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4.xml" ContentType="application/vnd.openxmlformats-officedocument.presentationml.notesSlid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notesSlides/notesSlide5.xml" ContentType="application/vnd.openxmlformats-officedocument.presentationml.notesSlide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notesSlides/notesSlide7.xml" ContentType="application/vnd.openxmlformats-officedocument.presentationml.notesSlide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notesSlides/notesSlide8.xml" ContentType="application/vnd.openxmlformats-officedocument.presentationml.notesSlide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notesSlides/notesSlide16.xml" ContentType="application/vnd.openxmlformats-officedocument.presentationml.notesSlide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tags/tag1115.xml" ContentType="application/vnd.openxmlformats-officedocument.presentationml.tags+xml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ppt/tags/tag1119.xml" ContentType="application/vnd.openxmlformats-officedocument.presentationml.tags+xml"/>
  <Override PartName="/ppt/tags/tag1120.xml" ContentType="application/vnd.openxmlformats-officedocument.presentationml.tags+xml"/>
  <Override PartName="/ppt/tags/tag1121.xml" ContentType="application/vnd.openxmlformats-officedocument.presentationml.tags+xml"/>
  <Override PartName="/ppt/tags/tag1122.xml" ContentType="application/vnd.openxmlformats-officedocument.presentationml.tags+xml"/>
  <Override PartName="/ppt/tags/tag1123.xml" ContentType="application/vnd.openxmlformats-officedocument.presentationml.tags+xml"/>
  <Override PartName="/ppt/tags/tag1124.xml" ContentType="application/vnd.openxmlformats-officedocument.presentationml.tags+xml"/>
  <Override PartName="/ppt/tags/tag1125.xml" ContentType="application/vnd.openxmlformats-officedocument.presentationml.tags+xml"/>
  <Override PartName="/ppt/tags/tag1126.xml" ContentType="application/vnd.openxmlformats-officedocument.presentationml.tags+xml"/>
  <Override PartName="/ppt/tags/tag1127.xml" ContentType="application/vnd.openxmlformats-officedocument.presentationml.tags+xml"/>
  <Override PartName="/ppt/tags/tag1128.xml" ContentType="application/vnd.openxmlformats-officedocument.presentationml.tags+xml"/>
  <Override PartName="/ppt/tags/tag1129.xml" ContentType="application/vnd.openxmlformats-officedocument.presentationml.tags+xml"/>
  <Override PartName="/ppt/tags/tag1130.xml" ContentType="application/vnd.openxmlformats-officedocument.presentationml.tags+xml"/>
  <Override PartName="/ppt/tags/tag1131.xml" ContentType="application/vnd.openxmlformats-officedocument.presentationml.tags+xml"/>
  <Override PartName="/ppt/tags/tag1132.xml" ContentType="application/vnd.openxmlformats-officedocument.presentationml.tags+xml"/>
  <Override PartName="/ppt/tags/tag1133.xml" ContentType="application/vnd.openxmlformats-officedocument.presentationml.tags+xml"/>
  <Override PartName="/ppt/tags/tag1134.xml" ContentType="application/vnd.openxmlformats-officedocument.presentationml.tags+xml"/>
  <Override PartName="/ppt/tags/tag1135.xml" ContentType="application/vnd.openxmlformats-officedocument.presentationml.tags+xml"/>
  <Override PartName="/ppt/tags/tag1136.xml" ContentType="application/vnd.openxmlformats-officedocument.presentationml.tags+xml"/>
  <Override PartName="/ppt/tags/tag1137.xml" ContentType="application/vnd.openxmlformats-officedocument.presentationml.tags+xml"/>
  <Override PartName="/ppt/tags/tag1138.xml" ContentType="application/vnd.openxmlformats-officedocument.presentationml.tags+xml"/>
  <Override PartName="/ppt/tags/tag1139.xml" ContentType="application/vnd.openxmlformats-officedocument.presentationml.tags+xml"/>
  <Override PartName="/ppt/tags/tag1140.xml" ContentType="application/vnd.openxmlformats-officedocument.presentationml.tags+xml"/>
  <Override PartName="/ppt/tags/tag1141.xml" ContentType="application/vnd.openxmlformats-officedocument.presentationml.tags+xml"/>
  <Override PartName="/ppt/tags/tag1142.xml" ContentType="application/vnd.openxmlformats-officedocument.presentationml.tags+xml"/>
  <Override PartName="/ppt/tags/tag1143.xml" ContentType="application/vnd.openxmlformats-officedocument.presentationml.tags+xml"/>
  <Override PartName="/ppt/tags/tag1144.xml" ContentType="application/vnd.openxmlformats-officedocument.presentationml.tags+xml"/>
  <Override PartName="/ppt/tags/tag1145.xml" ContentType="application/vnd.openxmlformats-officedocument.presentationml.tags+xml"/>
  <Override PartName="/ppt/tags/tag1146.xml" ContentType="application/vnd.openxmlformats-officedocument.presentationml.tags+xml"/>
  <Override PartName="/ppt/tags/tag1147.xml" ContentType="application/vnd.openxmlformats-officedocument.presentationml.tags+xml"/>
  <Override PartName="/ppt/tags/tag1148.xml" ContentType="application/vnd.openxmlformats-officedocument.presentationml.tags+xml"/>
  <Override PartName="/ppt/tags/tag1149.xml" ContentType="application/vnd.openxmlformats-officedocument.presentationml.tags+xml"/>
  <Override PartName="/ppt/tags/tag1150.xml" ContentType="application/vnd.openxmlformats-officedocument.presentationml.tags+xml"/>
  <Override PartName="/ppt/tags/tag1151.xml" ContentType="application/vnd.openxmlformats-officedocument.presentationml.tags+xml"/>
  <Override PartName="/ppt/tags/tag1152.xml" ContentType="application/vnd.openxmlformats-officedocument.presentationml.tags+xml"/>
  <Override PartName="/ppt/tags/tag1153.xml" ContentType="application/vnd.openxmlformats-officedocument.presentationml.tags+xml"/>
  <Override PartName="/ppt/tags/tag1154.xml" ContentType="application/vnd.openxmlformats-officedocument.presentationml.tags+xml"/>
  <Override PartName="/ppt/tags/tag1155.xml" ContentType="application/vnd.openxmlformats-officedocument.presentationml.tags+xml"/>
  <Override PartName="/ppt/tags/tag1156.xml" ContentType="application/vnd.openxmlformats-officedocument.presentationml.tags+xml"/>
  <Override PartName="/ppt/tags/tag1157.xml" ContentType="application/vnd.openxmlformats-officedocument.presentationml.tags+xml"/>
  <Override PartName="/ppt/tags/tag1158.xml" ContentType="application/vnd.openxmlformats-officedocument.presentationml.tags+xml"/>
  <Override PartName="/ppt/tags/tag1159.xml" ContentType="application/vnd.openxmlformats-officedocument.presentationml.tags+xml"/>
  <Override PartName="/ppt/tags/tag1160.xml" ContentType="application/vnd.openxmlformats-officedocument.presentationml.tags+xml"/>
  <Override PartName="/ppt/tags/tag1161.xml" ContentType="application/vnd.openxmlformats-officedocument.presentationml.tags+xml"/>
  <Override PartName="/ppt/tags/tag1162.xml" ContentType="application/vnd.openxmlformats-officedocument.presentationml.tags+xml"/>
  <Override PartName="/ppt/tags/tag1163.xml" ContentType="application/vnd.openxmlformats-officedocument.presentationml.tags+xml"/>
  <Override PartName="/ppt/tags/tag1164.xml" ContentType="application/vnd.openxmlformats-officedocument.presentationml.tags+xml"/>
  <Override PartName="/ppt/tags/tag1165.xml" ContentType="application/vnd.openxmlformats-officedocument.presentationml.tags+xml"/>
  <Override PartName="/ppt/tags/tag1166.xml" ContentType="application/vnd.openxmlformats-officedocument.presentationml.tags+xml"/>
  <Override PartName="/ppt/tags/tag1167.xml" ContentType="application/vnd.openxmlformats-officedocument.presentationml.tags+xml"/>
  <Override PartName="/ppt/tags/tag1168.xml" ContentType="application/vnd.openxmlformats-officedocument.presentationml.tags+xml"/>
  <Override PartName="/ppt/tags/tag1169.xml" ContentType="application/vnd.openxmlformats-officedocument.presentationml.tags+xml"/>
  <Override PartName="/ppt/tags/tag1170.xml" ContentType="application/vnd.openxmlformats-officedocument.presentationml.tags+xml"/>
  <Override PartName="/ppt/tags/tag1171.xml" ContentType="application/vnd.openxmlformats-officedocument.presentationml.tags+xml"/>
  <Override PartName="/ppt/tags/tag1172.xml" ContentType="application/vnd.openxmlformats-officedocument.presentationml.tags+xml"/>
  <Override PartName="/ppt/tags/tag1173.xml" ContentType="application/vnd.openxmlformats-officedocument.presentationml.tags+xml"/>
  <Override PartName="/ppt/tags/tag1174.xml" ContentType="application/vnd.openxmlformats-officedocument.presentationml.tags+xml"/>
  <Override PartName="/ppt/tags/tag1175.xml" ContentType="application/vnd.openxmlformats-officedocument.presentationml.tags+xml"/>
  <Override PartName="/ppt/notesSlides/notesSlide17.xml" ContentType="application/vnd.openxmlformats-officedocument.presentationml.notesSlide+xml"/>
  <Override PartName="/ppt/tags/tag1176.xml" ContentType="application/vnd.openxmlformats-officedocument.presentationml.tags+xml"/>
  <Override PartName="/ppt/tags/tag1177.xml" ContentType="application/vnd.openxmlformats-officedocument.presentationml.tags+xml"/>
  <Override PartName="/ppt/tags/tag1178.xml" ContentType="application/vnd.openxmlformats-officedocument.presentationml.tags+xml"/>
  <Override PartName="/ppt/tags/tag1179.xml" ContentType="application/vnd.openxmlformats-officedocument.presentationml.tags+xml"/>
  <Override PartName="/ppt/tags/tag1180.xml" ContentType="application/vnd.openxmlformats-officedocument.presentationml.tags+xml"/>
  <Override PartName="/ppt/tags/tag1181.xml" ContentType="application/vnd.openxmlformats-officedocument.presentationml.tags+xml"/>
  <Override PartName="/ppt/tags/tag1182.xml" ContentType="application/vnd.openxmlformats-officedocument.presentationml.tags+xml"/>
  <Override PartName="/ppt/tags/tag1183.xml" ContentType="application/vnd.openxmlformats-officedocument.presentationml.tags+xml"/>
  <Override PartName="/ppt/tags/tag1184.xml" ContentType="application/vnd.openxmlformats-officedocument.presentationml.tags+xml"/>
  <Override PartName="/ppt/tags/tag1185.xml" ContentType="application/vnd.openxmlformats-officedocument.presentationml.tags+xml"/>
  <Override PartName="/ppt/tags/tag1186.xml" ContentType="application/vnd.openxmlformats-officedocument.presentationml.tags+xml"/>
  <Override PartName="/ppt/tags/tag1187.xml" ContentType="application/vnd.openxmlformats-officedocument.presentationml.tags+xml"/>
  <Override PartName="/ppt/tags/tag1188.xml" ContentType="application/vnd.openxmlformats-officedocument.presentationml.tags+xml"/>
  <Override PartName="/ppt/tags/tag1189.xml" ContentType="application/vnd.openxmlformats-officedocument.presentationml.tags+xml"/>
  <Override PartName="/ppt/tags/tag1190.xml" ContentType="application/vnd.openxmlformats-officedocument.presentationml.tags+xml"/>
  <Override PartName="/ppt/tags/tag1191.xml" ContentType="application/vnd.openxmlformats-officedocument.presentationml.tags+xml"/>
  <Override PartName="/ppt/tags/tag1192.xml" ContentType="application/vnd.openxmlformats-officedocument.presentationml.tags+xml"/>
  <Override PartName="/ppt/tags/tag1193.xml" ContentType="application/vnd.openxmlformats-officedocument.presentationml.tags+xml"/>
  <Override PartName="/ppt/tags/tag1194.xml" ContentType="application/vnd.openxmlformats-officedocument.presentationml.tags+xml"/>
  <Override PartName="/ppt/tags/tag1195.xml" ContentType="application/vnd.openxmlformats-officedocument.presentationml.tags+xml"/>
  <Override PartName="/ppt/tags/tag1196.xml" ContentType="application/vnd.openxmlformats-officedocument.presentationml.tags+xml"/>
  <Override PartName="/ppt/tags/tag1197.xml" ContentType="application/vnd.openxmlformats-officedocument.presentationml.tags+xml"/>
  <Override PartName="/ppt/tags/tag1198.xml" ContentType="application/vnd.openxmlformats-officedocument.presentationml.tags+xml"/>
  <Override PartName="/ppt/tags/tag1199.xml" ContentType="application/vnd.openxmlformats-officedocument.presentationml.tags+xml"/>
  <Override PartName="/ppt/tags/tag1200.xml" ContentType="application/vnd.openxmlformats-officedocument.presentationml.tags+xml"/>
  <Override PartName="/ppt/tags/tag1201.xml" ContentType="application/vnd.openxmlformats-officedocument.presentationml.tags+xml"/>
  <Override PartName="/ppt/tags/tag1202.xml" ContentType="application/vnd.openxmlformats-officedocument.presentationml.tags+xml"/>
  <Override PartName="/ppt/tags/tag1203.xml" ContentType="application/vnd.openxmlformats-officedocument.presentationml.tags+xml"/>
  <Override PartName="/ppt/tags/tag1204.xml" ContentType="application/vnd.openxmlformats-officedocument.presentationml.tags+xml"/>
  <Override PartName="/ppt/tags/tag1205.xml" ContentType="application/vnd.openxmlformats-officedocument.presentationml.tags+xml"/>
  <Override PartName="/ppt/tags/tag1206.xml" ContentType="application/vnd.openxmlformats-officedocument.presentationml.tags+xml"/>
  <Override PartName="/ppt/tags/tag1207.xml" ContentType="application/vnd.openxmlformats-officedocument.presentationml.tags+xml"/>
  <Override PartName="/ppt/tags/tag1208.xml" ContentType="application/vnd.openxmlformats-officedocument.presentationml.tags+xml"/>
  <Override PartName="/ppt/tags/tag1209.xml" ContentType="application/vnd.openxmlformats-officedocument.presentationml.tags+xml"/>
  <Override PartName="/ppt/tags/tag1210.xml" ContentType="application/vnd.openxmlformats-officedocument.presentationml.tags+xml"/>
  <Override PartName="/ppt/tags/tag1211.xml" ContentType="application/vnd.openxmlformats-officedocument.presentationml.tags+xml"/>
  <Override PartName="/ppt/tags/tag1212.xml" ContentType="application/vnd.openxmlformats-officedocument.presentationml.tags+xml"/>
  <Override PartName="/ppt/tags/tag1213.xml" ContentType="application/vnd.openxmlformats-officedocument.presentationml.tags+xml"/>
  <Override PartName="/ppt/tags/tag1214.xml" ContentType="application/vnd.openxmlformats-officedocument.presentationml.tags+xml"/>
  <Override PartName="/ppt/tags/tag1215.xml" ContentType="application/vnd.openxmlformats-officedocument.presentationml.tags+xml"/>
  <Override PartName="/ppt/tags/tag1216.xml" ContentType="application/vnd.openxmlformats-officedocument.presentationml.tags+xml"/>
  <Override PartName="/ppt/tags/tag1217.xml" ContentType="application/vnd.openxmlformats-officedocument.presentationml.tags+xml"/>
  <Override PartName="/ppt/tags/tag1218.xml" ContentType="application/vnd.openxmlformats-officedocument.presentationml.tags+xml"/>
  <Override PartName="/ppt/tags/tag1219.xml" ContentType="application/vnd.openxmlformats-officedocument.presentationml.tags+xml"/>
  <Override PartName="/ppt/tags/tag1220.xml" ContentType="application/vnd.openxmlformats-officedocument.presentationml.tags+xml"/>
  <Override PartName="/ppt/tags/tag1221.xml" ContentType="application/vnd.openxmlformats-officedocument.presentationml.tags+xml"/>
  <Override PartName="/ppt/tags/tag1222.xml" ContentType="application/vnd.openxmlformats-officedocument.presentationml.tags+xml"/>
  <Override PartName="/ppt/tags/tag1223.xml" ContentType="application/vnd.openxmlformats-officedocument.presentationml.tags+xml"/>
  <Override PartName="/ppt/tags/tag1224.xml" ContentType="application/vnd.openxmlformats-officedocument.presentationml.tags+xml"/>
  <Override PartName="/ppt/tags/tag1225.xml" ContentType="application/vnd.openxmlformats-officedocument.presentationml.tags+xml"/>
  <Override PartName="/ppt/tags/tag1226.xml" ContentType="application/vnd.openxmlformats-officedocument.presentationml.tags+xml"/>
  <Override PartName="/ppt/tags/tag1227.xml" ContentType="application/vnd.openxmlformats-officedocument.presentationml.tags+xml"/>
  <Override PartName="/ppt/tags/tag1228.xml" ContentType="application/vnd.openxmlformats-officedocument.presentationml.tags+xml"/>
  <Override PartName="/ppt/tags/tag1229.xml" ContentType="application/vnd.openxmlformats-officedocument.presentationml.tags+xml"/>
  <Override PartName="/ppt/tags/tag1230.xml" ContentType="application/vnd.openxmlformats-officedocument.presentationml.tags+xml"/>
  <Override PartName="/ppt/tags/tag1231.xml" ContentType="application/vnd.openxmlformats-officedocument.presentationml.tags+xml"/>
  <Override PartName="/ppt/tags/tag1232.xml" ContentType="application/vnd.openxmlformats-officedocument.presentationml.tags+xml"/>
  <Override PartName="/ppt/tags/tag1233.xml" ContentType="application/vnd.openxmlformats-officedocument.presentationml.tags+xml"/>
  <Override PartName="/ppt/tags/tag1234.xml" ContentType="application/vnd.openxmlformats-officedocument.presentationml.tags+xml"/>
  <Override PartName="/ppt/tags/tag1235.xml" ContentType="application/vnd.openxmlformats-officedocument.presentationml.tags+xml"/>
  <Override PartName="/ppt/tags/tag1236.xml" ContentType="application/vnd.openxmlformats-officedocument.presentationml.tags+xml"/>
  <Override PartName="/ppt/tags/tag1237.xml" ContentType="application/vnd.openxmlformats-officedocument.presentationml.tags+xml"/>
  <Override PartName="/ppt/tags/tag1238.xml" ContentType="application/vnd.openxmlformats-officedocument.presentationml.tags+xml"/>
  <Override PartName="/ppt/tags/tag1239.xml" ContentType="application/vnd.openxmlformats-officedocument.presentationml.tags+xml"/>
  <Override PartName="/ppt/tags/tag1240.xml" ContentType="application/vnd.openxmlformats-officedocument.presentationml.tags+xml"/>
  <Override PartName="/ppt/tags/tag1241.xml" ContentType="application/vnd.openxmlformats-officedocument.presentationml.tags+xml"/>
  <Override PartName="/ppt/tags/tag1242.xml" ContentType="application/vnd.openxmlformats-officedocument.presentationml.tags+xml"/>
  <Override PartName="/ppt/tags/tag1243.xml" ContentType="application/vnd.openxmlformats-officedocument.presentationml.tags+xml"/>
  <Override PartName="/ppt/tags/tag1244.xml" ContentType="application/vnd.openxmlformats-officedocument.presentationml.tags+xml"/>
  <Override PartName="/ppt/tags/tag1245.xml" ContentType="application/vnd.openxmlformats-officedocument.presentationml.tags+xml"/>
  <Override PartName="/ppt/tags/tag1246.xml" ContentType="application/vnd.openxmlformats-officedocument.presentationml.tags+xml"/>
  <Override PartName="/ppt/tags/tag1247.xml" ContentType="application/vnd.openxmlformats-officedocument.presentationml.tags+xml"/>
  <Override PartName="/ppt/tags/tag1248.xml" ContentType="application/vnd.openxmlformats-officedocument.presentationml.tags+xml"/>
  <Override PartName="/ppt/tags/tag1249.xml" ContentType="application/vnd.openxmlformats-officedocument.presentationml.tags+xml"/>
  <Override PartName="/ppt/tags/tag1250.xml" ContentType="application/vnd.openxmlformats-officedocument.presentationml.tags+xml"/>
  <Override PartName="/ppt/tags/tag1251.xml" ContentType="application/vnd.openxmlformats-officedocument.presentationml.tags+xml"/>
  <Override PartName="/ppt/tags/tag1252.xml" ContentType="application/vnd.openxmlformats-officedocument.presentationml.tags+xml"/>
  <Override PartName="/ppt/tags/tag1253.xml" ContentType="application/vnd.openxmlformats-officedocument.presentationml.tags+xml"/>
  <Override PartName="/ppt/tags/tag1254.xml" ContentType="application/vnd.openxmlformats-officedocument.presentationml.tags+xml"/>
  <Override PartName="/ppt/tags/tag1255.xml" ContentType="application/vnd.openxmlformats-officedocument.presentationml.tags+xml"/>
  <Override PartName="/ppt/tags/tag1256.xml" ContentType="application/vnd.openxmlformats-officedocument.presentationml.tags+xml"/>
  <Override PartName="/ppt/tags/tag1257.xml" ContentType="application/vnd.openxmlformats-officedocument.presentationml.tags+xml"/>
  <Override PartName="/ppt/tags/tag1258.xml" ContentType="application/vnd.openxmlformats-officedocument.presentationml.tags+xml"/>
  <Override PartName="/ppt/tags/tag1259.xml" ContentType="application/vnd.openxmlformats-officedocument.presentationml.tags+xml"/>
  <Override PartName="/ppt/tags/tag1260.xml" ContentType="application/vnd.openxmlformats-officedocument.presentationml.tags+xml"/>
  <Override PartName="/ppt/tags/tag1261.xml" ContentType="application/vnd.openxmlformats-officedocument.presentationml.tags+xml"/>
  <Override PartName="/ppt/tags/tag1262.xml" ContentType="application/vnd.openxmlformats-officedocument.presentationml.tags+xml"/>
  <Override PartName="/ppt/tags/tag1263.xml" ContentType="application/vnd.openxmlformats-officedocument.presentationml.tags+xml"/>
  <Override PartName="/ppt/tags/tag1264.xml" ContentType="application/vnd.openxmlformats-officedocument.presentationml.tags+xml"/>
  <Override PartName="/ppt/tags/tag1265.xml" ContentType="application/vnd.openxmlformats-officedocument.presentationml.tags+xml"/>
  <Override PartName="/ppt/tags/tag1266.xml" ContentType="application/vnd.openxmlformats-officedocument.presentationml.tags+xml"/>
  <Override PartName="/ppt/tags/tag1267.xml" ContentType="application/vnd.openxmlformats-officedocument.presentationml.tags+xml"/>
  <Override PartName="/ppt/tags/tag1268.xml" ContentType="application/vnd.openxmlformats-officedocument.presentationml.tags+xml"/>
  <Override PartName="/ppt/tags/tag1269.xml" ContentType="application/vnd.openxmlformats-officedocument.presentationml.tags+xml"/>
  <Override PartName="/ppt/tags/tag1270.xml" ContentType="application/vnd.openxmlformats-officedocument.presentationml.tags+xml"/>
  <Override PartName="/ppt/tags/tag1271.xml" ContentType="application/vnd.openxmlformats-officedocument.presentationml.tags+xml"/>
  <Override PartName="/ppt/tags/tag1272.xml" ContentType="application/vnd.openxmlformats-officedocument.presentationml.tags+xml"/>
  <Override PartName="/ppt/tags/tag1273.xml" ContentType="application/vnd.openxmlformats-officedocument.presentationml.tags+xml"/>
  <Override PartName="/ppt/tags/tag1274.xml" ContentType="application/vnd.openxmlformats-officedocument.presentationml.tags+xml"/>
  <Override PartName="/ppt/tags/tag1275.xml" ContentType="application/vnd.openxmlformats-officedocument.presentationml.tags+xml"/>
  <Override PartName="/ppt/tags/tag1276.xml" ContentType="application/vnd.openxmlformats-officedocument.presentationml.tags+xml"/>
  <Override PartName="/ppt/tags/tag1277.xml" ContentType="application/vnd.openxmlformats-officedocument.presentationml.tags+xml"/>
  <Override PartName="/ppt/tags/tag1278.xml" ContentType="application/vnd.openxmlformats-officedocument.presentationml.tags+xml"/>
  <Override PartName="/ppt/tags/tag1279.xml" ContentType="application/vnd.openxmlformats-officedocument.presentationml.tags+xml"/>
  <Override PartName="/ppt/tags/tag1280.xml" ContentType="application/vnd.openxmlformats-officedocument.presentationml.tags+xml"/>
  <Override PartName="/ppt/tags/tag1281.xml" ContentType="application/vnd.openxmlformats-officedocument.presentationml.tags+xml"/>
  <Override PartName="/ppt/tags/tag1282.xml" ContentType="application/vnd.openxmlformats-officedocument.presentationml.tags+xml"/>
  <Override PartName="/ppt/tags/tag1283.xml" ContentType="application/vnd.openxmlformats-officedocument.presentationml.tags+xml"/>
  <Override PartName="/ppt/tags/tag1284.xml" ContentType="application/vnd.openxmlformats-officedocument.presentationml.tags+xml"/>
  <Override PartName="/ppt/tags/tag1285.xml" ContentType="application/vnd.openxmlformats-officedocument.presentationml.tags+xml"/>
  <Override PartName="/ppt/tags/tag1286.xml" ContentType="application/vnd.openxmlformats-officedocument.presentationml.tags+xml"/>
  <Override PartName="/ppt/tags/tag1287.xml" ContentType="application/vnd.openxmlformats-officedocument.presentationml.tags+xml"/>
  <Override PartName="/ppt/tags/tag1288.xml" ContentType="application/vnd.openxmlformats-officedocument.presentationml.tags+xml"/>
  <Override PartName="/ppt/tags/tag1289.xml" ContentType="application/vnd.openxmlformats-officedocument.presentationml.tags+xml"/>
  <Override PartName="/ppt/tags/tag1290.xml" ContentType="application/vnd.openxmlformats-officedocument.presentationml.tags+xml"/>
  <Override PartName="/ppt/tags/tag1291.xml" ContentType="application/vnd.openxmlformats-officedocument.presentationml.tags+xml"/>
  <Override PartName="/ppt/tags/tag1292.xml" ContentType="application/vnd.openxmlformats-officedocument.presentationml.tags+xml"/>
  <Override PartName="/ppt/tags/tag1293.xml" ContentType="application/vnd.openxmlformats-officedocument.presentationml.tags+xml"/>
  <Override PartName="/ppt/tags/tag1294.xml" ContentType="application/vnd.openxmlformats-officedocument.presentationml.tags+xml"/>
  <Override PartName="/ppt/tags/tag1295.xml" ContentType="application/vnd.openxmlformats-officedocument.presentationml.tags+xml"/>
  <Override PartName="/ppt/tags/tag1296.xml" ContentType="application/vnd.openxmlformats-officedocument.presentationml.tags+xml"/>
  <Override PartName="/ppt/tags/tag1297.xml" ContentType="application/vnd.openxmlformats-officedocument.presentationml.tags+xml"/>
  <Override PartName="/ppt/tags/tag1298.xml" ContentType="application/vnd.openxmlformats-officedocument.presentationml.tags+xml"/>
  <Override PartName="/ppt/tags/tag1299.xml" ContentType="application/vnd.openxmlformats-officedocument.presentationml.tags+xml"/>
  <Override PartName="/ppt/notesSlides/notesSlide18.xml" ContentType="application/vnd.openxmlformats-officedocument.presentationml.notesSlide+xml"/>
  <Override PartName="/ppt/tags/tag1300.xml" ContentType="application/vnd.openxmlformats-officedocument.presentationml.tags+xml"/>
  <Override PartName="/ppt/tags/tag1301.xml" ContentType="application/vnd.openxmlformats-officedocument.presentationml.tags+xml"/>
  <Override PartName="/ppt/tags/tag1302.xml" ContentType="application/vnd.openxmlformats-officedocument.presentationml.tags+xml"/>
  <Override PartName="/ppt/tags/tag1303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304.xml" ContentType="application/vnd.openxmlformats-officedocument.presentationml.tags+xml"/>
  <Override PartName="/ppt/tags/tag1305.xml" ContentType="application/vnd.openxmlformats-officedocument.presentationml.tags+xml"/>
  <Override PartName="/ppt/tags/tag1306.xml" ContentType="application/vnd.openxmlformats-officedocument.presentationml.tags+xml"/>
  <Override PartName="/ppt/tags/tag1307.xml" ContentType="application/vnd.openxmlformats-officedocument.presentationml.tags+xml"/>
  <Override PartName="/ppt/tags/tag1308.xml" ContentType="application/vnd.openxmlformats-officedocument.presentationml.tags+xml"/>
  <Override PartName="/ppt/tags/tag1309.xml" ContentType="application/vnd.openxmlformats-officedocument.presentationml.tags+xml"/>
  <Override PartName="/ppt/notesSlides/notesSlide23.xml" ContentType="application/vnd.openxmlformats-officedocument.presentationml.notesSlide+xml"/>
  <Override PartName="/ppt/tags/tag1310.xml" ContentType="application/vnd.openxmlformats-officedocument.presentationml.tags+xml"/>
  <Override PartName="/ppt/tags/tag1311.xml" ContentType="application/vnd.openxmlformats-officedocument.presentationml.tags+xml"/>
  <Override PartName="/ppt/tags/tag1312.xml" ContentType="application/vnd.openxmlformats-officedocument.presentationml.tags+xml"/>
  <Override PartName="/ppt/tags/tag1313.xml" ContentType="application/vnd.openxmlformats-officedocument.presentationml.tags+xml"/>
  <Override PartName="/ppt/tags/tag1314.xml" ContentType="application/vnd.openxmlformats-officedocument.presentationml.tags+xml"/>
  <Override PartName="/ppt/tags/tag1315.xml" ContentType="application/vnd.openxmlformats-officedocument.presentationml.tags+xml"/>
  <Override PartName="/ppt/tags/tag1316.xml" ContentType="application/vnd.openxmlformats-officedocument.presentationml.tags+xml"/>
  <Override PartName="/ppt/tags/tag1317.xml" ContentType="application/vnd.openxmlformats-officedocument.presentationml.tags+xml"/>
  <Override PartName="/ppt/tags/tag1318.xml" ContentType="application/vnd.openxmlformats-officedocument.presentationml.tags+xml"/>
  <Override PartName="/ppt/tags/tag1319.xml" ContentType="application/vnd.openxmlformats-officedocument.presentationml.tags+xml"/>
  <Override PartName="/ppt/tags/tag1320.xml" ContentType="application/vnd.openxmlformats-officedocument.presentationml.tags+xml"/>
  <Override PartName="/ppt/notesSlides/notesSlide24.xml" ContentType="application/vnd.openxmlformats-officedocument.presentationml.notesSlide+xml"/>
  <Override PartName="/ppt/tags/tag1321.xml" ContentType="application/vnd.openxmlformats-officedocument.presentationml.tags+xml"/>
  <Override PartName="/ppt/tags/tag1322.xml" ContentType="application/vnd.openxmlformats-officedocument.presentationml.tags+xml"/>
  <Override PartName="/ppt/tags/tag1323.xml" ContentType="application/vnd.openxmlformats-officedocument.presentationml.tags+xml"/>
  <Override PartName="/ppt/tags/tag1324.xml" ContentType="application/vnd.openxmlformats-officedocument.presentationml.tags+xml"/>
  <Override PartName="/ppt/tags/tag1325.xml" ContentType="application/vnd.openxmlformats-officedocument.presentationml.tags+xml"/>
  <Override PartName="/ppt/tags/tag1326.xml" ContentType="application/vnd.openxmlformats-officedocument.presentationml.tags+xml"/>
  <Override PartName="/ppt/tags/tag1327.xml" ContentType="application/vnd.openxmlformats-officedocument.presentationml.tags+xml"/>
  <Override PartName="/ppt/tags/tag1328.xml" ContentType="application/vnd.openxmlformats-officedocument.presentationml.tags+xml"/>
  <Override PartName="/ppt/tags/tag1329.xml" ContentType="application/vnd.openxmlformats-officedocument.presentationml.tags+xml"/>
  <Override PartName="/ppt/tags/tag1330.xml" ContentType="application/vnd.openxmlformats-officedocument.presentationml.tags+xml"/>
  <Override PartName="/ppt/tags/tag1331.xml" ContentType="application/vnd.openxmlformats-officedocument.presentationml.tags+xml"/>
  <Override PartName="/ppt/notesSlides/notesSlide25.xml" ContentType="application/vnd.openxmlformats-officedocument.presentationml.notesSlide+xml"/>
  <Override PartName="/ppt/tags/tag1332.xml" ContentType="application/vnd.openxmlformats-officedocument.presentationml.tags+xml"/>
  <Override PartName="/ppt/tags/tag1333.xml" ContentType="application/vnd.openxmlformats-officedocument.presentationml.tags+xml"/>
  <Override PartName="/ppt/tags/tag1334.xml" ContentType="application/vnd.openxmlformats-officedocument.presentationml.tags+xml"/>
  <Override PartName="/ppt/tags/tag1335.xml" ContentType="application/vnd.openxmlformats-officedocument.presentationml.tags+xml"/>
  <Override PartName="/ppt/tags/tag1336.xml" ContentType="application/vnd.openxmlformats-officedocument.presentationml.tags+xml"/>
  <Override PartName="/ppt/tags/tag1337.xml" ContentType="application/vnd.openxmlformats-officedocument.presentationml.tags+xml"/>
  <Override PartName="/ppt/tags/tag1338.xml" ContentType="application/vnd.openxmlformats-officedocument.presentationml.tags+xml"/>
  <Override PartName="/ppt/tags/tag1339.xml" ContentType="application/vnd.openxmlformats-officedocument.presentationml.tags+xml"/>
  <Override PartName="/ppt/tags/tag1340.xml" ContentType="application/vnd.openxmlformats-officedocument.presentationml.tags+xml"/>
  <Override PartName="/ppt/tags/tag1341.xml" ContentType="application/vnd.openxmlformats-officedocument.presentationml.tags+xml"/>
  <Override PartName="/ppt/tags/tag1342.xml" ContentType="application/vnd.openxmlformats-officedocument.presentationml.tags+xml"/>
  <Override PartName="/ppt/tags/tag1343.xml" ContentType="application/vnd.openxmlformats-officedocument.presentationml.tags+xml"/>
  <Override PartName="/ppt/tags/tag1344.xml" ContentType="application/vnd.openxmlformats-officedocument.presentationml.tags+xml"/>
  <Override PartName="/ppt/tags/tag1345.xml" ContentType="application/vnd.openxmlformats-officedocument.presentationml.tags+xml"/>
  <Override PartName="/ppt/tags/tag1346.xml" ContentType="application/vnd.openxmlformats-officedocument.presentationml.tags+xml"/>
  <Override PartName="/ppt/tags/tag1347.xml" ContentType="application/vnd.openxmlformats-officedocument.presentationml.tags+xml"/>
  <Override PartName="/ppt/tags/tag1348.xml" ContentType="application/vnd.openxmlformats-officedocument.presentationml.tags+xml"/>
  <Override PartName="/ppt/tags/tag1349.xml" ContentType="application/vnd.openxmlformats-officedocument.presentationml.tags+xml"/>
  <Override PartName="/ppt/tags/tag1350.xml" ContentType="application/vnd.openxmlformats-officedocument.presentationml.tags+xml"/>
  <Override PartName="/ppt/tags/tag1351.xml" ContentType="application/vnd.openxmlformats-officedocument.presentationml.tags+xml"/>
  <Override PartName="/ppt/tags/tag1352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7"/>
  </p:notesMasterIdLst>
  <p:sldIdLst>
    <p:sldId id="256" r:id="rId2"/>
    <p:sldId id="1392" r:id="rId3"/>
    <p:sldId id="1393" r:id="rId4"/>
    <p:sldId id="1394" r:id="rId5"/>
    <p:sldId id="1382" r:id="rId6"/>
    <p:sldId id="1395" r:id="rId7"/>
    <p:sldId id="1401" r:id="rId8"/>
    <p:sldId id="1400" r:id="rId9"/>
    <p:sldId id="1372" r:id="rId10"/>
    <p:sldId id="1374" r:id="rId11"/>
    <p:sldId id="287" r:id="rId12"/>
    <p:sldId id="1360" r:id="rId13"/>
    <p:sldId id="1396" r:id="rId14"/>
    <p:sldId id="1399" r:id="rId15"/>
    <p:sldId id="1397" r:id="rId16"/>
    <p:sldId id="1369" r:id="rId17"/>
    <p:sldId id="1384" r:id="rId18"/>
    <p:sldId id="1402" r:id="rId19"/>
    <p:sldId id="1398" r:id="rId20"/>
    <p:sldId id="1387" r:id="rId21"/>
    <p:sldId id="271" r:id="rId22"/>
    <p:sldId id="273" r:id="rId23"/>
    <p:sldId id="1391" r:id="rId24"/>
    <p:sldId id="1368" r:id="rId25"/>
    <p:sldId id="1386" r:id="rId26"/>
    <p:sldId id="290" r:id="rId27"/>
    <p:sldId id="1366" r:id="rId28"/>
    <p:sldId id="1390" r:id="rId29"/>
    <p:sldId id="390" r:id="rId30"/>
    <p:sldId id="429" r:id="rId31"/>
    <p:sldId id="434" r:id="rId32"/>
    <p:sldId id="433" r:id="rId33"/>
    <p:sldId id="1375" r:id="rId34"/>
    <p:sldId id="292" r:id="rId35"/>
    <p:sldId id="414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7D3B7C3-8935-4344-9D7D-8E15D1046AA7}">
          <p14:sldIdLst>
            <p14:sldId id="256"/>
            <p14:sldId id="1392"/>
            <p14:sldId id="1393"/>
            <p14:sldId id="1394"/>
          </p14:sldIdLst>
        </p14:section>
        <p14:section name="Optimal Harvesting path planning" id="{B46425CE-B82C-48DB-964D-FE605CB8B00E}">
          <p14:sldIdLst>
            <p14:sldId id="1382"/>
            <p14:sldId id="1395"/>
            <p14:sldId id="1401"/>
            <p14:sldId id="1400"/>
            <p14:sldId id="1372"/>
            <p14:sldId id="1374"/>
            <p14:sldId id="287"/>
            <p14:sldId id="1360"/>
            <p14:sldId id="1396"/>
            <p14:sldId id="1399"/>
            <p14:sldId id="1397"/>
            <p14:sldId id="1369"/>
            <p14:sldId id="1384"/>
            <p14:sldId id="1402"/>
            <p14:sldId id="1398"/>
            <p14:sldId id="1387"/>
          </p14:sldIdLst>
        </p14:section>
        <p14:section name="Inertial particles" id="{77117EC7-03E8-4F2B-AF20-2E8E25F686FC}">
          <p14:sldIdLst>
            <p14:sldId id="271"/>
            <p14:sldId id="273"/>
            <p14:sldId id="1391"/>
            <p14:sldId id="1368"/>
            <p14:sldId id="1386"/>
            <p14:sldId id="290"/>
            <p14:sldId id="1366"/>
            <p14:sldId id="1390"/>
            <p14:sldId id="390"/>
            <p14:sldId id="429"/>
            <p14:sldId id="434"/>
            <p14:sldId id="433"/>
            <p14:sldId id="1375"/>
            <p14:sldId id="292"/>
            <p14:sldId id="414"/>
          </p14:sldIdLst>
        </p14:section>
      </p14:sectionLst>
    </p:ext>
    <p:ext uri="{EFAFB233-063F-42B5-8137-9DF3F51BA10A}">
      <p15:sldGuideLst xmlns:p15="http://schemas.microsoft.com/office/powerpoint/2012/main">
        <p15:guide id="2" pos="288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nan Doshi" initials="MD" lastIdx="3" clrIdx="0">
    <p:extLst>
      <p:ext uri="{19B8F6BF-5375-455C-9EA6-DF929625EA0E}">
        <p15:presenceInfo xmlns:p15="http://schemas.microsoft.com/office/powerpoint/2012/main" userId="583b813edb43c67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B6F0"/>
    <a:srgbClr val="77A8E2"/>
    <a:srgbClr val="81D9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0854" autoAdjust="0"/>
  </p:normalViewPr>
  <p:slideViewPr>
    <p:cSldViewPr snapToGrid="0">
      <p:cViewPr>
        <p:scale>
          <a:sx n="86" d="100"/>
          <a:sy n="86" d="100"/>
        </p:scale>
        <p:origin x="1382" y="-1056"/>
      </p:cViewPr>
      <p:guideLst>
        <p:guide pos="2880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49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23T19:44:54.91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1,'0'0,"0"0,0 0,0 0,0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23T19:44:39.596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23T19:44:40.39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23T19:44:41.71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23T19:44:42.90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23T19:44:53.266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0,'0'0</inkml:trace>
  <inkml:trace contextRef="#ctx0" brushRef="#br0" timeOffset="365.373">0 0,'0'0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23T19:44:56.26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23T19:44:56.78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BAADA-137E-4D71-AF3C-EE899A0F2694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9076B0-6133-440D-8ECD-5B4B135D2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895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076B0-6133-440D-8ECD-5B4B135D21E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0750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076B0-6133-440D-8ECD-5B4B135D21E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3271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2 videos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076B0-6133-440D-8ECD-5B4B135D21E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67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`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076B0-6133-440D-8ECD-5B4B135D21E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1787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Big D to small 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5500B-2C18-F144-9ABD-CD379905B379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62BA141B-DA58-CE43-A32F-9C3234B4E92D}" type="datetime1">
              <a:rPr lang="en-US" smtClean="0"/>
              <a:t>1/28/2020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852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update with fine case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076B0-6133-440D-8ECD-5B4B135D21E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993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update with fine case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076B0-6133-440D-8ECD-5B4B135D21E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4167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Outline before jump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076B0-6133-440D-8ECD-5B4B135D21E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60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076B0-6133-440D-8ECD-5B4B135D21E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4628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Write the full MR </a:t>
            </a:r>
            <a:r>
              <a:rPr lang="en-US" dirty="0" err="1"/>
              <a:t>eqn</a:t>
            </a:r>
            <a:r>
              <a:rPr lang="en-US" dirty="0"/>
              <a:t> with explanation for each term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076B0-6133-440D-8ECD-5B4B135D21E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642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Density of water: 1000</a:t>
            </a:r>
          </a:p>
          <a:p>
            <a:r>
              <a:rPr lang="en-US" dirty="0"/>
              <a:t>Density of particles: 1200</a:t>
            </a:r>
          </a:p>
          <a:p>
            <a:r>
              <a:rPr lang="en-US" dirty="0"/>
              <a:t>Viscosity (nu): 1e-6</a:t>
            </a:r>
          </a:p>
          <a:p>
            <a:r>
              <a:rPr lang="en-US" dirty="0"/>
              <a:t>Particle size: 1e-3</a:t>
            </a:r>
          </a:p>
          <a:p>
            <a:endParaRPr lang="en-US" dirty="0"/>
          </a:p>
          <a:p>
            <a:r>
              <a:rPr lang="en-US" dirty="0"/>
              <a:t>The flow maps are now 4D (function of x, y, </a:t>
            </a:r>
            <a:r>
              <a:rPr lang="en-US" dirty="0" err="1"/>
              <a:t>V_x</a:t>
            </a:r>
            <a:r>
              <a:rPr lang="en-US" dirty="0"/>
              <a:t>, </a:t>
            </a:r>
            <a:r>
              <a:rPr lang="en-US" dirty="0" err="1"/>
              <a:t>V_y</a:t>
            </a:r>
            <a:r>
              <a:rPr lang="en-US" dirty="0"/>
              <a:t>), so we plot a 2D cross section at </a:t>
            </a:r>
            <a:r>
              <a:rPr lang="en-US" dirty="0" err="1"/>
              <a:t>V_x</a:t>
            </a:r>
            <a:r>
              <a:rPr lang="en-US" dirty="0"/>
              <a:t> = 0 and </a:t>
            </a:r>
            <a:r>
              <a:rPr lang="en-US" dirty="0" err="1"/>
              <a:t>V_y</a:t>
            </a:r>
            <a:r>
              <a:rPr lang="en-US" dirty="0"/>
              <a:t> = 0</a:t>
            </a:r>
          </a:p>
          <a:p>
            <a:r>
              <a:rPr lang="en-US" dirty="0"/>
              <a:t>That is, these are the final positions of the particles that started at the corresponding x, y locations with zero initial velocity</a:t>
            </a:r>
          </a:p>
          <a:p>
            <a:r>
              <a:rPr lang="en-US" dirty="0"/>
              <a:t>The white spaces start appearing because particles that started at those locations leave the domain (even though it is a closed domain, inertial particles can leave as they can have enough inertia)</a:t>
            </a:r>
          </a:p>
          <a:p>
            <a:r>
              <a:rPr lang="en-US" dirty="0"/>
              <a:t>The left two trajectories are extracted from the flow map on the right (which implicitly solves for all trajectories).</a:t>
            </a:r>
          </a:p>
          <a:p>
            <a:endParaRPr lang="en-US" dirty="0"/>
          </a:p>
          <a:p>
            <a:r>
              <a:rPr lang="en-US" dirty="0"/>
              <a:t>The interesting case is of the left particle where the inertial and the non-inertial particles rotate in different directions. This is because the centrifugal acceleration dominates for the inertial particle, and once it gains enough momentum, it continues that direction of rotation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C6D963-EEF9-4026-BFA5-A14943CC3BD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061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These are complex phenomenon that we’d like to be able to predict so as to understand their ecological impacts on the ocean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076B0-6133-440D-8ECD-5B4B135D2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148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more in ‘future work’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076B0-6133-440D-8ECD-5B4B135D21E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4047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more in ‘future work’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076B0-6133-440D-8ECD-5B4B135D21E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004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PL: you still need to fix this</a:t>
            </a:r>
          </a:p>
          <a:p>
            <a:endParaRPr lang="en-US" dirty="0"/>
          </a:p>
          <a:p>
            <a:r>
              <a:rPr lang="en-US" dirty="0"/>
              <a:t>You need to have a section on “extra slides” which you will show if they ask questions</a:t>
            </a:r>
            <a:r>
              <a:rPr lang="en-US" baseline="0" dirty="0"/>
              <a:t> on that topic.</a:t>
            </a:r>
          </a:p>
          <a:p>
            <a:endParaRPr lang="en-US" baseline="0" dirty="0"/>
          </a:p>
          <a:p>
            <a:r>
              <a:rPr lang="en-US" baseline="0" dirty="0"/>
              <a:t>And then, have slides that are old in another section after (most likely, you will not show those)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923094-3BC1-4593-978D-FD9A37F21A7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4051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5500B-2C18-F144-9ABD-CD379905B379}" type="slidenum">
              <a:rPr lang="en-US" smtClean="0"/>
              <a:t>30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62BA141B-DA58-CE43-A32F-9C3234B4E92D}" type="datetime1">
              <a:rPr lang="en-US" smtClean="0"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4106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5500B-2C18-F144-9ABD-CD379905B379}" type="slidenum">
              <a:rPr lang="en-US" smtClean="0"/>
              <a:t>31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62BA141B-DA58-CE43-A32F-9C3234B4E92D}" type="datetime1">
              <a:rPr lang="en-US" smtClean="0"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8698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5500B-2C18-F144-9ABD-CD379905B379}" type="slidenum">
              <a:rPr lang="en-US" smtClean="0"/>
              <a:t>32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62BA141B-DA58-CE43-A32F-9C3234B4E92D}" type="datetime1">
              <a:rPr lang="en-US" smtClean="0"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0948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Once we have these composition equations, then we can use the advection PDE to solve for each of the flow maps</a:t>
            </a:r>
          </a:p>
          <a:p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none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To compute the flow map through composition, initialize a new level set at every timestep and advect it for one timestep.</a:t>
            </a:r>
            <a:endParaRPr lang="en-US" u="none" baseline="0" dirty="0"/>
          </a:p>
          <a:p>
            <a:endParaRPr lang="en-US" baseline="0" dirty="0"/>
          </a:p>
          <a:p>
            <a:r>
              <a:rPr lang="en-US" baseline="0" dirty="0"/>
              <a:t>Note that each of the flow map computation over a time step in independent</a:t>
            </a:r>
          </a:p>
          <a:p>
            <a:r>
              <a:rPr lang="en-US" baseline="0" dirty="0"/>
              <a:t>We also need to interpolate the values of the new flow map at the values specified by the earlier flow 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923094-3BC1-4593-978D-FD9A37F21A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906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076B0-6133-440D-8ECD-5B4B135D2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357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Better graphic for characteristic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076B0-6133-440D-8ECD-5B4B135D21E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070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Rearrange or whitespace: 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076B0-6133-440D-8ECD-5B4B135D21E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722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Arrangement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5500B-2C18-F144-9ABD-CD379905B379}" type="slidenum">
              <a:rPr lang="en-US" smtClean="0"/>
              <a:t>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62BA141B-DA58-CE43-A32F-9C3234B4E92D}" type="datetime1">
              <a:rPr lang="en-US" smtClean="0"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5673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5500B-2C18-F144-9ABD-CD379905B379}" type="slidenum">
              <a:rPr lang="en-US" smtClean="0"/>
              <a:t>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62BA141B-DA58-CE43-A32F-9C3234B4E92D}" type="datetime1">
              <a:rPr lang="en-US" smtClean="0"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85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Needs some illustrations. Break into 2 slides. Make big D into</a:t>
            </a:r>
            <a:r>
              <a:rPr lang="en-US" baseline="0" dirty="0"/>
              <a:t> small 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5500B-2C18-F144-9ABD-CD379905B379}" type="slidenum">
              <a:rPr lang="en-US" smtClean="0"/>
              <a:t>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62BA141B-DA58-CE43-A32F-9C3234B4E92D}" type="datetime1">
              <a:rPr lang="en-US" smtClean="0"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128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5500B-2C18-F144-9ABD-CD379905B379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62BA141B-DA58-CE43-A32F-9C3234B4E92D}" type="datetime1">
              <a:rPr lang="en-US" smtClean="0"/>
              <a:t>1/28/2020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541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CD5C5-2C9E-45F7-A2B3-67BC115CE8A7}" type="datetime1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F02FA-3F52-4756-9659-B1F0A5ABB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790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C16CA-5A2B-417C-8704-D6A39BEA84F5}" type="datetime1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F02FA-3F52-4756-9659-B1F0A5ABB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385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2161D-EEE4-41FC-9821-F2ED5D95F31A}" type="datetime1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F02FA-3F52-4756-9659-B1F0A5ABB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077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5D7A1-AF58-45E7-BD1F-65C743295F3C}" type="datetime1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F02FA-3F52-4756-9659-B1F0A5ABB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366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508CC-B56F-4404-9CF4-FC31D64D53A5}" type="datetime1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F02FA-3F52-4756-9659-B1F0A5ABB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402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3F7E7-AAE3-4294-855A-421EFBF69A39}" type="datetime1">
              <a:rPr lang="en-US" smtClean="0"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F02FA-3F52-4756-9659-B1F0A5ABB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973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F16C2-4578-4ADB-90E8-56979A86879A}" type="datetime1">
              <a:rPr lang="en-US" smtClean="0"/>
              <a:t>1/28/2020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F02FA-3F52-4756-9659-B1F0A5ABB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048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C94C6-58AC-4563-A8BC-E83323E36483}" type="datetime1">
              <a:rPr lang="en-US" smtClean="0"/>
              <a:t>1/28/2020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F02FA-3F52-4756-9659-B1F0A5ABB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39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788CE-77FC-4791-A5CD-EDD02F4B149E}" type="datetime1">
              <a:rPr lang="en-US" smtClean="0"/>
              <a:t>1/28/2020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F02FA-3F52-4756-9659-B1F0A5ABB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65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AB4DD-5DCC-4E8E-B3BD-7C3A16CA4E94}" type="datetime1">
              <a:rPr lang="en-US" smtClean="0"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F02FA-3F52-4756-9659-B1F0A5ABB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047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29BDA-A126-407F-B4C9-5CE01C480C86}" type="datetime1">
              <a:rPr lang="en-US" smtClean="0"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F02FA-3F52-4756-9659-B1F0A5ABB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945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B74FE-D8E3-4135-B997-5B2005D618CB}" type="datetime1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F02FA-3F52-4756-9659-B1F0A5ABB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205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671.xml"/><Relationship Id="rId18" Type="http://schemas.openxmlformats.org/officeDocument/2006/relationships/tags" Target="../tags/tag676.xml"/><Relationship Id="rId26" Type="http://schemas.openxmlformats.org/officeDocument/2006/relationships/tags" Target="../tags/tag684.xml"/><Relationship Id="rId39" Type="http://schemas.openxmlformats.org/officeDocument/2006/relationships/tags" Target="../tags/tag697.xml"/><Relationship Id="rId21" Type="http://schemas.openxmlformats.org/officeDocument/2006/relationships/tags" Target="../tags/tag679.xml"/><Relationship Id="rId34" Type="http://schemas.openxmlformats.org/officeDocument/2006/relationships/tags" Target="../tags/tag692.xml"/><Relationship Id="rId42" Type="http://schemas.openxmlformats.org/officeDocument/2006/relationships/tags" Target="../tags/tag700.xml"/><Relationship Id="rId47" Type="http://schemas.openxmlformats.org/officeDocument/2006/relationships/image" Target="../media/image33.png"/><Relationship Id="rId7" Type="http://schemas.openxmlformats.org/officeDocument/2006/relationships/tags" Target="../tags/tag665.xml"/><Relationship Id="rId2" Type="http://schemas.openxmlformats.org/officeDocument/2006/relationships/video" Target="../media/media2.mp4"/><Relationship Id="rId16" Type="http://schemas.openxmlformats.org/officeDocument/2006/relationships/tags" Target="../tags/tag674.xml"/><Relationship Id="rId29" Type="http://schemas.openxmlformats.org/officeDocument/2006/relationships/tags" Target="../tags/tag687.xml"/><Relationship Id="rId11" Type="http://schemas.openxmlformats.org/officeDocument/2006/relationships/tags" Target="../tags/tag669.xml"/><Relationship Id="rId24" Type="http://schemas.openxmlformats.org/officeDocument/2006/relationships/tags" Target="../tags/tag682.xml"/><Relationship Id="rId32" Type="http://schemas.openxmlformats.org/officeDocument/2006/relationships/tags" Target="../tags/tag690.xml"/><Relationship Id="rId37" Type="http://schemas.openxmlformats.org/officeDocument/2006/relationships/tags" Target="../tags/tag695.xml"/><Relationship Id="rId40" Type="http://schemas.openxmlformats.org/officeDocument/2006/relationships/tags" Target="../tags/tag698.xml"/><Relationship Id="rId45" Type="http://schemas.openxmlformats.org/officeDocument/2006/relationships/slideLayout" Target="../slideLayouts/slideLayout2.xml"/><Relationship Id="rId5" Type="http://schemas.microsoft.com/office/2007/relationships/media" Target="../media/media4.mp4"/><Relationship Id="rId15" Type="http://schemas.openxmlformats.org/officeDocument/2006/relationships/tags" Target="../tags/tag673.xml"/><Relationship Id="rId23" Type="http://schemas.openxmlformats.org/officeDocument/2006/relationships/tags" Target="../tags/tag681.xml"/><Relationship Id="rId28" Type="http://schemas.openxmlformats.org/officeDocument/2006/relationships/tags" Target="../tags/tag686.xml"/><Relationship Id="rId36" Type="http://schemas.openxmlformats.org/officeDocument/2006/relationships/tags" Target="../tags/tag694.xml"/><Relationship Id="rId49" Type="http://schemas.openxmlformats.org/officeDocument/2006/relationships/image" Target="../media/image35.png"/><Relationship Id="rId10" Type="http://schemas.openxmlformats.org/officeDocument/2006/relationships/tags" Target="../tags/tag668.xml"/><Relationship Id="rId19" Type="http://schemas.openxmlformats.org/officeDocument/2006/relationships/tags" Target="../tags/tag677.xml"/><Relationship Id="rId31" Type="http://schemas.openxmlformats.org/officeDocument/2006/relationships/tags" Target="../tags/tag689.xml"/><Relationship Id="rId44" Type="http://schemas.openxmlformats.org/officeDocument/2006/relationships/tags" Target="../tags/tag702.xml"/><Relationship Id="rId4" Type="http://schemas.openxmlformats.org/officeDocument/2006/relationships/video" Target="../media/media3.mp4"/><Relationship Id="rId9" Type="http://schemas.openxmlformats.org/officeDocument/2006/relationships/tags" Target="../tags/tag667.xml"/><Relationship Id="rId14" Type="http://schemas.openxmlformats.org/officeDocument/2006/relationships/tags" Target="../tags/tag672.xml"/><Relationship Id="rId22" Type="http://schemas.openxmlformats.org/officeDocument/2006/relationships/tags" Target="../tags/tag680.xml"/><Relationship Id="rId27" Type="http://schemas.openxmlformats.org/officeDocument/2006/relationships/tags" Target="../tags/tag685.xml"/><Relationship Id="rId30" Type="http://schemas.openxmlformats.org/officeDocument/2006/relationships/tags" Target="../tags/tag688.xml"/><Relationship Id="rId35" Type="http://schemas.openxmlformats.org/officeDocument/2006/relationships/tags" Target="../tags/tag693.xml"/><Relationship Id="rId43" Type="http://schemas.openxmlformats.org/officeDocument/2006/relationships/tags" Target="../tags/tag701.xml"/><Relationship Id="rId48" Type="http://schemas.openxmlformats.org/officeDocument/2006/relationships/image" Target="../media/image34.png"/><Relationship Id="rId8" Type="http://schemas.openxmlformats.org/officeDocument/2006/relationships/tags" Target="../tags/tag666.xml"/><Relationship Id="rId3" Type="http://schemas.microsoft.com/office/2007/relationships/media" Target="../media/media3.mp4"/><Relationship Id="rId12" Type="http://schemas.openxmlformats.org/officeDocument/2006/relationships/tags" Target="../tags/tag670.xml"/><Relationship Id="rId17" Type="http://schemas.openxmlformats.org/officeDocument/2006/relationships/tags" Target="../tags/tag675.xml"/><Relationship Id="rId25" Type="http://schemas.openxmlformats.org/officeDocument/2006/relationships/tags" Target="../tags/tag683.xml"/><Relationship Id="rId33" Type="http://schemas.openxmlformats.org/officeDocument/2006/relationships/tags" Target="../tags/tag691.xml"/><Relationship Id="rId38" Type="http://schemas.openxmlformats.org/officeDocument/2006/relationships/tags" Target="../tags/tag696.xml"/><Relationship Id="rId46" Type="http://schemas.openxmlformats.org/officeDocument/2006/relationships/notesSlide" Target="../notesSlides/notesSlide11.xml"/><Relationship Id="rId20" Type="http://schemas.openxmlformats.org/officeDocument/2006/relationships/tags" Target="../tags/tag678.xml"/><Relationship Id="rId41" Type="http://schemas.openxmlformats.org/officeDocument/2006/relationships/tags" Target="../tags/tag699.xml"/><Relationship Id="rId1" Type="http://schemas.microsoft.com/office/2007/relationships/media" Target="../media/media2.mp4"/><Relationship Id="rId6" Type="http://schemas.openxmlformats.org/officeDocument/2006/relationships/video" Target="../media/media4.mp4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3" Type="http://schemas.microsoft.com/office/2007/relationships/media" Target="../media/media6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video" Target="../media/media7.mp4"/><Relationship Id="rId11" Type="http://schemas.openxmlformats.org/officeDocument/2006/relationships/image" Target="../media/image38.png"/><Relationship Id="rId5" Type="http://schemas.microsoft.com/office/2007/relationships/media" Target="../media/media7.mp4"/><Relationship Id="rId10" Type="http://schemas.openxmlformats.org/officeDocument/2006/relationships/image" Target="../media/image37.png"/><Relationship Id="rId4" Type="http://schemas.openxmlformats.org/officeDocument/2006/relationships/video" Target="../media/media6.mp4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9.mp4"/><Relationship Id="rId7" Type="http://schemas.openxmlformats.org/officeDocument/2006/relationships/image" Target="../media/image40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3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9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117" Type="http://schemas.openxmlformats.org/officeDocument/2006/relationships/tags" Target="../tags/tag819.xml"/><Relationship Id="rId21" Type="http://schemas.openxmlformats.org/officeDocument/2006/relationships/tags" Target="../tags/tag723.xml"/><Relationship Id="rId42" Type="http://schemas.openxmlformats.org/officeDocument/2006/relationships/tags" Target="../tags/tag744.xml"/><Relationship Id="rId63" Type="http://schemas.openxmlformats.org/officeDocument/2006/relationships/tags" Target="../tags/tag765.xml"/><Relationship Id="rId84" Type="http://schemas.openxmlformats.org/officeDocument/2006/relationships/tags" Target="../tags/tag786.xml"/><Relationship Id="rId138" Type="http://schemas.openxmlformats.org/officeDocument/2006/relationships/tags" Target="../tags/tag840.xml"/><Relationship Id="rId107" Type="http://schemas.openxmlformats.org/officeDocument/2006/relationships/tags" Target="../tags/tag809.xml"/><Relationship Id="rId11" Type="http://schemas.openxmlformats.org/officeDocument/2006/relationships/tags" Target="../tags/tag713.xml"/><Relationship Id="rId32" Type="http://schemas.openxmlformats.org/officeDocument/2006/relationships/tags" Target="../tags/tag734.xml"/><Relationship Id="rId53" Type="http://schemas.openxmlformats.org/officeDocument/2006/relationships/tags" Target="../tags/tag755.xml"/><Relationship Id="rId74" Type="http://schemas.openxmlformats.org/officeDocument/2006/relationships/tags" Target="../tags/tag776.xml"/><Relationship Id="rId128" Type="http://schemas.openxmlformats.org/officeDocument/2006/relationships/tags" Target="../tags/tag830.xml"/><Relationship Id="rId149" Type="http://schemas.openxmlformats.org/officeDocument/2006/relationships/notesSlide" Target="../notesSlides/notesSlide13.xml"/><Relationship Id="rId5" Type="http://schemas.openxmlformats.org/officeDocument/2006/relationships/tags" Target="../tags/tag707.xml"/><Relationship Id="rId95" Type="http://schemas.openxmlformats.org/officeDocument/2006/relationships/tags" Target="../tags/tag797.xml"/><Relationship Id="rId22" Type="http://schemas.openxmlformats.org/officeDocument/2006/relationships/tags" Target="../tags/tag724.xml"/><Relationship Id="rId27" Type="http://schemas.openxmlformats.org/officeDocument/2006/relationships/tags" Target="../tags/tag729.xml"/><Relationship Id="rId43" Type="http://schemas.openxmlformats.org/officeDocument/2006/relationships/tags" Target="../tags/tag745.xml"/><Relationship Id="rId48" Type="http://schemas.openxmlformats.org/officeDocument/2006/relationships/tags" Target="../tags/tag750.xml"/><Relationship Id="rId64" Type="http://schemas.openxmlformats.org/officeDocument/2006/relationships/tags" Target="../tags/tag766.xml"/><Relationship Id="rId69" Type="http://schemas.openxmlformats.org/officeDocument/2006/relationships/tags" Target="../tags/tag771.xml"/><Relationship Id="rId113" Type="http://schemas.openxmlformats.org/officeDocument/2006/relationships/tags" Target="../tags/tag815.xml"/><Relationship Id="rId118" Type="http://schemas.openxmlformats.org/officeDocument/2006/relationships/tags" Target="../tags/tag820.xml"/><Relationship Id="rId134" Type="http://schemas.openxmlformats.org/officeDocument/2006/relationships/tags" Target="../tags/tag836.xml"/><Relationship Id="rId139" Type="http://schemas.openxmlformats.org/officeDocument/2006/relationships/tags" Target="../tags/tag841.xml"/><Relationship Id="rId80" Type="http://schemas.openxmlformats.org/officeDocument/2006/relationships/tags" Target="../tags/tag782.xml"/><Relationship Id="rId85" Type="http://schemas.openxmlformats.org/officeDocument/2006/relationships/tags" Target="../tags/tag787.xml"/><Relationship Id="rId12" Type="http://schemas.openxmlformats.org/officeDocument/2006/relationships/tags" Target="../tags/tag714.xml"/><Relationship Id="rId17" Type="http://schemas.openxmlformats.org/officeDocument/2006/relationships/tags" Target="../tags/tag719.xml"/><Relationship Id="rId33" Type="http://schemas.openxmlformats.org/officeDocument/2006/relationships/tags" Target="../tags/tag735.xml"/><Relationship Id="rId38" Type="http://schemas.openxmlformats.org/officeDocument/2006/relationships/tags" Target="../tags/tag740.xml"/><Relationship Id="rId59" Type="http://schemas.openxmlformats.org/officeDocument/2006/relationships/tags" Target="../tags/tag761.xml"/><Relationship Id="rId103" Type="http://schemas.openxmlformats.org/officeDocument/2006/relationships/tags" Target="../tags/tag805.xml"/><Relationship Id="rId108" Type="http://schemas.openxmlformats.org/officeDocument/2006/relationships/tags" Target="../tags/tag810.xml"/><Relationship Id="rId124" Type="http://schemas.openxmlformats.org/officeDocument/2006/relationships/tags" Target="../tags/tag826.xml"/><Relationship Id="rId129" Type="http://schemas.openxmlformats.org/officeDocument/2006/relationships/tags" Target="../tags/tag831.xml"/><Relationship Id="rId54" Type="http://schemas.openxmlformats.org/officeDocument/2006/relationships/tags" Target="../tags/tag756.xml"/><Relationship Id="rId70" Type="http://schemas.openxmlformats.org/officeDocument/2006/relationships/tags" Target="../tags/tag772.xml"/><Relationship Id="rId75" Type="http://schemas.openxmlformats.org/officeDocument/2006/relationships/tags" Target="../tags/tag777.xml"/><Relationship Id="rId91" Type="http://schemas.openxmlformats.org/officeDocument/2006/relationships/tags" Target="../tags/tag793.xml"/><Relationship Id="rId96" Type="http://schemas.openxmlformats.org/officeDocument/2006/relationships/tags" Target="../tags/tag798.xml"/><Relationship Id="rId140" Type="http://schemas.openxmlformats.org/officeDocument/2006/relationships/tags" Target="../tags/tag842.xml"/><Relationship Id="rId145" Type="http://schemas.openxmlformats.org/officeDocument/2006/relationships/tags" Target="../tags/tag847.xml"/><Relationship Id="rId1" Type="http://schemas.openxmlformats.org/officeDocument/2006/relationships/tags" Target="../tags/tag703.xml"/><Relationship Id="rId6" Type="http://schemas.openxmlformats.org/officeDocument/2006/relationships/tags" Target="../tags/tag708.xml"/><Relationship Id="rId23" Type="http://schemas.openxmlformats.org/officeDocument/2006/relationships/tags" Target="../tags/tag725.xml"/><Relationship Id="rId28" Type="http://schemas.openxmlformats.org/officeDocument/2006/relationships/tags" Target="../tags/tag730.xml"/><Relationship Id="rId49" Type="http://schemas.openxmlformats.org/officeDocument/2006/relationships/tags" Target="../tags/tag751.xml"/><Relationship Id="rId114" Type="http://schemas.openxmlformats.org/officeDocument/2006/relationships/tags" Target="../tags/tag816.xml"/><Relationship Id="rId119" Type="http://schemas.openxmlformats.org/officeDocument/2006/relationships/tags" Target="../tags/tag821.xml"/><Relationship Id="rId44" Type="http://schemas.openxmlformats.org/officeDocument/2006/relationships/tags" Target="../tags/tag746.xml"/><Relationship Id="rId60" Type="http://schemas.openxmlformats.org/officeDocument/2006/relationships/tags" Target="../tags/tag762.xml"/><Relationship Id="rId65" Type="http://schemas.openxmlformats.org/officeDocument/2006/relationships/tags" Target="../tags/tag767.xml"/><Relationship Id="rId81" Type="http://schemas.openxmlformats.org/officeDocument/2006/relationships/tags" Target="../tags/tag783.xml"/><Relationship Id="rId86" Type="http://schemas.openxmlformats.org/officeDocument/2006/relationships/tags" Target="../tags/tag788.xml"/><Relationship Id="rId130" Type="http://schemas.openxmlformats.org/officeDocument/2006/relationships/tags" Target="../tags/tag832.xml"/><Relationship Id="rId135" Type="http://schemas.openxmlformats.org/officeDocument/2006/relationships/tags" Target="../tags/tag837.xml"/><Relationship Id="rId13" Type="http://schemas.openxmlformats.org/officeDocument/2006/relationships/tags" Target="../tags/tag715.xml"/><Relationship Id="rId18" Type="http://schemas.openxmlformats.org/officeDocument/2006/relationships/tags" Target="../tags/tag720.xml"/><Relationship Id="rId39" Type="http://schemas.openxmlformats.org/officeDocument/2006/relationships/tags" Target="../tags/tag741.xml"/><Relationship Id="rId109" Type="http://schemas.openxmlformats.org/officeDocument/2006/relationships/tags" Target="../tags/tag811.xml"/><Relationship Id="rId34" Type="http://schemas.openxmlformats.org/officeDocument/2006/relationships/tags" Target="../tags/tag736.xml"/><Relationship Id="rId50" Type="http://schemas.openxmlformats.org/officeDocument/2006/relationships/tags" Target="../tags/tag752.xml"/><Relationship Id="rId55" Type="http://schemas.openxmlformats.org/officeDocument/2006/relationships/tags" Target="../tags/tag757.xml"/><Relationship Id="rId76" Type="http://schemas.openxmlformats.org/officeDocument/2006/relationships/tags" Target="../tags/tag778.xml"/><Relationship Id="rId97" Type="http://schemas.openxmlformats.org/officeDocument/2006/relationships/tags" Target="../tags/tag799.xml"/><Relationship Id="rId104" Type="http://schemas.openxmlformats.org/officeDocument/2006/relationships/tags" Target="../tags/tag806.xml"/><Relationship Id="rId120" Type="http://schemas.openxmlformats.org/officeDocument/2006/relationships/tags" Target="../tags/tag822.xml"/><Relationship Id="rId125" Type="http://schemas.openxmlformats.org/officeDocument/2006/relationships/tags" Target="../tags/tag827.xml"/><Relationship Id="rId141" Type="http://schemas.openxmlformats.org/officeDocument/2006/relationships/tags" Target="../tags/tag843.xml"/><Relationship Id="rId146" Type="http://schemas.openxmlformats.org/officeDocument/2006/relationships/tags" Target="../tags/tag848.xml"/><Relationship Id="rId7" Type="http://schemas.openxmlformats.org/officeDocument/2006/relationships/tags" Target="../tags/tag709.xml"/><Relationship Id="rId71" Type="http://schemas.openxmlformats.org/officeDocument/2006/relationships/tags" Target="../tags/tag773.xml"/><Relationship Id="rId92" Type="http://schemas.openxmlformats.org/officeDocument/2006/relationships/tags" Target="../tags/tag794.xml"/><Relationship Id="rId2" Type="http://schemas.openxmlformats.org/officeDocument/2006/relationships/tags" Target="../tags/tag704.xml"/><Relationship Id="rId29" Type="http://schemas.openxmlformats.org/officeDocument/2006/relationships/tags" Target="../tags/tag731.xml"/><Relationship Id="rId24" Type="http://schemas.openxmlformats.org/officeDocument/2006/relationships/tags" Target="../tags/tag726.xml"/><Relationship Id="rId40" Type="http://schemas.openxmlformats.org/officeDocument/2006/relationships/tags" Target="../tags/tag742.xml"/><Relationship Id="rId45" Type="http://schemas.openxmlformats.org/officeDocument/2006/relationships/tags" Target="../tags/tag747.xml"/><Relationship Id="rId66" Type="http://schemas.openxmlformats.org/officeDocument/2006/relationships/tags" Target="../tags/tag768.xml"/><Relationship Id="rId87" Type="http://schemas.openxmlformats.org/officeDocument/2006/relationships/tags" Target="../tags/tag789.xml"/><Relationship Id="rId110" Type="http://schemas.openxmlformats.org/officeDocument/2006/relationships/tags" Target="../tags/tag812.xml"/><Relationship Id="rId115" Type="http://schemas.openxmlformats.org/officeDocument/2006/relationships/tags" Target="../tags/tag817.xml"/><Relationship Id="rId131" Type="http://schemas.openxmlformats.org/officeDocument/2006/relationships/tags" Target="../tags/tag833.xml"/><Relationship Id="rId136" Type="http://schemas.openxmlformats.org/officeDocument/2006/relationships/tags" Target="../tags/tag838.xml"/><Relationship Id="rId61" Type="http://schemas.openxmlformats.org/officeDocument/2006/relationships/tags" Target="../tags/tag763.xml"/><Relationship Id="rId82" Type="http://schemas.openxmlformats.org/officeDocument/2006/relationships/tags" Target="../tags/tag784.xml"/><Relationship Id="rId19" Type="http://schemas.openxmlformats.org/officeDocument/2006/relationships/tags" Target="../tags/tag721.xml"/><Relationship Id="rId14" Type="http://schemas.openxmlformats.org/officeDocument/2006/relationships/tags" Target="../tags/tag716.xml"/><Relationship Id="rId30" Type="http://schemas.openxmlformats.org/officeDocument/2006/relationships/tags" Target="../tags/tag732.xml"/><Relationship Id="rId35" Type="http://schemas.openxmlformats.org/officeDocument/2006/relationships/tags" Target="../tags/tag737.xml"/><Relationship Id="rId56" Type="http://schemas.openxmlformats.org/officeDocument/2006/relationships/tags" Target="../tags/tag758.xml"/><Relationship Id="rId77" Type="http://schemas.openxmlformats.org/officeDocument/2006/relationships/tags" Target="../tags/tag779.xml"/><Relationship Id="rId100" Type="http://schemas.openxmlformats.org/officeDocument/2006/relationships/tags" Target="../tags/tag802.xml"/><Relationship Id="rId105" Type="http://schemas.openxmlformats.org/officeDocument/2006/relationships/tags" Target="../tags/tag807.xml"/><Relationship Id="rId126" Type="http://schemas.openxmlformats.org/officeDocument/2006/relationships/tags" Target="../tags/tag828.xml"/><Relationship Id="rId147" Type="http://schemas.openxmlformats.org/officeDocument/2006/relationships/tags" Target="../tags/tag849.xml"/><Relationship Id="rId8" Type="http://schemas.openxmlformats.org/officeDocument/2006/relationships/tags" Target="../tags/tag710.xml"/><Relationship Id="rId51" Type="http://schemas.openxmlformats.org/officeDocument/2006/relationships/tags" Target="../tags/tag753.xml"/><Relationship Id="rId72" Type="http://schemas.openxmlformats.org/officeDocument/2006/relationships/tags" Target="../tags/tag774.xml"/><Relationship Id="rId93" Type="http://schemas.openxmlformats.org/officeDocument/2006/relationships/tags" Target="../tags/tag795.xml"/><Relationship Id="rId98" Type="http://schemas.openxmlformats.org/officeDocument/2006/relationships/tags" Target="../tags/tag800.xml"/><Relationship Id="rId121" Type="http://schemas.openxmlformats.org/officeDocument/2006/relationships/tags" Target="../tags/tag823.xml"/><Relationship Id="rId142" Type="http://schemas.openxmlformats.org/officeDocument/2006/relationships/tags" Target="../tags/tag844.xml"/><Relationship Id="rId3" Type="http://schemas.openxmlformats.org/officeDocument/2006/relationships/tags" Target="../tags/tag705.xml"/><Relationship Id="rId25" Type="http://schemas.openxmlformats.org/officeDocument/2006/relationships/tags" Target="../tags/tag727.xml"/><Relationship Id="rId46" Type="http://schemas.openxmlformats.org/officeDocument/2006/relationships/tags" Target="../tags/tag748.xml"/><Relationship Id="rId67" Type="http://schemas.openxmlformats.org/officeDocument/2006/relationships/tags" Target="../tags/tag769.xml"/><Relationship Id="rId116" Type="http://schemas.openxmlformats.org/officeDocument/2006/relationships/tags" Target="../tags/tag818.xml"/><Relationship Id="rId137" Type="http://schemas.openxmlformats.org/officeDocument/2006/relationships/tags" Target="../tags/tag839.xml"/><Relationship Id="rId20" Type="http://schemas.openxmlformats.org/officeDocument/2006/relationships/tags" Target="../tags/tag722.xml"/><Relationship Id="rId41" Type="http://schemas.openxmlformats.org/officeDocument/2006/relationships/tags" Target="../tags/tag743.xml"/><Relationship Id="rId62" Type="http://schemas.openxmlformats.org/officeDocument/2006/relationships/tags" Target="../tags/tag764.xml"/><Relationship Id="rId83" Type="http://schemas.openxmlformats.org/officeDocument/2006/relationships/tags" Target="../tags/tag785.xml"/><Relationship Id="rId88" Type="http://schemas.openxmlformats.org/officeDocument/2006/relationships/tags" Target="../tags/tag790.xml"/><Relationship Id="rId111" Type="http://schemas.openxmlformats.org/officeDocument/2006/relationships/tags" Target="../tags/tag813.xml"/><Relationship Id="rId132" Type="http://schemas.openxmlformats.org/officeDocument/2006/relationships/tags" Target="../tags/tag834.xml"/><Relationship Id="rId15" Type="http://schemas.openxmlformats.org/officeDocument/2006/relationships/tags" Target="../tags/tag717.xml"/><Relationship Id="rId36" Type="http://schemas.openxmlformats.org/officeDocument/2006/relationships/tags" Target="../tags/tag738.xml"/><Relationship Id="rId57" Type="http://schemas.openxmlformats.org/officeDocument/2006/relationships/tags" Target="../tags/tag759.xml"/><Relationship Id="rId106" Type="http://schemas.openxmlformats.org/officeDocument/2006/relationships/tags" Target="../tags/tag808.xml"/><Relationship Id="rId127" Type="http://schemas.openxmlformats.org/officeDocument/2006/relationships/tags" Target="../tags/tag829.xml"/><Relationship Id="rId10" Type="http://schemas.openxmlformats.org/officeDocument/2006/relationships/tags" Target="../tags/tag712.xml"/><Relationship Id="rId31" Type="http://schemas.openxmlformats.org/officeDocument/2006/relationships/tags" Target="../tags/tag733.xml"/><Relationship Id="rId52" Type="http://schemas.openxmlformats.org/officeDocument/2006/relationships/tags" Target="../tags/tag754.xml"/><Relationship Id="rId73" Type="http://schemas.openxmlformats.org/officeDocument/2006/relationships/tags" Target="../tags/tag775.xml"/><Relationship Id="rId78" Type="http://schemas.openxmlformats.org/officeDocument/2006/relationships/tags" Target="../tags/tag780.xml"/><Relationship Id="rId94" Type="http://schemas.openxmlformats.org/officeDocument/2006/relationships/tags" Target="../tags/tag796.xml"/><Relationship Id="rId99" Type="http://schemas.openxmlformats.org/officeDocument/2006/relationships/tags" Target="../tags/tag801.xml"/><Relationship Id="rId101" Type="http://schemas.openxmlformats.org/officeDocument/2006/relationships/tags" Target="../tags/tag803.xml"/><Relationship Id="rId122" Type="http://schemas.openxmlformats.org/officeDocument/2006/relationships/tags" Target="../tags/tag824.xml"/><Relationship Id="rId143" Type="http://schemas.openxmlformats.org/officeDocument/2006/relationships/tags" Target="../tags/tag845.xml"/><Relationship Id="rId148" Type="http://schemas.openxmlformats.org/officeDocument/2006/relationships/slideLayout" Target="../slideLayouts/slideLayout1.xml"/><Relationship Id="rId4" Type="http://schemas.openxmlformats.org/officeDocument/2006/relationships/tags" Target="../tags/tag706.xml"/><Relationship Id="rId9" Type="http://schemas.openxmlformats.org/officeDocument/2006/relationships/tags" Target="../tags/tag711.xml"/><Relationship Id="rId26" Type="http://schemas.openxmlformats.org/officeDocument/2006/relationships/tags" Target="../tags/tag728.xml"/><Relationship Id="rId47" Type="http://schemas.openxmlformats.org/officeDocument/2006/relationships/tags" Target="../tags/tag749.xml"/><Relationship Id="rId68" Type="http://schemas.openxmlformats.org/officeDocument/2006/relationships/tags" Target="../tags/tag770.xml"/><Relationship Id="rId89" Type="http://schemas.openxmlformats.org/officeDocument/2006/relationships/tags" Target="../tags/tag791.xml"/><Relationship Id="rId112" Type="http://schemas.openxmlformats.org/officeDocument/2006/relationships/tags" Target="../tags/tag814.xml"/><Relationship Id="rId133" Type="http://schemas.openxmlformats.org/officeDocument/2006/relationships/tags" Target="../tags/tag835.xml"/><Relationship Id="rId16" Type="http://schemas.openxmlformats.org/officeDocument/2006/relationships/tags" Target="../tags/tag718.xml"/><Relationship Id="rId37" Type="http://schemas.openxmlformats.org/officeDocument/2006/relationships/tags" Target="../tags/tag739.xml"/><Relationship Id="rId58" Type="http://schemas.openxmlformats.org/officeDocument/2006/relationships/tags" Target="../tags/tag760.xml"/><Relationship Id="rId79" Type="http://schemas.openxmlformats.org/officeDocument/2006/relationships/tags" Target="../tags/tag781.xml"/><Relationship Id="rId102" Type="http://schemas.openxmlformats.org/officeDocument/2006/relationships/tags" Target="../tags/tag804.xml"/><Relationship Id="rId123" Type="http://schemas.openxmlformats.org/officeDocument/2006/relationships/tags" Target="../tags/tag825.xml"/><Relationship Id="rId144" Type="http://schemas.openxmlformats.org/officeDocument/2006/relationships/tags" Target="../tags/tag846.xml"/><Relationship Id="rId90" Type="http://schemas.openxmlformats.org/officeDocument/2006/relationships/tags" Target="../tags/tag79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3" Type="http://schemas.microsoft.com/office/2007/relationships/media" Target="../media/media13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video" Target="../media/media14.mp4"/><Relationship Id="rId11" Type="http://schemas.openxmlformats.org/officeDocument/2006/relationships/image" Target="../media/image49.png"/><Relationship Id="rId5" Type="http://schemas.microsoft.com/office/2007/relationships/media" Target="../media/media14.mp4"/><Relationship Id="rId10" Type="http://schemas.openxmlformats.org/officeDocument/2006/relationships/image" Target="../media/image48.png"/><Relationship Id="rId4" Type="http://schemas.openxmlformats.org/officeDocument/2006/relationships/video" Target="../media/media13.mp4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f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media" Target="../media/media17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video" Target="../media/media18.mp4"/><Relationship Id="rId5" Type="http://schemas.microsoft.com/office/2007/relationships/media" Target="../media/media18.mp4"/><Relationship Id="rId10" Type="http://schemas.openxmlformats.org/officeDocument/2006/relationships/image" Target="../media/image53.png"/><Relationship Id="rId4" Type="http://schemas.openxmlformats.org/officeDocument/2006/relationships/video" Target="../media/media17.mp4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26" Type="http://schemas.openxmlformats.org/officeDocument/2006/relationships/tags" Target="../tags/tag875.xml"/><Relationship Id="rId21" Type="http://schemas.openxmlformats.org/officeDocument/2006/relationships/tags" Target="../tags/tag870.xml"/><Relationship Id="rId42" Type="http://schemas.openxmlformats.org/officeDocument/2006/relationships/tags" Target="../tags/tag891.xml"/><Relationship Id="rId47" Type="http://schemas.openxmlformats.org/officeDocument/2006/relationships/tags" Target="../tags/tag896.xml"/><Relationship Id="rId63" Type="http://schemas.openxmlformats.org/officeDocument/2006/relationships/tags" Target="../tags/tag912.xml"/><Relationship Id="rId68" Type="http://schemas.openxmlformats.org/officeDocument/2006/relationships/slideLayout" Target="../slideLayouts/slideLayout2.xml"/><Relationship Id="rId2" Type="http://schemas.openxmlformats.org/officeDocument/2006/relationships/tags" Target="../tags/tag851.xml"/><Relationship Id="rId16" Type="http://schemas.openxmlformats.org/officeDocument/2006/relationships/tags" Target="../tags/tag865.xml"/><Relationship Id="rId29" Type="http://schemas.openxmlformats.org/officeDocument/2006/relationships/tags" Target="../tags/tag878.xml"/><Relationship Id="rId11" Type="http://schemas.openxmlformats.org/officeDocument/2006/relationships/tags" Target="../tags/tag860.xml"/><Relationship Id="rId24" Type="http://schemas.openxmlformats.org/officeDocument/2006/relationships/tags" Target="../tags/tag873.xml"/><Relationship Id="rId32" Type="http://schemas.openxmlformats.org/officeDocument/2006/relationships/tags" Target="../tags/tag881.xml"/><Relationship Id="rId37" Type="http://schemas.openxmlformats.org/officeDocument/2006/relationships/tags" Target="../tags/tag886.xml"/><Relationship Id="rId40" Type="http://schemas.openxmlformats.org/officeDocument/2006/relationships/tags" Target="../tags/tag889.xml"/><Relationship Id="rId45" Type="http://schemas.openxmlformats.org/officeDocument/2006/relationships/tags" Target="../tags/tag894.xml"/><Relationship Id="rId53" Type="http://schemas.openxmlformats.org/officeDocument/2006/relationships/tags" Target="../tags/tag902.xml"/><Relationship Id="rId58" Type="http://schemas.openxmlformats.org/officeDocument/2006/relationships/tags" Target="../tags/tag907.xml"/><Relationship Id="rId66" Type="http://schemas.openxmlformats.org/officeDocument/2006/relationships/tags" Target="../tags/tag915.xml"/><Relationship Id="rId74" Type="http://schemas.openxmlformats.org/officeDocument/2006/relationships/image" Target="../media/image9.jfif"/><Relationship Id="rId5" Type="http://schemas.openxmlformats.org/officeDocument/2006/relationships/tags" Target="../tags/tag854.xml"/><Relationship Id="rId61" Type="http://schemas.openxmlformats.org/officeDocument/2006/relationships/tags" Target="../tags/tag910.xml"/><Relationship Id="rId19" Type="http://schemas.openxmlformats.org/officeDocument/2006/relationships/tags" Target="../tags/tag868.xml"/><Relationship Id="rId14" Type="http://schemas.openxmlformats.org/officeDocument/2006/relationships/tags" Target="../tags/tag863.xml"/><Relationship Id="rId22" Type="http://schemas.openxmlformats.org/officeDocument/2006/relationships/tags" Target="../tags/tag871.xml"/><Relationship Id="rId27" Type="http://schemas.openxmlformats.org/officeDocument/2006/relationships/tags" Target="../tags/tag876.xml"/><Relationship Id="rId30" Type="http://schemas.openxmlformats.org/officeDocument/2006/relationships/tags" Target="../tags/tag879.xml"/><Relationship Id="rId35" Type="http://schemas.openxmlformats.org/officeDocument/2006/relationships/tags" Target="../tags/tag884.xml"/><Relationship Id="rId43" Type="http://schemas.openxmlformats.org/officeDocument/2006/relationships/tags" Target="../tags/tag892.xml"/><Relationship Id="rId48" Type="http://schemas.openxmlformats.org/officeDocument/2006/relationships/tags" Target="../tags/tag897.xml"/><Relationship Id="rId56" Type="http://schemas.openxmlformats.org/officeDocument/2006/relationships/tags" Target="../tags/tag905.xml"/><Relationship Id="rId64" Type="http://schemas.openxmlformats.org/officeDocument/2006/relationships/tags" Target="../tags/tag913.xml"/><Relationship Id="rId69" Type="http://schemas.openxmlformats.org/officeDocument/2006/relationships/notesSlide" Target="../notesSlides/notesSlide16.xml"/><Relationship Id="rId8" Type="http://schemas.openxmlformats.org/officeDocument/2006/relationships/tags" Target="../tags/tag857.xml"/><Relationship Id="rId51" Type="http://schemas.openxmlformats.org/officeDocument/2006/relationships/tags" Target="../tags/tag900.xml"/><Relationship Id="rId72" Type="http://schemas.openxmlformats.org/officeDocument/2006/relationships/image" Target="../media/image5.jpeg"/><Relationship Id="rId3" Type="http://schemas.openxmlformats.org/officeDocument/2006/relationships/tags" Target="../tags/tag852.xml"/><Relationship Id="rId12" Type="http://schemas.openxmlformats.org/officeDocument/2006/relationships/tags" Target="../tags/tag861.xml"/><Relationship Id="rId17" Type="http://schemas.openxmlformats.org/officeDocument/2006/relationships/tags" Target="../tags/tag866.xml"/><Relationship Id="rId25" Type="http://schemas.openxmlformats.org/officeDocument/2006/relationships/tags" Target="../tags/tag874.xml"/><Relationship Id="rId33" Type="http://schemas.openxmlformats.org/officeDocument/2006/relationships/tags" Target="../tags/tag882.xml"/><Relationship Id="rId38" Type="http://schemas.openxmlformats.org/officeDocument/2006/relationships/tags" Target="../tags/tag887.xml"/><Relationship Id="rId46" Type="http://schemas.openxmlformats.org/officeDocument/2006/relationships/tags" Target="../tags/tag895.xml"/><Relationship Id="rId59" Type="http://schemas.openxmlformats.org/officeDocument/2006/relationships/tags" Target="../tags/tag908.xml"/><Relationship Id="rId67" Type="http://schemas.openxmlformats.org/officeDocument/2006/relationships/tags" Target="../tags/tag916.xml"/><Relationship Id="rId20" Type="http://schemas.openxmlformats.org/officeDocument/2006/relationships/tags" Target="../tags/tag869.xml"/><Relationship Id="rId41" Type="http://schemas.openxmlformats.org/officeDocument/2006/relationships/tags" Target="../tags/tag890.xml"/><Relationship Id="rId54" Type="http://schemas.openxmlformats.org/officeDocument/2006/relationships/tags" Target="../tags/tag903.xml"/><Relationship Id="rId62" Type="http://schemas.openxmlformats.org/officeDocument/2006/relationships/tags" Target="../tags/tag911.xml"/><Relationship Id="rId70" Type="http://schemas.openxmlformats.org/officeDocument/2006/relationships/image" Target="../media/image54.png"/><Relationship Id="rId75" Type="http://schemas.openxmlformats.org/officeDocument/2006/relationships/image" Target="../media/image56.png"/><Relationship Id="rId1" Type="http://schemas.openxmlformats.org/officeDocument/2006/relationships/tags" Target="../tags/tag850.xml"/><Relationship Id="rId6" Type="http://schemas.openxmlformats.org/officeDocument/2006/relationships/tags" Target="../tags/tag855.xml"/><Relationship Id="rId15" Type="http://schemas.openxmlformats.org/officeDocument/2006/relationships/tags" Target="../tags/tag864.xml"/><Relationship Id="rId23" Type="http://schemas.openxmlformats.org/officeDocument/2006/relationships/tags" Target="../tags/tag872.xml"/><Relationship Id="rId28" Type="http://schemas.openxmlformats.org/officeDocument/2006/relationships/tags" Target="../tags/tag877.xml"/><Relationship Id="rId36" Type="http://schemas.openxmlformats.org/officeDocument/2006/relationships/tags" Target="../tags/tag885.xml"/><Relationship Id="rId49" Type="http://schemas.openxmlformats.org/officeDocument/2006/relationships/tags" Target="../tags/tag898.xml"/><Relationship Id="rId57" Type="http://schemas.openxmlformats.org/officeDocument/2006/relationships/tags" Target="../tags/tag906.xml"/><Relationship Id="rId10" Type="http://schemas.openxmlformats.org/officeDocument/2006/relationships/tags" Target="../tags/tag859.xml"/><Relationship Id="rId31" Type="http://schemas.openxmlformats.org/officeDocument/2006/relationships/tags" Target="../tags/tag880.xml"/><Relationship Id="rId44" Type="http://schemas.openxmlformats.org/officeDocument/2006/relationships/tags" Target="../tags/tag893.xml"/><Relationship Id="rId52" Type="http://schemas.openxmlformats.org/officeDocument/2006/relationships/tags" Target="../tags/tag901.xml"/><Relationship Id="rId60" Type="http://schemas.openxmlformats.org/officeDocument/2006/relationships/tags" Target="../tags/tag909.xml"/><Relationship Id="rId65" Type="http://schemas.openxmlformats.org/officeDocument/2006/relationships/tags" Target="../tags/tag914.xml"/><Relationship Id="rId73" Type="http://schemas.openxmlformats.org/officeDocument/2006/relationships/image" Target="../media/image7.jpeg"/><Relationship Id="rId4" Type="http://schemas.openxmlformats.org/officeDocument/2006/relationships/tags" Target="../tags/tag853.xml"/><Relationship Id="rId9" Type="http://schemas.openxmlformats.org/officeDocument/2006/relationships/tags" Target="../tags/tag858.xml"/><Relationship Id="rId13" Type="http://schemas.openxmlformats.org/officeDocument/2006/relationships/tags" Target="../tags/tag862.xml"/><Relationship Id="rId18" Type="http://schemas.openxmlformats.org/officeDocument/2006/relationships/tags" Target="../tags/tag867.xml"/><Relationship Id="rId39" Type="http://schemas.openxmlformats.org/officeDocument/2006/relationships/tags" Target="../tags/tag888.xml"/><Relationship Id="rId34" Type="http://schemas.openxmlformats.org/officeDocument/2006/relationships/tags" Target="../tags/tag883.xml"/><Relationship Id="rId50" Type="http://schemas.openxmlformats.org/officeDocument/2006/relationships/tags" Target="../tags/tag899.xml"/><Relationship Id="rId55" Type="http://schemas.openxmlformats.org/officeDocument/2006/relationships/tags" Target="../tags/tag904.xml"/><Relationship Id="rId7" Type="http://schemas.openxmlformats.org/officeDocument/2006/relationships/tags" Target="../tags/tag856.xml"/><Relationship Id="rId71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117" Type="http://schemas.openxmlformats.org/officeDocument/2006/relationships/tags" Target="../tags/tag1033.xml"/><Relationship Id="rId21" Type="http://schemas.openxmlformats.org/officeDocument/2006/relationships/tags" Target="../tags/tag937.xml"/><Relationship Id="rId63" Type="http://schemas.openxmlformats.org/officeDocument/2006/relationships/tags" Target="../tags/tag979.xml"/><Relationship Id="rId159" Type="http://schemas.openxmlformats.org/officeDocument/2006/relationships/tags" Target="../tags/tag1075.xml"/><Relationship Id="rId170" Type="http://schemas.openxmlformats.org/officeDocument/2006/relationships/tags" Target="../tags/tag1086.xml"/><Relationship Id="rId191" Type="http://schemas.openxmlformats.org/officeDocument/2006/relationships/tags" Target="../tags/tag1107.xml"/><Relationship Id="rId205" Type="http://schemas.openxmlformats.org/officeDocument/2006/relationships/tags" Target="../tags/tag1121.xml"/><Relationship Id="rId226" Type="http://schemas.openxmlformats.org/officeDocument/2006/relationships/tags" Target="../tags/tag1142.xml"/><Relationship Id="rId247" Type="http://schemas.openxmlformats.org/officeDocument/2006/relationships/tags" Target="../tags/tag1163.xml"/><Relationship Id="rId107" Type="http://schemas.openxmlformats.org/officeDocument/2006/relationships/tags" Target="../tags/tag1023.xml"/><Relationship Id="rId11" Type="http://schemas.openxmlformats.org/officeDocument/2006/relationships/tags" Target="../tags/tag927.xml"/><Relationship Id="rId32" Type="http://schemas.openxmlformats.org/officeDocument/2006/relationships/tags" Target="../tags/tag948.xml"/><Relationship Id="rId53" Type="http://schemas.openxmlformats.org/officeDocument/2006/relationships/tags" Target="../tags/tag969.xml"/><Relationship Id="rId74" Type="http://schemas.openxmlformats.org/officeDocument/2006/relationships/tags" Target="../tags/tag990.xml"/><Relationship Id="rId128" Type="http://schemas.openxmlformats.org/officeDocument/2006/relationships/tags" Target="../tags/tag1044.xml"/><Relationship Id="rId149" Type="http://schemas.openxmlformats.org/officeDocument/2006/relationships/tags" Target="../tags/tag1065.xml"/><Relationship Id="rId5" Type="http://schemas.openxmlformats.org/officeDocument/2006/relationships/tags" Target="../tags/tag921.xml"/><Relationship Id="rId95" Type="http://schemas.openxmlformats.org/officeDocument/2006/relationships/tags" Target="../tags/tag1011.xml"/><Relationship Id="rId160" Type="http://schemas.openxmlformats.org/officeDocument/2006/relationships/tags" Target="../tags/tag1076.xml"/><Relationship Id="rId181" Type="http://schemas.openxmlformats.org/officeDocument/2006/relationships/tags" Target="../tags/tag1097.xml"/><Relationship Id="rId216" Type="http://schemas.openxmlformats.org/officeDocument/2006/relationships/tags" Target="../tags/tag1132.xml"/><Relationship Id="rId237" Type="http://schemas.openxmlformats.org/officeDocument/2006/relationships/tags" Target="../tags/tag1153.xml"/><Relationship Id="rId258" Type="http://schemas.openxmlformats.org/officeDocument/2006/relationships/tags" Target="../tags/tag1174.xml"/><Relationship Id="rId22" Type="http://schemas.openxmlformats.org/officeDocument/2006/relationships/tags" Target="../tags/tag938.xml"/><Relationship Id="rId43" Type="http://schemas.openxmlformats.org/officeDocument/2006/relationships/tags" Target="../tags/tag959.xml"/><Relationship Id="rId64" Type="http://schemas.openxmlformats.org/officeDocument/2006/relationships/tags" Target="../tags/tag980.xml"/><Relationship Id="rId118" Type="http://schemas.openxmlformats.org/officeDocument/2006/relationships/tags" Target="../tags/tag1034.xml"/><Relationship Id="rId139" Type="http://schemas.openxmlformats.org/officeDocument/2006/relationships/tags" Target="../tags/tag1055.xml"/><Relationship Id="rId85" Type="http://schemas.openxmlformats.org/officeDocument/2006/relationships/tags" Target="../tags/tag1001.xml"/><Relationship Id="rId150" Type="http://schemas.openxmlformats.org/officeDocument/2006/relationships/tags" Target="../tags/tag1066.xml"/><Relationship Id="rId171" Type="http://schemas.openxmlformats.org/officeDocument/2006/relationships/tags" Target="../tags/tag1087.xml"/><Relationship Id="rId192" Type="http://schemas.openxmlformats.org/officeDocument/2006/relationships/tags" Target="../tags/tag1108.xml"/><Relationship Id="rId206" Type="http://schemas.openxmlformats.org/officeDocument/2006/relationships/tags" Target="../tags/tag1122.xml"/><Relationship Id="rId227" Type="http://schemas.openxmlformats.org/officeDocument/2006/relationships/tags" Target="../tags/tag1143.xml"/><Relationship Id="rId248" Type="http://schemas.openxmlformats.org/officeDocument/2006/relationships/tags" Target="../tags/tag1164.xml"/><Relationship Id="rId12" Type="http://schemas.openxmlformats.org/officeDocument/2006/relationships/tags" Target="../tags/tag928.xml"/><Relationship Id="rId33" Type="http://schemas.openxmlformats.org/officeDocument/2006/relationships/tags" Target="../tags/tag949.xml"/><Relationship Id="rId108" Type="http://schemas.openxmlformats.org/officeDocument/2006/relationships/tags" Target="../tags/tag1024.xml"/><Relationship Id="rId129" Type="http://schemas.openxmlformats.org/officeDocument/2006/relationships/tags" Target="../tags/tag1045.xml"/><Relationship Id="rId54" Type="http://schemas.openxmlformats.org/officeDocument/2006/relationships/tags" Target="../tags/tag970.xml"/><Relationship Id="rId75" Type="http://schemas.openxmlformats.org/officeDocument/2006/relationships/tags" Target="../tags/tag991.xml"/><Relationship Id="rId96" Type="http://schemas.openxmlformats.org/officeDocument/2006/relationships/tags" Target="../tags/tag1012.xml"/><Relationship Id="rId140" Type="http://schemas.openxmlformats.org/officeDocument/2006/relationships/tags" Target="../tags/tag1056.xml"/><Relationship Id="rId161" Type="http://schemas.openxmlformats.org/officeDocument/2006/relationships/tags" Target="../tags/tag1077.xml"/><Relationship Id="rId182" Type="http://schemas.openxmlformats.org/officeDocument/2006/relationships/tags" Target="../tags/tag1098.xml"/><Relationship Id="rId217" Type="http://schemas.openxmlformats.org/officeDocument/2006/relationships/tags" Target="../tags/tag1133.xml"/><Relationship Id="rId6" Type="http://schemas.openxmlformats.org/officeDocument/2006/relationships/tags" Target="../tags/tag922.xml"/><Relationship Id="rId238" Type="http://schemas.openxmlformats.org/officeDocument/2006/relationships/tags" Target="../tags/tag1154.xml"/><Relationship Id="rId259" Type="http://schemas.openxmlformats.org/officeDocument/2006/relationships/tags" Target="../tags/tag1175.xml"/><Relationship Id="rId23" Type="http://schemas.openxmlformats.org/officeDocument/2006/relationships/tags" Target="../tags/tag939.xml"/><Relationship Id="rId119" Type="http://schemas.openxmlformats.org/officeDocument/2006/relationships/tags" Target="../tags/tag1035.xml"/><Relationship Id="rId44" Type="http://schemas.openxmlformats.org/officeDocument/2006/relationships/tags" Target="../tags/tag960.xml"/><Relationship Id="rId65" Type="http://schemas.openxmlformats.org/officeDocument/2006/relationships/tags" Target="../tags/tag981.xml"/><Relationship Id="rId86" Type="http://schemas.openxmlformats.org/officeDocument/2006/relationships/tags" Target="../tags/tag1002.xml"/><Relationship Id="rId130" Type="http://schemas.openxmlformats.org/officeDocument/2006/relationships/tags" Target="../tags/tag1046.xml"/><Relationship Id="rId151" Type="http://schemas.openxmlformats.org/officeDocument/2006/relationships/tags" Target="../tags/tag1067.xml"/><Relationship Id="rId172" Type="http://schemas.openxmlformats.org/officeDocument/2006/relationships/tags" Target="../tags/tag1088.xml"/><Relationship Id="rId193" Type="http://schemas.openxmlformats.org/officeDocument/2006/relationships/tags" Target="../tags/tag1109.xml"/><Relationship Id="rId207" Type="http://schemas.openxmlformats.org/officeDocument/2006/relationships/tags" Target="../tags/tag1123.xml"/><Relationship Id="rId228" Type="http://schemas.openxmlformats.org/officeDocument/2006/relationships/tags" Target="../tags/tag1144.xml"/><Relationship Id="rId249" Type="http://schemas.openxmlformats.org/officeDocument/2006/relationships/tags" Target="../tags/tag1165.xml"/><Relationship Id="rId13" Type="http://schemas.openxmlformats.org/officeDocument/2006/relationships/tags" Target="../tags/tag929.xml"/><Relationship Id="rId109" Type="http://schemas.openxmlformats.org/officeDocument/2006/relationships/tags" Target="../tags/tag1025.xml"/><Relationship Id="rId260" Type="http://schemas.openxmlformats.org/officeDocument/2006/relationships/slideLayout" Target="../slideLayouts/slideLayout2.xml"/><Relationship Id="rId34" Type="http://schemas.openxmlformats.org/officeDocument/2006/relationships/tags" Target="../tags/tag950.xml"/><Relationship Id="rId55" Type="http://schemas.openxmlformats.org/officeDocument/2006/relationships/tags" Target="../tags/tag971.xml"/><Relationship Id="rId76" Type="http://schemas.openxmlformats.org/officeDocument/2006/relationships/tags" Target="../tags/tag992.xml"/><Relationship Id="rId97" Type="http://schemas.openxmlformats.org/officeDocument/2006/relationships/tags" Target="../tags/tag1013.xml"/><Relationship Id="rId120" Type="http://schemas.openxmlformats.org/officeDocument/2006/relationships/tags" Target="../tags/tag1036.xml"/><Relationship Id="rId141" Type="http://schemas.openxmlformats.org/officeDocument/2006/relationships/tags" Target="../tags/tag1057.xml"/><Relationship Id="rId7" Type="http://schemas.openxmlformats.org/officeDocument/2006/relationships/tags" Target="../tags/tag923.xml"/><Relationship Id="rId162" Type="http://schemas.openxmlformats.org/officeDocument/2006/relationships/tags" Target="../tags/tag1078.xml"/><Relationship Id="rId183" Type="http://schemas.openxmlformats.org/officeDocument/2006/relationships/tags" Target="../tags/tag1099.xml"/><Relationship Id="rId218" Type="http://schemas.openxmlformats.org/officeDocument/2006/relationships/tags" Target="../tags/tag1134.xml"/><Relationship Id="rId239" Type="http://schemas.openxmlformats.org/officeDocument/2006/relationships/tags" Target="../tags/tag1155.xml"/><Relationship Id="rId250" Type="http://schemas.openxmlformats.org/officeDocument/2006/relationships/tags" Target="../tags/tag1166.xml"/><Relationship Id="rId24" Type="http://schemas.openxmlformats.org/officeDocument/2006/relationships/tags" Target="../tags/tag940.xml"/><Relationship Id="rId45" Type="http://schemas.openxmlformats.org/officeDocument/2006/relationships/tags" Target="../tags/tag961.xml"/><Relationship Id="rId66" Type="http://schemas.openxmlformats.org/officeDocument/2006/relationships/tags" Target="../tags/tag982.xml"/><Relationship Id="rId87" Type="http://schemas.openxmlformats.org/officeDocument/2006/relationships/tags" Target="../tags/tag1003.xml"/><Relationship Id="rId110" Type="http://schemas.openxmlformats.org/officeDocument/2006/relationships/tags" Target="../tags/tag1026.xml"/><Relationship Id="rId131" Type="http://schemas.openxmlformats.org/officeDocument/2006/relationships/tags" Target="../tags/tag1047.xml"/><Relationship Id="rId152" Type="http://schemas.openxmlformats.org/officeDocument/2006/relationships/tags" Target="../tags/tag1068.xml"/><Relationship Id="rId173" Type="http://schemas.openxmlformats.org/officeDocument/2006/relationships/tags" Target="../tags/tag1089.xml"/><Relationship Id="rId194" Type="http://schemas.openxmlformats.org/officeDocument/2006/relationships/tags" Target="../tags/tag1110.xml"/><Relationship Id="rId208" Type="http://schemas.openxmlformats.org/officeDocument/2006/relationships/tags" Target="../tags/tag1124.xml"/><Relationship Id="rId229" Type="http://schemas.openxmlformats.org/officeDocument/2006/relationships/tags" Target="../tags/tag1145.xml"/><Relationship Id="rId240" Type="http://schemas.openxmlformats.org/officeDocument/2006/relationships/tags" Target="../tags/tag1156.xml"/><Relationship Id="rId261" Type="http://schemas.openxmlformats.org/officeDocument/2006/relationships/notesSlide" Target="../notesSlides/notesSlide17.xml"/><Relationship Id="rId14" Type="http://schemas.openxmlformats.org/officeDocument/2006/relationships/tags" Target="../tags/tag930.xml"/><Relationship Id="rId35" Type="http://schemas.openxmlformats.org/officeDocument/2006/relationships/tags" Target="../tags/tag951.xml"/><Relationship Id="rId56" Type="http://schemas.openxmlformats.org/officeDocument/2006/relationships/tags" Target="../tags/tag972.xml"/><Relationship Id="rId77" Type="http://schemas.openxmlformats.org/officeDocument/2006/relationships/tags" Target="../tags/tag993.xml"/><Relationship Id="rId100" Type="http://schemas.openxmlformats.org/officeDocument/2006/relationships/tags" Target="../tags/tag1016.xml"/><Relationship Id="rId8" Type="http://schemas.openxmlformats.org/officeDocument/2006/relationships/tags" Target="../tags/tag924.xml"/><Relationship Id="rId98" Type="http://schemas.openxmlformats.org/officeDocument/2006/relationships/tags" Target="../tags/tag1014.xml"/><Relationship Id="rId121" Type="http://schemas.openxmlformats.org/officeDocument/2006/relationships/tags" Target="../tags/tag1037.xml"/><Relationship Id="rId142" Type="http://schemas.openxmlformats.org/officeDocument/2006/relationships/tags" Target="../tags/tag1058.xml"/><Relationship Id="rId163" Type="http://schemas.openxmlformats.org/officeDocument/2006/relationships/tags" Target="../tags/tag1079.xml"/><Relationship Id="rId184" Type="http://schemas.openxmlformats.org/officeDocument/2006/relationships/tags" Target="../tags/tag1100.xml"/><Relationship Id="rId219" Type="http://schemas.openxmlformats.org/officeDocument/2006/relationships/tags" Target="../tags/tag1135.xml"/><Relationship Id="rId230" Type="http://schemas.openxmlformats.org/officeDocument/2006/relationships/tags" Target="../tags/tag1146.xml"/><Relationship Id="rId251" Type="http://schemas.openxmlformats.org/officeDocument/2006/relationships/tags" Target="../tags/tag1167.xml"/><Relationship Id="rId25" Type="http://schemas.openxmlformats.org/officeDocument/2006/relationships/tags" Target="../tags/tag941.xml"/><Relationship Id="rId46" Type="http://schemas.openxmlformats.org/officeDocument/2006/relationships/tags" Target="../tags/tag962.xml"/><Relationship Id="rId67" Type="http://schemas.openxmlformats.org/officeDocument/2006/relationships/tags" Target="../tags/tag983.xml"/><Relationship Id="rId88" Type="http://schemas.openxmlformats.org/officeDocument/2006/relationships/tags" Target="../tags/tag1004.xml"/><Relationship Id="rId111" Type="http://schemas.openxmlformats.org/officeDocument/2006/relationships/tags" Target="../tags/tag1027.xml"/><Relationship Id="rId132" Type="http://schemas.openxmlformats.org/officeDocument/2006/relationships/tags" Target="../tags/tag1048.xml"/><Relationship Id="rId153" Type="http://schemas.openxmlformats.org/officeDocument/2006/relationships/tags" Target="../tags/tag1069.xml"/><Relationship Id="rId174" Type="http://schemas.openxmlformats.org/officeDocument/2006/relationships/tags" Target="../tags/tag1090.xml"/><Relationship Id="rId195" Type="http://schemas.openxmlformats.org/officeDocument/2006/relationships/tags" Target="../tags/tag1111.xml"/><Relationship Id="rId209" Type="http://schemas.openxmlformats.org/officeDocument/2006/relationships/tags" Target="../tags/tag1125.xml"/><Relationship Id="rId220" Type="http://schemas.openxmlformats.org/officeDocument/2006/relationships/tags" Target="../tags/tag1136.xml"/><Relationship Id="rId241" Type="http://schemas.openxmlformats.org/officeDocument/2006/relationships/tags" Target="../tags/tag1157.xml"/><Relationship Id="rId15" Type="http://schemas.openxmlformats.org/officeDocument/2006/relationships/tags" Target="../tags/tag931.xml"/><Relationship Id="rId36" Type="http://schemas.openxmlformats.org/officeDocument/2006/relationships/tags" Target="../tags/tag952.xml"/><Relationship Id="rId57" Type="http://schemas.openxmlformats.org/officeDocument/2006/relationships/tags" Target="../tags/tag973.xml"/><Relationship Id="rId78" Type="http://schemas.openxmlformats.org/officeDocument/2006/relationships/tags" Target="../tags/tag994.xml"/><Relationship Id="rId99" Type="http://schemas.openxmlformats.org/officeDocument/2006/relationships/tags" Target="../tags/tag1015.xml"/><Relationship Id="rId101" Type="http://schemas.openxmlformats.org/officeDocument/2006/relationships/tags" Target="../tags/tag1017.xml"/><Relationship Id="rId122" Type="http://schemas.openxmlformats.org/officeDocument/2006/relationships/tags" Target="../tags/tag1038.xml"/><Relationship Id="rId143" Type="http://schemas.openxmlformats.org/officeDocument/2006/relationships/tags" Target="../tags/tag1059.xml"/><Relationship Id="rId164" Type="http://schemas.openxmlformats.org/officeDocument/2006/relationships/tags" Target="../tags/tag1080.xml"/><Relationship Id="rId185" Type="http://schemas.openxmlformats.org/officeDocument/2006/relationships/tags" Target="../tags/tag1101.xml"/><Relationship Id="rId9" Type="http://schemas.openxmlformats.org/officeDocument/2006/relationships/tags" Target="../tags/tag925.xml"/><Relationship Id="rId210" Type="http://schemas.openxmlformats.org/officeDocument/2006/relationships/tags" Target="../tags/tag1126.xml"/><Relationship Id="rId26" Type="http://schemas.openxmlformats.org/officeDocument/2006/relationships/tags" Target="../tags/tag942.xml"/><Relationship Id="rId231" Type="http://schemas.openxmlformats.org/officeDocument/2006/relationships/tags" Target="../tags/tag1147.xml"/><Relationship Id="rId252" Type="http://schemas.openxmlformats.org/officeDocument/2006/relationships/tags" Target="../tags/tag1168.xml"/><Relationship Id="rId47" Type="http://schemas.openxmlformats.org/officeDocument/2006/relationships/tags" Target="../tags/tag963.xml"/><Relationship Id="rId68" Type="http://schemas.openxmlformats.org/officeDocument/2006/relationships/tags" Target="../tags/tag984.xml"/><Relationship Id="rId89" Type="http://schemas.openxmlformats.org/officeDocument/2006/relationships/tags" Target="../tags/tag1005.xml"/><Relationship Id="rId112" Type="http://schemas.openxmlformats.org/officeDocument/2006/relationships/tags" Target="../tags/tag1028.xml"/><Relationship Id="rId133" Type="http://schemas.openxmlformats.org/officeDocument/2006/relationships/tags" Target="../tags/tag1049.xml"/><Relationship Id="rId154" Type="http://schemas.openxmlformats.org/officeDocument/2006/relationships/tags" Target="../tags/tag1070.xml"/><Relationship Id="rId175" Type="http://schemas.openxmlformats.org/officeDocument/2006/relationships/tags" Target="../tags/tag1091.xml"/><Relationship Id="rId196" Type="http://schemas.openxmlformats.org/officeDocument/2006/relationships/tags" Target="../tags/tag1112.xml"/><Relationship Id="rId200" Type="http://schemas.openxmlformats.org/officeDocument/2006/relationships/tags" Target="../tags/tag1116.xml"/><Relationship Id="rId16" Type="http://schemas.openxmlformats.org/officeDocument/2006/relationships/tags" Target="../tags/tag932.xml"/><Relationship Id="rId221" Type="http://schemas.openxmlformats.org/officeDocument/2006/relationships/tags" Target="../tags/tag1137.xml"/><Relationship Id="rId242" Type="http://schemas.openxmlformats.org/officeDocument/2006/relationships/tags" Target="../tags/tag1158.xml"/><Relationship Id="rId37" Type="http://schemas.openxmlformats.org/officeDocument/2006/relationships/tags" Target="../tags/tag953.xml"/><Relationship Id="rId58" Type="http://schemas.openxmlformats.org/officeDocument/2006/relationships/tags" Target="../tags/tag974.xml"/><Relationship Id="rId79" Type="http://schemas.openxmlformats.org/officeDocument/2006/relationships/tags" Target="../tags/tag995.xml"/><Relationship Id="rId102" Type="http://schemas.openxmlformats.org/officeDocument/2006/relationships/tags" Target="../tags/tag1018.xml"/><Relationship Id="rId123" Type="http://schemas.openxmlformats.org/officeDocument/2006/relationships/tags" Target="../tags/tag1039.xml"/><Relationship Id="rId144" Type="http://schemas.openxmlformats.org/officeDocument/2006/relationships/tags" Target="../tags/tag1060.xml"/><Relationship Id="rId90" Type="http://schemas.openxmlformats.org/officeDocument/2006/relationships/tags" Target="../tags/tag1006.xml"/><Relationship Id="rId165" Type="http://schemas.openxmlformats.org/officeDocument/2006/relationships/tags" Target="../tags/tag1081.xml"/><Relationship Id="rId186" Type="http://schemas.openxmlformats.org/officeDocument/2006/relationships/tags" Target="../tags/tag1102.xml"/><Relationship Id="rId211" Type="http://schemas.openxmlformats.org/officeDocument/2006/relationships/tags" Target="../tags/tag1127.xml"/><Relationship Id="rId232" Type="http://schemas.openxmlformats.org/officeDocument/2006/relationships/tags" Target="../tags/tag1148.xml"/><Relationship Id="rId253" Type="http://schemas.openxmlformats.org/officeDocument/2006/relationships/tags" Target="../tags/tag1169.xml"/><Relationship Id="rId27" Type="http://schemas.openxmlformats.org/officeDocument/2006/relationships/tags" Target="../tags/tag943.xml"/><Relationship Id="rId48" Type="http://schemas.openxmlformats.org/officeDocument/2006/relationships/tags" Target="../tags/tag964.xml"/><Relationship Id="rId69" Type="http://schemas.openxmlformats.org/officeDocument/2006/relationships/tags" Target="../tags/tag985.xml"/><Relationship Id="rId113" Type="http://schemas.openxmlformats.org/officeDocument/2006/relationships/tags" Target="../tags/tag1029.xml"/><Relationship Id="rId134" Type="http://schemas.openxmlformats.org/officeDocument/2006/relationships/tags" Target="../tags/tag1050.xml"/><Relationship Id="rId80" Type="http://schemas.openxmlformats.org/officeDocument/2006/relationships/tags" Target="../tags/tag996.xml"/><Relationship Id="rId155" Type="http://schemas.openxmlformats.org/officeDocument/2006/relationships/tags" Target="../tags/tag1071.xml"/><Relationship Id="rId176" Type="http://schemas.openxmlformats.org/officeDocument/2006/relationships/tags" Target="../tags/tag1092.xml"/><Relationship Id="rId197" Type="http://schemas.openxmlformats.org/officeDocument/2006/relationships/tags" Target="../tags/tag1113.xml"/><Relationship Id="rId201" Type="http://schemas.openxmlformats.org/officeDocument/2006/relationships/tags" Target="../tags/tag1117.xml"/><Relationship Id="rId222" Type="http://schemas.openxmlformats.org/officeDocument/2006/relationships/tags" Target="../tags/tag1138.xml"/><Relationship Id="rId243" Type="http://schemas.openxmlformats.org/officeDocument/2006/relationships/tags" Target="../tags/tag1159.xml"/><Relationship Id="rId17" Type="http://schemas.openxmlformats.org/officeDocument/2006/relationships/tags" Target="../tags/tag933.xml"/><Relationship Id="rId38" Type="http://schemas.openxmlformats.org/officeDocument/2006/relationships/tags" Target="../tags/tag954.xml"/><Relationship Id="rId59" Type="http://schemas.openxmlformats.org/officeDocument/2006/relationships/tags" Target="../tags/tag975.xml"/><Relationship Id="rId103" Type="http://schemas.openxmlformats.org/officeDocument/2006/relationships/tags" Target="../tags/tag1019.xml"/><Relationship Id="rId124" Type="http://schemas.openxmlformats.org/officeDocument/2006/relationships/tags" Target="../tags/tag1040.xml"/><Relationship Id="rId70" Type="http://schemas.openxmlformats.org/officeDocument/2006/relationships/tags" Target="../tags/tag986.xml"/><Relationship Id="rId91" Type="http://schemas.openxmlformats.org/officeDocument/2006/relationships/tags" Target="../tags/tag1007.xml"/><Relationship Id="rId145" Type="http://schemas.openxmlformats.org/officeDocument/2006/relationships/tags" Target="../tags/tag1061.xml"/><Relationship Id="rId166" Type="http://schemas.openxmlformats.org/officeDocument/2006/relationships/tags" Target="../tags/tag1082.xml"/><Relationship Id="rId187" Type="http://schemas.openxmlformats.org/officeDocument/2006/relationships/tags" Target="../tags/tag1103.xml"/><Relationship Id="rId1" Type="http://schemas.openxmlformats.org/officeDocument/2006/relationships/tags" Target="../tags/tag917.xml"/><Relationship Id="rId212" Type="http://schemas.openxmlformats.org/officeDocument/2006/relationships/tags" Target="../tags/tag1128.xml"/><Relationship Id="rId233" Type="http://schemas.openxmlformats.org/officeDocument/2006/relationships/tags" Target="../tags/tag1149.xml"/><Relationship Id="rId254" Type="http://schemas.openxmlformats.org/officeDocument/2006/relationships/tags" Target="../tags/tag1170.xml"/><Relationship Id="rId28" Type="http://schemas.openxmlformats.org/officeDocument/2006/relationships/tags" Target="../tags/tag944.xml"/><Relationship Id="rId49" Type="http://schemas.openxmlformats.org/officeDocument/2006/relationships/tags" Target="../tags/tag965.xml"/><Relationship Id="rId114" Type="http://schemas.openxmlformats.org/officeDocument/2006/relationships/tags" Target="../tags/tag1030.xml"/><Relationship Id="rId60" Type="http://schemas.openxmlformats.org/officeDocument/2006/relationships/tags" Target="../tags/tag976.xml"/><Relationship Id="rId81" Type="http://schemas.openxmlformats.org/officeDocument/2006/relationships/tags" Target="../tags/tag997.xml"/><Relationship Id="rId135" Type="http://schemas.openxmlformats.org/officeDocument/2006/relationships/tags" Target="../tags/tag1051.xml"/><Relationship Id="rId156" Type="http://schemas.openxmlformats.org/officeDocument/2006/relationships/tags" Target="../tags/tag1072.xml"/><Relationship Id="rId177" Type="http://schemas.openxmlformats.org/officeDocument/2006/relationships/tags" Target="../tags/tag1093.xml"/><Relationship Id="rId198" Type="http://schemas.openxmlformats.org/officeDocument/2006/relationships/tags" Target="../tags/tag1114.xml"/><Relationship Id="rId202" Type="http://schemas.openxmlformats.org/officeDocument/2006/relationships/tags" Target="../tags/tag1118.xml"/><Relationship Id="rId223" Type="http://schemas.openxmlformats.org/officeDocument/2006/relationships/tags" Target="../tags/tag1139.xml"/><Relationship Id="rId244" Type="http://schemas.openxmlformats.org/officeDocument/2006/relationships/tags" Target="../tags/tag1160.xml"/><Relationship Id="rId18" Type="http://schemas.openxmlformats.org/officeDocument/2006/relationships/tags" Target="../tags/tag934.xml"/><Relationship Id="rId39" Type="http://schemas.openxmlformats.org/officeDocument/2006/relationships/tags" Target="../tags/tag955.xml"/><Relationship Id="rId50" Type="http://schemas.openxmlformats.org/officeDocument/2006/relationships/tags" Target="../tags/tag966.xml"/><Relationship Id="rId104" Type="http://schemas.openxmlformats.org/officeDocument/2006/relationships/tags" Target="../tags/tag1020.xml"/><Relationship Id="rId125" Type="http://schemas.openxmlformats.org/officeDocument/2006/relationships/tags" Target="../tags/tag1041.xml"/><Relationship Id="rId146" Type="http://schemas.openxmlformats.org/officeDocument/2006/relationships/tags" Target="../tags/tag1062.xml"/><Relationship Id="rId167" Type="http://schemas.openxmlformats.org/officeDocument/2006/relationships/tags" Target="../tags/tag1083.xml"/><Relationship Id="rId188" Type="http://schemas.openxmlformats.org/officeDocument/2006/relationships/tags" Target="../tags/tag1104.xml"/><Relationship Id="rId71" Type="http://schemas.openxmlformats.org/officeDocument/2006/relationships/tags" Target="../tags/tag987.xml"/><Relationship Id="rId92" Type="http://schemas.openxmlformats.org/officeDocument/2006/relationships/tags" Target="../tags/tag1008.xml"/><Relationship Id="rId213" Type="http://schemas.openxmlformats.org/officeDocument/2006/relationships/tags" Target="../tags/tag1129.xml"/><Relationship Id="rId234" Type="http://schemas.openxmlformats.org/officeDocument/2006/relationships/tags" Target="../tags/tag1150.xml"/><Relationship Id="rId2" Type="http://schemas.openxmlformats.org/officeDocument/2006/relationships/tags" Target="../tags/tag918.xml"/><Relationship Id="rId29" Type="http://schemas.openxmlformats.org/officeDocument/2006/relationships/tags" Target="../tags/tag945.xml"/><Relationship Id="rId255" Type="http://schemas.openxmlformats.org/officeDocument/2006/relationships/tags" Target="../tags/tag1171.xml"/><Relationship Id="rId40" Type="http://schemas.openxmlformats.org/officeDocument/2006/relationships/tags" Target="../tags/tag956.xml"/><Relationship Id="rId115" Type="http://schemas.openxmlformats.org/officeDocument/2006/relationships/tags" Target="../tags/tag1031.xml"/><Relationship Id="rId136" Type="http://schemas.openxmlformats.org/officeDocument/2006/relationships/tags" Target="../tags/tag1052.xml"/><Relationship Id="rId157" Type="http://schemas.openxmlformats.org/officeDocument/2006/relationships/tags" Target="../tags/tag1073.xml"/><Relationship Id="rId178" Type="http://schemas.openxmlformats.org/officeDocument/2006/relationships/tags" Target="../tags/tag1094.xml"/><Relationship Id="rId61" Type="http://schemas.openxmlformats.org/officeDocument/2006/relationships/tags" Target="../tags/tag977.xml"/><Relationship Id="rId82" Type="http://schemas.openxmlformats.org/officeDocument/2006/relationships/tags" Target="../tags/tag998.xml"/><Relationship Id="rId199" Type="http://schemas.openxmlformats.org/officeDocument/2006/relationships/tags" Target="../tags/tag1115.xml"/><Relationship Id="rId203" Type="http://schemas.openxmlformats.org/officeDocument/2006/relationships/tags" Target="../tags/tag1119.xml"/><Relationship Id="rId19" Type="http://schemas.openxmlformats.org/officeDocument/2006/relationships/tags" Target="../tags/tag935.xml"/><Relationship Id="rId224" Type="http://schemas.openxmlformats.org/officeDocument/2006/relationships/tags" Target="../tags/tag1140.xml"/><Relationship Id="rId245" Type="http://schemas.openxmlformats.org/officeDocument/2006/relationships/tags" Target="../tags/tag1161.xml"/><Relationship Id="rId30" Type="http://schemas.openxmlformats.org/officeDocument/2006/relationships/tags" Target="../tags/tag946.xml"/><Relationship Id="rId105" Type="http://schemas.openxmlformats.org/officeDocument/2006/relationships/tags" Target="../tags/tag1021.xml"/><Relationship Id="rId126" Type="http://schemas.openxmlformats.org/officeDocument/2006/relationships/tags" Target="../tags/tag1042.xml"/><Relationship Id="rId147" Type="http://schemas.openxmlformats.org/officeDocument/2006/relationships/tags" Target="../tags/tag1063.xml"/><Relationship Id="rId168" Type="http://schemas.openxmlformats.org/officeDocument/2006/relationships/tags" Target="../tags/tag1084.xml"/><Relationship Id="rId51" Type="http://schemas.openxmlformats.org/officeDocument/2006/relationships/tags" Target="../tags/tag967.xml"/><Relationship Id="rId72" Type="http://schemas.openxmlformats.org/officeDocument/2006/relationships/tags" Target="../tags/tag988.xml"/><Relationship Id="rId93" Type="http://schemas.openxmlformats.org/officeDocument/2006/relationships/tags" Target="../tags/tag1009.xml"/><Relationship Id="rId189" Type="http://schemas.openxmlformats.org/officeDocument/2006/relationships/tags" Target="../tags/tag1105.xml"/><Relationship Id="rId3" Type="http://schemas.openxmlformats.org/officeDocument/2006/relationships/tags" Target="../tags/tag919.xml"/><Relationship Id="rId214" Type="http://schemas.openxmlformats.org/officeDocument/2006/relationships/tags" Target="../tags/tag1130.xml"/><Relationship Id="rId235" Type="http://schemas.openxmlformats.org/officeDocument/2006/relationships/tags" Target="../tags/tag1151.xml"/><Relationship Id="rId256" Type="http://schemas.openxmlformats.org/officeDocument/2006/relationships/tags" Target="../tags/tag1172.xml"/><Relationship Id="rId116" Type="http://schemas.openxmlformats.org/officeDocument/2006/relationships/tags" Target="../tags/tag1032.xml"/><Relationship Id="rId137" Type="http://schemas.openxmlformats.org/officeDocument/2006/relationships/tags" Target="../tags/tag1053.xml"/><Relationship Id="rId158" Type="http://schemas.openxmlformats.org/officeDocument/2006/relationships/tags" Target="../tags/tag1074.xml"/><Relationship Id="rId20" Type="http://schemas.openxmlformats.org/officeDocument/2006/relationships/tags" Target="../tags/tag936.xml"/><Relationship Id="rId41" Type="http://schemas.openxmlformats.org/officeDocument/2006/relationships/tags" Target="../tags/tag957.xml"/><Relationship Id="rId62" Type="http://schemas.openxmlformats.org/officeDocument/2006/relationships/tags" Target="../tags/tag978.xml"/><Relationship Id="rId83" Type="http://schemas.openxmlformats.org/officeDocument/2006/relationships/tags" Target="../tags/tag999.xml"/><Relationship Id="rId179" Type="http://schemas.openxmlformats.org/officeDocument/2006/relationships/tags" Target="../tags/tag1095.xml"/><Relationship Id="rId190" Type="http://schemas.openxmlformats.org/officeDocument/2006/relationships/tags" Target="../tags/tag1106.xml"/><Relationship Id="rId204" Type="http://schemas.openxmlformats.org/officeDocument/2006/relationships/tags" Target="../tags/tag1120.xml"/><Relationship Id="rId225" Type="http://schemas.openxmlformats.org/officeDocument/2006/relationships/tags" Target="../tags/tag1141.xml"/><Relationship Id="rId246" Type="http://schemas.openxmlformats.org/officeDocument/2006/relationships/tags" Target="../tags/tag1162.xml"/><Relationship Id="rId106" Type="http://schemas.openxmlformats.org/officeDocument/2006/relationships/tags" Target="../tags/tag1022.xml"/><Relationship Id="rId127" Type="http://schemas.openxmlformats.org/officeDocument/2006/relationships/tags" Target="../tags/tag1043.xml"/><Relationship Id="rId10" Type="http://schemas.openxmlformats.org/officeDocument/2006/relationships/tags" Target="../tags/tag926.xml"/><Relationship Id="rId31" Type="http://schemas.openxmlformats.org/officeDocument/2006/relationships/tags" Target="../tags/tag947.xml"/><Relationship Id="rId52" Type="http://schemas.openxmlformats.org/officeDocument/2006/relationships/tags" Target="../tags/tag968.xml"/><Relationship Id="rId73" Type="http://schemas.openxmlformats.org/officeDocument/2006/relationships/tags" Target="../tags/tag989.xml"/><Relationship Id="rId94" Type="http://schemas.openxmlformats.org/officeDocument/2006/relationships/tags" Target="../tags/tag1010.xml"/><Relationship Id="rId148" Type="http://schemas.openxmlformats.org/officeDocument/2006/relationships/tags" Target="../tags/tag1064.xml"/><Relationship Id="rId169" Type="http://schemas.openxmlformats.org/officeDocument/2006/relationships/tags" Target="../tags/tag1085.xml"/><Relationship Id="rId4" Type="http://schemas.openxmlformats.org/officeDocument/2006/relationships/tags" Target="../tags/tag920.xml"/><Relationship Id="rId180" Type="http://schemas.openxmlformats.org/officeDocument/2006/relationships/tags" Target="../tags/tag1096.xml"/><Relationship Id="rId215" Type="http://schemas.openxmlformats.org/officeDocument/2006/relationships/tags" Target="../tags/tag1131.xml"/><Relationship Id="rId236" Type="http://schemas.openxmlformats.org/officeDocument/2006/relationships/tags" Target="../tags/tag1152.xml"/><Relationship Id="rId257" Type="http://schemas.openxmlformats.org/officeDocument/2006/relationships/tags" Target="../tags/tag1173.xml"/><Relationship Id="rId42" Type="http://schemas.openxmlformats.org/officeDocument/2006/relationships/tags" Target="../tags/tag958.xml"/><Relationship Id="rId84" Type="http://schemas.openxmlformats.org/officeDocument/2006/relationships/tags" Target="../tags/tag1000.xml"/><Relationship Id="rId138" Type="http://schemas.openxmlformats.org/officeDocument/2006/relationships/tags" Target="../tags/tag1054.xml"/></Relationships>
</file>

<file path=ppt/slides/_rels/slide23.xml.rels><?xml version="1.0" encoding="UTF-8" standalone="yes"?>
<Relationships xmlns="http://schemas.openxmlformats.org/package/2006/relationships"><Relationship Id="rId26" Type="http://schemas.openxmlformats.org/officeDocument/2006/relationships/tags" Target="../tags/tag1201.xml"/><Relationship Id="rId117" Type="http://schemas.openxmlformats.org/officeDocument/2006/relationships/tags" Target="../tags/tag1292.xml"/><Relationship Id="rId21" Type="http://schemas.openxmlformats.org/officeDocument/2006/relationships/tags" Target="../tags/tag1196.xml"/><Relationship Id="rId42" Type="http://schemas.openxmlformats.org/officeDocument/2006/relationships/tags" Target="../tags/tag1217.xml"/><Relationship Id="rId47" Type="http://schemas.openxmlformats.org/officeDocument/2006/relationships/tags" Target="../tags/tag1222.xml"/><Relationship Id="rId63" Type="http://schemas.openxmlformats.org/officeDocument/2006/relationships/tags" Target="../tags/tag1238.xml"/><Relationship Id="rId68" Type="http://schemas.openxmlformats.org/officeDocument/2006/relationships/tags" Target="../tags/tag1243.xml"/><Relationship Id="rId84" Type="http://schemas.openxmlformats.org/officeDocument/2006/relationships/tags" Target="../tags/tag1259.xml"/><Relationship Id="rId89" Type="http://schemas.openxmlformats.org/officeDocument/2006/relationships/tags" Target="../tags/tag1264.xml"/><Relationship Id="rId112" Type="http://schemas.openxmlformats.org/officeDocument/2006/relationships/tags" Target="../tags/tag1287.xml"/><Relationship Id="rId16" Type="http://schemas.openxmlformats.org/officeDocument/2006/relationships/tags" Target="../tags/tag1191.xml"/><Relationship Id="rId107" Type="http://schemas.openxmlformats.org/officeDocument/2006/relationships/tags" Target="../tags/tag1282.xml"/><Relationship Id="rId11" Type="http://schemas.openxmlformats.org/officeDocument/2006/relationships/tags" Target="../tags/tag1186.xml"/><Relationship Id="rId32" Type="http://schemas.openxmlformats.org/officeDocument/2006/relationships/tags" Target="../tags/tag1207.xml"/><Relationship Id="rId37" Type="http://schemas.openxmlformats.org/officeDocument/2006/relationships/tags" Target="../tags/tag1212.xml"/><Relationship Id="rId53" Type="http://schemas.openxmlformats.org/officeDocument/2006/relationships/tags" Target="../tags/tag1228.xml"/><Relationship Id="rId58" Type="http://schemas.openxmlformats.org/officeDocument/2006/relationships/tags" Target="../tags/tag1233.xml"/><Relationship Id="rId74" Type="http://schemas.openxmlformats.org/officeDocument/2006/relationships/tags" Target="../tags/tag1249.xml"/><Relationship Id="rId79" Type="http://schemas.openxmlformats.org/officeDocument/2006/relationships/tags" Target="../tags/tag1254.xml"/><Relationship Id="rId102" Type="http://schemas.openxmlformats.org/officeDocument/2006/relationships/tags" Target="../tags/tag1277.xml"/><Relationship Id="rId123" Type="http://schemas.openxmlformats.org/officeDocument/2006/relationships/tags" Target="../tags/tag1298.xml"/><Relationship Id="rId5" Type="http://schemas.openxmlformats.org/officeDocument/2006/relationships/tags" Target="../tags/tag1180.xml"/><Relationship Id="rId90" Type="http://schemas.openxmlformats.org/officeDocument/2006/relationships/tags" Target="../tags/tag1265.xml"/><Relationship Id="rId95" Type="http://schemas.openxmlformats.org/officeDocument/2006/relationships/tags" Target="../tags/tag1270.xml"/><Relationship Id="rId22" Type="http://schemas.openxmlformats.org/officeDocument/2006/relationships/tags" Target="../tags/tag1197.xml"/><Relationship Id="rId27" Type="http://schemas.openxmlformats.org/officeDocument/2006/relationships/tags" Target="../tags/tag1202.xml"/><Relationship Id="rId43" Type="http://schemas.openxmlformats.org/officeDocument/2006/relationships/tags" Target="../tags/tag1218.xml"/><Relationship Id="rId48" Type="http://schemas.openxmlformats.org/officeDocument/2006/relationships/tags" Target="../tags/tag1223.xml"/><Relationship Id="rId64" Type="http://schemas.openxmlformats.org/officeDocument/2006/relationships/tags" Target="../tags/tag1239.xml"/><Relationship Id="rId69" Type="http://schemas.openxmlformats.org/officeDocument/2006/relationships/tags" Target="../tags/tag1244.xml"/><Relationship Id="rId113" Type="http://schemas.openxmlformats.org/officeDocument/2006/relationships/tags" Target="../tags/tag1288.xml"/><Relationship Id="rId118" Type="http://schemas.openxmlformats.org/officeDocument/2006/relationships/tags" Target="../tags/tag1293.xml"/><Relationship Id="rId80" Type="http://schemas.openxmlformats.org/officeDocument/2006/relationships/tags" Target="../tags/tag1255.xml"/><Relationship Id="rId85" Type="http://schemas.openxmlformats.org/officeDocument/2006/relationships/tags" Target="../tags/tag1260.xml"/><Relationship Id="rId12" Type="http://schemas.openxmlformats.org/officeDocument/2006/relationships/tags" Target="../tags/tag1187.xml"/><Relationship Id="rId17" Type="http://schemas.openxmlformats.org/officeDocument/2006/relationships/tags" Target="../tags/tag1192.xml"/><Relationship Id="rId33" Type="http://schemas.openxmlformats.org/officeDocument/2006/relationships/tags" Target="../tags/tag1208.xml"/><Relationship Id="rId38" Type="http://schemas.openxmlformats.org/officeDocument/2006/relationships/tags" Target="../tags/tag1213.xml"/><Relationship Id="rId59" Type="http://schemas.openxmlformats.org/officeDocument/2006/relationships/tags" Target="../tags/tag1234.xml"/><Relationship Id="rId103" Type="http://schemas.openxmlformats.org/officeDocument/2006/relationships/tags" Target="../tags/tag1278.xml"/><Relationship Id="rId108" Type="http://schemas.openxmlformats.org/officeDocument/2006/relationships/tags" Target="../tags/tag1283.xml"/><Relationship Id="rId124" Type="http://schemas.openxmlformats.org/officeDocument/2006/relationships/tags" Target="../tags/tag1299.xml"/><Relationship Id="rId54" Type="http://schemas.openxmlformats.org/officeDocument/2006/relationships/tags" Target="../tags/tag1229.xml"/><Relationship Id="rId70" Type="http://schemas.openxmlformats.org/officeDocument/2006/relationships/tags" Target="../tags/tag1245.xml"/><Relationship Id="rId75" Type="http://schemas.openxmlformats.org/officeDocument/2006/relationships/tags" Target="../tags/tag1250.xml"/><Relationship Id="rId91" Type="http://schemas.openxmlformats.org/officeDocument/2006/relationships/tags" Target="../tags/tag1266.xml"/><Relationship Id="rId96" Type="http://schemas.openxmlformats.org/officeDocument/2006/relationships/tags" Target="../tags/tag1271.xml"/><Relationship Id="rId1" Type="http://schemas.openxmlformats.org/officeDocument/2006/relationships/tags" Target="../tags/tag1176.xml"/><Relationship Id="rId6" Type="http://schemas.openxmlformats.org/officeDocument/2006/relationships/tags" Target="../tags/tag1181.xml"/><Relationship Id="rId23" Type="http://schemas.openxmlformats.org/officeDocument/2006/relationships/tags" Target="../tags/tag1198.xml"/><Relationship Id="rId28" Type="http://schemas.openxmlformats.org/officeDocument/2006/relationships/tags" Target="../tags/tag1203.xml"/><Relationship Id="rId49" Type="http://schemas.openxmlformats.org/officeDocument/2006/relationships/tags" Target="../tags/tag1224.xml"/><Relationship Id="rId114" Type="http://schemas.openxmlformats.org/officeDocument/2006/relationships/tags" Target="../tags/tag1289.xml"/><Relationship Id="rId119" Type="http://schemas.openxmlformats.org/officeDocument/2006/relationships/tags" Target="../tags/tag1294.xml"/><Relationship Id="rId44" Type="http://schemas.openxmlformats.org/officeDocument/2006/relationships/tags" Target="../tags/tag1219.xml"/><Relationship Id="rId60" Type="http://schemas.openxmlformats.org/officeDocument/2006/relationships/tags" Target="../tags/tag1235.xml"/><Relationship Id="rId65" Type="http://schemas.openxmlformats.org/officeDocument/2006/relationships/tags" Target="../tags/tag1240.xml"/><Relationship Id="rId81" Type="http://schemas.openxmlformats.org/officeDocument/2006/relationships/tags" Target="../tags/tag1256.xml"/><Relationship Id="rId86" Type="http://schemas.openxmlformats.org/officeDocument/2006/relationships/tags" Target="../tags/tag1261.xml"/><Relationship Id="rId13" Type="http://schemas.openxmlformats.org/officeDocument/2006/relationships/tags" Target="../tags/tag1188.xml"/><Relationship Id="rId18" Type="http://schemas.openxmlformats.org/officeDocument/2006/relationships/tags" Target="../tags/tag1193.xml"/><Relationship Id="rId39" Type="http://schemas.openxmlformats.org/officeDocument/2006/relationships/tags" Target="../tags/tag1214.xml"/><Relationship Id="rId109" Type="http://schemas.openxmlformats.org/officeDocument/2006/relationships/tags" Target="../tags/tag1284.xml"/><Relationship Id="rId34" Type="http://schemas.openxmlformats.org/officeDocument/2006/relationships/tags" Target="../tags/tag1209.xml"/><Relationship Id="rId50" Type="http://schemas.openxmlformats.org/officeDocument/2006/relationships/tags" Target="../tags/tag1225.xml"/><Relationship Id="rId55" Type="http://schemas.openxmlformats.org/officeDocument/2006/relationships/tags" Target="../tags/tag1230.xml"/><Relationship Id="rId76" Type="http://schemas.openxmlformats.org/officeDocument/2006/relationships/tags" Target="../tags/tag1251.xml"/><Relationship Id="rId97" Type="http://schemas.openxmlformats.org/officeDocument/2006/relationships/tags" Target="../tags/tag1272.xml"/><Relationship Id="rId104" Type="http://schemas.openxmlformats.org/officeDocument/2006/relationships/tags" Target="../tags/tag1279.xml"/><Relationship Id="rId120" Type="http://schemas.openxmlformats.org/officeDocument/2006/relationships/tags" Target="../tags/tag1295.xml"/><Relationship Id="rId125" Type="http://schemas.openxmlformats.org/officeDocument/2006/relationships/slideLayout" Target="../slideLayouts/slideLayout2.xml"/><Relationship Id="rId7" Type="http://schemas.openxmlformats.org/officeDocument/2006/relationships/tags" Target="../tags/tag1182.xml"/><Relationship Id="rId71" Type="http://schemas.openxmlformats.org/officeDocument/2006/relationships/tags" Target="../tags/tag1246.xml"/><Relationship Id="rId92" Type="http://schemas.openxmlformats.org/officeDocument/2006/relationships/tags" Target="../tags/tag1267.xml"/><Relationship Id="rId2" Type="http://schemas.openxmlformats.org/officeDocument/2006/relationships/tags" Target="../tags/tag1177.xml"/><Relationship Id="rId29" Type="http://schemas.openxmlformats.org/officeDocument/2006/relationships/tags" Target="../tags/tag1204.xml"/><Relationship Id="rId24" Type="http://schemas.openxmlformats.org/officeDocument/2006/relationships/tags" Target="../tags/tag1199.xml"/><Relationship Id="rId40" Type="http://schemas.openxmlformats.org/officeDocument/2006/relationships/tags" Target="../tags/tag1215.xml"/><Relationship Id="rId45" Type="http://schemas.openxmlformats.org/officeDocument/2006/relationships/tags" Target="../tags/tag1220.xml"/><Relationship Id="rId66" Type="http://schemas.openxmlformats.org/officeDocument/2006/relationships/tags" Target="../tags/tag1241.xml"/><Relationship Id="rId87" Type="http://schemas.openxmlformats.org/officeDocument/2006/relationships/tags" Target="../tags/tag1262.xml"/><Relationship Id="rId110" Type="http://schemas.openxmlformats.org/officeDocument/2006/relationships/tags" Target="../tags/tag1285.xml"/><Relationship Id="rId115" Type="http://schemas.openxmlformats.org/officeDocument/2006/relationships/tags" Target="../tags/tag1290.xml"/><Relationship Id="rId61" Type="http://schemas.openxmlformats.org/officeDocument/2006/relationships/tags" Target="../tags/tag1236.xml"/><Relationship Id="rId82" Type="http://schemas.openxmlformats.org/officeDocument/2006/relationships/tags" Target="../tags/tag1257.xml"/><Relationship Id="rId19" Type="http://schemas.openxmlformats.org/officeDocument/2006/relationships/tags" Target="../tags/tag1194.xml"/><Relationship Id="rId14" Type="http://schemas.openxmlformats.org/officeDocument/2006/relationships/tags" Target="../tags/tag1189.xml"/><Relationship Id="rId30" Type="http://schemas.openxmlformats.org/officeDocument/2006/relationships/tags" Target="../tags/tag1205.xml"/><Relationship Id="rId35" Type="http://schemas.openxmlformats.org/officeDocument/2006/relationships/tags" Target="../tags/tag1210.xml"/><Relationship Id="rId56" Type="http://schemas.openxmlformats.org/officeDocument/2006/relationships/tags" Target="../tags/tag1231.xml"/><Relationship Id="rId77" Type="http://schemas.openxmlformats.org/officeDocument/2006/relationships/tags" Target="../tags/tag1252.xml"/><Relationship Id="rId100" Type="http://schemas.openxmlformats.org/officeDocument/2006/relationships/tags" Target="../tags/tag1275.xml"/><Relationship Id="rId105" Type="http://schemas.openxmlformats.org/officeDocument/2006/relationships/tags" Target="../tags/tag1280.xml"/><Relationship Id="rId126" Type="http://schemas.openxmlformats.org/officeDocument/2006/relationships/notesSlide" Target="../notesSlides/notesSlide18.xml"/><Relationship Id="rId8" Type="http://schemas.openxmlformats.org/officeDocument/2006/relationships/tags" Target="../tags/tag1183.xml"/><Relationship Id="rId51" Type="http://schemas.openxmlformats.org/officeDocument/2006/relationships/tags" Target="../tags/tag1226.xml"/><Relationship Id="rId72" Type="http://schemas.openxmlformats.org/officeDocument/2006/relationships/tags" Target="../tags/tag1247.xml"/><Relationship Id="rId93" Type="http://schemas.openxmlformats.org/officeDocument/2006/relationships/tags" Target="../tags/tag1268.xml"/><Relationship Id="rId98" Type="http://schemas.openxmlformats.org/officeDocument/2006/relationships/tags" Target="../tags/tag1273.xml"/><Relationship Id="rId121" Type="http://schemas.openxmlformats.org/officeDocument/2006/relationships/tags" Target="../tags/tag1296.xml"/><Relationship Id="rId3" Type="http://schemas.openxmlformats.org/officeDocument/2006/relationships/tags" Target="../tags/tag1178.xml"/><Relationship Id="rId25" Type="http://schemas.openxmlformats.org/officeDocument/2006/relationships/tags" Target="../tags/tag1200.xml"/><Relationship Id="rId46" Type="http://schemas.openxmlformats.org/officeDocument/2006/relationships/tags" Target="../tags/tag1221.xml"/><Relationship Id="rId67" Type="http://schemas.openxmlformats.org/officeDocument/2006/relationships/tags" Target="../tags/tag1242.xml"/><Relationship Id="rId116" Type="http://schemas.openxmlformats.org/officeDocument/2006/relationships/tags" Target="../tags/tag1291.xml"/><Relationship Id="rId20" Type="http://schemas.openxmlformats.org/officeDocument/2006/relationships/tags" Target="../tags/tag1195.xml"/><Relationship Id="rId41" Type="http://schemas.openxmlformats.org/officeDocument/2006/relationships/tags" Target="../tags/tag1216.xml"/><Relationship Id="rId62" Type="http://schemas.openxmlformats.org/officeDocument/2006/relationships/tags" Target="../tags/tag1237.xml"/><Relationship Id="rId83" Type="http://schemas.openxmlformats.org/officeDocument/2006/relationships/tags" Target="../tags/tag1258.xml"/><Relationship Id="rId88" Type="http://schemas.openxmlformats.org/officeDocument/2006/relationships/tags" Target="../tags/tag1263.xml"/><Relationship Id="rId111" Type="http://schemas.openxmlformats.org/officeDocument/2006/relationships/tags" Target="../tags/tag1286.xml"/><Relationship Id="rId15" Type="http://schemas.openxmlformats.org/officeDocument/2006/relationships/tags" Target="../tags/tag1190.xml"/><Relationship Id="rId36" Type="http://schemas.openxmlformats.org/officeDocument/2006/relationships/tags" Target="../tags/tag1211.xml"/><Relationship Id="rId57" Type="http://schemas.openxmlformats.org/officeDocument/2006/relationships/tags" Target="../tags/tag1232.xml"/><Relationship Id="rId106" Type="http://schemas.openxmlformats.org/officeDocument/2006/relationships/tags" Target="../tags/tag1281.xml"/><Relationship Id="rId127" Type="http://schemas.openxmlformats.org/officeDocument/2006/relationships/image" Target="../media/image54.png"/><Relationship Id="rId10" Type="http://schemas.openxmlformats.org/officeDocument/2006/relationships/tags" Target="../tags/tag1185.xml"/><Relationship Id="rId31" Type="http://schemas.openxmlformats.org/officeDocument/2006/relationships/tags" Target="../tags/tag1206.xml"/><Relationship Id="rId52" Type="http://schemas.openxmlformats.org/officeDocument/2006/relationships/tags" Target="../tags/tag1227.xml"/><Relationship Id="rId73" Type="http://schemas.openxmlformats.org/officeDocument/2006/relationships/tags" Target="../tags/tag1248.xml"/><Relationship Id="rId78" Type="http://schemas.openxmlformats.org/officeDocument/2006/relationships/tags" Target="../tags/tag1253.xml"/><Relationship Id="rId94" Type="http://schemas.openxmlformats.org/officeDocument/2006/relationships/tags" Target="../tags/tag1269.xml"/><Relationship Id="rId99" Type="http://schemas.openxmlformats.org/officeDocument/2006/relationships/tags" Target="../tags/tag1274.xml"/><Relationship Id="rId101" Type="http://schemas.openxmlformats.org/officeDocument/2006/relationships/tags" Target="../tags/tag1276.xml"/><Relationship Id="rId122" Type="http://schemas.openxmlformats.org/officeDocument/2006/relationships/tags" Target="../tags/tag1297.xml"/><Relationship Id="rId4" Type="http://schemas.openxmlformats.org/officeDocument/2006/relationships/tags" Target="../tags/tag1179.xml"/><Relationship Id="rId9" Type="http://schemas.openxmlformats.org/officeDocument/2006/relationships/tags" Target="../tags/tag118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1302.xml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microsoft.com/office/2007/relationships/media" Target="../media/media20.mp4"/><Relationship Id="rId7" Type="http://schemas.openxmlformats.org/officeDocument/2006/relationships/tags" Target="../tags/tag1301.xml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microsoft.com/office/2007/relationships/media" Target="../media/media19.mp4"/><Relationship Id="rId16" Type="http://schemas.openxmlformats.org/officeDocument/2006/relationships/image" Target="../media/image61.png"/><Relationship Id="rId1" Type="http://schemas.openxmlformats.org/officeDocument/2006/relationships/video" Target="NULL" TargetMode="External"/><Relationship Id="rId6" Type="http://schemas.openxmlformats.org/officeDocument/2006/relationships/tags" Target="../tags/tag1300.xml"/><Relationship Id="rId11" Type="http://schemas.openxmlformats.org/officeDocument/2006/relationships/notesSlide" Target="../notesSlides/notesSlide19.xml"/><Relationship Id="rId5" Type="http://schemas.microsoft.com/office/2007/relationships/media" Target="../media/media21.mp4"/><Relationship Id="rId15" Type="http://schemas.openxmlformats.org/officeDocument/2006/relationships/image" Target="../media/image60.png"/><Relationship Id="rId10" Type="http://schemas.openxmlformats.org/officeDocument/2006/relationships/slideLayout" Target="../slideLayouts/slideLayout2.xml"/><Relationship Id="rId4" Type="http://schemas.openxmlformats.org/officeDocument/2006/relationships/video" Target="../media/media20.mp4"/><Relationship Id="rId9" Type="http://schemas.openxmlformats.org/officeDocument/2006/relationships/tags" Target="../tags/tag1303.xml"/><Relationship Id="rId1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microsoft.com/office/2007/relationships/media" Target="../media/media23.mp4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6" Type="http://schemas.openxmlformats.org/officeDocument/2006/relationships/notesSlide" Target="../notesSlides/notesSlide22.xml"/><Relationship Id="rId11" Type="http://schemas.openxmlformats.org/officeDocument/2006/relationships/image" Target="../media/image69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8.emf"/><Relationship Id="rId4" Type="http://schemas.openxmlformats.org/officeDocument/2006/relationships/video" Target="../media/media23.mp4"/><Relationship Id="rId9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fif"/><Relationship Id="rId4" Type="http://schemas.openxmlformats.org/officeDocument/2006/relationships/image" Target="../media/image11.jf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3.xml"/><Relationship Id="rId13" Type="http://schemas.openxmlformats.org/officeDocument/2006/relationships/image" Target="../media/image72.png"/><Relationship Id="rId3" Type="http://schemas.openxmlformats.org/officeDocument/2006/relationships/tags" Target="../tags/tag1306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8.png"/><Relationship Id="rId2" Type="http://schemas.openxmlformats.org/officeDocument/2006/relationships/tags" Target="../tags/tag1305.xml"/><Relationship Id="rId16" Type="http://schemas.openxmlformats.org/officeDocument/2006/relationships/image" Target="../media/image75.png"/><Relationship Id="rId1" Type="http://schemas.openxmlformats.org/officeDocument/2006/relationships/tags" Target="../tags/tag1304.xml"/><Relationship Id="rId6" Type="http://schemas.openxmlformats.org/officeDocument/2006/relationships/tags" Target="../tags/tag1309.xml"/><Relationship Id="rId11" Type="http://schemas.openxmlformats.org/officeDocument/2006/relationships/image" Target="../media/image71.png"/><Relationship Id="rId5" Type="http://schemas.openxmlformats.org/officeDocument/2006/relationships/tags" Target="../tags/tag1308.xml"/><Relationship Id="rId15" Type="http://schemas.openxmlformats.org/officeDocument/2006/relationships/image" Target="../media/image74.png"/><Relationship Id="rId10" Type="http://schemas.openxmlformats.org/officeDocument/2006/relationships/image" Target="../media/image70.png"/><Relationship Id="rId4" Type="http://schemas.openxmlformats.org/officeDocument/2006/relationships/tags" Target="../tags/tag1307.xml"/><Relationship Id="rId9" Type="http://schemas.openxmlformats.org/officeDocument/2006/relationships/image" Target="../media/image69.jpeg"/><Relationship Id="rId1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1317.xml"/><Relationship Id="rId13" Type="http://schemas.openxmlformats.org/officeDocument/2006/relationships/notesSlide" Target="../notesSlides/notesSlide24.xml"/><Relationship Id="rId18" Type="http://schemas.openxmlformats.org/officeDocument/2006/relationships/image" Target="../media/image78.png"/><Relationship Id="rId26" Type="http://schemas.openxmlformats.org/officeDocument/2006/relationships/image" Target="../media/image86.png"/><Relationship Id="rId3" Type="http://schemas.openxmlformats.org/officeDocument/2006/relationships/tags" Target="../tags/tag1312.xml"/><Relationship Id="rId21" Type="http://schemas.openxmlformats.org/officeDocument/2006/relationships/image" Target="../media/image81.png"/><Relationship Id="rId7" Type="http://schemas.openxmlformats.org/officeDocument/2006/relationships/tags" Target="../tags/tag1316.xml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77.png"/><Relationship Id="rId25" Type="http://schemas.openxmlformats.org/officeDocument/2006/relationships/image" Target="../media/image85.png"/><Relationship Id="rId2" Type="http://schemas.openxmlformats.org/officeDocument/2006/relationships/tags" Target="../tags/tag1311.xml"/><Relationship Id="rId16" Type="http://schemas.openxmlformats.org/officeDocument/2006/relationships/image" Target="../media/image76.png"/><Relationship Id="rId20" Type="http://schemas.openxmlformats.org/officeDocument/2006/relationships/image" Target="../media/image80.png"/><Relationship Id="rId1" Type="http://schemas.openxmlformats.org/officeDocument/2006/relationships/tags" Target="../tags/tag1310.xml"/><Relationship Id="rId6" Type="http://schemas.openxmlformats.org/officeDocument/2006/relationships/tags" Target="../tags/tag1315.xml"/><Relationship Id="rId11" Type="http://schemas.openxmlformats.org/officeDocument/2006/relationships/tags" Target="../tags/tag1320.xml"/><Relationship Id="rId24" Type="http://schemas.openxmlformats.org/officeDocument/2006/relationships/image" Target="../media/image84.png"/><Relationship Id="rId5" Type="http://schemas.openxmlformats.org/officeDocument/2006/relationships/tags" Target="../tags/tag1314.xml"/><Relationship Id="rId15" Type="http://schemas.openxmlformats.org/officeDocument/2006/relationships/image" Target="../media/image70.png"/><Relationship Id="rId23" Type="http://schemas.openxmlformats.org/officeDocument/2006/relationships/image" Target="../media/image83.png"/><Relationship Id="rId10" Type="http://schemas.openxmlformats.org/officeDocument/2006/relationships/tags" Target="../tags/tag1319.xml"/><Relationship Id="rId19" Type="http://schemas.openxmlformats.org/officeDocument/2006/relationships/image" Target="../media/image79.png"/><Relationship Id="rId4" Type="http://schemas.openxmlformats.org/officeDocument/2006/relationships/tags" Target="../tags/tag1313.xml"/><Relationship Id="rId9" Type="http://schemas.openxmlformats.org/officeDocument/2006/relationships/tags" Target="../tags/tag1318.xml"/><Relationship Id="rId14" Type="http://schemas.openxmlformats.org/officeDocument/2006/relationships/image" Target="../media/image69.jpeg"/><Relationship Id="rId22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media" Target="../media/media23.mp4"/><Relationship Id="rId13" Type="http://schemas.openxmlformats.org/officeDocument/2006/relationships/tags" Target="../tags/tag1329.xml"/><Relationship Id="rId18" Type="http://schemas.openxmlformats.org/officeDocument/2006/relationships/image" Target="../media/image69.jpeg"/><Relationship Id="rId26" Type="http://schemas.openxmlformats.org/officeDocument/2006/relationships/image" Target="../media/image84.png"/><Relationship Id="rId3" Type="http://schemas.openxmlformats.org/officeDocument/2006/relationships/tags" Target="../tags/tag1323.xml"/><Relationship Id="rId21" Type="http://schemas.openxmlformats.org/officeDocument/2006/relationships/image" Target="../media/image79.png"/><Relationship Id="rId7" Type="http://schemas.openxmlformats.org/officeDocument/2006/relationships/video" Target="../media/media22.mp4"/><Relationship Id="rId12" Type="http://schemas.openxmlformats.org/officeDocument/2006/relationships/tags" Target="../tags/tag1328.xml"/><Relationship Id="rId17" Type="http://schemas.openxmlformats.org/officeDocument/2006/relationships/notesSlide" Target="../notesSlides/notesSlide25.xml"/><Relationship Id="rId25" Type="http://schemas.openxmlformats.org/officeDocument/2006/relationships/image" Target="../media/image83.png"/><Relationship Id="rId2" Type="http://schemas.openxmlformats.org/officeDocument/2006/relationships/tags" Target="../tags/tag1322.xml"/><Relationship Id="rId16" Type="http://schemas.openxmlformats.org/officeDocument/2006/relationships/slideLayout" Target="../slideLayouts/slideLayout1.xml"/><Relationship Id="rId20" Type="http://schemas.openxmlformats.org/officeDocument/2006/relationships/image" Target="../media/image76.png"/><Relationship Id="rId29" Type="http://schemas.openxmlformats.org/officeDocument/2006/relationships/image" Target="../media/image65.png"/><Relationship Id="rId1" Type="http://schemas.openxmlformats.org/officeDocument/2006/relationships/tags" Target="../tags/tag1321.xml"/><Relationship Id="rId6" Type="http://schemas.microsoft.com/office/2007/relationships/media" Target="../media/media22.mp4"/><Relationship Id="rId11" Type="http://schemas.openxmlformats.org/officeDocument/2006/relationships/tags" Target="../tags/tag1327.xml"/><Relationship Id="rId24" Type="http://schemas.openxmlformats.org/officeDocument/2006/relationships/image" Target="../media/image82.png"/><Relationship Id="rId32" Type="http://schemas.openxmlformats.org/officeDocument/2006/relationships/image" Target="../media/image78.png"/><Relationship Id="rId5" Type="http://schemas.openxmlformats.org/officeDocument/2006/relationships/tags" Target="../tags/tag1325.xml"/><Relationship Id="rId15" Type="http://schemas.openxmlformats.org/officeDocument/2006/relationships/tags" Target="../tags/tag1331.xml"/><Relationship Id="rId23" Type="http://schemas.openxmlformats.org/officeDocument/2006/relationships/image" Target="../media/image81.png"/><Relationship Id="rId28" Type="http://schemas.openxmlformats.org/officeDocument/2006/relationships/image" Target="../media/image86.png"/><Relationship Id="rId10" Type="http://schemas.openxmlformats.org/officeDocument/2006/relationships/tags" Target="../tags/tag1326.xml"/><Relationship Id="rId19" Type="http://schemas.openxmlformats.org/officeDocument/2006/relationships/image" Target="../media/image70.png"/><Relationship Id="rId31" Type="http://schemas.openxmlformats.org/officeDocument/2006/relationships/image" Target="../media/image77.png"/><Relationship Id="rId4" Type="http://schemas.openxmlformats.org/officeDocument/2006/relationships/tags" Target="../tags/tag1324.xml"/><Relationship Id="rId9" Type="http://schemas.openxmlformats.org/officeDocument/2006/relationships/video" Target="../media/media23.mp4"/><Relationship Id="rId14" Type="http://schemas.openxmlformats.org/officeDocument/2006/relationships/tags" Target="../tags/tag1330.xml"/><Relationship Id="rId22" Type="http://schemas.openxmlformats.org/officeDocument/2006/relationships/image" Target="../media/image80.png"/><Relationship Id="rId27" Type="http://schemas.openxmlformats.org/officeDocument/2006/relationships/image" Target="../media/image85.png"/><Relationship Id="rId30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4.mp4"/><Relationship Id="rId1" Type="http://schemas.microsoft.com/office/2007/relationships/media" Target="../media/media24.mp4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5.mp4"/><Relationship Id="rId1" Type="http://schemas.microsoft.com/office/2007/relationships/media" Target="../media/media25.mp4"/><Relationship Id="rId4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tags" Target="../tags/tag1344.xml"/><Relationship Id="rId18" Type="http://schemas.openxmlformats.org/officeDocument/2006/relationships/tags" Target="../tags/tag1349.xml"/><Relationship Id="rId26" Type="http://schemas.openxmlformats.org/officeDocument/2006/relationships/image" Target="../media/image91.png"/><Relationship Id="rId39" Type="http://schemas.openxmlformats.org/officeDocument/2006/relationships/image" Target="../media/image102.png"/><Relationship Id="rId21" Type="http://schemas.openxmlformats.org/officeDocument/2006/relationships/tags" Target="../tags/tag1352.xml"/><Relationship Id="rId34" Type="http://schemas.openxmlformats.org/officeDocument/2006/relationships/image" Target="../media/image97.png"/><Relationship Id="rId42" Type="http://schemas.openxmlformats.org/officeDocument/2006/relationships/image" Target="../media/image105.png"/><Relationship Id="rId7" Type="http://schemas.openxmlformats.org/officeDocument/2006/relationships/tags" Target="../tags/tag1338.xml"/><Relationship Id="rId2" Type="http://schemas.openxmlformats.org/officeDocument/2006/relationships/tags" Target="../tags/tag1333.xml"/><Relationship Id="rId16" Type="http://schemas.openxmlformats.org/officeDocument/2006/relationships/tags" Target="../tags/tag1347.xml"/><Relationship Id="rId29" Type="http://schemas.openxmlformats.org/officeDocument/2006/relationships/image" Target="../media/image94.png"/><Relationship Id="rId1" Type="http://schemas.openxmlformats.org/officeDocument/2006/relationships/tags" Target="../tags/tag1332.xml"/><Relationship Id="rId6" Type="http://schemas.openxmlformats.org/officeDocument/2006/relationships/tags" Target="../tags/tag1337.xml"/><Relationship Id="rId11" Type="http://schemas.openxmlformats.org/officeDocument/2006/relationships/tags" Target="../tags/tag1342.xml"/><Relationship Id="rId24" Type="http://schemas.openxmlformats.org/officeDocument/2006/relationships/image" Target="../media/image89.png"/><Relationship Id="rId32" Type="http://schemas.openxmlformats.org/officeDocument/2006/relationships/image" Target="../media/image70.png"/><Relationship Id="rId37" Type="http://schemas.openxmlformats.org/officeDocument/2006/relationships/image" Target="../media/image100.png"/><Relationship Id="rId40" Type="http://schemas.openxmlformats.org/officeDocument/2006/relationships/image" Target="../media/image103.png"/><Relationship Id="rId45" Type="http://schemas.openxmlformats.org/officeDocument/2006/relationships/image" Target="../media/image107.png"/><Relationship Id="rId5" Type="http://schemas.openxmlformats.org/officeDocument/2006/relationships/tags" Target="../tags/tag1336.xml"/><Relationship Id="rId15" Type="http://schemas.openxmlformats.org/officeDocument/2006/relationships/tags" Target="../tags/tag1346.xml"/><Relationship Id="rId23" Type="http://schemas.openxmlformats.org/officeDocument/2006/relationships/notesSlide" Target="../notesSlides/notesSlide26.xml"/><Relationship Id="rId28" Type="http://schemas.openxmlformats.org/officeDocument/2006/relationships/image" Target="../media/image93.png"/><Relationship Id="rId36" Type="http://schemas.openxmlformats.org/officeDocument/2006/relationships/image" Target="../media/image99.png"/><Relationship Id="rId10" Type="http://schemas.openxmlformats.org/officeDocument/2006/relationships/tags" Target="../tags/tag1341.xml"/><Relationship Id="rId19" Type="http://schemas.openxmlformats.org/officeDocument/2006/relationships/tags" Target="../tags/tag1350.xml"/><Relationship Id="rId31" Type="http://schemas.openxmlformats.org/officeDocument/2006/relationships/image" Target="../media/image69.jpeg"/><Relationship Id="rId44" Type="http://schemas.openxmlformats.org/officeDocument/2006/relationships/image" Target="../media/image106.png"/><Relationship Id="rId4" Type="http://schemas.openxmlformats.org/officeDocument/2006/relationships/tags" Target="../tags/tag1335.xml"/><Relationship Id="rId9" Type="http://schemas.openxmlformats.org/officeDocument/2006/relationships/tags" Target="../tags/tag1340.xml"/><Relationship Id="rId14" Type="http://schemas.openxmlformats.org/officeDocument/2006/relationships/tags" Target="../tags/tag1345.xml"/><Relationship Id="rId22" Type="http://schemas.openxmlformats.org/officeDocument/2006/relationships/slideLayout" Target="../slideLayouts/slideLayout2.xml"/><Relationship Id="rId27" Type="http://schemas.openxmlformats.org/officeDocument/2006/relationships/image" Target="../media/image92.png"/><Relationship Id="rId30" Type="http://schemas.openxmlformats.org/officeDocument/2006/relationships/image" Target="../media/image95.png"/><Relationship Id="rId35" Type="http://schemas.openxmlformats.org/officeDocument/2006/relationships/image" Target="../media/image98.png"/><Relationship Id="rId43" Type="http://schemas.openxmlformats.org/officeDocument/2006/relationships/image" Target="../media/image16.png"/><Relationship Id="rId8" Type="http://schemas.openxmlformats.org/officeDocument/2006/relationships/tags" Target="../tags/tag1339.xml"/><Relationship Id="rId3" Type="http://schemas.openxmlformats.org/officeDocument/2006/relationships/tags" Target="../tags/tag1334.xml"/><Relationship Id="rId12" Type="http://schemas.openxmlformats.org/officeDocument/2006/relationships/tags" Target="../tags/tag1343.xml"/><Relationship Id="rId17" Type="http://schemas.openxmlformats.org/officeDocument/2006/relationships/tags" Target="../tags/tag1348.xml"/><Relationship Id="rId25" Type="http://schemas.openxmlformats.org/officeDocument/2006/relationships/image" Target="../media/image90.png"/><Relationship Id="rId33" Type="http://schemas.openxmlformats.org/officeDocument/2006/relationships/image" Target="../media/image96.png"/><Relationship Id="rId38" Type="http://schemas.openxmlformats.org/officeDocument/2006/relationships/image" Target="../media/image101.png"/><Relationship Id="rId20" Type="http://schemas.openxmlformats.org/officeDocument/2006/relationships/tags" Target="../tags/tag1351.xml"/><Relationship Id="rId41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tags" Target="../tags/tag26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63" Type="http://schemas.openxmlformats.org/officeDocument/2006/relationships/tags" Target="../tags/tag63.xml"/><Relationship Id="rId68" Type="http://schemas.openxmlformats.org/officeDocument/2006/relationships/tags" Target="../tags/tag68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66" Type="http://schemas.openxmlformats.org/officeDocument/2006/relationships/tags" Target="../tags/tag66.xml"/><Relationship Id="rId5" Type="http://schemas.openxmlformats.org/officeDocument/2006/relationships/tags" Target="../tags/tag5.xml"/><Relationship Id="rId61" Type="http://schemas.openxmlformats.org/officeDocument/2006/relationships/tags" Target="../tags/tag61.xml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56" Type="http://schemas.openxmlformats.org/officeDocument/2006/relationships/tags" Target="../tags/tag56.xml"/><Relationship Id="rId64" Type="http://schemas.openxmlformats.org/officeDocument/2006/relationships/tags" Target="../tags/tag64.xml"/><Relationship Id="rId69" Type="http://schemas.openxmlformats.org/officeDocument/2006/relationships/tags" Target="../tags/tag69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slideLayout" Target="../slideLayouts/slideLayout2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59.xml"/><Relationship Id="rId67" Type="http://schemas.openxmlformats.org/officeDocument/2006/relationships/tags" Target="../tags/tag67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tags" Target="../tags/tag70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73" Type="http://schemas.openxmlformats.org/officeDocument/2006/relationships/notesSlide" Target="../notesSlides/notesSlide4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34" Type="http://schemas.openxmlformats.org/officeDocument/2006/relationships/tags" Target="../tags/tag34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7" Type="http://schemas.openxmlformats.org/officeDocument/2006/relationships/tags" Target="../tags/tag7.xml"/><Relationship Id="rId71" Type="http://schemas.openxmlformats.org/officeDocument/2006/relationships/tags" Target="../tags/tag71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84.xml"/><Relationship Id="rId18" Type="http://schemas.openxmlformats.org/officeDocument/2006/relationships/tags" Target="../tags/tag89.xml"/><Relationship Id="rId26" Type="http://schemas.openxmlformats.org/officeDocument/2006/relationships/tags" Target="../tags/tag97.xml"/><Relationship Id="rId39" Type="http://schemas.openxmlformats.org/officeDocument/2006/relationships/image" Target="../media/image16.png"/><Relationship Id="rId21" Type="http://schemas.openxmlformats.org/officeDocument/2006/relationships/tags" Target="../tags/tag92.xml"/><Relationship Id="rId34" Type="http://schemas.openxmlformats.org/officeDocument/2006/relationships/tags" Target="../tags/tag105.xml"/><Relationship Id="rId42" Type="http://schemas.openxmlformats.org/officeDocument/2006/relationships/image" Target="../media/image19.png"/><Relationship Id="rId7" Type="http://schemas.openxmlformats.org/officeDocument/2006/relationships/tags" Target="../tags/tag78.xml"/><Relationship Id="rId2" Type="http://schemas.openxmlformats.org/officeDocument/2006/relationships/tags" Target="../tags/tag73.xml"/><Relationship Id="rId16" Type="http://schemas.openxmlformats.org/officeDocument/2006/relationships/tags" Target="../tags/tag87.xml"/><Relationship Id="rId29" Type="http://schemas.openxmlformats.org/officeDocument/2006/relationships/tags" Target="../tags/tag100.xml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11" Type="http://schemas.openxmlformats.org/officeDocument/2006/relationships/tags" Target="../tags/tag82.xml"/><Relationship Id="rId24" Type="http://schemas.openxmlformats.org/officeDocument/2006/relationships/tags" Target="../tags/tag95.xml"/><Relationship Id="rId32" Type="http://schemas.openxmlformats.org/officeDocument/2006/relationships/tags" Target="../tags/tag103.xml"/><Relationship Id="rId37" Type="http://schemas.openxmlformats.org/officeDocument/2006/relationships/slideLayout" Target="../slideLayouts/slideLayout2.xml"/><Relationship Id="rId40" Type="http://schemas.openxmlformats.org/officeDocument/2006/relationships/image" Target="../media/image17.png"/><Relationship Id="rId45" Type="http://schemas.openxmlformats.org/officeDocument/2006/relationships/image" Target="../media/image22.svg"/><Relationship Id="rId5" Type="http://schemas.openxmlformats.org/officeDocument/2006/relationships/tags" Target="../tags/tag76.xml"/><Relationship Id="rId15" Type="http://schemas.openxmlformats.org/officeDocument/2006/relationships/tags" Target="../tags/tag86.xml"/><Relationship Id="rId23" Type="http://schemas.openxmlformats.org/officeDocument/2006/relationships/tags" Target="../tags/tag94.xml"/><Relationship Id="rId28" Type="http://schemas.openxmlformats.org/officeDocument/2006/relationships/tags" Target="../tags/tag99.xml"/><Relationship Id="rId36" Type="http://schemas.openxmlformats.org/officeDocument/2006/relationships/tags" Target="../tags/tag107.xml"/><Relationship Id="rId10" Type="http://schemas.openxmlformats.org/officeDocument/2006/relationships/tags" Target="../tags/tag81.xml"/><Relationship Id="rId19" Type="http://schemas.openxmlformats.org/officeDocument/2006/relationships/tags" Target="../tags/tag90.xml"/><Relationship Id="rId31" Type="http://schemas.openxmlformats.org/officeDocument/2006/relationships/tags" Target="../tags/tag102.xml"/><Relationship Id="rId44" Type="http://schemas.openxmlformats.org/officeDocument/2006/relationships/image" Target="../media/image21.png"/><Relationship Id="rId4" Type="http://schemas.openxmlformats.org/officeDocument/2006/relationships/tags" Target="../tags/tag75.xml"/><Relationship Id="rId9" Type="http://schemas.openxmlformats.org/officeDocument/2006/relationships/tags" Target="../tags/tag80.xml"/><Relationship Id="rId14" Type="http://schemas.openxmlformats.org/officeDocument/2006/relationships/tags" Target="../tags/tag85.xml"/><Relationship Id="rId22" Type="http://schemas.openxmlformats.org/officeDocument/2006/relationships/tags" Target="../tags/tag93.xml"/><Relationship Id="rId27" Type="http://schemas.openxmlformats.org/officeDocument/2006/relationships/tags" Target="../tags/tag98.xml"/><Relationship Id="rId30" Type="http://schemas.openxmlformats.org/officeDocument/2006/relationships/tags" Target="../tags/tag101.xml"/><Relationship Id="rId35" Type="http://schemas.openxmlformats.org/officeDocument/2006/relationships/tags" Target="../tags/tag106.xml"/><Relationship Id="rId43" Type="http://schemas.openxmlformats.org/officeDocument/2006/relationships/image" Target="../media/image20.svg"/><Relationship Id="rId8" Type="http://schemas.openxmlformats.org/officeDocument/2006/relationships/tags" Target="../tags/tag79.xml"/><Relationship Id="rId3" Type="http://schemas.openxmlformats.org/officeDocument/2006/relationships/tags" Target="../tags/tag74.xml"/><Relationship Id="rId12" Type="http://schemas.openxmlformats.org/officeDocument/2006/relationships/tags" Target="../tags/tag83.xml"/><Relationship Id="rId17" Type="http://schemas.openxmlformats.org/officeDocument/2006/relationships/tags" Target="../tags/tag88.xml"/><Relationship Id="rId25" Type="http://schemas.openxmlformats.org/officeDocument/2006/relationships/tags" Target="../tags/tag96.xml"/><Relationship Id="rId33" Type="http://schemas.openxmlformats.org/officeDocument/2006/relationships/tags" Target="../tags/tag104.xml"/><Relationship Id="rId38" Type="http://schemas.openxmlformats.org/officeDocument/2006/relationships/notesSlide" Target="../notesSlides/notesSlide5.xml"/><Relationship Id="rId20" Type="http://schemas.openxmlformats.org/officeDocument/2006/relationships/tags" Target="../tags/tag91.xml"/><Relationship Id="rId41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5.png"/><Relationship Id="rId21" Type="http://schemas.openxmlformats.org/officeDocument/2006/relationships/tags" Target="../tags/tag128.xml"/><Relationship Id="rId42" Type="http://schemas.openxmlformats.org/officeDocument/2006/relationships/tags" Target="../tags/tag149.xml"/><Relationship Id="rId47" Type="http://schemas.openxmlformats.org/officeDocument/2006/relationships/tags" Target="../tags/tag154.xml"/><Relationship Id="rId63" Type="http://schemas.openxmlformats.org/officeDocument/2006/relationships/tags" Target="../tags/tag170.xml"/><Relationship Id="rId68" Type="http://schemas.openxmlformats.org/officeDocument/2006/relationships/tags" Target="../tags/tag175.xml"/><Relationship Id="rId84" Type="http://schemas.openxmlformats.org/officeDocument/2006/relationships/tags" Target="../tags/tag191.xml"/><Relationship Id="rId89" Type="http://schemas.openxmlformats.org/officeDocument/2006/relationships/tags" Target="../tags/tag196.xml"/><Relationship Id="rId112" Type="http://schemas.openxmlformats.org/officeDocument/2006/relationships/tags" Target="../tags/tag219.xml"/><Relationship Id="rId154" Type="http://schemas.openxmlformats.org/officeDocument/2006/relationships/image" Target="../media/image30.png"/><Relationship Id="rId159" Type="http://schemas.openxmlformats.org/officeDocument/2006/relationships/customXml" Target="../ink/ink7.xml"/><Relationship Id="rId16" Type="http://schemas.openxmlformats.org/officeDocument/2006/relationships/tags" Target="../tags/tag123.xml"/><Relationship Id="rId107" Type="http://schemas.openxmlformats.org/officeDocument/2006/relationships/tags" Target="../tags/tag214.xml"/><Relationship Id="rId11" Type="http://schemas.openxmlformats.org/officeDocument/2006/relationships/tags" Target="../tags/tag118.xml"/><Relationship Id="rId32" Type="http://schemas.openxmlformats.org/officeDocument/2006/relationships/tags" Target="../tags/tag139.xml"/><Relationship Id="rId37" Type="http://schemas.openxmlformats.org/officeDocument/2006/relationships/tags" Target="../tags/tag144.xml"/><Relationship Id="rId53" Type="http://schemas.openxmlformats.org/officeDocument/2006/relationships/tags" Target="../tags/tag160.xml"/><Relationship Id="rId58" Type="http://schemas.openxmlformats.org/officeDocument/2006/relationships/tags" Target="../tags/tag165.xml"/><Relationship Id="rId74" Type="http://schemas.openxmlformats.org/officeDocument/2006/relationships/tags" Target="../tags/tag181.xml"/><Relationship Id="rId79" Type="http://schemas.openxmlformats.org/officeDocument/2006/relationships/tags" Target="../tags/tag186.xml"/><Relationship Id="rId102" Type="http://schemas.openxmlformats.org/officeDocument/2006/relationships/tags" Target="../tags/tag209.xml"/><Relationship Id="rId5" Type="http://schemas.openxmlformats.org/officeDocument/2006/relationships/tags" Target="../tags/tag112.xml"/><Relationship Id="rId90" Type="http://schemas.openxmlformats.org/officeDocument/2006/relationships/tags" Target="../tags/tag197.xml"/><Relationship Id="rId95" Type="http://schemas.openxmlformats.org/officeDocument/2006/relationships/tags" Target="../tags/tag202.xml"/><Relationship Id="rId160" Type="http://schemas.openxmlformats.org/officeDocument/2006/relationships/customXml" Target="../ink/ink8.xml"/><Relationship Id="rId22" Type="http://schemas.openxmlformats.org/officeDocument/2006/relationships/tags" Target="../tags/tag129.xml"/><Relationship Id="rId27" Type="http://schemas.openxmlformats.org/officeDocument/2006/relationships/tags" Target="../tags/tag134.xml"/><Relationship Id="rId43" Type="http://schemas.openxmlformats.org/officeDocument/2006/relationships/tags" Target="../tags/tag150.xml"/><Relationship Id="rId48" Type="http://schemas.openxmlformats.org/officeDocument/2006/relationships/tags" Target="../tags/tag155.xml"/><Relationship Id="rId64" Type="http://schemas.openxmlformats.org/officeDocument/2006/relationships/tags" Target="../tags/tag171.xml"/><Relationship Id="rId69" Type="http://schemas.openxmlformats.org/officeDocument/2006/relationships/tags" Target="../tags/tag176.xml"/><Relationship Id="rId113" Type="http://schemas.openxmlformats.org/officeDocument/2006/relationships/slideLayout" Target="../slideLayouts/slideLayout1.xml"/><Relationship Id="rId118" Type="http://schemas.openxmlformats.org/officeDocument/2006/relationships/image" Target="../media/image26.PNG"/><Relationship Id="rId80" Type="http://schemas.openxmlformats.org/officeDocument/2006/relationships/tags" Target="../tags/tag187.xml"/><Relationship Id="rId85" Type="http://schemas.openxmlformats.org/officeDocument/2006/relationships/tags" Target="../tags/tag192.xml"/><Relationship Id="rId155" Type="http://schemas.openxmlformats.org/officeDocument/2006/relationships/customXml" Target="../ink/ink3.xml"/><Relationship Id="rId12" Type="http://schemas.openxmlformats.org/officeDocument/2006/relationships/tags" Target="../tags/tag119.xml"/><Relationship Id="rId17" Type="http://schemas.openxmlformats.org/officeDocument/2006/relationships/tags" Target="../tags/tag124.xml"/><Relationship Id="rId33" Type="http://schemas.openxmlformats.org/officeDocument/2006/relationships/tags" Target="../tags/tag140.xml"/><Relationship Id="rId38" Type="http://schemas.openxmlformats.org/officeDocument/2006/relationships/tags" Target="../tags/tag145.xml"/><Relationship Id="rId59" Type="http://schemas.openxmlformats.org/officeDocument/2006/relationships/tags" Target="../tags/tag166.xml"/><Relationship Id="rId103" Type="http://schemas.openxmlformats.org/officeDocument/2006/relationships/tags" Target="../tags/tag210.xml"/><Relationship Id="rId108" Type="http://schemas.openxmlformats.org/officeDocument/2006/relationships/tags" Target="../tags/tag215.xml"/><Relationship Id="rId54" Type="http://schemas.openxmlformats.org/officeDocument/2006/relationships/tags" Target="../tags/tag161.xml"/><Relationship Id="rId70" Type="http://schemas.openxmlformats.org/officeDocument/2006/relationships/tags" Target="../tags/tag177.xml"/><Relationship Id="rId75" Type="http://schemas.openxmlformats.org/officeDocument/2006/relationships/tags" Target="../tags/tag182.xml"/><Relationship Id="rId91" Type="http://schemas.openxmlformats.org/officeDocument/2006/relationships/tags" Target="../tags/tag198.xml"/><Relationship Id="rId96" Type="http://schemas.openxmlformats.org/officeDocument/2006/relationships/tags" Target="../tags/tag203.xml"/><Relationship Id="rId161" Type="http://schemas.openxmlformats.org/officeDocument/2006/relationships/image" Target="../media/image31.png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23" Type="http://schemas.openxmlformats.org/officeDocument/2006/relationships/tags" Target="../tags/tag130.xml"/><Relationship Id="rId28" Type="http://schemas.openxmlformats.org/officeDocument/2006/relationships/tags" Target="../tags/tag135.xml"/><Relationship Id="rId49" Type="http://schemas.openxmlformats.org/officeDocument/2006/relationships/tags" Target="../tags/tag156.xml"/><Relationship Id="rId114" Type="http://schemas.openxmlformats.org/officeDocument/2006/relationships/notesSlide" Target="../notesSlides/notesSlide6.xml"/><Relationship Id="rId119" Type="http://schemas.openxmlformats.org/officeDocument/2006/relationships/image" Target="../media/image27.PNG"/><Relationship Id="rId44" Type="http://schemas.openxmlformats.org/officeDocument/2006/relationships/tags" Target="../tags/tag151.xml"/><Relationship Id="rId60" Type="http://schemas.openxmlformats.org/officeDocument/2006/relationships/tags" Target="../tags/tag167.xml"/><Relationship Id="rId65" Type="http://schemas.openxmlformats.org/officeDocument/2006/relationships/tags" Target="../tags/tag172.xml"/><Relationship Id="rId81" Type="http://schemas.openxmlformats.org/officeDocument/2006/relationships/tags" Target="../tags/tag188.xml"/><Relationship Id="rId86" Type="http://schemas.openxmlformats.org/officeDocument/2006/relationships/tags" Target="../tags/tag193.xml"/><Relationship Id="rId151" Type="http://schemas.openxmlformats.org/officeDocument/2006/relationships/image" Target="../media/image29.png"/><Relationship Id="rId156" Type="http://schemas.openxmlformats.org/officeDocument/2006/relationships/customXml" Target="../ink/ink4.xml"/><Relationship Id="rId13" Type="http://schemas.openxmlformats.org/officeDocument/2006/relationships/tags" Target="../tags/tag120.xml"/><Relationship Id="rId18" Type="http://schemas.openxmlformats.org/officeDocument/2006/relationships/tags" Target="../tags/tag125.xml"/><Relationship Id="rId39" Type="http://schemas.openxmlformats.org/officeDocument/2006/relationships/tags" Target="../tags/tag146.xml"/><Relationship Id="rId109" Type="http://schemas.openxmlformats.org/officeDocument/2006/relationships/tags" Target="../tags/tag216.xml"/><Relationship Id="rId34" Type="http://schemas.openxmlformats.org/officeDocument/2006/relationships/tags" Target="../tags/tag141.xml"/><Relationship Id="rId50" Type="http://schemas.openxmlformats.org/officeDocument/2006/relationships/tags" Target="../tags/tag157.xml"/><Relationship Id="rId55" Type="http://schemas.openxmlformats.org/officeDocument/2006/relationships/tags" Target="../tags/tag162.xml"/><Relationship Id="rId76" Type="http://schemas.openxmlformats.org/officeDocument/2006/relationships/tags" Target="../tags/tag183.xml"/><Relationship Id="rId97" Type="http://schemas.openxmlformats.org/officeDocument/2006/relationships/tags" Target="../tags/tag204.xml"/><Relationship Id="rId104" Type="http://schemas.openxmlformats.org/officeDocument/2006/relationships/tags" Target="../tags/tag211.xml"/><Relationship Id="rId120" Type="http://schemas.openxmlformats.org/officeDocument/2006/relationships/customXml" Target="../ink/ink1.xml"/><Relationship Id="rId7" Type="http://schemas.openxmlformats.org/officeDocument/2006/relationships/tags" Target="../tags/tag114.xml"/><Relationship Id="rId71" Type="http://schemas.openxmlformats.org/officeDocument/2006/relationships/tags" Target="../tags/tag178.xml"/><Relationship Id="rId92" Type="http://schemas.openxmlformats.org/officeDocument/2006/relationships/tags" Target="../tags/tag199.xml"/><Relationship Id="rId2" Type="http://schemas.openxmlformats.org/officeDocument/2006/relationships/tags" Target="../tags/tag109.xml"/><Relationship Id="rId29" Type="http://schemas.openxmlformats.org/officeDocument/2006/relationships/tags" Target="../tags/tag136.xml"/><Relationship Id="rId24" Type="http://schemas.openxmlformats.org/officeDocument/2006/relationships/tags" Target="../tags/tag131.xml"/><Relationship Id="rId40" Type="http://schemas.openxmlformats.org/officeDocument/2006/relationships/tags" Target="../tags/tag147.xml"/><Relationship Id="rId45" Type="http://schemas.openxmlformats.org/officeDocument/2006/relationships/tags" Target="../tags/tag152.xml"/><Relationship Id="rId66" Type="http://schemas.openxmlformats.org/officeDocument/2006/relationships/tags" Target="../tags/tag173.xml"/><Relationship Id="rId87" Type="http://schemas.openxmlformats.org/officeDocument/2006/relationships/tags" Target="../tags/tag194.xml"/><Relationship Id="rId110" Type="http://schemas.openxmlformats.org/officeDocument/2006/relationships/tags" Target="../tags/tag217.xml"/><Relationship Id="rId115" Type="http://schemas.openxmlformats.org/officeDocument/2006/relationships/image" Target="../media/image23.png"/><Relationship Id="rId157" Type="http://schemas.openxmlformats.org/officeDocument/2006/relationships/customXml" Target="../ink/ink5.xml"/><Relationship Id="rId61" Type="http://schemas.openxmlformats.org/officeDocument/2006/relationships/tags" Target="../tags/tag168.xml"/><Relationship Id="rId82" Type="http://schemas.openxmlformats.org/officeDocument/2006/relationships/tags" Target="../tags/tag189.xml"/><Relationship Id="rId152" Type="http://schemas.openxmlformats.org/officeDocument/2006/relationships/image" Target="../media/image28.png"/><Relationship Id="rId19" Type="http://schemas.openxmlformats.org/officeDocument/2006/relationships/tags" Target="../tags/tag126.xml"/><Relationship Id="rId14" Type="http://schemas.openxmlformats.org/officeDocument/2006/relationships/tags" Target="../tags/tag121.xml"/><Relationship Id="rId30" Type="http://schemas.openxmlformats.org/officeDocument/2006/relationships/tags" Target="../tags/tag137.xml"/><Relationship Id="rId35" Type="http://schemas.openxmlformats.org/officeDocument/2006/relationships/tags" Target="../tags/tag142.xml"/><Relationship Id="rId56" Type="http://schemas.openxmlformats.org/officeDocument/2006/relationships/tags" Target="../tags/tag163.xml"/><Relationship Id="rId77" Type="http://schemas.openxmlformats.org/officeDocument/2006/relationships/tags" Target="../tags/tag184.xml"/><Relationship Id="rId100" Type="http://schemas.openxmlformats.org/officeDocument/2006/relationships/tags" Target="../tags/tag207.xml"/><Relationship Id="rId105" Type="http://schemas.openxmlformats.org/officeDocument/2006/relationships/tags" Target="../tags/tag212.xml"/><Relationship Id="rId8" Type="http://schemas.openxmlformats.org/officeDocument/2006/relationships/tags" Target="../tags/tag115.xml"/><Relationship Id="rId51" Type="http://schemas.openxmlformats.org/officeDocument/2006/relationships/tags" Target="../tags/tag158.xml"/><Relationship Id="rId72" Type="http://schemas.openxmlformats.org/officeDocument/2006/relationships/tags" Target="../tags/tag179.xml"/><Relationship Id="rId93" Type="http://schemas.openxmlformats.org/officeDocument/2006/relationships/tags" Target="../tags/tag200.xml"/><Relationship Id="rId98" Type="http://schemas.openxmlformats.org/officeDocument/2006/relationships/tags" Target="../tags/tag205.xml"/><Relationship Id="rId3" Type="http://schemas.openxmlformats.org/officeDocument/2006/relationships/tags" Target="../tags/tag110.xml"/><Relationship Id="rId25" Type="http://schemas.openxmlformats.org/officeDocument/2006/relationships/tags" Target="../tags/tag132.xml"/><Relationship Id="rId46" Type="http://schemas.openxmlformats.org/officeDocument/2006/relationships/tags" Target="../tags/tag153.xml"/><Relationship Id="rId67" Type="http://schemas.openxmlformats.org/officeDocument/2006/relationships/tags" Target="../tags/tag174.xml"/><Relationship Id="rId116" Type="http://schemas.openxmlformats.org/officeDocument/2006/relationships/image" Target="../media/image24.png"/><Relationship Id="rId158" Type="http://schemas.openxmlformats.org/officeDocument/2006/relationships/customXml" Target="../ink/ink6.xml"/><Relationship Id="rId20" Type="http://schemas.openxmlformats.org/officeDocument/2006/relationships/tags" Target="../tags/tag127.xml"/><Relationship Id="rId41" Type="http://schemas.openxmlformats.org/officeDocument/2006/relationships/tags" Target="../tags/tag148.xml"/><Relationship Id="rId62" Type="http://schemas.openxmlformats.org/officeDocument/2006/relationships/tags" Target="../tags/tag169.xml"/><Relationship Id="rId83" Type="http://schemas.openxmlformats.org/officeDocument/2006/relationships/tags" Target="../tags/tag190.xml"/><Relationship Id="rId88" Type="http://schemas.openxmlformats.org/officeDocument/2006/relationships/tags" Target="../tags/tag195.xml"/><Relationship Id="rId111" Type="http://schemas.openxmlformats.org/officeDocument/2006/relationships/tags" Target="../tags/tag218.xml"/><Relationship Id="rId153" Type="http://schemas.openxmlformats.org/officeDocument/2006/relationships/customXml" Target="../ink/ink2.xml"/><Relationship Id="rId15" Type="http://schemas.openxmlformats.org/officeDocument/2006/relationships/tags" Target="../tags/tag122.xml"/><Relationship Id="rId36" Type="http://schemas.openxmlformats.org/officeDocument/2006/relationships/tags" Target="../tags/tag143.xml"/><Relationship Id="rId57" Type="http://schemas.openxmlformats.org/officeDocument/2006/relationships/tags" Target="../tags/tag164.xml"/><Relationship Id="rId106" Type="http://schemas.openxmlformats.org/officeDocument/2006/relationships/tags" Target="../tags/tag213.xml"/><Relationship Id="rId10" Type="http://schemas.openxmlformats.org/officeDocument/2006/relationships/tags" Target="../tags/tag117.xml"/><Relationship Id="rId31" Type="http://schemas.openxmlformats.org/officeDocument/2006/relationships/tags" Target="../tags/tag138.xml"/><Relationship Id="rId52" Type="http://schemas.openxmlformats.org/officeDocument/2006/relationships/tags" Target="../tags/tag159.xml"/><Relationship Id="rId73" Type="http://schemas.openxmlformats.org/officeDocument/2006/relationships/tags" Target="../tags/tag180.xml"/><Relationship Id="rId78" Type="http://schemas.openxmlformats.org/officeDocument/2006/relationships/tags" Target="../tags/tag185.xml"/><Relationship Id="rId94" Type="http://schemas.openxmlformats.org/officeDocument/2006/relationships/tags" Target="../tags/tag201.xml"/><Relationship Id="rId99" Type="http://schemas.openxmlformats.org/officeDocument/2006/relationships/tags" Target="../tags/tag206.xml"/><Relationship Id="rId101" Type="http://schemas.openxmlformats.org/officeDocument/2006/relationships/tags" Target="../tags/tag208.xml"/><Relationship Id="rId4" Type="http://schemas.openxmlformats.org/officeDocument/2006/relationships/tags" Target="../tags/tag111.xml"/><Relationship Id="rId9" Type="http://schemas.openxmlformats.org/officeDocument/2006/relationships/tags" Target="../tags/tag116.xml"/><Relationship Id="rId26" Type="http://schemas.openxmlformats.org/officeDocument/2006/relationships/tags" Target="../tags/tag133.xml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tags" Target="../tags/tag245.xml"/><Relationship Id="rId21" Type="http://schemas.openxmlformats.org/officeDocument/2006/relationships/tags" Target="../tags/tag240.xml"/><Relationship Id="rId42" Type="http://schemas.openxmlformats.org/officeDocument/2006/relationships/tags" Target="../tags/tag261.xml"/><Relationship Id="rId47" Type="http://schemas.openxmlformats.org/officeDocument/2006/relationships/tags" Target="../tags/tag266.xml"/><Relationship Id="rId63" Type="http://schemas.openxmlformats.org/officeDocument/2006/relationships/tags" Target="../tags/tag282.xml"/><Relationship Id="rId68" Type="http://schemas.openxmlformats.org/officeDocument/2006/relationships/tags" Target="../tags/tag287.xml"/><Relationship Id="rId2" Type="http://schemas.openxmlformats.org/officeDocument/2006/relationships/tags" Target="../tags/tag221.xml"/><Relationship Id="rId16" Type="http://schemas.openxmlformats.org/officeDocument/2006/relationships/tags" Target="../tags/tag235.xml"/><Relationship Id="rId29" Type="http://schemas.openxmlformats.org/officeDocument/2006/relationships/tags" Target="../tags/tag248.xml"/><Relationship Id="rId11" Type="http://schemas.openxmlformats.org/officeDocument/2006/relationships/tags" Target="../tags/tag230.xml"/><Relationship Id="rId24" Type="http://schemas.openxmlformats.org/officeDocument/2006/relationships/tags" Target="../tags/tag243.xml"/><Relationship Id="rId32" Type="http://schemas.openxmlformats.org/officeDocument/2006/relationships/tags" Target="../tags/tag251.xml"/><Relationship Id="rId37" Type="http://schemas.openxmlformats.org/officeDocument/2006/relationships/tags" Target="../tags/tag256.xml"/><Relationship Id="rId40" Type="http://schemas.openxmlformats.org/officeDocument/2006/relationships/tags" Target="../tags/tag259.xml"/><Relationship Id="rId45" Type="http://schemas.openxmlformats.org/officeDocument/2006/relationships/tags" Target="../tags/tag264.xml"/><Relationship Id="rId53" Type="http://schemas.openxmlformats.org/officeDocument/2006/relationships/tags" Target="../tags/tag272.xml"/><Relationship Id="rId58" Type="http://schemas.openxmlformats.org/officeDocument/2006/relationships/tags" Target="../tags/tag277.xml"/><Relationship Id="rId66" Type="http://schemas.openxmlformats.org/officeDocument/2006/relationships/tags" Target="../tags/tag285.xml"/><Relationship Id="rId74" Type="http://schemas.openxmlformats.org/officeDocument/2006/relationships/tags" Target="../tags/tag293.xml"/><Relationship Id="rId5" Type="http://schemas.openxmlformats.org/officeDocument/2006/relationships/tags" Target="../tags/tag224.xml"/><Relationship Id="rId61" Type="http://schemas.openxmlformats.org/officeDocument/2006/relationships/tags" Target="../tags/tag280.xml"/><Relationship Id="rId19" Type="http://schemas.openxmlformats.org/officeDocument/2006/relationships/tags" Target="../tags/tag238.xml"/><Relationship Id="rId14" Type="http://schemas.openxmlformats.org/officeDocument/2006/relationships/tags" Target="../tags/tag233.xml"/><Relationship Id="rId22" Type="http://schemas.openxmlformats.org/officeDocument/2006/relationships/tags" Target="../tags/tag241.xml"/><Relationship Id="rId27" Type="http://schemas.openxmlformats.org/officeDocument/2006/relationships/tags" Target="../tags/tag246.xml"/><Relationship Id="rId30" Type="http://schemas.openxmlformats.org/officeDocument/2006/relationships/tags" Target="../tags/tag249.xml"/><Relationship Id="rId35" Type="http://schemas.openxmlformats.org/officeDocument/2006/relationships/tags" Target="../tags/tag254.xml"/><Relationship Id="rId43" Type="http://schemas.openxmlformats.org/officeDocument/2006/relationships/tags" Target="../tags/tag262.xml"/><Relationship Id="rId48" Type="http://schemas.openxmlformats.org/officeDocument/2006/relationships/tags" Target="../tags/tag267.xml"/><Relationship Id="rId56" Type="http://schemas.openxmlformats.org/officeDocument/2006/relationships/tags" Target="../tags/tag275.xml"/><Relationship Id="rId64" Type="http://schemas.openxmlformats.org/officeDocument/2006/relationships/tags" Target="../tags/tag283.xml"/><Relationship Id="rId69" Type="http://schemas.openxmlformats.org/officeDocument/2006/relationships/tags" Target="../tags/tag288.xml"/><Relationship Id="rId8" Type="http://schemas.openxmlformats.org/officeDocument/2006/relationships/tags" Target="../tags/tag227.xml"/><Relationship Id="rId51" Type="http://schemas.openxmlformats.org/officeDocument/2006/relationships/tags" Target="../tags/tag270.xml"/><Relationship Id="rId72" Type="http://schemas.openxmlformats.org/officeDocument/2006/relationships/tags" Target="../tags/tag291.xml"/><Relationship Id="rId3" Type="http://schemas.openxmlformats.org/officeDocument/2006/relationships/tags" Target="../tags/tag222.xml"/><Relationship Id="rId12" Type="http://schemas.openxmlformats.org/officeDocument/2006/relationships/tags" Target="../tags/tag231.xml"/><Relationship Id="rId17" Type="http://schemas.openxmlformats.org/officeDocument/2006/relationships/tags" Target="../tags/tag236.xml"/><Relationship Id="rId25" Type="http://schemas.openxmlformats.org/officeDocument/2006/relationships/tags" Target="../tags/tag244.xml"/><Relationship Id="rId33" Type="http://schemas.openxmlformats.org/officeDocument/2006/relationships/tags" Target="../tags/tag252.xml"/><Relationship Id="rId38" Type="http://schemas.openxmlformats.org/officeDocument/2006/relationships/tags" Target="../tags/tag257.xml"/><Relationship Id="rId46" Type="http://schemas.openxmlformats.org/officeDocument/2006/relationships/tags" Target="../tags/tag265.xml"/><Relationship Id="rId59" Type="http://schemas.openxmlformats.org/officeDocument/2006/relationships/tags" Target="../tags/tag278.xml"/><Relationship Id="rId67" Type="http://schemas.openxmlformats.org/officeDocument/2006/relationships/tags" Target="../tags/tag286.xml"/><Relationship Id="rId20" Type="http://schemas.openxmlformats.org/officeDocument/2006/relationships/tags" Target="../tags/tag239.xml"/><Relationship Id="rId41" Type="http://schemas.openxmlformats.org/officeDocument/2006/relationships/tags" Target="../tags/tag260.xml"/><Relationship Id="rId54" Type="http://schemas.openxmlformats.org/officeDocument/2006/relationships/tags" Target="../tags/tag273.xml"/><Relationship Id="rId62" Type="http://schemas.openxmlformats.org/officeDocument/2006/relationships/tags" Target="../tags/tag281.xml"/><Relationship Id="rId70" Type="http://schemas.openxmlformats.org/officeDocument/2006/relationships/tags" Target="../tags/tag289.xml"/><Relationship Id="rId75" Type="http://schemas.openxmlformats.org/officeDocument/2006/relationships/slideLayout" Target="../slideLayouts/slideLayout1.xml"/><Relationship Id="rId1" Type="http://schemas.openxmlformats.org/officeDocument/2006/relationships/tags" Target="../tags/tag220.xml"/><Relationship Id="rId6" Type="http://schemas.openxmlformats.org/officeDocument/2006/relationships/tags" Target="../tags/tag225.xml"/><Relationship Id="rId15" Type="http://schemas.openxmlformats.org/officeDocument/2006/relationships/tags" Target="../tags/tag234.xml"/><Relationship Id="rId23" Type="http://schemas.openxmlformats.org/officeDocument/2006/relationships/tags" Target="../tags/tag242.xml"/><Relationship Id="rId28" Type="http://schemas.openxmlformats.org/officeDocument/2006/relationships/tags" Target="../tags/tag247.xml"/><Relationship Id="rId36" Type="http://schemas.openxmlformats.org/officeDocument/2006/relationships/tags" Target="../tags/tag255.xml"/><Relationship Id="rId49" Type="http://schemas.openxmlformats.org/officeDocument/2006/relationships/tags" Target="../tags/tag268.xml"/><Relationship Id="rId57" Type="http://schemas.openxmlformats.org/officeDocument/2006/relationships/tags" Target="../tags/tag276.xml"/><Relationship Id="rId10" Type="http://schemas.openxmlformats.org/officeDocument/2006/relationships/tags" Target="../tags/tag229.xml"/><Relationship Id="rId31" Type="http://schemas.openxmlformats.org/officeDocument/2006/relationships/tags" Target="../tags/tag250.xml"/><Relationship Id="rId44" Type="http://schemas.openxmlformats.org/officeDocument/2006/relationships/tags" Target="../tags/tag263.xml"/><Relationship Id="rId52" Type="http://schemas.openxmlformats.org/officeDocument/2006/relationships/tags" Target="../tags/tag271.xml"/><Relationship Id="rId60" Type="http://schemas.openxmlformats.org/officeDocument/2006/relationships/tags" Target="../tags/tag279.xml"/><Relationship Id="rId65" Type="http://schemas.openxmlformats.org/officeDocument/2006/relationships/tags" Target="../tags/tag284.xml"/><Relationship Id="rId73" Type="http://schemas.openxmlformats.org/officeDocument/2006/relationships/tags" Target="../tags/tag292.xml"/><Relationship Id="rId4" Type="http://schemas.openxmlformats.org/officeDocument/2006/relationships/tags" Target="../tags/tag223.xml"/><Relationship Id="rId9" Type="http://schemas.openxmlformats.org/officeDocument/2006/relationships/tags" Target="../tags/tag228.xml"/><Relationship Id="rId13" Type="http://schemas.openxmlformats.org/officeDocument/2006/relationships/tags" Target="../tags/tag232.xml"/><Relationship Id="rId18" Type="http://schemas.openxmlformats.org/officeDocument/2006/relationships/tags" Target="../tags/tag237.xml"/><Relationship Id="rId39" Type="http://schemas.openxmlformats.org/officeDocument/2006/relationships/tags" Target="../tags/tag258.xml"/><Relationship Id="rId34" Type="http://schemas.openxmlformats.org/officeDocument/2006/relationships/tags" Target="../tags/tag253.xml"/><Relationship Id="rId50" Type="http://schemas.openxmlformats.org/officeDocument/2006/relationships/tags" Target="../tags/tag269.xml"/><Relationship Id="rId55" Type="http://schemas.openxmlformats.org/officeDocument/2006/relationships/tags" Target="../tags/tag274.xml"/><Relationship Id="rId76" Type="http://schemas.openxmlformats.org/officeDocument/2006/relationships/notesSlide" Target="../notesSlides/notesSlide7.xml"/><Relationship Id="rId7" Type="http://schemas.openxmlformats.org/officeDocument/2006/relationships/tags" Target="../tags/tag226.xml"/><Relationship Id="rId71" Type="http://schemas.openxmlformats.org/officeDocument/2006/relationships/tags" Target="../tags/tag290.xml"/></Relationships>
</file>

<file path=ppt/slides/_rels/slide8.xml.rels><?xml version="1.0" encoding="UTF-8" standalone="yes"?>
<Relationships xmlns="http://schemas.openxmlformats.org/package/2006/relationships"><Relationship Id="rId117" Type="http://schemas.openxmlformats.org/officeDocument/2006/relationships/tags" Target="../tags/tag410.xml"/><Relationship Id="rId21" Type="http://schemas.openxmlformats.org/officeDocument/2006/relationships/tags" Target="../tags/tag314.xml"/><Relationship Id="rId42" Type="http://schemas.openxmlformats.org/officeDocument/2006/relationships/tags" Target="../tags/tag335.xml"/><Relationship Id="rId63" Type="http://schemas.openxmlformats.org/officeDocument/2006/relationships/tags" Target="../tags/tag356.xml"/><Relationship Id="rId84" Type="http://schemas.openxmlformats.org/officeDocument/2006/relationships/tags" Target="../tags/tag377.xml"/><Relationship Id="rId138" Type="http://schemas.openxmlformats.org/officeDocument/2006/relationships/tags" Target="../tags/tag431.xml"/><Relationship Id="rId159" Type="http://schemas.openxmlformats.org/officeDocument/2006/relationships/tags" Target="../tags/tag452.xml"/><Relationship Id="rId170" Type="http://schemas.openxmlformats.org/officeDocument/2006/relationships/tags" Target="../tags/tag463.xml"/><Relationship Id="rId191" Type="http://schemas.openxmlformats.org/officeDocument/2006/relationships/tags" Target="../tags/tag484.xml"/><Relationship Id="rId205" Type="http://schemas.openxmlformats.org/officeDocument/2006/relationships/tags" Target="../tags/tag498.xml"/><Relationship Id="rId226" Type="http://schemas.openxmlformats.org/officeDocument/2006/relationships/tags" Target="../tags/tag519.xml"/><Relationship Id="rId247" Type="http://schemas.openxmlformats.org/officeDocument/2006/relationships/tags" Target="../tags/tag540.xml"/><Relationship Id="rId107" Type="http://schemas.openxmlformats.org/officeDocument/2006/relationships/tags" Target="../tags/tag400.xml"/><Relationship Id="rId11" Type="http://schemas.openxmlformats.org/officeDocument/2006/relationships/tags" Target="../tags/tag304.xml"/><Relationship Id="rId32" Type="http://schemas.openxmlformats.org/officeDocument/2006/relationships/tags" Target="../tags/tag325.xml"/><Relationship Id="rId53" Type="http://schemas.openxmlformats.org/officeDocument/2006/relationships/tags" Target="../tags/tag346.xml"/><Relationship Id="rId74" Type="http://schemas.openxmlformats.org/officeDocument/2006/relationships/tags" Target="../tags/tag367.xml"/><Relationship Id="rId128" Type="http://schemas.openxmlformats.org/officeDocument/2006/relationships/tags" Target="../tags/tag421.xml"/><Relationship Id="rId149" Type="http://schemas.openxmlformats.org/officeDocument/2006/relationships/tags" Target="../tags/tag442.xml"/><Relationship Id="rId5" Type="http://schemas.openxmlformats.org/officeDocument/2006/relationships/tags" Target="../tags/tag298.xml"/><Relationship Id="rId95" Type="http://schemas.openxmlformats.org/officeDocument/2006/relationships/tags" Target="../tags/tag388.xml"/><Relationship Id="rId160" Type="http://schemas.openxmlformats.org/officeDocument/2006/relationships/tags" Target="../tags/tag453.xml"/><Relationship Id="rId181" Type="http://schemas.openxmlformats.org/officeDocument/2006/relationships/tags" Target="../tags/tag474.xml"/><Relationship Id="rId216" Type="http://schemas.openxmlformats.org/officeDocument/2006/relationships/tags" Target="../tags/tag509.xml"/><Relationship Id="rId237" Type="http://schemas.openxmlformats.org/officeDocument/2006/relationships/tags" Target="../tags/tag530.xml"/><Relationship Id="rId22" Type="http://schemas.openxmlformats.org/officeDocument/2006/relationships/tags" Target="../tags/tag315.xml"/><Relationship Id="rId43" Type="http://schemas.openxmlformats.org/officeDocument/2006/relationships/tags" Target="../tags/tag336.xml"/><Relationship Id="rId64" Type="http://schemas.openxmlformats.org/officeDocument/2006/relationships/tags" Target="../tags/tag357.xml"/><Relationship Id="rId118" Type="http://schemas.openxmlformats.org/officeDocument/2006/relationships/tags" Target="../tags/tag411.xml"/><Relationship Id="rId139" Type="http://schemas.openxmlformats.org/officeDocument/2006/relationships/tags" Target="../tags/tag432.xml"/><Relationship Id="rId85" Type="http://schemas.openxmlformats.org/officeDocument/2006/relationships/tags" Target="../tags/tag378.xml"/><Relationship Id="rId150" Type="http://schemas.openxmlformats.org/officeDocument/2006/relationships/tags" Target="../tags/tag443.xml"/><Relationship Id="rId171" Type="http://schemas.openxmlformats.org/officeDocument/2006/relationships/tags" Target="../tags/tag464.xml"/><Relationship Id="rId192" Type="http://schemas.openxmlformats.org/officeDocument/2006/relationships/tags" Target="../tags/tag485.xml"/><Relationship Id="rId206" Type="http://schemas.openxmlformats.org/officeDocument/2006/relationships/tags" Target="../tags/tag499.xml"/><Relationship Id="rId227" Type="http://schemas.openxmlformats.org/officeDocument/2006/relationships/tags" Target="../tags/tag520.xml"/><Relationship Id="rId248" Type="http://schemas.openxmlformats.org/officeDocument/2006/relationships/slideLayout" Target="../slideLayouts/slideLayout1.xml"/><Relationship Id="rId12" Type="http://schemas.openxmlformats.org/officeDocument/2006/relationships/tags" Target="../tags/tag305.xml"/><Relationship Id="rId33" Type="http://schemas.openxmlformats.org/officeDocument/2006/relationships/tags" Target="../tags/tag326.xml"/><Relationship Id="rId108" Type="http://schemas.openxmlformats.org/officeDocument/2006/relationships/tags" Target="../tags/tag401.xml"/><Relationship Id="rId129" Type="http://schemas.openxmlformats.org/officeDocument/2006/relationships/tags" Target="../tags/tag422.xml"/><Relationship Id="rId54" Type="http://schemas.openxmlformats.org/officeDocument/2006/relationships/tags" Target="../tags/tag347.xml"/><Relationship Id="rId75" Type="http://schemas.openxmlformats.org/officeDocument/2006/relationships/tags" Target="../tags/tag368.xml"/><Relationship Id="rId96" Type="http://schemas.openxmlformats.org/officeDocument/2006/relationships/tags" Target="../tags/tag389.xml"/><Relationship Id="rId140" Type="http://schemas.openxmlformats.org/officeDocument/2006/relationships/tags" Target="../tags/tag433.xml"/><Relationship Id="rId161" Type="http://schemas.openxmlformats.org/officeDocument/2006/relationships/tags" Target="../tags/tag454.xml"/><Relationship Id="rId182" Type="http://schemas.openxmlformats.org/officeDocument/2006/relationships/tags" Target="../tags/tag475.xml"/><Relationship Id="rId217" Type="http://schemas.openxmlformats.org/officeDocument/2006/relationships/tags" Target="../tags/tag510.xml"/><Relationship Id="rId6" Type="http://schemas.openxmlformats.org/officeDocument/2006/relationships/tags" Target="../tags/tag299.xml"/><Relationship Id="rId238" Type="http://schemas.openxmlformats.org/officeDocument/2006/relationships/tags" Target="../tags/tag531.xml"/><Relationship Id="rId23" Type="http://schemas.openxmlformats.org/officeDocument/2006/relationships/tags" Target="../tags/tag316.xml"/><Relationship Id="rId119" Type="http://schemas.openxmlformats.org/officeDocument/2006/relationships/tags" Target="../tags/tag412.xml"/><Relationship Id="rId44" Type="http://schemas.openxmlformats.org/officeDocument/2006/relationships/tags" Target="../tags/tag337.xml"/><Relationship Id="rId65" Type="http://schemas.openxmlformats.org/officeDocument/2006/relationships/tags" Target="../tags/tag358.xml"/><Relationship Id="rId86" Type="http://schemas.openxmlformats.org/officeDocument/2006/relationships/tags" Target="../tags/tag379.xml"/><Relationship Id="rId130" Type="http://schemas.openxmlformats.org/officeDocument/2006/relationships/tags" Target="../tags/tag423.xml"/><Relationship Id="rId151" Type="http://schemas.openxmlformats.org/officeDocument/2006/relationships/tags" Target="../tags/tag444.xml"/><Relationship Id="rId172" Type="http://schemas.openxmlformats.org/officeDocument/2006/relationships/tags" Target="../tags/tag465.xml"/><Relationship Id="rId193" Type="http://schemas.openxmlformats.org/officeDocument/2006/relationships/tags" Target="../tags/tag486.xml"/><Relationship Id="rId207" Type="http://schemas.openxmlformats.org/officeDocument/2006/relationships/tags" Target="../tags/tag500.xml"/><Relationship Id="rId228" Type="http://schemas.openxmlformats.org/officeDocument/2006/relationships/tags" Target="../tags/tag521.xml"/><Relationship Id="rId249" Type="http://schemas.openxmlformats.org/officeDocument/2006/relationships/notesSlide" Target="../notesSlides/notesSlide8.xml"/><Relationship Id="rId13" Type="http://schemas.openxmlformats.org/officeDocument/2006/relationships/tags" Target="../tags/tag306.xml"/><Relationship Id="rId109" Type="http://schemas.openxmlformats.org/officeDocument/2006/relationships/tags" Target="../tags/tag402.xml"/><Relationship Id="rId34" Type="http://schemas.openxmlformats.org/officeDocument/2006/relationships/tags" Target="../tags/tag327.xml"/><Relationship Id="rId55" Type="http://schemas.openxmlformats.org/officeDocument/2006/relationships/tags" Target="../tags/tag348.xml"/><Relationship Id="rId76" Type="http://schemas.openxmlformats.org/officeDocument/2006/relationships/tags" Target="../tags/tag369.xml"/><Relationship Id="rId97" Type="http://schemas.openxmlformats.org/officeDocument/2006/relationships/tags" Target="../tags/tag390.xml"/><Relationship Id="rId120" Type="http://schemas.openxmlformats.org/officeDocument/2006/relationships/tags" Target="../tags/tag413.xml"/><Relationship Id="rId141" Type="http://schemas.openxmlformats.org/officeDocument/2006/relationships/tags" Target="../tags/tag434.xml"/><Relationship Id="rId7" Type="http://schemas.openxmlformats.org/officeDocument/2006/relationships/tags" Target="../tags/tag300.xml"/><Relationship Id="rId162" Type="http://schemas.openxmlformats.org/officeDocument/2006/relationships/tags" Target="../tags/tag455.xml"/><Relationship Id="rId183" Type="http://schemas.openxmlformats.org/officeDocument/2006/relationships/tags" Target="../tags/tag476.xml"/><Relationship Id="rId218" Type="http://schemas.openxmlformats.org/officeDocument/2006/relationships/tags" Target="../tags/tag511.xml"/><Relationship Id="rId239" Type="http://schemas.openxmlformats.org/officeDocument/2006/relationships/tags" Target="../tags/tag532.xml"/><Relationship Id="rId24" Type="http://schemas.openxmlformats.org/officeDocument/2006/relationships/tags" Target="../tags/tag317.xml"/><Relationship Id="rId45" Type="http://schemas.openxmlformats.org/officeDocument/2006/relationships/tags" Target="../tags/tag338.xml"/><Relationship Id="rId66" Type="http://schemas.openxmlformats.org/officeDocument/2006/relationships/tags" Target="../tags/tag359.xml"/><Relationship Id="rId87" Type="http://schemas.openxmlformats.org/officeDocument/2006/relationships/tags" Target="../tags/tag380.xml"/><Relationship Id="rId110" Type="http://schemas.openxmlformats.org/officeDocument/2006/relationships/tags" Target="../tags/tag403.xml"/><Relationship Id="rId131" Type="http://schemas.openxmlformats.org/officeDocument/2006/relationships/tags" Target="../tags/tag424.xml"/><Relationship Id="rId152" Type="http://schemas.openxmlformats.org/officeDocument/2006/relationships/tags" Target="../tags/tag445.xml"/><Relationship Id="rId173" Type="http://schemas.openxmlformats.org/officeDocument/2006/relationships/tags" Target="../tags/tag466.xml"/><Relationship Id="rId194" Type="http://schemas.openxmlformats.org/officeDocument/2006/relationships/tags" Target="../tags/tag487.xml"/><Relationship Id="rId208" Type="http://schemas.openxmlformats.org/officeDocument/2006/relationships/tags" Target="../tags/tag501.xml"/><Relationship Id="rId229" Type="http://schemas.openxmlformats.org/officeDocument/2006/relationships/tags" Target="../tags/tag522.xml"/><Relationship Id="rId240" Type="http://schemas.openxmlformats.org/officeDocument/2006/relationships/tags" Target="../tags/tag533.xml"/><Relationship Id="rId14" Type="http://schemas.openxmlformats.org/officeDocument/2006/relationships/tags" Target="../tags/tag307.xml"/><Relationship Id="rId35" Type="http://schemas.openxmlformats.org/officeDocument/2006/relationships/tags" Target="../tags/tag328.xml"/><Relationship Id="rId56" Type="http://schemas.openxmlformats.org/officeDocument/2006/relationships/tags" Target="../tags/tag349.xml"/><Relationship Id="rId77" Type="http://schemas.openxmlformats.org/officeDocument/2006/relationships/tags" Target="../tags/tag370.xml"/><Relationship Id="rId100" Type="http://schemas.openxmlformats.org/officeDocument/2006/relationships/tags" Target="../tags/tag393.xml"/><Relationship Id="rId8" Type="http://schemas.openxmlformats.org/officeDocument/2006/relationships/tags" Target="../tags/tag301.xml"/><Relationship Id="rId98" Type="http://schemas.openxmlformats.org/officeDocument/2006/relationships/tags" Target="../tags/tag391.xml"/><Relationship Id="rId121" Type="http://schemas.openxmlformats.org/officeDocument/2006/relationships/tags" Target="../tags/tag414.xml"/><Relationship Id="rId142" Type="http://schemas.openxmlformats.org/officeDocument/2006/relationships/tags" Target="../tags/tag435.xml"/><Relationship Id="rId163" Type="http://schemas.openxmlformats.org/officeDocument/2006/relationships/tags" Target="../tags/tag456.xml"/><Relationship Id="rId184" Type="http://schemas.openxmlformats.org/officeDocument/2006/relationships/tags" Target="../tags/tag477.xml"/><Relationship Id="rId219" Type="http://schemas.openxmlformats.org/officeDocument/2006/relationships/tags" Target="../tags/tag512.xml"/><Relationship Id="rId230" Type="http://schemas.openxmlformats.org/officeDocument/2006/relationships/tags" Target="../tags/tag523.xml"/><Relationship Id="rId25" Type="http://schemas.openxmlformats.org/officeDocument/2006/relationships/tags" Target="../tags/tag318.xml"/><Relationship Id="rId46" Type="http://schemas.openxmlformats.org/officeDocument/2006/relationships/tags" Target="../tags/tag339.xml"/><Relationship Id="rId67" Type="http://schemas.openxmlformats.org/officeDocument/2006/relationships/tags" Target="../tags/tag360.xml"/><Relationship Id="rId88" Type="http://schemas.openxmlformats.org/officeDocument/2006/relationships/tags" Target="../tags/tag381.xml"/><Relationship Id="rId111" Type="http://schemas.openxmlformats.org/officeDocument/2006/relationships/tags" Target="../tags/tag404.xml"/><Relationship Id="rId132" Type="http://schemas.openxmlformats.org/officeDocument/2006/relationships/tags" Target="../tags/tag425.xml"/><Relationship Id="rId153" Type="http://schemas.openxmlformats.org/officeDocument/2006/relationships/tags" Target="../tags/tag446.xml"/><Relationship Id="rId174" Type="http://schemas.openxmlformats.org/officeDocument/2006/relationships/tags" Target="../tags/tag467.xml"/><Relationship Id="rId195" Type="http://schemas.openxmlformats.org/officeDocument/2006/relationships/tags" Target="../tags/tag488.xml"/><Relationship Id="rId209" Type="http://schemas.openxmlformats.org/officeDocument/2006/relationships/tags" Target="../tags/tag502.xml"/><Relationship Id="rId220" Type="http://schemas.openxmlformats.org/officeDocument/2006/relationships/tags" Target="../tags/tag513.xml"/><Relationship Id="rId241" Type="http://schemas.openxmlformats.org/officeDocument/2006/relationships/tags" Target="../tags/tag534.xml"/><Relationship Id="rId15" Type="http://schemas.openxmlformats.org/officeDocument/2006/relationships/tags" Target="../tags/tag308.xml"/><Relationship Id="rId36" Type="http://schemas.openxmlformats.org/officeDocument/2006/relationships/tags" Target="../tags/tag329.xml"/><Relationship Id="rId57" Type="http://schemas.openxmlformats.org/officeDocument/2006/relationships/tags" Target="../tags/tag350.xml"/><Relationship Id="rId78" Type="http://schemas.openxmlformats.org/officeDocument/2006/relationships/tags" Target="../tags/tag371.xml"/><Relationship Id="rId99" Type="http://schemas.openxmlformats.org/officeDocument/2006/relationships/tags" Target="../tags/tag392.xml"/><Relationship Id="rId101" Type="http://schemas.openxmlformats.org/officeDocument/2006/relationships/tags" Target="../tags/tag394.xml"/><Relationship Id="rId122" Type="http://schemas.openxmlformats.org/officeDocument/2006/relationships/tags" Target="../tags/tag415.xml"/><Relationship Id="rId143" Type="http://schemas.openxmlformats.org/officeDocument/2006/relationships/tags" Target="../tags/tag436.xml"/><Relationship Id="rId164" Type="http://schemas.openxmlformats.org/officeDocument/2006/relationships/tags" Target="../tags/tag457.xml"/><Relationship Id="rId185" Type="http://schemas.openxmlformats.org/officeDocument/2006/relationships/tags" Target="../tags/tag478.xml"/><Relationship Id="rId4" Type="http://schemas.openxmlformats.org/officeDocument/2006/relationships/tags" Target="../tags/tag297.xml"/><Relationship Id="rId9" Type="http://schemas.openxmlformats.org/officeDocument/2006/relationships/tags" Target="../tags/tag302.xml"/><Relationship Id="rId180" Type="http://schemas.openxmlformats.org/officeDocument/2006/relationships/tags" Target="../tags/tag473.xml"/><Relationship Id="rId210" Type="http://schemas.openxmlformats.org/officeDocument/2006/relationships/tags" Target="../tags/tag503.xml"/><Relationship Id="rId215" Type="http://schemas.openxmlformats.org/officeDocument/2006/relationships/tags" Target="../tags/tag508.xml"/><Relationship Id="rId236" Type="http://schemas.openxmlformats.org/officeDocument/2006/relationships/tags" Target="../tags/tag529.xml"/><Relationship Id="rId26" Type="http://schemas.openxmlformats.org/officeDocument/2006/relationships/tags" Target="../tags/tag319.xml"/><Relationship Id="rId231" Type="http://schemas.openxmlformats.org/officeDocument/2006/relationships/tags" Target="../tags/tag524.xml"/><Relationship Id="rId47" Type="http://schemas.openxmlformats.org/officeDocument/2006/relationships/tags" Target="../tags/tag340.xml"/><Relationship Id="rId68" Type="http://schemas.openxmlformats.org/officeDocument/2006/relationships/tags" Target="../tags/tag361.xml"/><Relationship Id="rId89" Type="http://schemas.openxmlformats.org/officeDocument/2006/relationships/tags" Target="../tags/tag382.xml"/><Relationship Id="rId112" Type="http://schemas.openxmlformats.org/officeDocument/2006/relationships/tags" Target="../tags/tag405.xml"/><Relationship Id="rId133" Type="http://schemas.openxmlformats.org/officeDocument/2006/relationships/tags" Target="../tags/tag426.xml"/><Relationship Id="rId154" Type="http://schemas.openxmlformats.org/officeDocument/2006/relationships/tags" Target="../tags/tag447.xml"/><Relationship Id="rId175" Type="http://schemas.openxmlformats.org/officeDocument/2006/relationships/tags" Target="../tags/tag468.xml"/><Relationship Id="rId196" Type="http://schemas.openxmlformats.org/officeDocument/2006/relationships/tags" Target="../tags/tag489.xml"/><Relationship Id="rId200" Type="http://schemas.openxmlformats.org/officeDocument/2006/relationships/tags" Target="../tags/tag493.xml"/><Relationship Id="rId16" Type="http://schemas.openxmlformats.org/officeDocument/2006/relationships/tags" Target="../tags/tag309.xml"/><Relationship Id="rId221" Type="http://schemas.openxmlformats.org/officeDocument/2006/relationships/tags" Target="../tags/tag514.xml"/><Relationship Id="rId242" Type="http://schemas.openxmlformats.org/officeDocument/2006/relationships/tags" Target="../tags/tag535.xml"/><Relationship Id="rId37" Type="http://schemas.openxmlformats.org/officeDocument/2006/relationships/tags" Target="../tags/tag330.xml"/><Relationship Id="rId58" Type="http://schemas.openxmlformats.org/officeDocument/2006/relationships/tags" Target="../tags/tag351.xml"/><Relationship Id="rId79" Type="http://schemas.openxmlformats.org/officeDocument/2006/relationships/tags" Target="../tags/tag372.xml"/><Relationship Id="rId102" Type="http://schemas.openxmlformats.org/officeDocument/2006/relationships/tags" Target="../tags/tag395.xml"/><Relationship Id="rId123" Type="http://schemas.openxmlformats.org/officeDocument/2006/relationships/tags" Target="../tags/tag416.xml"/><Relationship Id="rId144" Type="http://schemas.openxmlformats.org/officeDocument/2006/relationships/tags" Target="../tags/tag437.xml"/><Relationship Id="rId90" Type="http://schemas.openxmlformats.org/officeDocument/2006/relationships/tags" Target="../tags/tag383.xml"/><Relationship Id="rId165" Type="http://schemas.openxmlformats.org/officeDocument/2006/relationships/tags" Target="../tags/tag458.xml"/><Relationship Id="rId186" Type="http://schemas.openxmlformats.org/officeDocument/2006/relationships/tags" Target="../tags/tag479.xml"/><Relationship Id="rId211" Type="http://schemas.openxmlformats.org/officeDocument/2006/relationships/tags" Target="../tags/tag504.xml"/><Relationship Id="rId232" Type="http://schemas.openxmlformats.org/officeDocument/2006/relationships/tags" Target="../tags/tag525.xml"/><Relationship Id="rId27" Type="http://schemas.openxmlformats.org/officeDocument/2006/relationships/tags" Target="../tags/tag320.xml"/><Relationship Id="rId48" Type="http://schemas.openxmlformats.org/officeDocument/2006/relationships/tags" Target="../tags/tag341.xml"/><Relationship Id="rId69" Type="http://schemas.openxmlformats.org/officeDocument/2006/relationships/tags" Target="../tags/tag362.xml"/><Relationship Id="rId113" Type="http://schemas.openxmlformats.org/officeDocument/2006/relationships/tags" Target="../tags/tag406.xml"/><Relationship Id="rId134" Type="http://schemas.openxmlformats.org/officeDocument/2006/relationships/tags" Target="../tags/tag427.xml"/><Relationship Id="rId80" Type="http://schemas.openxmlformats.org/officeDocument/2006/relationships/tags" Target="../tags/tag373.xml"/><Relationship Id="rId155" Type="http://schemas.openxmlformats.org/officeDocument/2006/relationships/tags" Target="../tags/tag448.xml"/><Relationship Id="rId176" Type="http://schemas.openxmlformats.org/officeDocument/2006/relationships/tags" Target="../tags/tag469.xml"/><Relationship Id="rId197" Type="http://schemas.openxmlformats.org/officeDocument/2006/relationships/tags" Target="../tags/tag490.xml"/><Relationship Id="rId201" Type="http://schemas.openxmlformats.org/officeDocument/2006/relationships/tags" Target="../tags/tag494.xml"/><Relationship Id="rId222" Type="http://schemas.openxmlformats.org/officeDocument/2006/relationships/tags" Target="../tags/tag515.xml"/><Relationship Id="rId243" Type="http://schemas.openxmlformats.org/officeDocument/2006/relationships/tags" Target="../tags/tag536.xml"/><Relationship Id="rId17" Type="http://schemas.openxmlformats.org/officeDocument/2006/relationships/tags" Target="../tags/tag310.xml"/><Relationship Id="rId38" Type="http://schemas.openxmlformats.org/officeDocument/2006/relationships/tags" Target="../tags/tag331.xml"/><Relationship Id="rId59" Type="http://schemas.openxmlformats.org/officeDocument/2006/relationships/tags" Target="../tags/tag352.xml"/><Relationship Id="rId103" Type="http://schemas.openxmlformats.org/officeDocument/2006/relationships/tags" Target="../tags/tag396.xml"/><Relationship Id="rId124" Type="http://schemas.openxmlformats.org/officeDocument/2006/relationships/tags" Target="../tags/tag417.xml"/><Relationship Id="rId70" Type="http://schemas.openxmlformats.org/officeDocument/2006/relationships/tags" Target="../tags/tag363.xml"/><Relationship Id="rId91" Type="http://schemas.openxmlformats.org/officeDocument/2006/relationships/tags" Target="../tags/tag384.xml"/><Relationship Id="rId145" Type="http://schemas.openxmlformats.org/officeDocument/2006/relationships/tags" Target="../tags/tag438.xml"/><Relationship Id="rId166" Type="http://schemas.openxmlformats.org/officeDocument/2006/relationships/tags" Target="../tags/tag459.xml"/><Relationship Id="rId187" Type="http://schemas.openxmlformats.org/officeDocument/2006/relationships/tags" Target="../tags/tag480.xml"/><Relationship Id="rId1" Type="http://schemas.openxmlformats.org/officeDocument/2006/relationships/tags" Target="../tags/tag294.xml"/><Relationship Id="rId212" Type="http://schemas.openxmlformats.org/officeDocument/2006/relationships/tags" Target="../tags/tag505.xml"/><Relationship Id="rId233" Type="http://schemas.openxmlformats.org/officeDocument/2006/relationships/tags" Target="../tags/tag526.xml"/><Relationship Id="rId28" Type="http://schemas.openxmlformats.org/officeDocument/2006/relationships/tags" Target="../tags/tag321.xml"/><Relationship Id="rId49" Type="http://schemas.openxmlformats.org/officeDocument/2006/relationships/tags" Target="../tags/tag342.xml"/><Relationship Id="rId114" Type="http://schemas.openxmlformats.org/officeDocument/2006/relationships/tags" Target="../tags/tag407.xml"/><Relationship Id="rId60" Type="http://schemas.openxmlformats.org/officeDocument/2006/relationships/tags" Target="../tags/tag353.xml"/><Relationship Id="rId81" Type="http://schemas.openxmlformats.org/officeDocument/2006/relationships/tags" Target="../tags/tag374.xml"/><Relationship Id="rId135" Type="http://schemas.openxmlformats.org/officeDocument/2006/relationships/tags" Target="../tags/tag428.xml"/><Relationship Id="rId156" Type="http://schemas.openxmlformats.org/officeDocument/2006/relationships/tags" Target="../tags/tag449.xml"/><Relationship Id="rId177" Type="http://schemas.openxmlformats.org/officeDocument/2006/relationships/tags" Target="../tags/tag470.xml"/><Relationship Id="rId198" Type="http://schemas.openxmlformats.org/officeDocument/2006/relationships/tags" Target="../tags/tag491.xml"/><Relationship Id="rId202" Type="http://schemas.openxmlformats.org/officeDocument/2006/relationships/tags" Target="../tags/tag495.xml"/><Relationship Id="rId223" Type="http://schemas.openxmlformats.org/officeDocument/2006/relationships/tags" Target="../tags/tag516.xml"/><Relationship Id="rId244" Type="http://schemas.openxmlformats.org/officeDocument/2006/relationships/tags" Target="../tags/tag537.xml"/><Relationship Id="rId18" Type="http://schemas.openxmlformats.org/officeDocument/2006/relationships/tags" Target="../tags/tag311.xml"/><Relationship Id="rId39" Type="http://schemas.openxmlformats.org/officeDocument/2006/relationships/tags" Target="../tags/tag332.xml"/><Relationship Id="rId50" Type="http://schemas.openxmlformats.org/officeDocument/2006/relationships/tags" Target="../tags/tag343.xml"/><Relationship Id="rId104" Type="http://schemas.openxmlformats.org/officeDocument/2006/relationships/tags" Target="../tags/tag397.xml"/><Relationship Id="rId125" Type="http://schemas.openxmlformats.org/officeDocument/2006/relationships/tags" Target="../tags/tag418.xml"/><Relationship Id="rId146" Type="http://schemas.openxmlformats.org/officeDocument/2006/relationships/tags" Target="../tags/tag439.xml"/><Relationship Id="rId167" Type="http://schemas.openxmlformats.org/officeDocument/2006/relationships/tags" Target="../tags/tag460.xml"/><Relationship Id="rId188" Type="http://schemas.openxmlformats.org/officeDocument/2006/relationships/tags" Target="../tags/tag481.xml"/><Relationship Id="rId71" Type="http://schemas.openxmlformats.org/officeDocument/2006/relationships/tags" Target="../tags/tag364.xml"/><Relationship Id="rId92" Type="http://schemas.openxmlformats.org/officeDocument/2006/relationships/tags" Target="../tags/tag385.xml"/><Relationship Id="rId213" Type="http://schemas.openxmlformats.org/officeDocument/2006/relationships/tags" Target="../tags/tag506.xml"/><Relationship Id="rId234" Type="http://schemas.openxmlformats.org/officeDocument/2006/relationships/tags" Target="../tags/tag527.xml"/><Relationship Id="rId2" Type="http://schemas.openxmlformats.org/officeDocument/2006/relationships/tags" Target="../tags/tag295.xml"/><Relationship Id="rId29" Type="http://schemas.openxmlformats.org/officeDocument/2006/relationships/tags" Target="../tags/tag322.xml"/><Relationship Id="rId40" Type="http://schemas.openxmlformats.org/officeDocument/2006/relationships/tags" Target="../tags/tag333.xml"/><Relationship Id="rId115" Type="http://schemas.openxmlformats.org/officeDocument/2006/relationships/tags" Target="../tags/tag408.xml"/><Relationship Id="rId136" Type="http://schemas.openxmlformats.org/officeDocument/2006/relationships/tags" Target="../tags/tag429.xml"/><Relationship Id="rId157" Type="http://schemas.openxmlformats.org/officeDocument/2006/relationships/tags" Target="../tags/tag450.xml"/><Relationship Id="rId178" Type="http://schemas.openxmlformats.org/officeDocument/2006/relationships/tags" Target="../tags/tag471.xml"/><Relationship Id="rId61" Type="http://schemas.openxmlformats.org/officeDocument/2006/relationships/tags" Target="../tags/tag354.xml"/><Relationship Id="rId82" Type="http://schemas.openxmlformats.org/officeDocument/2006/relationships/tags" Target="../tags/tag375.xml"/><Relationship Id="rId199" Type="http://schemas.openxmlformats.org/officeDocument/2006/relationships/tags" Target="../tags/tag492.xml"/><Relationship Id="rId203" Type="http://schemas.openxmlformats.org/officeDocument/2006/relationships/tags" Target="../tags/tag496.xml"/><Relationship Id="rId19" Type="http://schemas.openxmlformats.org/officeDocument/2006/relationships/tags" Target="../tags/tag312.xml"/><Relationship Id="rId224" Type="http://schemas.openxmlformats.org/officeDocument/2006/relationships/tags" Target="../tags/tag517.xml"/><Relationship Id="rId245" Type="http://schemas.openxmlformats.org/officeDocument/2006/relationships/tags" Target="../tags/tag538.xml"/><Relationship Id="rId30" Type="http://schemas.openxmlformats.org/officeDocument/2006/relationships/tags" Target="../tags/tag323.xml"/><Relationship Id="rId105" Type="http://schemas.openxmlformats.org/officeDocument/2006/relationships/tags" Target="../tags/tag398.xml"/><Relationship Id="rId126" Type="http://schemas.openxmlformats.org/officeDocument/2006/relationships/tags" Target="../tags/tag419.xml"/><Relationship Id="rId147" Type="http://schemas.openxmlformats.org/officeDocument/2006/relationships/tags" Target="../tags/tag440.xml"/><Relationship Id="rId168" Type="http://schemas.openxmlformats.org/officeDocument/2006/relationships/tags" Target="../tags/tag461.xml"/><Relationship Id="rId51" Type="http://schemas.openxmlformats.org/officeDocument/2006/relationships/tags" Target="../tags/tag344.xml"/><Relationship Id="rId72" Type="http://schemas.openxmlformats.org/officeDocument/2006/relationships/tags" Target="../tags/tag365.xml"/><Relationship Id="rId93" Type="http://schemas.openxmlformats.org/officeDocument/2006/relationships/tags" Target="../tags/tag386.xml"/><Relationship Id="rId189" Type="http://schemas.openxmlformats.org/officeDocument/2006/relationships/tags" Target="../tags/tag482.xml"/><Relationship Id="rId3" Type="http://schemas.openxmlformats.org/officeDocument/2006/relationships/tags" Target="../tags/tag296.xml"/><Relationship Id="rId214" Type="http://schemas.openxmlformats.org/officeDocument/2006/relationships/tags" Target="../tags/tag507.xml"/><Relationship Id="rId235" Type="http://schemas.openxmlformats.org/officeDocument/2006/relationships/tags" Target="../tags/tag528.xml"/><Relationship Id="rId116" Type="http://schemas.openxmlformats.org/officeDocument/2006/relationships/tags" Target="../tags/tag409.xml"/><Relationship Id="rId137" Type="http://schemas.openxmlformats.org/officeDocument/2006/relationships/tags" Target="../tags/tag430.xml"/><Relationship Id="rId158" Type="http://schemas.openxmlformats.org/officeDocument/2006/relationships/tags" Target="../tags/tag451.xml"/><Relationship Id="rId20" Type="http://schemas.openxmlformats.org/officeDocument/2006/relationships/tags" Target="../tags/tag313.xml"/><Relationship Id="rId41" Type="http://schemas.openxmlformats.org/officeDocument/2006/relationships/tags" Target="../tags/tag334.xml"/><Relationship Id="rId62" Type="http://schemas.openxmlformats.org/officeDocument/2006/relationships/tags" Target="../tags/tag355.xml"/><Relationship Id="rId83" Type="http://schemas.openxmlformats.org/officeDocument/2006/relationships/tags" Target="../tags/tag376.xml"/><Relationship Id="rId179" Type="http://schemas.openxmlformats.org/officeDocument/2006/relationships/tags" Target="../tags/tag472.xml"/><Relationship Id="rId190" Type="http://schemas.openxmlformats.org/officeDocument/2006/relationships/tags" Target="../tags/tag483.xml"/><Relationship Id="rId204" Type="http://schemas.openxmlformats.org/officeDocument/2006/relationships/tags" Target="../tags/tag497.xml"/><Relationship Id="rId225" Type="http://schemas.openxmlformats.org/officeDocument/2006/relationships/tags" Target="../tags/tag518.xml"/><Relationship Id="rId246" Type="http://schemas.openxmlformats.org/officeDocument/2006/relationships/tags" Target="../tags/tag539.xml"/><Relationship Id="rId106" Type="http://schemas.openxmlformats.org/officeDocument/2006/relationships/tags" Target="../tags/tag399.xml"/><Relationship Id="rId127" Type="http://schemas.openxmlformats.org/officeDocument/2006/relationships/tags" Target="../tags/tag420.xml"/><Relationship Id="rId10" Type="http://schemas.openxmlformats.org/officeDocument/2006/relationships/tags" Target="../tags/tag303.xml"/><Relationship Id="rId31" Type="http://schemas.openxmlformats.org/officeDocument/2006/relationships/tags" Target="../tags/tag324.xml"/><Relationship Id="rId52" Type="http://schemas.openxmlformats.org/officeDocument/2006/relationships/tags" Target="../tags/tag345.xml"/><Relationship Id="rId73" Type="http://schemas.openxmlformats.org/officeDocument/2006/relationships/tags" Target="../tags/tag366.xml"/><Relationship Id="rId94" Type="http://schemas.openxmlformats.org/officeDocument/2006/relationships/tags" Target="../tags/tag387.xml"/><Relationship Id="rId148" Type="http://schemas.openxmlformats.org/officeDocument/2006/relationships/tags" Target="../tags/tag441.xml"/><Relationship Id="rId169" Type="http://schemas.openxmlformats.org/officeDocument/2006/relationships/tags" Target="../tags/tag462.xml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tags" Target="../tags/tag566.xml"/><Relationship Id="rId117" Type="http://schemas.openxmlformats.org/officeDocument/2006/relationships/tags" Target="../tags/tag657.xml"/><Relationship Id="rId21" Type="http://schemas.openxmlformats.org/officeDocument/2006/relationships/tags" Target="../tags/tag561.xml"/><Relationship Id="rId42" Type="http://schemas.openxmlformats.org/officeDocument/2006/relationships/tags" Target="../tags/tag582.xml"/><Relationship Id="rId47" Type="http://schemas.openxmlformats.org/officeDocument/2006/relationships/tags" Target="../tags/tag587.xml"/><Relationship Id="rId63" Type="http://schemas.openxmlformats.org/officeDocument/2006/relationships/tags" Target="../tags/tag603.xml"/><Relationship Id="rId68" Type="http://schemas.openxmlformats.org/officeDocument/2006/relationships/tags" Target="../tags/tag608.xml"/><Relationship Id="rId84" Type="http://schemas.openxmlformats.org/officeDocument/2006/relationships/tags" Target="../tags/tag624.xml"/><Relationship Id="rId89" Type="http://schemas.openxmlformats.org/officeDocument/2006/relationships/tags" Target="../tags/tag629.xml"/><Relationship Id="rId112" Type="http://schemas.openxmlformats.org/officeDocument/2006/relationships/tags" Target="../tags/tag652.xml"/><Relationship Id="rId16" Type="http://schemas.openxmlformats.org/officeDocument/2006/relationships/tags" Target="../tags/tag556.xml"/><Relationship Id="rId107" Type="http://schemas.openxmlformats.org/officeDocument/2006/relationships/tags" Target="../tags/tag647.xml"/><Relationship Id="rId11" Type="http://schemas.openxmlformats.org/officeDocument/2006/relationships/tags" Target="../tags/tag551.xml"/><Relationship Id="rId32" Type="http://schemas.openxmlformats.org/officeDocument/2006/relationships/tags" Target="../tags/tag572.xml"/><Relationship Id="rId37" Type="http://schemas.openxmlformats.org/officeDocument/2006/relationships/tags" Target="../tags/tag577.xml"/><Relationship Id="rId53" Type="http://schemas.openxmlformats.org/officeDocument/2006/relationships/tags" Target="../tags/tag593.xml"/><Relationship Id="rId58" Type="http://schemas.openxmlformats.org/officeDocument/2006/relationships/tags" Target="../tags/tag598.xml"/><Relationship Id="rId74" Type="http://schemas.openxmlformats.org/officeDocument/2006/relationships/tags" Target="../tags/tag614.xml"/><Relationship Id="rId79" Type="http://schemas.openxmlformats.org/officeDocument/2006/relationships/tags" Target="../tags/tag619.xml"/><Relationship Id="rId102" Type="http://schemas.openxmlformats.org/officeDocument/2006/relationships/tags" Target="../tags/tag642.xml"/><Relationship Id="rId123" Type="http://schemas.openxmlformats.org/officeDocument/2006/relationships/tags" Target="../tags/tag663.xml"/><Relationship Id="rId5" Type="http://schemas.openxmlformats.org/officeDocument/2006/relationships/tags" Target="../tags/tag545.xml"/><Relationship Id="rId90" Type="http://schemas.openxmlformats.org/officeDocument/2006/relationships/tags" Target="../tags/tag630.xml"/><Relationship Id="rId95" Type="http://schemas.openxmlformats.org/officeDocument/2006/relationships/tags" Target="../tags/tag635.xml"/><Relationship Id="rId22" Type="http://schemas.openxmlformats.org/officeDocument/2006/relationships/tags" Target="../tags/tag562.xml"/><Relationship Id="rId27" Type="http://schemas.openxmlformats.org/officeDocument/2006/relationships/tags" Target="../tags/tag567.xml"/><Relationship Id="rId43" Type="http://schemas.openxmlformats.org/officeDocument/2006/relationships/tags" Target="../tags/tag583.xml"/><Relationship Id="rId48" Type="http://schemas.openxmlformats.org/officeDocument/2006/relationships/tags" Target="../tags/tag588.xml"/><Relationship Id="rId64" Type="http://schemas.openxmlformats.org/officeDocument/2006/relationships/tags" Target="../tags/tag604.xml"/><Relationship Id="rId69" Type="http://schemas.openxmlformats.org/officeDocument/2006/relationships/tags" Target="../tags/tag609.xml"/><Relationship Id="rId113" Type="http://schemas.openxmlformats.org/officeDocument/2006/relationships/tags" Target="../tags/tag653.xml"/><Relationship Id="rId118" Type="http://schemas.openxmlformats.org/officeDocument/2006/relationships/tags" Target="../tags/tag658.xml"/><Relationship Id="rId80" Type="http://schemas.openxmlformats.org/officeDocument/2006/relationships/tags" Target="../tags/tag620.xml"/><Relationship Id="rId85" Type="http://schemas.openxmlformats.org/officeDocument/2006/relationships/tags" Target="../tags/tag625.xml"/><Relationship Id="rId12" Type="http://schemas.openxmlformats.org/officeDocument/2006/relationships/tags" Target="../tags/tag552.xml"/><Relationship Id="rId17" Type="http://schemas.openxmlformats.org/officeDocument/2006/relationships/tags" Target="../tags/tag557.xml"/><Relationship Id="rId33" Type="http://schemas.openxmlformats.org/officeDocument/2006/relationships/tags" Target="../tags/tag573.xml"/><Relationship Id="rId38" Type="http://schemas.openxmlformats.org/officeDocument/2006/relationships/tags" Target="../tags/tag578.xml"/><Relationship Id="rId59" Type="http://schemas.openxmlformats.org/officeDocument/2006/relationships/tags" Target="../tags/tag599.xml"/><Relationship Id="rId103" Type="http://schemas.openxmlformats.org/officeDocument/2006/relationships/tags" Target="../tags/tag643.xml"/><Relationship Id="rId108" Type="http://schemas.openxmlformats.org/officeDocument/2006/relationships/tags" Target="../tags/tag648.xml"/><Relationship Id="rId124" Type="http://schemas.openxmlformats.org/officeDocument/2006/relationships/tags" Target="../tags/tag664.xml"/><Relationship Id="rId54" Type="http://schemas.openxmlformats.org/officeDocument/2006/relationships/tags" Target="../tags/tag594.xml"/><Relationship Id="rId70" Type="http://schemas.openxmlformats.org/officeDocument/2006/relationships/tags" Target="../tags/tag610.xml"/><Relationship Id="rId75" Type="http://schemas.openxmlformats.org/officeDocument/2006/relationships/tags" Target="../tags/tag615.xml"/><Relationship Id="rId91" Type="http://schemas.openxmlformats.org/officeDocument/2006/relationships/tags" Target="../tags/tag631.xml"/><Relationship Id="rId96" Type="http://schemas.openxmlformats.org/officeDocument/2006/relationships/tags" Target="../tags/tag636.xml"/><Relationship Id="rId1" Type="http://schemas.openxmlformats.org/officeDocument/2006/relationships/tags" Target="../tags/tag541.xml"/><Relationship Id="rId6" Type="http://schemas.openxmlformats.org/officeDocument/2006/relationships/tags" Target="../tags/tag546.xml"/><Relationship Id="rId23" Type="http://schemas.openxmlformats.org/officeDocument/2006/relationships/tags" Target="../tags/tag563.xml"/><Relationship Id="rId28" Type="http://schemas.openxmlformats.org/officeDocument/2006/relationships/tags" Target="../tags/tag568.xml"/><Relationship Id="rId49" Type="http://schemas.openxmlformats.org/officeDocument/2006/relationships/tags" Target="../tags/tag589.xml"/><Relationship Id="rId114" Type="http://schemas.openxmlformats.org/officeDocument/2006/relationships/tags" Target="../tags/tag654.xml"/><Relationship Id="rId119" Type="http://schemas.openxmlformats.org/officeDocument/2006/relationships/tags" Target="../tags/tag659.xml"/><Relationship Id="rId44" Type="http://schemas.openxmlformats.org/officeDocument/2006/relationships/tags" Target="../tags/tag584.xml"/><Relationship Id="rId60" Type="http://schemas.openxmlformats.org/officeDocument/2006/relationships/tags" Target="../tags/tag600.xml"/><Relationship Id="rId65" Type="http://schemas.openxmlformats.org/officeDocument/2006/relationships/tags" Target="../tags/tag605.xml"/><Relationship Id="rId81" Type="http://schemas.openxmlformats.org/officeDocument/2006/relationships/tags" Target="../tags/tag621.xml"/><Relationship Id="rId86" Type="http://schemas.openxmlformats.org/officeDocument/2006/relationships/tags" Target="../tags/tag626.xml"/><Relationship Id="rId13" Type="http://schemas.openxmlformats.org/officeDocument/2006/relationships/tags" Target="../tags/tag553.xml"/><Relationship Id="rId18" Type="http://schemas.openxmlformats.org/officeDocument/2006/relationships/tags" Target="../tags/tag558.xml"/><Relationship Id="rId39" Type="http://schemas.openxmlformats.org/officeDocument/2006/relationships/tags" Target="../tags/tag579.xml"/><Relationship Id="rId109" Type="http://schemas.openxmlformats.org/officeDocument/2006/relationships/tags" Target="../tags/tag649.xml"/><Relationship Id="rId34" Type="http://schemas.openxmlformats.org/officeDocument/2006/relationships/tags" Target="../tags/tag574.xml"/><Relationship Id="rId50" Type="http://schemas.openxmlformats.org/officeDocument/2006/relationships/tags" Target="../tags/tag590.xml"/><Relationship Id="rId55" Type="http://schemas.openxmlformats.org/officeDocument/2006/relationships/tags" Target="../tags/tag595.xml"/><Relationship Id="rId76" Type="http://schemas.openxmlformats.org/officeDocument/2006/relationships/tags" Target="../tags/tag616.xml"/><Relationship Id="rId97" Type="http://schemas.openxmlformats.org/officeDocument/2006/relationships/tags" Target="../tags/tag637.xml"/><Relationship Id="rId104" Type="http://schemas.openxmlformats.org/officeDocument/2006/relationships/tags" Target="../tags/tag644.xml"/><Relationship Id="rId120" Type="http://schemas.openxmlformats.org/officeDocument/2006/relationships/tags" Target="../tags/tag660.xml"/><Relationship Id="rId125" Type="http://schemas.openxmlformats.org/officeDocument/2006/relationships/slideLayout" Target="../slideLayouts/slideLayout1.xml"/><Relationship Id="rId7" Type="http://schemas.openxmlformats.org/officeDocument/2006/relationships/tags" Target="../tags/tag547.xml"/><Relationship Id="rId71" Type="http://schemas.openxmlformats.org/officeDocument/2006/relationships/tags" Target="../tags/tag611.xml"/><Relationship Id="rId92" Type="http://schemas.openxmlformats.org/officeDocument/2006/relationships/tags" Target="../tags/tag632.xml"/><Relationship Id="rId2" Type="http://schemas.openxmlformats.org/officeDocument/2006/relationships/tags" Target="../tags/tag542.xml"/><Relationship Id="rId29" Type="http://schemas.openxmlformats.org/officeDocument/2006/relationships/tags" Target="../tags/tag569.xml"/><Relationship Id="rId24" Type="http://schemas.openxmlformats.org/officeDocument/2006/relationships/tags" Target="../tags/tag564.xml"/><Relationship Id="rId40" Type="http://schemas.openxmlformats.org/officeDocument/2006/relationships/tags" Target="../tags/tag580.xml"/><Relationship Id="rId45" Type="http://schemas.openxmlformats.org/officeDocument/2006/relationships/tags" Target="../tags/tag585.xml"/><Relationship Id="rId66" Type="http://schemas.openxmlformats.org/officeDocument/2006/relationships/tags" Target="../tags/tag606.xml"/><Relationship Id="rId87" Type="http://schemas.openxmlformats.org/officeDocument/2006/relationships/tags" Target="../tags/tag627.xml"/><Relationship Id="rId110" Type="http://schemas.openxmlformats.org/officeDocument/2006/relationships/tags" Target="../tags/tag650.xml"/><Relationship Id="rId115" Type="http://schemas.openxmlformats.org/officeDocument/2006/relationships/tags" Target="../tags/tag655.xml"/><Relationship Id="rId61" Type="http://schemas.openxmlformats.org/officeDocument/2006/relationships/tags" Target="../tags/tag601.xml"/><Relationship Id="rId82" Type="http://schemas.openxmlformats.org/officeDocument/2006/relationships/tags" Target="../tags/tag622.xml"/><Relationship Id="rId19" Type="http://schemas.openxmlformats.org/officeDocument/2006/relationships/tags" Target="../tags/tag559.xml"/><Relationship Id="rId14" Type="http://schemas.openxmlformats.org/officeDocument/2006/relationships/tags" Target="../tags/tag554.xml"/><Relationship Id="rId30" Type="http://schemas.openxmlformats.org/officeDocument/2006/relationships/tags" Target="../tags/tag570.xml"/><Relationship Id="rId35" Type="http://schemas.openxmlformats.org/officeDocument/2006/relationships/tags" Target="../tags/tag575.xml"/><Relationship Id="rId56" Type="http://schemas.openxmlformats.org/officeDocument/2006/relationships/tags" Target="../tags/tag596.xml"/><Relationship Id="rId77" Type="http://schemas.openxmlformats.org/officeDocument/2006/relationships/tags" Target="../tags/tag617.xml"/><Relationship Id="rId100" Type="http://schemas.openxmlformats.org/officeDocument/2006/relationships/tags" Target="../tags/tag640.xml"/><Relationship Id="rId105" Type="http://schemas.openxmlformats.org/officeDocument/2006/relationships/tags" Target="../tags/tag645.xml"/><Relationship Id="rId126" Type="http://schemas.openxmlformats.org/officeDocument/2006/relationships/notesSlide" Target="../notesSlides/notesSlide9.xml"/><Relationship Id="rId8" Type="http://schemas.openxmlformats.org/officeDocument/2006/relationships/tags" Target="../tags/tag548.xml"/><Relationship Id="rId51" Type="http://schemas.openxmlformats.org/officeDocument/2006/relationships/tags" Target="../tags/tag591.xml"/><Relationship Id="rId72" Type="http://schemas.openxmlformats.org/officeDocument/2006/relationships/tags" Target="../tags/tag612.xml"/><Relationship Id="rId93" Type="http://schemas.openxmlformats.org/officeDocument/2006/relationships/tags" Target="../tags/tag633.xml"/><Relationship Id="rId98" Type="http://schemas.openxmlformats.org/officeDocument/2006/relationships/tags" Target="../tags/tag638.xml"/><Relationship Id="rId121" Type="http://schemas.openxmlformats.org/officeDocument/2006/relationships/tags" Target="../tags/tag661.xml"/><Relationship Id="rId3" Type="http://schemas.openxmlformats.org/officeDocument/2006/relationships/tags" Target="../tags/tag543.xml"/><Relationship Id="rId25" Type="http://schemas.openxmlformats.org/officeDocument/2006/relationships/tags" Target="../tags/tag565.xml"/><Relationship Id="rId46" Type="http://schemas.openxmlformats.org/officeDocument/2006/relationships/tags" Target="../tags/tag586.xml"/><Relationship Id="rId67" Type="http://schemas.openxmlformats.org/officeDocument/2006/relationships/tags" Target="../tags/tag607.xml"/><Relationship Id="rId116" Type="http://schemas.openxmlformats.org/officeDocument/2006/relationships/tags" Target="../tags/tag656.xml"/><Relationship Id="rId20" Type="http://schemas.openxmlformats.org/officeDocument/2006/relationships/tags" Target="../tags/tag560.xml"/><Relationship Id="rId41" Type="http://schemas.openxmlformats.org/officeDocument/2006/relationships/tags" Target="../tags/tag581.xml"/><Relationship Id="rId62" Type="http://schemas.openxmlformats.org/officeDocument/2006/relationships/tags" Target="../tags/tag602.xml"/><Relationship Id="rId83" Type="http://schemas.openxmlformats.org/officeDocument/2006/relationships/tags" Target="../tags/tag623.xml"/><Relationship Id="rId88" Type="http://schemas.openxmlformats.org/officeDocument/2006/relationships/tags" Target="../tags/tag628.xml"/><Relationship Id="rId111" Type="http://schemas.openxmlformats.org/officeDocument/2006/relationships/tags" Target="../tags/tag651.xml"/><Relationship Id="rId15" Type="http://schemas.openxmlformats.org/officeDocument/2006/relationships/tags" Target="../tags/tag555.xml"/><Relationship Id="rId36" Type="http://schemas.openxmlformats.org/officeDocument/2006/relationships/tags" Target="../tags/tag576.xml"/><Relationship Id="rId57" Type="http://schemas.openxmlformats.org/officeDocument/2006/relationships/tags" Target="../tags/tag597.xml"/><Relationship Id="rId106" Type="http://schemas.openxmlformats.org/officeDocument/2006/relationships/tags" Target="../tags/tag646.xml"/><Relationship Id="rId10" Type="http://schemas.openxmlformats.org/officeDocument/2006/relationships/tags" Target="../tags/tag550.xml"/><Relationship Id="rId31" Type="http://schemas.openxmlformats.org/officeDocument/2006/relationships/tags" Target="../tags/tag571.xml"/><Relationship Id="rId52" Type="http://schemas.openxmlformats.org/officeDocument/2006/relationships/tags" Target="../tags/tag592.xml"/><Relationship Id="rId73" Type="http://schemas.openxmlformats.org/officeDocument/2006/relationships/tags" Target="../tags/tag613.xml"/><Relationship Id="rId78" Type="http://schemas.openxmlformats.org/officeDocument/2006/relationships/tags" Target="../tags/tag618.xml"/><Relationship Id="rId94" Type="http://schemas.openxmlformats.org/officeDocument/2006/relationships/tags" Target="../tags/tag634.xml"/><Relationship Id="rId99" Type="http://schemas.openxmlformats.org/officeDocument/2006/relationships/tags" Target="../tags/tag639.xml"/><Relationship Id="rId101" Type="http://schemas.openxmlformats.org/officeDocument/2006/relationships/tags" Target="../tags/tag641.xml"/><Relationship Id="rId122" Type="http://schemas.openxmlformats.org/officeDocument/2006/relationships/tags" Target="../tags/tag662.xml"/><Relationship Id="rId4" Type="http://schemas.openxmlformats.org/officeDocument/2006/relationships/tags" Target="../tags/tag544.xml"/><Relationship Id="rId9" Type="http://schemas.openxmlformats.org/officeDocument/2006/relationships/tags" Target="../tags/tag5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4301C3-F6F5-4B97-B75C-70E195586B8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61" y="6272582"/>
            <a:ext cx="770835" cy="4068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301EF3-A06C-4881-8DFB-34BF982E27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800" y="1188720"/>
            <a:ext cx="8280400" cy="1700592"/>
          </a:xfrm>
        </p:spPr>
        <p:txBody>
          <a:bodyPr>
            <a:noAutofit/>
          </a:bodyPr>
          <a:lstStyle/>
          <a:p>
            <a:r>
              <a:rPr lang="en-US" sz="2800" dirty="0">
                <a:latin typeface="Garamond" panose="02020404030301010803" pitchFamily="18" charset="0"/>
              </a:rPr>
              <a:t>PDEs and Characteristics Governing Dynamical Systems: </a:t>
            </a:r>
            <a:br>
              <a:rPr lang="en-US" sz="2800" dirty="0">
                <a:latin typeface="Garamond" panose="02020404030301010803" pitchFamily="18" charset="0"/>
              </a:rPr>
            </a:br>
            <a:r>
              <a:rPr lang="en-US" sz="2800" dirty="0">
                <a:latin typeface="Garamond" panose="02020404030301010803" pitchFamily="18" charset="0"/>
              </a:rPr>
              <a:t>Optimal-Harvesting Path Planning and </a:t>
            </a:r>
            <a:br>
              <a:rPr lang="en-US" sz="2800" dirty="0">
                <a:latin typeface="Garamond" panose="02020404030301010803" pitchFamily="18" charset="0"/>
              </a:rPr>
            </a:br>
            <a:r>
              <a:rPr lang="en-US" sz="2800" dirty="0">
                <a:latin typeface="Garamond" panose="02020404030301010803" pitchFamily="18" charset="0"/>
              </a:rPr>
              <a:t>Lagrangian Analysis of Inertial Particles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7F5D5A-8259-41FA-8BE8-C5CE1EC499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272474"/>
            <a:ext cx="6858000" cy="1026666"/>
          </a:xfrm>
        </p:spPr>
        <p:txBody>
          <a:bodyPr/>
          <a:lstStyle/>
          <a:p>
            <a:r>
              <a:rPr lang="en-US" sz="3200" dirty="0">
                <a:solidFill>
                  <a:srgbClr val="C00000"/>
                </a:solidFill>
                <a:latin typeface="Garamond" panose="02020404030301010803" pitchFamily="18" charset="0"/>
              </a:rPr>
              <a:t>Manan Doshi</a:t>
            </a:r>
          </a:p>
          <a:p>
            <a:r>
              <a:rPr lang="en-US" sz="2000" dirty="0">
                <a:solidFill>
                  <a:srgbClr val="C00000"/>
                </a:solidFill>
                <a:latin typeface="Garamond" panose="02020404030301010803" pitchFamily="18" charset="0"/>
              </a:rPr>
              <a:t>Advisor: Prof. Pierre Lermusiaux</a:t>
            </a:r>
          </a:p>
          <a:p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261B306-DB47-4799-A408-8879BB608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997" y="6254820"/>
            <a:ext cx="1472942" cy="44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B6F6BC04-AB6D-453F-8C9A-51CFBE8F0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998" y="6093993"/>
            <a:ext cx="1776762" cy="76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5BF5599E-96C4-45F9-BA00-AD4614057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133" y="6250529"/>
            <a:ext cx="2518628" cy="45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71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 1">
            <a:extLst>
              <a:ext uri="{FF2B5EF4-FFF2-40B4-BE49-F238E27FC236}">
                <a16:creationId xmlns:a16="http://schemas.microsoft.com/office/drawing/2014/main" id="{F8B809AF-0037-4E10-ADA3-DD2003CFB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8859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Garamond" panose="02020404030301010803" pitchFamily="18" charset="0"/>
              </a:rPr>
              <a:t>Example 1: Optimal-Collection Path Planning</a:t>
            </a:r>
          </a:p>
        </p:txBody>
      </p:sp>
      <p:pic>
        <p:nvPicPr>
          <p:cNvPr id="5" name="out_initial_30">
            <a:hlinkClick r:id="" action="ppaction://media"/>
            <a:extLst>
              <a:ext uri="{FF2B5EF4-FFF2-40B4-BE49-F238E27FC236}">
                <a16:creationId xmlns:a16="http://schemas.microsoft.com/office/drawing/2014/main" id="{6B591640-424C-428E-BF16-5A3049815F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53268" y="1699775"/>
            <a:ext cx="6690732" cy="376237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C3A5697-BF24-459C-A9CE-22133106B344}"/>
              </a:ext>
            </a:extLst>
          </p:cNvPr>
          <p:cNvGrpSpPr/>
          <p:nvPr/>
        </p:nvGrpSpPr>
        <p:grpSpPr>
          <a:xfrm>
            <a:off x="520509" y="2363388"/>
            <a:ext cx="1662342" cy="794252"/>
            <a:chOff x="453602" y="3534266"/>
            <a:chExt cx="1662342" cy="79425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71D66A6-5578-4138-95E3-E1FA92CA62DE}"/>
                </a:ext>
              </a:extLst>
            </p:cNvPr>
            <p:cNvSpPr/>
            <p:nvPr/>
          </p:nvSpPr>
          <p:spPr>
            <a:xfrm>
              <a:off x="528873" y="3635298"/>
              <a:ext cx="167808" cy="16726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Star: 5 Points 6">
              <a:extLst>
                <a:ext uri="{FF2B5EF4-FFF2-40B4-BE49-F238E27FC236}">
                  <a16:creationId xmlns:a16="http://schemas.microsoft.com/office/drawing/2014/main" id="{0A9357B0-B6E5-4924-8E21-BD89B9D39F41}"/>
                </a:ext>
              </a:extLst>
            </p:cNvPr>
            <p:cNvSpPr/>
            <p:nvPr/>
          </p:nvSpPr>
          <p:spPr>
            <a:xfrm>
              <a:off x="453602" y="3972184"/>
              <a:ext cx="318350" cy="343337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3FC7AA-B8B8-4E59-A0F5-C8A0AE022564}"/>
                </a:ext>
              </a:extLst>
            </p:cNvPr>
            <p:cNvSpPr txBox="1"/>
            <p:nvPr/>
          </p:nvSpPr>
          <p:spPr>
            <a:xfrm>
              <a:off x="771952" y="3534266"/>
              <a:ext cx="13439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Garamond" panose="02020404030301010803" pitchFamily="18" charset="0"/>
                </a:rPr>
                <a:t>Start point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323CE3C-F415-4916-BA55-967F2A7C8681}"/>
                </a:ext>
              </a:extLst>
            </p:cNvPr>
            <p:cNvSpPr txBox="1"/>
            <p:nvPr/>
          </p:nvSpPr>
          <p:spPr>
            <a:xfrm>
              <a:off x="771952" y="3959186"/>
              <a:ext cx="13439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Garamond" panose="02020404030301010803" pitchFamily="18" charset="0"/>
                </a:rPr>
                <a:t>Final point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46771E6-8023-4CF2-B0CB-58AF4829D9AA}"/>
              </a:ext>
            </a:extLst>
          </p:cNvPr>
          <p:cNvSpPr txBox="1"/>
          <p:nvPr/>
        </p:nvSpPr>
        <p:spPr>
          <a:xfrm>
            <a:off x="66260" y="3765256"/>
            <a:ext cx="2769704" cy="715089"/>
          </a:xfrm>
          <a:prstGeom prst="round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Collection constraint:     0.8</a:t>
            </a:r>
          </a:p>
          <a:p>
            <a:r>
              <a:rPr lang="en-US" dirty="0">
                <a:latin typeface="Garamond" panose="02020404030301010803" pitchFamily="18" charset="0"/>
              </a:rPr>
              <a:t>Max Speed:                    0.4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4357F7BC-4CF3-4564-8C08-36385659A91D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47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76F02FA-3F52-4756-9659-B1F0A5ABBB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20922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ut_2D_contours_forward_40">
            <a:hlinkClick r:id="" action="ppaction://media"/>
            <a:extLst>
              <a:ext uri="{FF2B5EF4-FFF2-40B4-BE49-F238E27FC236}">
                <a16:creationId xmlns:a16="http://schemas.microsoft.com/office/drawing/2014/main" id="{7BD243F6-C914-4E78-AEEE-CC74C3DBB5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3803932" y="771990"/>
            <a:ext cx="5332059" cy="2998358"/>
          </a:xfrm>
          <a:prstGeom prst="rect">
            <a:avLst/>
          </a:prstGeom>
        </p:spPr>
      </p:pic>
      <p:pic>
        <p:nvPicPr>
          <p:cNvPr id="12" name="out_isometric_40">
            <a:hlinkClick r:id="" action="ppaction://media"/>
            <a:extLst>
              <a:ext uri="{FF2B5EF4-FFF2-40B4-BE49-F238E27FC236}">
                <a16:creationId xmlns:a16="http://schemas.microsoft.com/office/drawing/2014/main" id="{D28F6BA3-2B59-4A39-A479-BE79F577073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35478" y="3865779"/>
            <a:ext cx="4772121" cy="2683489"/>
          </a:xfrm>
          <a:prstGeom prst="rect">
            <a:avLst/>
          </a:prstGeom>
        </p:spPr>
      </p:pic>
      <p:pic>
        <p:nvPicPr>
          <p:cNvPr id="13" name="out_top_40">
            <a:hlinkClick r:id="" action="ppaction://media"/>
            <a:extLst>
              <a:ext uri="{FF2B5EF4-FFF2-40B4-BE49-F238E27FC236}">
                <a16:creationId xmlns:a16="http://schemas.microsoft.com/office/drawing/2014/main" id="{B8397C85-1DD3-40CA-920F-1BC2170A098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4223057" y="3876136"/>
            <a:ext cx="4772121" cy="266277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1193F5-8FA2-4E12-AA28-5312A5A17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F02FA-3F52-4756-9659-B1F0A5ABBB27}" type="slidenum">
              <a:rPr lang="en-US" smtClean="0"/>
              <a:t>11</a:t>
            </a:fld>
            <a:endParaRPr lang="en-US" dirty="0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F27D41B-3795-4D74-91DC-649850439D7A}"/>
              </a:ext>
            </a:extLst>
          </p:cNvPr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368729" y="1062342"/>
            <a:ext cx="3608985" cy="435905"/>
            <a:chOff x="263525" y="2574925"/>
            <a:chExt cx="3811588" cy="460376"/>
          </a:xfrm>
        </p:grpSpPr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id="{ADA8B3C1-CBEB-4F74-9840-358C84BD7874}"/>
                </a:ext>
              </a:extLst>
            </p:cNvPr>
            <p:cNvSpPr>
              <a:spLocks noEditPoints="1"/>
            </p:cNvSpPr>
            <p:nvPr>
              <p:custDataLst>
                <p:tags r:id="rId9"/>
              </p:custDataLst>
            </p:nvPr>
          </p:nvSpPr>
          <p:spPr bwMode="auto">
            <a:xfrm>
              <a:off x="271463" y="2586038"/>
              <a:ext cx="95250" cy="141288"/>
            </a:xfrm>
            <a:custGeom>
              <a:avLst/>
              <a:gdLst>
                <a:gd name="T0" fmla="*/ 211 w 263"/>
                <a:gd name="T1" fmla="*/ 188 h 369"/>
                <a:gd name="T2" fmla="*/ 147 w 263"/>
                <a:gd name="T3" fmla="*/ 130 h 369"/>
                <a:gd name="T4" fmla="*/ 45 w 263"/>
                <a:gd name="T5" fmla="*/ 176 h 369"/>
                <a:gd name="T6" fmla="*/ 0 w 263"/>
                <a:gd name="T7" fmla="*/ 280 h 369"/>
                <a:gd name="T8" fmla="*/ 92 w 263"/>
                <a:gd name="T9" fmla="*/ 369 h 369"/>
                <a:gd name="T10" fmla="*/ 263 w 263"/>
                <a:gd name="T11" fmla="*/ 130 h 369"/>
                <a:gd name="T12" fmla="*/ 155 w 263"/>
                <a:gd name="T13" fmla="*/ 0 h 369"/>
                <a:gd name="T14" fmla="*/ 60 w 263"/>
                <a:gd name="T15" fmla="*/ 79 h 369"/>
                <a:gd name="T16" fmla="*/ 79 w 263"/>
                <a:gd name="T17" fmla="*/ 97 h 369"/>
                <a:gd name="T18" fmla="*/ 106 w 263"/>
                <a:gd name="T19" fmla="*/ 70 h 369"/>
                <a:gd name="T20" fmla="*/ 82 w 263"/>
                <a:gd name="T21" fmla="*/ 53 h 369"/>
                <a:gd name="T22" fmla="*/ 154 w 263"/>
                <a:gd name="T23" fmla="*/ 13 h 369"/>
                <a:gd name="T24" fmla="*/ 225 w 263"/>
                <a:gd name="T25" fmla="*/ 103 h 369"/>
                <a:gd name="T26" fmla="*/ 212 w 263"/>
                <a:gd name="T27" fmla="*/ 188 h 369"/>
                <a:gd name="T28" fmla="*/ 211 w 263"/>
                <a:gd name="T29" fmla="*/ 188 h 369"/>
                <a:gd name="T30" fmla="*/ 94 w 263"/>
                <a:gd name="T31" fmla="*/ 355 h 369"/>
                <a:gd name="T32" fmla="*/ 39 w 263"/>
                <a:gd name="T33" fmla="*/ 298 h 369"/>
                <a:gd name="T34" fmla="*/ 72 w 263"/>
                <a:gd name="T35" fmla="*/ 185 h 369"/>
                <a:gd name="T36" fmla="*/ 147 w 263"/>
                <a:gd name="T37" fmla="*/ 141 h 369"/>
                <a:gd name="T38" fmla="*/ 202 w 263"/>
                <a:gd name="T39" fmla="*/ 206 h 369"/>
                <a:gd name="T40" fmla="*/ 94 w 263"/>
                <a:gd name="T41" fmla="*/ 355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3" h="369">
                  <a:moveTo>
                    <a:pt x="211" y="188"/>
                  </a:moveTo>
                  <a:cubicBezTo>
                    <a:pt x="206" y="158"/>
                    <a:pt x="186" y="130"/>
                    <a:pt x="147" y="130"/>
                  </a:cubicBezTo>
                  <a:cubicBezTo>
                    <a:pt x="117" y="130"/>
                    <a:pt x="84" y="138"/>
                    <a:pt x="45" y="176"/>
                  </a:cubicBezTo>
                  <a:cubicBezTo>
                    <a:pt x="4" y="218"/>
                    <a:pt x="0" y="264"/>
                    <a:pt x="0" y="280"/>
                  </a:cubicBezTo>
                  <a:cubicBezTo>
                    <a:pt x="0" y="311"/>
                    <a:pt x="22" y="369"/>
                    <a:pt x="92" y="369"/>
                  </a:cubicBezTo>
                  <a:cubicBezTo>
                    <a:pt x="211" y="369"/>
                    <a:pt x="263" y="201"/>
                    <a:pt x="263" y="130"/>
                  </a:cubicBezTo>
                  <a:cubicBezTo>
                    <a:pt x="263" y="50"/>
                    <a:pt x="216" y="0"/>
                    <a:pt x="155" y="0"/>
                  </a:cubicBezTo>
                  <a:cubicBezTo>
                    <a:pt x="83" y="0"/>
                    <a:pt x="60" y="65"/>
                    <a:pt x="60" y="79"/>
                  </a:cubicBezTo>
                  <a:cubicBezTo>
                    <a:pt x="60" y="86"/>
                    <a:pt x="64" y="97"/>
                    <a:pt x="79" y="97"/>
                  </a:cubicBezTo>
                  <a:cubicBezTo>
                    <a:pt x="95" y="97"/>
                    <a:pt x="106" y="82"/>
                    <a:pt x="106" y="70"/>
                  </a:cubicBezTo>
                  <a:cubicBezTo>
                    <a:pt x="106" y="53"/>
                    <a:pt x="90" y="53"/>
                    <a:pt x="82" y="53"/>
                  </a:cubicBezTo>
                  <a:cubicBezTo>
                    <a:pt x="104" y="16"/>
                    <a:pt x="140" y="13"/>
                    <a:pt x="154" y="13"/>
                  </a:cubicBezTo>
                  <a:cubicBezTo>
                    <a:pt x="190" y="13"/>
                    <a:pt x="225" y="39"/>
                    <a:pt x="225" y="103"/>
                  </a:cubicBezTo>
                  <a:cubicBezTo>
                    <a:pt x="225" y="123"/>
                    <a:pt x="222" y="148"/>
                    <a:pt x="212" y="188"/>
                  </a:cubicBezTo>
                  <a:lnTo>
                    <a:pt x="211" y="188"/>
                  </a:lnTo>
                  <a:close/>
                  <a:moveTo>
                    <a:pt x="94" y="355"/>
                  </a:moveTo>
                  <a:cubicBezTo>
                    <a:pt x="39" y="355"/>
                    <a:pt x="39" y="303"/>
                    <a:pt x="39" y="298"/>
                  </a:cubicBezTo>
                  <a:cubicBezTo>
                    <a:pt x="39" y="285"/>
                    <a:pt x="51" y="215"/>
                    <a:pt x="72" y="185"/>
                  </a:cubicBezTo>
                  <a:cubicBezTo>
                    <a:pt x="92" y="157"/>
                    <a:pt x="116" y="141"/>
                    <a:pt x="147" y="141"/>
                  </a:cubicBezTo>
                  <a:cubicBezTo>
                    <a:pt x="201" y="141"/>
                    <a:pt x="202" y="196"/>
                    <a:pt x="202" y="206"/>
                  </a:cubicBezTo>
                  <a:cubicBezTo>
                    <a:pt x="202" y="242"/>
                    <a:pt x="171" y="355"/>
                    <a:pt x="94" y="35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id="{1BAFB8AF-432E-4DA0-AFDB-F6FFD0025727}"/>
                </a:ext>
              </a:extLst>
            </p:cNvPr>
            <p:cNvSpPr>
              <a:spLocks noEditPoints="1"/>
            </p:cNvSpPr>
            <p:nvPr>
              <p:custDataLst>
                <p:tags r:id="rId10"/>
              </p:custDataLst>
            </p:nvPr>
          </p:nvSpPr>
          <p:spPr bwMode="auto">
            <a:xfrm>
              <a:off x="377825" y="2589213"/>
              <a:ext cx="95250" cy="173038"/>
            </a:xfrm>
            <a:custGeom>
              <a:avLst/>
              <a:gdLst>
                <a:gd name="T0" fmla="*/ 194 w 262"/>
                <a:gd name="T1" fmla="*/ 12 h 449"/>
                <a:gd name="T2" fmla="*/ 195 w 262"/>
                <a:gd name="T3" fmla="*/ 5 h 449"/>
                <a:gd name="T4" fmla="*/ 189 w 262"/>
                <a:gd name="T5" fmla="*/ 0 h 449"/>
                <a:gd name="T6" fmla="*/ 182 w 262"/>
                <a:gd name="T7" fmla="*/ 10 h 449"/>
                <a:gd name="T8" fmla="*/ 153 w 262"/>
                <a:gd name="T9" fmla="*/ 126 h 449"/>
                <a:gd name="T10" fmla="*/ 0 w 262"/>
                <a:gd name="T11" fmla="*/ 262 h 449"/>
                <a:gd name="T12" fmla="*/ 96 w 262"/>
                <a:gd name="T13" fmla="*/ 353 h 449"/>
                <a:gd name="T14" fmla="*/ 85 w 262"/>
                <a:gd name="T15" fmla="*/ 399 h 449"/>
                <a:gd name="T16" fmla="*/ 74 w 262"/>
                <a:gd name="T17" fmla="*/ 443 h 449"/>
                <a:gd name="T18" fmla="*/ 80 w 262"/>
                <a:gd name="T19" fmla="*/ 449 h 449"/>
                <a:gd name="T20" fmla="*/ 85 w 262"/>
                <a:gd name="T21" fmla="*/ 447 h 449"/>
                <a:gd name="T22" fmla="*/ 90 w 262"/>
                <a:gd name="T23" fmla="*/ 427 h 449"/>
                <a:gd name="T24" fmla="*/ 109 w 262"/>
                <a:gd name="T25" fmla="*/ 353 h 449"/>
                <a:gd name="T26" fmla="*/ 262 w 262"/>
                <a:gd name="T27" fmla="*/ 216 h 449"/>
                <a:gd name="T28" fmla="*/ 166 w 262"/>
                <a:gd name="T29" fmla="*/ 126 h 449"/>
                <a:gd name="T30" fmla="*/ 194 w 262"/>
                <a:gd name="T31" fmla="*/ 12 h 449"/>
                <a:gd name="T32" fmla="*/ 98 w 262"/>
                <a:gd name="T33" fmla="*/ 342 h 449"/>
                <a:gd name="T34" fmla="*/ 33 w 262"/>
                <a:gd name="T35" fmla="*/ 273 h 449"/>
                <a:gd name="T36" fmla="*/ 150 w 262"/>
                <a:gd name="T37" fmla="*/ 137 h 449"/>
                <a:gd name="T38" fmla="*/ 98 w 262"/>
                <a:gd name="T39" fmla="*/ 342 h 449"/>
                <a:gd name="T40" fmla="*/ 163 w 262"/>
                <a:gd name="T41" fmla="*/ 137 h 449"/>
                <a:gd name="T42" fmla="*/ 229 w 262"/>
                <a:gd name="T43" fmla="*/ 205 h 449"/>
                <a:gd name="T44" fmla="*/ 111 w 262"/>
                <a:gd name="T45" fmla="*/ 342 h 449"/>
                <a:gd name="T46" fmla="*/ 163 w 262"/>
                <a:gd name="T47" fmla="*/ 137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2" h="449">
                  <a:moveTo>
                    <a:pt x="194" y="12"/>
                  </a:moveTo>
                  <a:cubicBezTo>
                    <a:pt x="194" y="11"/>
                    <a:pt x="195" y="6"/>
                    <a:pt x="195" y="5"/>
                  </a:cubicBezTo>
                  <a:cubicBezTo>
                    <a:pt x="195" y="5"/>
                    <a:pt x="195" y="0"/>
                    <a:pt x="189" y="0"/>
                  </a:cubicBezTo>
                  <a:cubicBezTo>
                    <a:pt x="184" y="0"/>
                    <a:pt x="184" y="2"/>
                    <a:pt x="182" y="10"/>
                  </a:cubicBezTo>
                  <a:lnTo>
                    <a:pt x="153" y="126"/>
                  </a:lnTo>
                  <a:cubicBezTo>
                    <a:pt x="74" y="128"/>
                    <a:pt x="0" y="194"/>
                    <a:pt x="0" y="262"/>
                  </a:cubicBezTo>
                  <a:cubicBezTo>
                    <a:pt x="0" y="310"/>
                    <a:pt x="35" y="349"/>
                    <a:pt x="96" y="353"/>
                  </a:cubicBezTo>
                  <a:cubicBezTo>
                    <a:pt x="92" y="368"/>
                    <a:pt x="89" y="384"/>
                    <a:pt x="85" y="399"/>
                  </a:cubicBezTo>
                  <a:cubicBezTo>
                    <a:pt x="79" y="423"/>
                    <a:pt x="74" y="442"/>
                    <a:pt x="74" y="443"/>
                  </a:cubicBezTo>
                  <a:cubicBezTo>
                    <a:pt x="74" y="448"/>
                    <a:pt x="77" y="449"/>
                    <a:pt x="80" y="449"/>
                  </a:cubicBezTo>
                  <a:cubicBezTo>
                    <a:pt x="82" y="449"/>
                    <a:pt x="83" y="448"/>
                    <a:pt x="85" y="447"/>
                  </a:cubicBezTo>
                  <a:cubicBezTo>
                    <a:pt x="86" y="446"/>
                    <a:pt x="89" y="434"/>
                    <a:pt x="90" y="427"/>
                  </a:cubicBezTo>
                  <a:lnTo>
                    <a:pt x="109" y="353"/>
                  </a:lnTo>
                  <a:cubicBezTo>
                    <a:pt x="189" y="350"/>
                    <a:pt x="262" y="283"/>
                    <a:pt x="262" y="216"/>
                  </a:cubicBezTo>
                  <a:cubicBezTo>
                    <a:pt x="262" y="176"/>
                    <a:pt x="235" y="131"/>
                    <a:pt x="166" y="126"/>
                  </a:cubicBezTo>
                  <a:lnTo>
                    <a:pt x="194" y="12"/>
                  </a:lnTo>
                  <a:close/>
                  <a:moveTo>
                    <a:pt x="98" y="342"/>
                  </a:moveTo>
                  <a:cubicBezTo>
                    <a:pt x="69" y="340"/>
                    <a:pt x="33" y="323"/>
                    <a:pt x="33" y="273"/>
                  </a:cubicBezTo>
                  <a:cubicBezTo>
                    <a:pt x="33" y="213"/>
                    <a:pt x="76" y="143"/>
                    <a:pt x="150" y="137"/>
                  </a:cubicBezTo>
                  <a:lnTo>
                    <a:pt x="98" y="342"/>
                  </a:lnTo>
                  <a:close/>
                  <a:moveTo>
                    <a:pt x="163" y="137"/>
                  </a:moveTo>
                  <a:cubicBezTo>
                    <a:pt x="201" y="139"/>
                    <a:pt x="229" y="161"/>
                    <a:pt x="229" y="205"/>
                  </a:cubicBezTo>
                  <a:cubicBezTo>
                    <a:pt x="229" y="264"/>
                    <a:pt x="186" y="336"/>
                    <a:pt x="111" y="342"/>
                  </a:cubicBezTo>
                  <a:lnTo>
                    <a:pt x="163" y="13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54" name="Rectangle 9">
              <a:extLst>
                <a:ext uri="{FF2B5EF4-FFF2-40B4-BE49-F238E27FC236}">
                  <a16:creationId xmlns:a16="http://schemas.microsoft.com/office/drawing/2014/main" id="{36006CD0-4C7C-4A34-88A6-CC896229C2B2}"/>
                </a:ext>
              </a:extLst>
            </p:cNvPr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63525" y="2801938"/>
              <a:ext cx="212725" cy="6350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24988F98-489F-4B1F-A23F-5974D1138CC6}"/>
                </a:ext>
              </a:extLst>
            </p:cNvPr>
            <p:cNvSpPr>
              <a:spLocks noEditPoints="1"/>
            </p:cNvSpPr>
            <p:nvPr>
              <p:custDataLst>
                <p:tags r:id="rId12"/>
              </p:custDataLst>
            </p:nvPr>
          </p:nvSpPr>
          <p:spPr bwMode="auto">
            <a:xfrm>
              <a:off x="292100" y="2846388"/>
              <a:ext cx="95250" cy="142875"/>
            </a:xfrm>
            <a:custGeom>
              <a:avLst/>
              <a:gdLst>
                <a:gd name="T0" fmla="*/ 211 w 262"/>
                <a:gd name="T1" fmla="*/ 188 h 368"/>
                <a:gd name="T2" fmla="*/ 146 w 262"/>
                <a:gd name="T3" fmla="*/ 129 h 368"/>
                <a:gd name="T4" fmla="*/ 45 w 262"/>
                <a:gd name="T5" fmla="*/ 176 h 368"/>
                <a:gd name="T6" fmla="*/ 0 w 262"/>
                <a:gd name="T7" fmla="*/ 280 h 368"/>
                <a:gd name="T8" fmla="*/ 92 w 262"/>
                <a:gd name="T9" fmla="*/ 368 h 368"/>
                <a:gd name="T10" fmla="*/ 262 w 262"/>
                <a:gd name="T11" fmla="*/ 129 h 368"/>
                <a:gd name="T12" fmla="*/ 154 w 262"/>
                <a:gd name="T13" fmla="*/ 0 h 368"/>
                <a:gd name="T14" fmla="*/ 59 w 262"/>
                <a:gd name="T15" fmla="*/ 79 h 368"/>
                <a:gd name="T16" fmla="*/ 78 w 262"/>
                <a:gd name="T17" fmla="*/ 97 h 368"/>
                <a:gd name="T18" fmla="*/ 105 w 262"/>
                <a:gd name="T19" fmla="*/ 70 h 368"/>
                <a:gd name="T20" fmla="*/ 82 w 262"/>
                <a:gd name="T21" fmla="*/ 53 h 368"/>
                <a:gd name="T22" fmla="*/ 153 w 262"/>
                <a:gd name="T23" fmla="*/ 13 h 368"/>
                <a:gd name="T24" fmla="*/ 225 w 262"/>
                <a:gd name="T25" fmla="*/ 103 h 368"/>
                <a:gd name="T26" fmla="*/ 211 w 262"/>
                <a:gd name="T27" fmla="*/ 188 h 368"/>
                <a:gd name="T28" fmla="*/ 211 w 262"/>
                <a:gd name="T29" fmla="*/ 188 h 368"/>
                <a:gd name="T30" fmla="*/ 93 w 262"/>
                <a:gd name="T31" fmla="*/ 354 h 368"/>
                <a:gd name="T32" fmla="*/ 38 w 262"/>
                <a:gd name="T33" fmla="*/ 298 h 368"/>
                <a:gd name="T34" fmla="*/ 71 w 262"/>
                <a:gd name="T35" fmla="*/ 185 h 368"/>
                <a:gd name="T36" fmla="*/ 146 w 262"/>
                <a:gd name="T37" fmla="*/ 140 h 368"/>
                <a:gd name="T38" fmla="*/ 202 w 262"/>
                <a:gd name="T39" fmla="*/ 206 h 368"/>
                <a:gd name="T40" fmla="*/ 93 w 262"/>
                <a:gd name="T41" fmla="*/ 35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2" h="368">
                  <a:moveTo>
                    <a:pt x="211" y="188"/>
                  </a:moveTo>
                  <a:cubicBezTo>
                    <a:pt x="206" y="157"/>
                    <a:pt x="185" y="129"/>
                    <a:pt x="146" y="129"/>
                  </a:cubicBezTo>
                  <a:cubicBezTo>
                    <a:pt x="116" y="129"/>
                    <a:pt x="84" y="137"/>
                    <a:pt x="45" y="176"/>
                  </a:cubicBezTo>
                  <a:cubicBezTo>
                    <a:pt x="3" y="218"/>
                    <a:pt x="0" y="264"/>
                    <a:pt x="0" y="280"/>
                  </a:cubicBezTo>
                  <a:cubicBezTo>
                    <a:pt x="0" y="311"/>
                    <a:pt x="22" y="368"/>
                    <a:pt x="92" y="368"/>
                  </a:cubicBezTo>
                  <a:cubicBezTo>
                    <a:pt x="210" y="368"/>
                    <a:pt x="262" y="201"/>
                    <a:pt x="262" y="129"/>
                  </a:cubicBezTo>
                  <a:cubicBezTo>
                    <a:pt x="262" y="50"/>
                    <a:pt x="216" y="0"/>
                    <a:pt x="154" y="0"/>
                  </a:cubicBezTo>
                  <a:cubicBezTo>
                    <a:pt x="82" y="0"/>
                    <a:pt x="59" y="65"/>
                    <a:pt x="59" y="79"/>
                  </a:cubicBezTo>
                  <a:cubicBezTo>
                    <a:pt x="59" y="86"/>
                    <a:pt x="63" y="97"/>
                    <a:pt x="78" y="97"/>
                  </a:cubicBezTo>
                  <a:cubicBezTo>
                    <a:pt x="95" y="97"/>
                    <a:pt x="105" y="82"/>
                    <a:pt x="105" y="70"/>
                  </a:cubicBezTo>
                  <a:cubicBezTo>
                    <a:pt x="105" y="53"/>
                    <a:pt x="90" y="53"/>
                    <a:pt x="82" y="53"/>
                  </a:cubicBezTo>
                  <a:cubicBezTo>
                    <a:pt x="103" y="16"/>
                    <a:pt x="139" y="13"/>
                    <a:pt x="153" y="13"/>
                  </a:cubicBezTo>
                  <a:cubicBezTo>
                    <a:pt x="190" y="13"/>
                    <a:pt x="225" y="39"/>
                    <a:pt x="225" y="103"/>
                  </a:cubicBezTo>
                  <a:cubicBezTo>
                    <a:pt x="225" y="122"/>
                    <a:pt x="222" y="148"/>
                    <a:pt x="211" y="188"/>
                  </a:cubicBezTo>
                  <a:lnTo>
                    <a:pt x="211" y="188"/>
                  </a:lnTo>
                  <a:close/>
                  <a:moveTo>
                    <a:pt x="93" y="354"/>
                  </a:moveTo>
                  <a:cubicBezTo>
                    <a:pt x="38" y="354"/>
                    <a:pt x="38" y="303"/>
                    <a:pt x="38" y="298"/>
                  </a:cubicBezTo>
                  <a:cubicBezTo>
                    <a:pt x="38" y="285"/>
                    <a:pt x="51" y="215"/>
                    <a:pt x="71" y="185"/>
                  </a:cubicBezTo>
                  <a:cubicBezTo>
                    <a:pt x="91" y="156"/>
                    <a:pt x="115" y="140"/>
                    <a:pt x="146" y="140"/>
                  </a:cubicBezTo>
                  <a:cubicBezTo>
                    <a:pt x="201" y="140"/>
                    <a:pt x="202" y="196"/>
                    <a:pt x="202" y="206"/>
                  </a:cubicBezTo>
                  <a:cubicBezTo>
                    <a:pt x="202" y="242"/>
                    <a:pt x="170" y="354"/>
                    <a:pt x="93" y="35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56" name="Freeform 11">
              <a:extLst>
                <a:ext uri="{FF2B5EF4-FFF2-40B4-BE49-F238E27FC236}">
                  <a16:creationId xmlns:a16="http://schemas.microsoft.com/office/drawing/2014/main" id="{6D91A280-5A4C-44A6-9831-54F4BA93A957}"/>
                </a:ext>
              </a:extLst>
            </p:cNvPr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95288" y="2863850"/>
              <a:ext cx="55563" cy="122238"/>
            </a:xfrm>
            <a:custGeom>
              <a:avLst/>
              <a:gdLst>
                <a:gd name="T0" fmla="*/ 91 w 153"/>
                <a:gd name="T1" fmla="*/ 113 h 318"/>
                <a:gd name="T2" fmla="*/ 138 w 153"/>
                <a:gd name="T3" fmla="*/ 113 h 318"/>
                <a:gd name="T4" fmla="*/ 153 w 153"/>
                <a:gd name="T5" fmla="*/ 103 h 318"/>
                <a:gd name="T6" fmla="*/ 139 w 153"/>
                <a:gd name="T7" fmla="*/ 97 h 318"/>
                <a:gd name="T8" fmla="*/ 95 w 153"/>
                <a:gd name="T9" fmla="*/ 97 h 318"/>
                <a:gd name="T10" fmla="*/ 115 w 153"/>
                <a:gd name="T11" fmla="*/ 14 h 318"/>
                <a:gd name="T12" fmla="*/ 101 w 153"/>
                <a:gd name="T13" fmla="*/ 0 h 318"/>
                <a:gd name="T14" fmla="*/ 81 w 153"/>
                <a:gd name="T15" fmla="*/ 18 h 318"/>
                <a:gd name="T16" fmla="*/ 62 w 153"/>
                <a:gd name="T17" fmla="*/ 97 h 318"/>
                <a:gd name="T18" fmla="*/ 15 w 153"/>
                <a:gd name="T19" fmla="*/ 97 h 318"/>
                <a:gd name="T20" fmla="*/ 0 w 153"/>
                <a:gd name="T21" fmla="*/ 107 h 318"/>
                <a:gd name="T22" fmla="*/ 14 w 153"/>
                <a:gd name="T23" fmla="*/ 113 h 318"/>
                <a:gd name="T24" fmla="*/ 58 w 153"/>
                <a:gd name="T25" fmla="*/ 113 h 318"/>
                <a:gd name="T26" fmla="*/ 20 w 153"/>
                <a:gd name="T27" fmla="*/ 272 h 318"/>
                <a:gd name="T28" fmla="*/ 66 w 153"/>
                <a:gd name="T29" fmla="*/ 318 h 318"/>
                <a:gd name="T30" fmla="*/ 145 w 153"/>
                <a:gd name="T31" fmla="*/ 241 h 318"/>
                <a:gd name="T32" fmla="*/ 139 w 153"/>
                <a:gd name="T33" fmla="*/ 236 h 318"/>
                <a:gd name="T34" fmla="*/ 131 w 153"/>
                <a:gd name="T35" fmla="*/ 243 h 318"/>
                <a:gd name="T36" fmla="*/ 67 w 153"/>
                <a:gd name="T37" fmla="*/ 307 h 318"/>
                <a:gd name="T38" fmla="*/ 51 w 153"/>
                <a:gd name="T39" fmla="*/ 284 h 318"/>
                <a:gd name="T40" fmla="*/ 54 w 153"/>
                <a:gd name="T41" fmla="*/ 260 h 318"/>
                <a:gd name="T42" fmla="*/ 91 w 153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8">
                  <a:moveTo>
                    <a:pt x="91" y="113"/>
                  </a:moveTo>
                  <a:lnTo>
                    <a:pt x="138" y="113"/>
                  </a:lnTo>
                  <a:cubicBezTo>
                    <a:pt x="148" y="113"/>
                    <a:pt x="153" y="113"/>
                    <a:pt x="153" y="103"/>
                  </a:cubicBezTo>
                  <a:cubicBezTo>
                    <a:pt x="153" y="97"/>
                    <a:pt x="148" y="97"/>
                    <a:pt x="139" y="97"/>
                  </a:cubicBezTo>
                  <a:lnTo>
                    <a:pt x="95" y="97"/>
                  </a:lnTo>
                  <a:cubicBezTo>
                    <a:pt x="113" y="27"/>
                    <a:pt x="115" y="17"/>
                    <a:pt x="115" y="14"/>
                  </a:cubicBezTo>
                  <a:cubicBezTo>
                    <a:pt x="115" y="5"/>
                    <a:pt x="109" y="0"/>
                    <a:pt x="101" y="0"/>
                  </a:cubicBezTo>
                  <a:cubicBezTo>
                    <a:pt x="99" y="0"/>
                    <a:pt x="85" y="1"/>
                    <a:pt x="81" y="18"/>
                  </a:cubicBezTo>
                  <a:lnTo>
                    <a:pt x="62" y="97"/>
                  </a:lnTo>
                  <a:lnTo>
                    <a:pt x="15" y="97"/>
                  </a:lnTo>
                  <a:cubicBezTo>
                    <a:pt x="5" y="97"/>
                    <a:pt x="0" y="97"/>
                    <a:pt x="0" y="107"/>
                  </a:cubicBezTo>
                  <a:cubicBezTo>
                    <a:pt x="0" y="113"/>
                    <a:pt x="4" y="113"/>
                    <a:pt x="14" y="113"/>
                  </a:cubicBezTo>
                  <a:lnTo>
                    <a:pt x="58" y="113"/>
                  </a:lnTo>
                  <a:cubicBezTo>
                    <a:pt x="22" y="255"/>
                    <a:pt x="20" y="263"/>
                    <a:pt x="20" y="272"/>
                  </a:cubicBezTo>
                  <a:cubicBezTo>
                    <a:pt x="20" y="299"/>
                    <a:pt x="39" y="318"/>
                    <a:pt x="66" y="318"/>
                  </a:cubicBezTo>
                  <a:cubicBezTo>
                    <a:pt x="116" y="318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4" y="236"/>
                    <a:pt x="134" y="238"/>
                    <a:pt x="131" y="243"/>
                  </a:cubicBezTo>
                  <a:cubicBezTo>
                    <a:pt x="110" y="295"/>
                    <a:pt x="84" y="307"/>
                    <a:pt x="67" y="307"/>
                  </a:cubicBezTo>
                  <a:cubicBezTo>
                    <a:pt x="56" y="307"/>
                    <a:pt x="51" y="300"/>
                    <a:pt x="51" y="284"/>
                  </a:cubicBezTo>
                  <a:cubicBezTo>
                    <a:pt x="51" y="272"/>
                    <a:pt x="52" y="269"/>
                    <a:pt x="54" y="260"/>
                  </a:cubicBezTo>
                  <a:lnTo>
                    <a:pt x="91" y="1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57" name="Freeform 12">
              <a:extLst>
                <a:ext uri="{FF2B5EF4-FFF2-40B4-BE49-F238E27FC236}">
                  <a16:creationId xmlns:a16="http://schemas.microsoft.com/office/drawing/2014/main" id="{FFCA5FC4-25FD-4A8D-858B-EAA4A349D09B}"/>
                </a:ext>
              </a:extLst>
            </p:cNvPr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549275" y="2741613"/>
              <a:ext cx="119063" cy="127000"/>
            </a:xfrm>
            <a:custGeom>
              <a:avLst/>
              <a:gdLst>
                <a:gd name="T0" fmla="*/ 176 w 331"/>
                <a:gd name="T1" fmla="*/ 176 h 332"/>
                <a:gd name="T2" fmla="*/ 315 w 331"/>
                <a:gd name="T3" fmla="*/ 176 h 332"/>
                <a:gd name="T4" fmla="*/ 331 w 331"/>
                <a:gd name="T5" fmla="*/ 166 h 332"/>
                <a:gd name="T6" fmla="*/ 315 w 331"/>
                <a:gd name="T7" fmla="*/ 156 h 332"/>
                <a:gd name="T8" fmla="*/ 176 w 331"/>
                <a:gd name="T9" fmla="*/ 156 h 332"/>
                <a:gd name="T10" fmla="*/ 176 w 331"/>
                <a:gd name="T11" fmla="*/ 16 h 332"/>
                <a:gd name="T12" fmla="*/ 166 w 331"/>
                <a:gd name="T13" fmla="*/ 0 h 332"/>
                <a:gd name="T14" fmla="*/ 156 w 331"/>
                <a:gd name="T15" fmla="*/ 16 h 332"/>
                <a:gd name="T16" fmla="*/ 156 w 331"/>
                <a:gd name="T17" fmla="*/ 156 h 332"/>
                <a:gd name="T18" fmla="*/ 16 w 331"/>
                <a:gd name="T19" fmla="*/ 156 h 332"/>
                <a:gd name="T20" fmla="*/ 0 w 331"/>
                <a:gd name="T21" fmla="*/ 166 h 332"/>
                <a:gd name="T22" fmla="*/ 16 w 331"/>
                <a:gd name="T23" fmla="*/ 176 h 332"/>
                <a:gd name="T24" fmla="*/ 156 w 331"/>
                <a:gd name="T25" fmla="*/ 176 h 332"/>
                <a:gd name="T26" fmla="*/ 156 w 331"/>
                <a:gd name="T27" fmla="*/ 315 h 332"/>
                <a:gd name="T28" fmla="*/ 166 w 331"/>
                <a:gd name="T29" fmla="*/ 332 h 332"/>
                <a:gd name="T30" fmla="*/ 176 w 331"/>
                <a:gd name="T31" fmla="*/ 315 h 332"/>
                <a:gd name="T32" fmla="*/ 176 w 331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1" h="332">
                  <a:moveTo>
                    <a:pt x="176" y="176"/>
                  </a:moveTo>
                  <a:lnTo>
                    <a:pt x="315" y="176"/>
                  </a:lnTo>
                  <a:cubicBezTo>
                    <a:pt x="322" y="176"/>
                    <a:pt x="331" y="176"/>
                    <a:pt x="331" y="166"/>
                  </a:cubicBezTo>
                  <a:cubicBezTo>
                    <a:pt x="331" y="156"/>
                    <a:pt x="322" y="156"/>
                    <a:pt x="315" y="156"/>
                  </a:cubicBezTo>
                  <a:lnTo>
                    <a:pt x="176" y="156"/>
                  </a:lnTo>
                  <a:lnTo>
                    <a:pt x="176" y="16"/>
                  </a:lnTo>
                  <a:cubicBezTo>
                    <a:pt x="176" y="9"/>
                    <a:pt x="176" y="0"/>
                    <a:pt x="166" y="0"/>
                  </a:cubicBezTo>
                  <a:cubicBezTo>
                    <a:pt x="156" y="0"/>
                    <a:pt x="156" y="9"/>
                    <a:pt x="156" y="16"/>
                  </a:cubicBezTo>
                  <a:lnTo>
                    <a:pt x="156" y="156"/>
                  </a:lnTo>
                  <a:lnTo>
                    <a:pt x="16" y="156"/>
                  </a:lnTo>
                  <a:cubicBezTo>
                    <a:pt x="9" y="156"/>
                    <a:pt x="0" y="156"/>
                    <a:pt x="0" y="166"/>
                  </a:cubicBezTo>
                  <a:cubicBezTo>
                    <a:pt x="0" y="176"/>
                    <a:pt x="9" y="176"/>
                    <a:pt x="16" y="176"/>
                  </a:cubicBezTo>
                  <a:lnTo>
                    <a:pt x="156" y="176"/>
                  </a:lnTo>
                  <a:lnTo>
                    <a:pt x="156" y="315"/>
                  </a:lnTo>
                  <a:cubicBezTo>
                    <a:pt x="156" y="322"/>
                    <a:pt x="156" y="332"/>
                    <a:pt x="166" y="332"/>
                  </a:cubicBezTo>
                  <a:cubicBezTo>
                    <a:pt x="176" y="332"/>
                    <a:pt x="176" y="322"/>
                    <a:pt x="176" y="315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59" name="Oval 14">
              <a:extLst>
                <a:ext uri="{FF2B5EF4-FFF2-40B4-BE49-F238E27FC236}">
                  <a16:creationId xmlns:a16="http://schemas.microsoft.com/office/drawing/2014/main" id="{DCA8C23F-D15D-451D-A635-8081C4595026}"/>
                </a:ext>
              </a:extLst>
            </p:cNvPr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889000" y="2794000"/>
              <a:ext cx="19050" cy="20638"/>
            </a:xfrm>
            <a:prstGeom prst="ellipse">
              <a:avLst/>
            </a:pr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0" name="Freeform 15">
              <a:extLst>
                <a:ext uri="{FF2B5EF4-FFF2-40B4-BE49-F238E27FC236}">
                  <a16:creationId xmlns:a16="http://schemas.microsoft.com/office/drawing/2014/main" id="{2F10FEC5-76DD-439D-94FF-5634109CC0EE}"/>
                </a:ext>
              </a:extLst>
            </p:cNvPr>
            <p:cNvSpPr>
              <a:spLocks noEditPoints="1"/>
            </p:cNvSpPr>
            <p:nvPr>
              <p:custDataLst>
                <p:tags r:id="rId16"/>
              </p:custDataLst>
            </p:nvPr>
          </p:nvSpPr>
          <p:spPr bwMode="auto">
            <a:xfrm>
              <a:off x="971550" y="2722563"/>
              <a:ext cx="133350" cy="136525"/>
            </a:xfrm>
            <a:custGeom>
              <a:avLst/>
              <a:gdLst>
                <a:gd name="T0" fmla="*/ 366 w 368"/>
                <a:gd name="T1" fmla="*/ 11 h 357"/>
                <a:gd name="T2" fmla="*/ 368 w 368"/>
                <a:gd name="T3" fmla="*/ 4 h 357"/>
                <a:gd name="T4" fmla="*/ 356 w 368"/>
                <a:gd name="T5" fmla="*/ 0 h 357"/>
                <a:gd name="T6" fmla="*/ 12 w 368"/>
                <a:gd name="T7" fmla="*/ 0 h 357"/>
                <a:gd name="T8" fmla="*/ 0 w 368"/>
                <a:gd name="T9" fmla="*/ 4 h 357"/>
                <a:gd name="T10" fmla="*/ 3 w 368"/>
                <a:gd name="T11" fmla="*/ 11 h 357"/>
                <a:gd name="T12" fmla="*/ 171 w 368"/>
                <a:gd name="T13" fmla="*/ 348 h 357"/>
                <a:gd name="T14" fmla="*/ 184 w 368"/>
                <a:gd name="T15" fmla="*/ 357 h 357"/>
                <a:gd name="T16" fmla="*/ 198 w 368"/>
                <a:gd name="T17" fmla="*/ 348 h 357"/>
                <a:gd name="T18" fmla="*/ 366 w 368"/>
                <a:gd name="T19" fmla="*/ 11 h 357"/>
                <a:gd name="T20" fmla="*/ 62 w 368"/>
                <a:gd name="T21" fmla="*/ 36 h 357"/>
                <a:gd name="T22" fmla="*/ 336 w 368"/>
                <a:gd name="T23" fmla="*/ 36 h 357"/>
                <a:gd name="T24" fmla="*/ 199 w 368"/>
                <a:gd name="T25" fmla="*/ 310 h 357"/>
                <a:gd name="T26" fmla="*/ 62 w 368"/>
                <a:gd name="T27" fmla="*/ 36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8" h="357">
                  <a:moveTo>
                    <a:pt x="366" y="11"/>
                  </a:moveTo>
                  <a:cubicBezTo>
                    <a:pt x="367" y="9"/>
                    <a:pt x="368" y="6"/>
                    <a:pt x="368" y="4"/>
                  </a:cubicBezTo>
                  <a:cubicBezTo>
                    <a:pt x="368" y="0"/>
                    <a:pt x="368" y="0"/>
                    <a:pt x="356" y="0"/>
                  </a:cubicBezTo>
                  <a:lnTo>
                    <a:pt x="12" y="0"/>
                  </a:lnTo>
                  <a:cubicBezTo>
                    <a:pt x="1" y="0"/>
                    <a:pt x="0" y="0"/>
                    <a:pt x="0" y="4"/>
                  </a:cubicBezTo>
                  <a:cubicBezTo>
                    <a:pt x="0" y="6"/>
                    <a:pt x="2" y="9"/>
                    <a:pt x="3" y="11"/>
                  </a:cubicBezTo>
                  <a:lnTo>
                    <a:pt x="171" y="348"/>
                  </a:lnTo>
                  <a:cubicBezTo>
                    <a:pt x="174" y="354"/>
                    <a:pt x="176" y="357"/>
                    <a:pt x="184" y="357"/>
                  </a:cubicBezTo>
                  <a:cubicBezTo>
                    <a:pt x="193" y="357"/>
                    <a:pt x="194" y="354"/>
                    <a:pt x="198" y="348"/>
                  </a:cubicBezTo>
                  <a:lnTo>
                    <a:pt x="366" y="11"/>
                  </a:lnTo>
                  <a:close/>
                  <a:moveTo>
                    <a:pt x="62" y="36"/>
                  </a:moveTo>
                  <a:lnTo>
                    <a:pt x="336" y="36"/>
                  </a:lnTo>
                  <a:lnTo>
                    <a:pt x="199" y="310"/>
                  </a:lnTo>
                  <a:lnTo>
                    <a:pt x="62" y="3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1" name="Freeform 16">
              <a:extLst>
                <a:ext uri="{FF2B5EF4-FFF2-40B4-BE49-F238E27FC236}">
                  <a16:creationId xmlns:a16="http://schemas.microsoft.com/office/drawing/2014/main" id="{980B6211-4B13-4074-A273-E6EE6F98B392}"/>
                </a:ext>
              </a:extLst>
            </p:cNvPr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1120775" y="2822575"/>
              <a:ext cx="66675" cy="60325"/>
            </a:xfrm>
            <a:custGeom>
              <a:avLst/>
              <a:gdLst>
                <a:gd name="T0" fmla="*/ 70 w 186"/>
                <a:gd name="T1" fmla="*/ 116 h 157"/>
                <a:gd name="T2" fmla="*/ 37 w 186"/>
                <a:gd name="T3" fmla="*/ 147 h 157"/>
                <a:gd name="T4" fmla="*/ 18 w 186"/>
                <a:gd name="T5" fmla="*/ 142 h 157"/>
                <a:gd name="T6" fmla="*/ 34 w 186"/>
                <a:gd name="T7" fmla="*/ 123 h 157"/>
                <a:gd name="T8" fmla="*/ 20 w 186"/>
                <a:gd name="T9" fmla="*/ 110 h 157"/>
                <a:gd name="T10" fmla="*/ 0 w 186"/>
                <a:gd name="T11" fmla="*/ 131 h 157"/>
                <a:gd name="T12" fmla="*/ 37 w 186"/>
                <a:gd name="T13" fmla="*/ 157 h 157"/>
                <a:gd name="T14" fmla="*/ 76 w 186"/>
                <a:gd name="T15" fmla="*/ 132 h 157"/>
                <a:gd name="T16" fmla="*/ 117 w 186"/>
                <a:gd name="T17" fmla="*/ 157 h 157"/>
                <a:gd name="T18" fmla="*/ 178 w 186"/>
                <a:gd name="T19" fmla="*/ 104 h 157"/>
                <a:gd name="T20" fmla="*/ 173 w 186"/>
                <a:gd name="T21" fmla="*/ 99 h 157"/>
                <a:gd name="T22" fmla="*/ 166 w 186"/>
                <a:gd name="T23" fmla="*/ 105 h 157"/>
                <a:gd name="T24" fmla="*/ 118 w 186"/>
                <a:gd name="T25" fmla="*/ 147 h 157"/>
                <a:gd name="T26" fmla="*/ 97 w 186"/>
                <a:gd name="T27" fmla="*/ 124 h 157"/>
                <a:gd name="T28" fmla="*/ 115 w 186"/>
                <a:gd name="T29" fmla="*/ 45 h 157"/>
                <a:gd name="T30" fmla="*/ 149 w 186"/>
                <a:gd name="T31" fmla="*/ 9 h 157"/>
                <a:gd name="T32" fmla="*/ 168 w 186"/>
                <a:gd name="T33" fmla="*/ 14 h 157"/>
                <a:gd name="T34" fmla="*/ 153 w 186"/>
                <a:gd name="T35" fmla="*/ 33 h 157"/>
                <a:gd name="T36" fmla="*/ 167 w 186"/>
                <a:gd name="T37" fmla="*/ 46 h 157"/>
                <a:gd name="T38" fmla="*/ 186 w 186"/>
                <a:gd name="T39" fmla="*/ 25 h 157"/>
                <a:gd name="T40" fmla="*/ 150 w 186"/>
                <a:gd name="T41" fmla="*/ 0 h 157"/>
                <a:gd name="T42" fmla="*/ 111 w 186"/>
                <a:gd name="T43" fmla="*/ 24 h 157"/>
                <a:gd name="T44" fmla="*/ 69 w 186"/>
                <a:gd name="T45" fmla="*/ 0 h 157"/>
                <a:gd name="T46" fmla="*/ 8 w 186"/>
                <a:gd name="T47" fmla="*/ 53 h 157"/>
                <a:gd name="T48" fmla="*/ 14 w 186"/>
                <a:gd name="T49" fmla="*/ 58 h 157"/>
                <a:gd name="T50" fmla="*/ 20 w 186"/>
                <a:gd name="T51" fmla="*/ 52 h 157"/>
                <a:gd name="T52" fmla="*/ 68 w 186"/>
                <a:gd name="T53" fmla="*/ 9 h 157"/>
                <a:gd name="T54" fmla="*/ 89 w 186"/>
                <a:gd name="T55" fmla="*/ 32 h 157"/>
                <a:gd name="T56" fmla="*/ 82 w 186"/>
                <a:gd name="T57" fmla="*/ 69 h 157"/>
                <a:gd name="T58" fmla="*/ 70 w 186"/>
                <a:gd name="T59" fmla="*/ 116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6" h="157">
                  <a:moveTo>
                    <a:pt x="70" y="116"/>
                  </a:moveTo>
                  <a:cubicBezTo>
                    <a:pt x="67" y="128"/>
                    <a:pt x="55" y="147"/>
                    <a:pt x="37" y="147"/>
                  </a:cubicBezTo>
                  <a:cubicBezTo>
                    <a:pt x="36" y="147"/>
                    <a:pt x="26" y="147"/>
                    <a:pt x="18" y="142"/>
                  </a:cubicBezTo>
                  <a:cubicBezTo>
                    <a:pt x="33" y="138"/>
                    <a:pt x="34" y="125"/>
                    <a:pt x="34" y="123"/>
                  </a:cubicBezTo>
                  <a:cubicBezTo>
                    <a:pt x="34" y="115"/>
                    <a:pt x="28" y="110"/>
                    <a:pt x="20" y="110"/>
                  </a:cubicBezTo>
                  <a:cubicBezTo>
                    <a:pt x="10" y="110"/>
                    <a:pt x="0" y="119"/>
                    <a:pt x="0" y="131"/>
                  </a:cubicBezTo>
                  <a:cubicBezTo>
                    <a:pt x="0" y="149"/>
                    <a:pt x="19" y="157"/>
                    <a:pt x="37" y="157"/>
                  </a:cubicBezTo>
                  <a:cubicBezTo>
                    <a:pt x="53" y="157"/>
                    <a:pt x="67" y="147"/>
                    <a:pt x="76" y="132"/>
                  </a:cubicBezTo>
                  <a:cubicBezTo>
                    <a:pt x="84" y="151"/>
                    <a:pt x="103" y="157"/>
                    <a:pt x="117" y="157"/>
                  </a:cubicBezTo>
                  <a:cubicBezTo>
                    <a:pt x="157" y="157"/>
                    <a:pt x="178" y="113"/>
                    <a:pt x="178" y="104"/>
                  </a:cubicBezTo>
                  <a:cubicBezTo>
                    <a:pt x="178" y="99"/>
                    <a:pt x="174" y="99"/>
                    <a:pt x="173" y="99"/>
                  </a:cubicBezTo>
                  <a:cubicBezTo>
                    <a:pt x="168" y="99"/>
                    <a:pt x="168" y="101"/>
                    <a:pt x="166" y="105"/>
                  </a:cubicBezTo>
                  <a:cubicBezTo>
                    <a:pt x="159" y="129"/>
                    <a:pt x="138" y="147"/>
                    <a:pt x="118" y="147"/>
                  </a:cubicBezTo>
                  <a:cubicBezTo>
                    <a:pt x="105" y="147"/>
                    <a:pt x="97" y="138"/>
                    <a:pt x="97" y="124"/>
                  </a:cubicBezTo>
                  <a:cubicBezTo>
                    <a:pt x="97" y="115"/>
                    <a:pt x="106" y="84"/>
                    <a:pt x="115" y="45"/>
                  </a:cubicBezTo>
                  <a:cubicBezTo>
                    <a:pt x="122" y="18"/>
                    <a:pt x="138" y="9"/>
                    <a:pt x="149" y="9"/>
                  </a:cubicBezTo>
                  <a:cubicBezTo>
                    <a:pt x="150" y="9"/>
                    <a:pt x="161" y="9"/>
                    <a:pt x="168" y="14"/>
                  </a:cubicBezTo>
                  <a:cubicBezTo>
                    <a:pt x="157" y="17"/>
                    <a:pt x="153" y="27"/>
                    <a:pt x="153" y="33"/>
                  </a:cubicBezTo>
                  <a:cubicBezTo>
                    <a:pt x="153" y="41"/>
                    <a:pt x="159" y="46"/>
                    <a:pt x="167" y="46"/>
                  </a:cubicBezTo>
                  <a:cubicBezTo>
                    <a:pt x="175" y="46"/>
                    <a:pt x="186" y="40"/>
                    <a:pt x="186" y="25"/>
                  </a:cubicBezTo>
                  <a:cubicBezTo>
                    <a:pt x="186" y="6"/>
                    <a:pt x="164" y="0"/>
                    <a:pt x="150" y="0"/>
                  </a:cubicBezTo>
                  <a:cubicBezTo>
                    <a:pt x="133" y="0"/>
                    <a:pt x="119" y="11"/>
                    <a:pt x="111" y="24"/>
                  </a:cubicBezTo>
                  <a:cubicBezTo>
                    <a:pt x="105" y="10"/>
                    <a:pt x="89" y="0"/>
                    <a:pt x="69" y="0"/>
                  </a:cubicBezTo>
                  <a:cubicBezTo>
                    <a:pt x="30" y="0"/>
                    <a:pt x="8" y="42"/>
                    <a:pt x="8" y="53"/>
                  </a:cubicBezTo>
                  <a:cubicBezTo>
                    <a:pt x="8" y="58"/>
                    <a:pt x="13" y="58"/>
                    <a:pt x="14" y="58"/>
                  </a:cubicBezTo>
                  <a:cubicBezTo>
                    <a:pt x="18" y="58"/>
                    <a:pt x="19" y="56"/>
                    <a:pt x="20" y="52"/>
                  </a:cubicBezTo>
                  <a:cubicBezTo>
                    <a:pt x="29" y="24"/>
                    <a:pt x="51" y="9"/>
                    <a:pt x="68" y="9"/>
                  </a:cubicBezTo>
                  <a:cubicBezTo>
                    <a:pt x="80" y="9"/>
                    <a:pt x="89" y="16"/>
                    <a:pt x="89" y="32"/>
                  </a:cubicBezTo>
                  <a:cubicBezTo>
                    <a:pt x="89" y="39"/>
                    <a:pt x="85" y="57"/>
                    <a:pt x="82" y="69"/>
                  </a:cubicBezTo>
                  <a:lnTo>
                    <a:pt x="70" y="11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2" name="Freeform 17">
              <a:extLst>
                <a:ext uri="{FF2B5EF4-FFF2-40B4-BE49-F238E27FC236}">
                  <a16:creationId xmlns:a16="http://schemas.microsoft.com/office/drawing/2014/main" id="{161C978C-2184-48E2-B5B9-2F1BE9D8DD16}"/>
                </a:ext>
              </a:extLst>
            </p:cNvPr>
            <p:cNvSpPr>
              <a:spLocks noEditPoints="1"/>
            </p:cNvSpPr>
            <p:nvPr>
              <p:custDataLst>
                <p:tags r:id="rId18"/>
              </p:custDataLst>
            </p:nvPr>
          </p:nvSpPr>
          <p:spPr bwMode="auto">
            <a:xfrm>
              <a:off x="1214438" y="2719388"/>
              <a:ext cx="93663" cy="173038"/>
            </a:xfrm>
            <a:custGeom>
              <a:avLst/>
              <a:gdLst>
                <a:gd name="T0" fmla="*/ 193 w 261"/>
                <a:gd name="T1" fmla="*/ 12 h 449"/>
                <a:gd name="T2" fmla="*/ 194 w 261"/>
                <a:gd name="T3" fmla="*/ 5 h 449"/>
                <a:gd name="T4" fmla="*/ 189 w 261"/>
                <a:gd name="T5" fmla="*/ 0 h 449"/>
                <a:gd name="T6" fmla="*/ 181 w 261"/>
                <a:gd name="T7" fmla="*/ 10 h 449"/>
                <a:gd name="T8" fmla="*/ 152 w 261"/>
                <a:gd name="T9" fmla="*/ 126 h 449"/>
                <a:gd name="T10" fmla="*/ 0 w 261"/>
                <a:gd name="T11" fmla="*/ 262 h 449"/>
                <a:gd name="T12" fmla="*/ 95 w 261"/>
                <a:gd name="T13" fmla="*/ 353 h 449"/>
                <a:gd name="T14" fmla="*/ 84 w 261"/>
                <a:gd name="T15" fmla="*/ 399 h 449"/>
                <a:gd name="T16" fmla="*/ 73 w 261"/>
                <a:gd name="T17" fmla="*/ 443 h 449"/>
                <a:gd name="T18" fmla="*/ 79 w 261"/>
                <a:gd name="T19" fmla="*/ 449 h 449"/>
                <a:gd name="T20" fmla="*/ 84 w 261"/>
                <a:gd name="T21" fmla="*/ 447 h 449"/>
                <a:gd name="T22" fmla="*/ 89 w 261"/>
                <a:gd name="T23" fmla="*/ 427 h 449"/>
                <a:gd name="T24" fmla="*/ 108 w 261"/>
                <a:gd name="T25" fmla="*/ 353 h 449"/>
                <a:gd name="T26" fmla="*/ 261 w 261"/>
                <a:gd name="T27" fmla="*/ 216 h 449"/>
                <a:gd name="T28" fmla="*/ 165 w 261"/>
                <a:gd name="T29" fmla="*/ 126 h 449"/>
                <a:gd name="T30" fmla="*/ 193 w 261"/>
                <a:gd name="T31" fmla="*/ 12 h 449"/>
                <a:gd name="T32" fmla="*/ 98 w 261"/>
                <a:gd name="T33" fmla="*/ 342 h 449"/>
                <a:gd name="T34" fmla="*/ 32 w 261"/>
                <a:gd name="T35" fmla="*/ 273 h 449"/>
                <a:gd name="T36" fmla="*/ 149 w 261"/>
                <a:gd name="T37" fmla="*/ 137 h 449"/>
                <a:gd name="T38" fmla="*/ 98 w 261"/>
                <a:gd name="T39" fmla="*/ 342 h 449"/>
                <a:gd name="T40" fmla="*/ 162 w 261"/>
                <a:gd name="T41" fmla="*/ 137 h 449"/>
                <a:gd name="T42" fmla="*/ 228 w 261"/>
                <a:gd name="T43" fmla="*/ 205 h 449"/>
                <a:gd name="T44" fmla="*/ 111 w 261"/>
                <a:gd name="T45" fmla="*/ 342 h 449"/>
                <a:gd name="T46" fmla="*/ 162 w 261"/>
                <a:gd name="T47" fmla="*/ 137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1" h="449">
                  <a:moveTo>
                    <a:pt x="193" y="12"/>
                  </a:moveTo>
                  <a:cubicBezTo>
                    <a:pt x="193" y="11"/>
                    <a:pt x="194" y="6"/>
                    <a:pt x="194" y="5"/>
                  </a:cubicBezTo>
                  <a:cubicBezTo>
                    <a:pt x="194" y="5"/>
                    <a:pt x="194" y="0"/>
                    <a:pt x="189" y="0"/>
                  </a:cubicBezTo>
                  <a:cubicBezTo>
                    <a:pt x="184" y="0"/>
                    <a:pt x="183" y="2"/>
                    <a:pt x="181" y="10"/>
                  </a:cubicBezTo>
                  <a:lnTo>
                    <a:pt x="152" y="126"/>
                  </a:lnTo>
                  <a:cubicBezTo>
                    <a:pt x="73" y="128"/>
                    <a:pt x="0" y="194"/>
                    <a:pt x="0" y="262"/>
                  </a:cubicBezTo>
                  <a:cubicBezTo>
                    <a:pt x="0" y="310"/>
                    <a:pt x="34" y="349"/>
                    <a:pt x="95" y="353"/>
                  </a:cubicBezTo>
                  <a:cubicBezTo>
                    <a:pt x="91" y="368"/>
                    <a:pt x="88" y="384"/>
                    <a:pt x="84" y="399"/>
                  </a:cubicBezTo>
                  <a:cubicBezTo>
                    <a:pt x="78" y="423"/>
                    <a:pt x="73" y="442"/>
                    <a:pt x="73" y="443"/>
                  </a:cubicBezTo>
                  <a:cubicBezTo>
                    <a:pt x="73" y="448"/>
                    <a:pt x="76" y="449"/>
                    <a:pt x="79" y="449"/>
                  </a:cubicBezTo>
                  <a:cubicBezTo>
                    <a:pt x="81" y="449"/>
                    <a:pt x="82" y="448"/>
                    <a:pt x="84" y="447"/>
                  </a:cubicBezTo>
                  <a:cubicBezTo>
                    <a:pt x="85" y="446"/>
                    <a:pt x="88" y="434"/>
                    <a:pt x="89" y="427"/>
                  </a:cubicBezTo>
                  <a:lnTo>
                    <a:pt x="108" y="353"/>
                  </a:lnTo>
                  <a:cubicBezTo>
                    <a:pt x="189" y="350"/>
                    <a:pt x="261" y="283"/>
                    <a:pt x="261" y="216"/>
                  </a:cubicBezTo>
                  <a:cubicBezTo>
                    <a:pt x="261" y="176"/>
                    <a:pt x="234" y="131"/>
                    <a:pt x="165" y="126"/>
                  </a:cubicBezTo>
                  <a:lnTo>
                    <a:pt x="193" y="12"/>
                  </a:lnTo>
                  <a:close/>
                  <a:moveTo>
                    <a:pt x="98" y="342"/>
                  </a:moveTo>
                  <a:cubicBezTo>
                    <a:pt x="68" y="340"/>
                    <a:pt x="32" y="323"/>
                    <a:pt x="32" y="273"/>
                  </a:cubicBezTo>
                  <a:cubicBezTo>
                    <a:pt x="32" y="213"/>
                    <a:pt x="75" y="143"/>
                    <a:pt x="149" y="137"/>
                  </a:cubicBezTo>
                  <a:lnTo>
                    <a:pt x="98" y="342"/>
                  </a:lnTo>
                  <a:close/>
                  <a:moveTo>
                    <a:pt x="162" y="137"/>
                  </a:moveTo>
                  <a:cubicBezTo>
                    <a:pt x="200" y="139"/>
                    <a:pt x="228" y="162"/>
                    <a:pt x="228" y="205"/>
                  </a:cubicBezTo>
                  <a:cubicBezTo>
                    <a:pt x="228" y="264"/>
                    <a:pt x="186" y="336"/>
                    <a:pt x="111" y="342"/>
                  </a:cubicBezTo>
                  <a:lnTo>
                    <a:pt x="162" y="13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3" name="Freeform 18">
              <a:extLst>
                <a:ext uri="{FF2B5EF4-FFF2-40B4-BE49-F238E27FC236}">
                  <a16:creationId xmlns:a16="http://schemas.microsoft.com/office/drawing/2014/main" id="{6735E198-41BA-43AA-8C2A-BFE0B25521CD}"/>
                </a:ext>
              </a:extLst>
            </p:cNvPr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1362075" y="2741613"/>
              <a:ext cx="120650" cy="127000"/>
            </a:xfrm>
            <a:custGeom>
              <a:avLst/>
              <a:gdLst>
                <a:gd name="T0" fmla="*/ 176 w 332"/>
                <a:gd name="T1" fmla="*/ 176 h 332"/>
                <a:gd name="T2" fmla="*/ 316 w 332"/>
                <a:gd name="T3" fmla="*/ 176 h 332"/>
                <a:gd name="T4" fmla="*/ 332 w 332"/>
                <a:gd name="T5" fmla="*/ 166 h 332"/>
                <a:gd name="T6" fmla="*/ 316 w 332"/>
                <a:gd name="T7" fmla="*/ 156 h 332"/>
                <a:gd name="T8" fmla="*/ 176 w 332"/>
                <a:gd name="T9" fmla="*/ 156 h 332"/>
                <a:gd name="T10" fmla="*/ 176 w 332"/>
                <a:gd name="T11" fmla="*/ 16 h 332"/>
                <a:gd name="T12" fmla="*/ 166 w 332"/>
                <a:gd name="T13" fmla="*/ 0 h 332"/>
                <a:gd name="T14" fmla="*/ 156 w 332"/>
                <a:gd name="T15" fmla="*/ 16 h 332"/>
                <a:gd name="T16" fmla="*/ 156 w 332"/>
                <a:gd name="T17" fmla="*/ 156 h 332"/>
                <a:gd name="T18" fmla="*/ 17 w 332"/>
                <a:gd name="T19" fmla="*/ 156 h 332"/>
                <a:gd name="T20" fmla="*/ 0 w 332"/>
                <a:gd name="T21" fmla="*/ 166 h 332"/>
                <a:gd name="T22" fmla="*/ 17 w 332"/>
                <a:gd name="T23" fmla="*/ 176 h 332"/>
                <a:gd name="T24" fmla="*/ 156 w 332"/>
                <a:gd name="T25" fmla="*/ 176 h 332"/>
                <a:gd name="T26" fmla="*/ 156 w 332"/>
                <a:gd name="T27" fmla="*/ 315 h 332"/>
                <a:gd name="T28" fmla="*/ 166 w 332"/>
                <a:gd name="T29" fmla="*/ 332 h 332"/>
                <a:gd name="T30" fmla="*/ 176 w 332"/>
                <a:gd name="T31" fmla="*/ 315 h 332"/>
                <a:gd name="T32" fmla="*/ 176 w 332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2" h="332">
                  <a:moveTo>
                    <a:pt x="176" y="176"/>
                  </a:moveTo>
                  <a:lnTo>
                    <a:pt x="316" y="176"/>
                  </a:lnTo>
                  <a:cubicBezTo>
                    <a:pt x="323" y="176"/>
                    <a:pt x="332" y="176"/>
                    <a:pt x="332" y="166"/>
                  </a:cubicBezTo>
                  <a:cubicBezTo>
                    <a:pt x="332" y="156"/>
                    <a:pt x="323" y="156"/>
                    <a:pt x="316" y="156"/>
                  </a:cubicBezTo>
                  <a:lnTo>
                    <a:pt x="176" y="156"/>
                  </a:lnTo>
                  <a:lnTo>
                    <a:pt x="176" y="16"/>
                  </a:lnTo>
                  <a:cubicBezTo>
                    <a:pt x="176" y="9"/>
                    <a:pt x="176" y="0"/>
                    <a:pt x="166" y="0"/>
                  </a:cubicBezTo>
                  <a:cubicBezTo>
                    <a:pt x="156" y="0"/>
                    <a:pt x="156" y="9"/>
                    <a:pt x="156" y="16"/>
                  </a:cubicBezTo>
                  <a:lnTo>
                    <a:pt x="156" y="156"/>
                  </a:lnTo>
                  <a:lnTo>
                    <a:pt x="17" y="156"/>
                  </a:lnTo>
                  <a:cubicBezTo>
                    <a:pt x="10" y="156"/>
                    <a:pt x="0" y="156"/>
                    <a:pt x="0" y="166"/>
                  </a:cubicBezTo>
                  <a:cubicBezTo>
                    <a:pt x="0" y="176"/>
                    <a:pt x="10" y="176"/>
                    <a:pt x="17" y="176"/>
                  </a:cubicBezTo>
                  <a:lnTo>
                    <a:pt x="156" y="176"/>
                  </a:lnTo>
                  <a:lnTo>
                    <a:pt x="156" y="315"/>
                  </a:lnTo>
                  <a:cubicBezTo>
                    <a:pt x="156" y="322"/>
                    <a:pt x="156" y="332"/>
                    <a:pt x="166" y="332"/>
                  </a:cubicBezTo>
                  <a:cubicBezTo>
                    <a:pt x="176" y="332"/>
                    <a:pt x="176" y="322"/>
                    <a:pt x="176" y="315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4" name="Freeform 19">
              <a:extLst>
                <a:ext uri="{FF2B5EF4-FFF2-40B4-BE49-F238E27FC236}">
                  <a16:creationId xmlns:a16="http://schemas.microsoft.com/office/drawing/2014/main" id="{C2C333B5-680F-4F5F-80B8-E49A5703B929}"/>
                </a:ext>
              </a:extLst>
            </p:cNvPr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1570038" y="2574926"/>
              <a:ext cx="88900" cy="460375"/>
            </a:xfrm>
            <a:custGeom>
              <a:avLst/>
              <a:gdLst>
                <a:gd name="T0" fmla="*/ 246 w 246"/>
                <a:gd name="T1" fmla="*/ 1192 h 1197"/>
                <a:gd name="T2" fmla="*/ 244 w 246"/>
                <a:gd name="T3" fmla="*/ 1187 h 1197"/>
                <a:gd name="T4" fmla="*/ 158 w 246"/>
                <a:gd name="T5" fmla="*/ 1081 h 1197"/>
                <a:gd name="T6" fmla="*/ 42 w 246"/>
                <a:gd name="T7" fmla="*/ 599 h 1197"/>
                <a:gd name="T8" fmla="*/ 142 w 246"/>
                <a:gd name="T9" fmla="*/ 143 h 1197"/>
                <a:gd name="T10" fmla="*/ 244 w 246"/>
                <a:gd name="T11" fmla="*/ 9 h 1197"/>
                <a:gd name="T12" fmla="*/ 246 w 246"/>
                <a:gd name="T13" fmla="*/ 5 h 1197"/>
                <a:gd name="T14" fmla="*/ 235 w 246"/>
                <a:gd name="T15" fmla="*/ 0 h 1197"/>
                <a:gd name="T16" fmla="*/ 220 w 246"/>
                <a:gd name="T17" fmla="*/ 7 h 1197"/>
                <a:gd name="T18" fmla="*/ 0 w 246"/>
                <a:gd name="T19" fmla="*/ 598 h 1197"/>
                <a:gd name="T20" fmla="*/ 172 w 246"/>
                <a:gd name="T21" fmla="*/ 1141 h 1197"/>
                <a:gd name="T22" fmla="*/ 221 w 246"/>
                <a:gd name="T23" fmla="*/ 1191 h 1197"/>
                <a:gd name="T24" fmla="*/ 235 w 246"/>
                <a:gd name="T25" fmla="*/ 1197 h 1197"/>
                <a:gd name="T26" fmla="*/ 246 w 246"/>
                <a:gd name="T27" fmla="*/ 1192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6" h="1197">
                  <a:moveTo>
                    <a:pt x="246" y="1192"/>
                  </a:moveTo>
                  <a:cubicBezTo>
                    <a:pt x="246" y="1190"/>
                    <a:pt x="245" y="1189"/>
                    <a:pt x="244" y="1187"/>
                  </a:cubicBezTo>
                  <a:cubicBezTo>
                    <a:pt x="225" y="1169"/>
                    <a:pt x="192" y="1135"/>
                    <a:pt x="158" y="1081"/>
                  </a:cubicBezTo>
                  <a:cubicBezTo>
                    <a:pt x="78" y="953"/>
                    <a:pt x="42" y="791"/>
                    <a:pt x="42" y="599"/>
                  </a:cubicBezTo>
                  <a:cubicBezTo>
                    <a:pt x="42" y="464"/>
                    <a:pt x="60" y="291"/>
                    <a:pt x="142" y="143"/>
                  </a:cubicBezTo>
                  <a:cubicBezTo>
                    <a:pt x="181" y="72"/>
                    <a:pt x="222" y="31"/>
                    <a:pt x="244" y="9"/>
                  </a:cubicBezTo>
                  <a:cubicBezTo>
                    <a:pt x="246" y="7"/>
                    <a:pt x="246" y="6"/>
                    <a:pt x="246" y="5"/>
                  </a:cubicBezTo>
                  <a:cubicBezTo>
                    <a:pt x="246" y="0"/>
                    <a:pt x="242" y="0"/>
                    <a:pt x="235" y="0"/>
                  </a:cubicBezTo>
                  <a:cubicBezTo>
                    <a:pt x="228" y="0"/>
                    <a:pt x="227" y="0"/>
                    <a:pt x="220" y="7"/>
                  </a:cubicBezTo>
                  <a:cubicBezTo>
                    <a:pt x="53" y="160"/>
                    <a:pt x="0" y="388"/>
                    <a:pt x="0" y="598"/>
                  </a:cubicBezTo>
                  <a:cubicBezTo>
                    <a:pt x="0" y="794"/>
                    <a:pt x="45" y="992"/>
                    <a:pt x="172" y="1141"/>
                  </a:cubicBezTo>
                  <a:cubicBezTo>
                    <a:pt x="182" y="1152"/>
                    <a:pt x="201" y="1173"/>
                    <a:pt x="221" y="1191"/>
                  </a:cubicBezTo>
                  <a:cubicBezTo>
                    <a:pt x="227" y="1197"/>
                    <a:pt x="228" y="1197"/>
                    <a:pt x="235" y="1197"/>
                  </a:cubicBezTo>
                  <a:cubicBezTo>
                    <a:pt x="242" y="1197"/>
                    <a:pt x="246" y="1197"/>
                    <a:pt x="246" y="119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5" name="Freeform 20">
              <a:extLst>
                <a:ext uri="{FF2B5EF4-FFF2-40B4-BE49-F238E27FC236}">
                  <a16:creationId xmlns:a16="http://schemas.microsoft.com/office/drawing/2014/main" id="{78C6C860-8B28-4603-A473-326A629E36BF}"/>
                </a:ext>
              </a:extLst>
            </p:cNvPr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1671638" y="2722563"/>
              <a:ext cx="128588" cy="130175"/>
            </a:xfrm>
            <a:custGeom>
              <a:avLst/>
              <a:gdLst>
                <a:gd name="T0" fmla="*/ 133 w 356"/>
                <a:gd name="T1" fmla="*/ 177 h 340"/>
                <a:gd name="T2" fmla="*/ 181 w 356"/>
                <a:gd name="T3" fmla="*/ 177 h 340"/>
                <a:gd name="T4" fmla="*/ 222 w 356"/>
                <a:gd name="T5" fmla="*/ 200 h 340"/>
                <a:gd name="T6" fmla="*/ 219 w 356"/>
                <a:gd name="T7" fmla="*/ 224 h 340"/>
                <a:gd name="T8" fmla="*/ 217 w 356"/>
                <a:gd name="T9" fmla="*/ 230 h 340"/>
                <a:gd name="T10" fmla="*/ 223 w 356"/>
                <a:gd name="T11" fmla="*/ 236 h 340"/>
                <a:gd name="T12" fmla="*/ 231 w 356"/>
                <a:gd name="T13" fmla="*/ 225 h 340"/>
                <a:gd name="T14" fmla="*/ 258 w 356"/>
                <a:gd name="T15" fmla="*/ 117 h 340"/>
                <a:gd name="T16" fmla="*/ 260 w 356"/>
                <a:gd name="T17" fmla="*/ 109 h 340"/>
                <a:gd name="T18" fmla="*/ 254 w 356"/>
                <a:gd name="T19" fmla="*/ 104 h 340"/>
                <a:gd name="T20" fmla="*/ 246 w 356"/>
                <a:gd name="T21" fmla="*/ 114 h 340"/>
                <a:gd name="T22" fmla="*/ 182 w 356"/>
                <a:gd name="T23" fmla="*/ 162 h 340"/>
                <a:gd name="T24" fmla="*/ 137 w 356"/>
                <a:gd name="T25" fmla="*/ 162 h 340"/>
                <a:gd name="T26" fmla="*/ 168 w 356"/>
                <a:gd name="T27" fmla="*/ 35 h 340"/>
                <a:gd name="T28" fmla="*/ 195 w 356"/>
                <a:gd name="T29" fmla="*/ 16 h 340"/>
                <a:gd name="T30" fmla="*/ 261 w 356"/>
                <a:gd name="T31" fmla="*/ 16 h 340"/>
                <a:gd name="T32" fmla="*/ 334 w 356"/>
                <a:gd name="T33" fmla="*/ 71 h 340"/>
                <a:gd name="T34" fmla="*/ 332 w 356"/>
                <a:gd name="T35" fmla="*/ 98 h 340"/>
                <a:gd name="T36" fmla="*/ 331 w 356"/>
                <a:gd name="T37" fmla="*/ 107 h 340"/>
                <a:gd name="T38" fmla="*/ 337 w 356"/>
                <a:gd name="T39" fmla="*/ 113 h 340"/>
                <a:gd name="T40" fmla="*/ 344 w 356"/>
                <a:gd name="T41" fmla="*/ 100 h 340"/>
                <a:gd name="T42" fmla="*/ 354 w 356"/>
                <a:gd name="T43" fmla="*/ 14 h 340"/>
                <a:gd name="T44" fmla="*/ 341 w 356"/>
                <a:gd name="T45" fmla="*/ 0 h 340"/>
                <a:gd name="T46" fmla="*/ 97 w 356"/>
                <a:gd name="T47" fmla="*/ 0 h 340"/>
                <a:gd name="T48" fmla="*/ 82 w 356"/>
                <a:gd name="T49" fmla="*/ 10 h 340"/>
                <a:gd name="T50" fmla="*/ 96 w 356"/>
                <a:gd name="T51" fmla="*/ 16 h 340"/>
                <a:gd name="T52" fmla="*/ 128 w 356"/>
                <a:gd name="T53" fmla="*/ 25 h 340"/>
                <a:gd name="T54" fmla="*/ 126 w 356"/>
                <a:gd name="T55" fmla="*/ 37 h 340"/>
                <a:gd name="T56" fmla="*/ 60 w 356"/>
                <a:gd name="T57" fmla="*/ 301 h 340"/>
                <a:gd name="T58" fmla="*/ 14 w 356"/>
                <a:gd name="T59" fmla="*/ 324 h 340"/>
                <a:gd name="T60" fmla="*/ 0 w 356"/>
                <a:gd name="T61" fmla="*/ 334 h 340"/>
                <a:gd name="T62" fmla="*/ 8 w 356"/>
                <a:gd name="T63" fmla="*/ 340 h 340"/>
                <a:gd name="T64" fmla="*/ 74 w 356"/>
                <a:gd name="T65" fmla="*/ 338 h 340"/>
                <a:gd name="T66" fmla="*/ 148 w 356"/>
                <a:gd name="T67" fmla="*/ 340 h 340"/>
                <a:gd name="T68" fmla="*/ 158 w 356"/>
                <a:gd name="T69" fmla="*/ 330 h 340"/>
                <a:gd name="T70" fmla="*/ 155 w 356"/>
                <a:gd name="T71" fmla="*/ 325 h 340"/>
                <a:gd name="T72" fmla="*/ 142 w 356"/>
                <a:gd name="T73" fmla="*/ 324 h 340"/>
                <a:gd name="T74" fmla="*/ 116 w 356"/>
                <a:gd name="T75" fmla="*/ 323 h 340"/>
                <a:gd name="T76" fmla="*/ 100 w 356"/>
                <a:gd name="T77" fmla="*/ 313 h 340"/>
                <a:gd name="T78" fmla="*/ 102 w 356"/>
                <a:gd name="T79" fmla="*/ 302 h 340"/>
                <a:gd name="T80" fmla="*/ 133 w 356"/>
                <a:gd name="T81" fmla="*/ 177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56" h="340">
                  <a:moveTo>
                    <a:pt x="133" y="177"/>
                  </a:moveTo>
                  <a:lnTo>
                    <a:pt x="181" y="177"/>
                  </a:lnTo>
                  <a:cubicBezTo>
                    <a:pt x="218" y="177"/>
                    <a:pt x="222" y="185"/>
                    <a:pt x="222" y="200"/>
                  </a:cubicBezTo>
                  <a:cubicBezTo>
                    <a:pt x="222" y="203"/>
                    <a:pt x="222" y="209"/>
                    <a:pt x="219" y="224"/>
                  </a:cubicBezTo>
                  <a:cubicBezTo>
                    <a:pt x="218" y="227"/>
                    <a:pt x="217" y="229"/>
                    <a:pt x="217" y="230"/>
                  </a:cubicBezTo>
                  <a:cubicBezTo>
                    <a:pt x="217" y="234"/>
                    <a:pt x="220" y="236"/>
                    <a:pt x="223" y="236"/>
                  </a:cubicBezTo>
                  <a:cubicBezTo>
                    <a:pt x="228" y="236"/>
                    <a:pt x="228" y="234"/>
                    <a:pt x="231" y="225"/>
                  </a:cubicBezTo>
                  <a:lnTo>
                    <a:pt x="258" y="117"/>
                  </a:lnTo>
                  <a:cubicBezTo>
                    <a:pt x="260" y="112"/>
                    <a:pt x="260" y="111"/>
                    <a:pt x="260" y="109"/>
                  </a:cubicBezTo>
                  <a:cubicBezTo>
                    <a:pt x="260" y="108"/>
                    <a:pt x="259" y="104"/>
                    <a:pt x="254" y="104"/>
                  </a:cubicBezTo>
                  <a:cubicBezTo>
                    <a:pt x="249" y="104"/>
                    <a:pt x="248" y="106"/>
                    <a:pt x="246" y="114"/>
                  </a:cubicBezTo>
                  <a:cubicBezTo>
                    <a:pt x="236" y="153"/>
                    <a:pt x="224" y="162"/>
                    <a:pt x="182" y="162"/>
                  </a:cubicBezTo>
                  <a:lnTo>
                    <a:pt x="137" y="162"/>
                  </a:lnTo>
                  <a:lnTo>
                    <a:pt x="168" y="35"/>
                  </a:lnTo>
                  <a:cubicBezTo>
                    <a:pt x="173" y="18"/>
                    <a:pt x="173" y="16"/>
                    <a:pt x="195" y="16"/>
                  </a:cubicBezTo>
                  <a:lnTo>
                    <a:pt x="261" y="16"/>
                  </a:lnTo>
                  <a:cubicBezTo>
                    <a:pt x="323" y="16"/>
                    <a:pt x="334" y="32"/>
                    <a:pt x="334" y="71"/>
                  </a:cubicBezTo>
                  <a:cubicBezTo>
                    <a:pt x="334" y="82"/>
                    <a:pt x="334" y="84"/>
                    <a:pt x="332" y="98"/>
                  </a:cubicBezTo>
                  <a:cubicBezTo>
                    <a:pt x="331" y="104"/>
                    <a:pt x="331" y="105"/>
                    <a:pt x="331" y="107"/>
                  </a:cubicBezTo>
                  <a:cubicBezTo>
                    <a:pt x="331" y="109"/>
                    <a:pt x="333" y="113"/>
                    <a:pt x="337" y="113"/>
                  </a:cubicBezTo>
                  <a:cubicBezTo>
                    <a:pt x="343" y="113"/>
                    <a:pt x="343" y="110"/>
                    <a:pt x="344" y="100"/>
                  </a:cubicBezTo>
                  <a:lnTo>
                    <a:pt x="354" y="14"/>
                  </a:lnTo>
                  <a:cubicBezTo>
                    <a:pt x="356" y="0"/>
                    <a:pt x="353" y="0"/>
                    <a:pt x="341" y="0"/>
                  </a:cubicBezTo>
                  <a:lnTo>
                    <a:pt x="97" y="0"/>
                  </a:lnTo>
                  <a:cubicBezTo>
                    <a:pt x="87" y="0"/>
                    <a:pt x="82" y="0"/>
                    <a:pt x="82" y="10"/>
                  </a:cubicBezTo>
                  <a:cubicBezTo>
                    <a:pt x="82" y="16"/>
                    <a:pt x="86" y="16"/>
                    <a:pt x="96" y="16"/>
                  </a:cubicBezTo>
                  <a:cubicBezTo>
                    <a:pt x="114" y="16"/>
                    <a:pt x="128" y="16"/>
                    <a:pt x="128" y="25"/>
                  </a:cubicBezTo>
                  <a:cubicBezTo>
                    <a:pt x="128" y="27"/>
                    <a:pt x="128" y="28"/>
                    <a:pt x="126" y="37"/>
                  </a:cubicBezTo>
                  <a:lnTo>
                    <a:pt x="60" y="301"/>
                  </a:lnTo>
                  <a:cubicBezTo>
                    <a:pt x="55" y="320"/>
                    <a:pt x="54" y="324"/>
                    <a:pt x="14" y="324"/>
                  </a:cubicBezTo>
                  <a:cubicBezTo>
                    <a:pt x="6" y="324"/>
                    <a:pt x="0" y="324"/>
                    <a:pt x="0" y="334"/>
                  </a:cubicBezTo>
                  <a:cubicBezTo>
                    <a:pt x="0" y="340"/>
                    <a:pt x="6" y="340"/>
                    <a:pt x="8" y="340"/>
                  </a:cubicBezTo>
                  <a:cubicBezTo>
                    <a:pt x="22" y="340"/>
                    <a:pt x="59" y="338"/>
                    <a:pt x="74" y="338"/>
                  </a:cubicBezTo>
                  <a:cubicBezTo>
                    <a:pt x="90" y="338"/>
                    <a:pt x="132" y="340"/>
                    <a:pt x="148" y="340"/>
                  </a:cubicBezTo>
                  <a:cubicBezTo>
                    <a:pt x="153" y="340"/>
                    <a:pt x="158" y="340"/>
                    <a:pt x="158" y="330"/>
                  </a:cubicBezTo>
                  <a:cubicBezTo>
                    <a:pt x="158" y="326"/>
                    <a:pt x="155" y="325"/>
                    <a:pt x="155" y="325"/>
                  </a:cubicBezTo>
                  <a:cubicBezTo>
                    <a:pt x="154" y="324"/>
                    <a:pt x="153" y="324"/>
                    <a:pt x="142" y="324"/>
                  </a:cubicBezTo>
                  <a:cubicBezTo>
                    <a:pt x="131" y="324"/>
                    <a:pt x="128" y="324"/>
                    <a:pt x="116" y="323"/>
                  </a:cubicBezTo>
                  <a:cubicBezTo>
                    <a:pt x="101" y="322"/>
                    <a:pt x="100" y="320"/>
                    <a:pt x="100" y="313"/>
                  </a:cubicBezTo>
                  <a:cubicBezTo>
                    <a:pt x="100" y="312"/>
                    <a:pt x="100" y="309"/>
                    <a:pt x="102" y="302"/>
                  </a:cubicBezTo>
                  <a:lnTo>
                    <a:pt x="133" y="17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6" name="Freeform 21">
              <a:extLst>
                <a:ext uri="{FF2B5EF4-FFF2-40B4-BE49-F238E27FC236}">
                  <a16:creationId xmlns:a16="http://schemas.microsoft.com/office/drawing/2014/main" id="{9E4BFAD2-B687-4D32-912A-CA01E662E057}"/>
                </a:ext>
              </a:extLst>
            </p:cNvPr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1787525" y="2822575"/>
              <a:ext cx="114300" cy="60325"/>
            </a:xfrm>
            <a:custGeom>
              <a:avLst/>
              <a:gdLst>
                <a:gd name="T0" fmla="*/ 135 w 320"/>
                <a:gd name="T1" fmla="*/ 125 h 157"/>
                <a:gd name="T2" fmla="*/ 130 w 320"/>
                <a:gd name="T3" fmla="*/ 146 h 157"/>
                <a:gd name="T4" fmla="*/ 142 w 320"/>
                <a:gd name="T5" fmla="*/ 157 h 157"/>
                <a:gd name="T6" fmla="*/ 155 w 320"/>
                <a:gd name="T7" fmla="*/ 149 h 157"/>
                <a:gd name="T8" fmla="*/ 162 w 320"/>
                <a:gd name="T9" fmla="*/ 128 h 157"/>
                <a:gd name="T10" fmla="*/ 169 w 320"/>
                <a:gd name="T11" fmla="*/ 96 h 157"/>
                <a:gd name="T12" fmla="*/ 175 w 320"/>
                <a:gd name="T13" fmla="*/ 73 h 157"/>
                <a:gd name="T14" fmla="*/ 186 w 320"/>
                <a:gd name="T15" fmla="*/ 46 h 157"/>
                <a:gd name="T16" fmla="*/ 242 w 320"/>
                <a:gd name="T17" fmla="*/ 9 h 157"/>
                <a:gd name="T18" fmla="*/ 263 w 320"/>
                <a:gd name="T19" fmla="*/ 34 h 157"/>
                <a:gd name="T20" fmla="*/ 242 w 320"/>
                <a:gd name="T21" fmla="*/ 108 h 157"/>
                <a:gd name="T22" fmla="*/ 237 w 320"/>
                <a:gd name="T23" fmla="*/ 127 h 157"/>
                <a:gd name="T24" fmla="*/ 270 w 320"/>
                <a:gd name="T25" fmla="*/ 157 h 157"/>
                <a:gd name="T26" fmla="*/ 320 w 320"/>
                <a:gd name="T27" fmla="*/ 104 h 157"/>
                <a:gd name="T28" fmla="*/ 315 w 320"/>
                <a:gd name="T29" fmla="*/ 99 h 157"/>
                <a:gd name="T30" fmla="*/ 308 w 320"/>
                <a:gd name="T31" fmla="*/ 105 h 157"/>
                <a:gd name="T32" fmla="*/ 271 w 320"/>
                <a:gd name="T33" fmla="*/ 147 h 157"/>
                <a:gd name="T34" fmla="*/ 262 w 320"/>
                <a:gd name="T35" fmla="*/ 135 h 157"/>
                <a:gd name="T36" fmla="*/ 270 w 320"/>
                <a:gd name="T37" fmla="*/ 107 h 157"/>
                <a:gd name="T38" fmla="*/ 289 w 320"/>
                <a:gd name="T39" fmla="*/ 39 h 157"/>
                <a:gd name="T40" fmla="*/ 276 w 320"/>
                <a:gd name="T41" fmla="*/ 9 h 157"/>
                <a:gd name="T42" fmla="*/ 243 w 320"/>
                <a:gd name="T43" fmla="*/ 0 h 157"/>
                <a:gd name="T44" fmla="*/ 182 w 320"/>
                <a:gd name="T45" fmla="*/ 35 h 157"/>
                <a:gd name="T46" fmla="*/ 136 w 320"/>
                <a:gd name="T47" fmla="*/ 0 h 157"/>
                <a:gd name="T48" fmla="*/ 77 w 320"/>
                <a:gd name="T49" fmla="*/ 31 h 157"/>
                <a:gd name="T50" fmla="*/ 40 w 320"/>
                <a:gd name="T51" fmla="*/ 0 h 157"/>
                <a:gd name="T52" fmla="*/ 13 w 320"/>
                <a:gd name="T53" fmla="*/ 18 h 157"/>
                <a:gd name="T54" fmla="*/ 0 w 320"/>
                <a:gd name="T55" fmla="*/ 53 h 157"/>
                <a:gd name="T56" fmla="*/ 6 w 320"/>
                <a:gd name="T57" fmla="*/ 58 h 157"/>
                <a:gd name="T58" fmla="*/ 14 w 320"/>
                <a:gd name="T59" fmla="*/ 47 h 157"/>
                <a:gd name="T60" fmla="*/ 39 w 320"/>
                <a:gd name="T61" fmla="*/ 9 h 157"/>
                <a:gd name="T62" fmla="*/ 51 w 320"/>
                <a:gd name="T63" fmla="*/ 26 h 157"/>
                <a:gd name="T64" fmla="*/ 45 w 320"/>
                <a:gd name="T65" fmla="*/ 55 h 157"/>
                <a:gd name="T66" fmla="*/ 37 w 320"/>
                <a:gd name="T67" fmla="*/ 87 h 157"/>
                <a:gd name="T68" fmla="*/ 26 w 320"/>
                <a:gd name="T69" fmla="*/ 131 h 157"/>
                <a:gd name="T70" fmla="*/ 23 w 320"/>
                <a:gd name="T71" fmla="*/ 146 h 157"/>
                <a:gd name="T72" fmla="*/ 35 w 320"/>
                <a:gd name="T73" fmla="*/ 157 h 157"/>
                <a:gd name="T74" fmla="*/ 48 w 320"/>
                <a:gd name="T75" fmla="*/ 149 h 157"/>
                <a:gd name="T76" fmla="*/ 54 w 320"/>
                <a:gd name="T77" fmla="*/ 128 h 157"/>
                <a:gd name="T78" fmla="*/ 62 w 320"/>
                <a:gd name="T79" fmla="*/ 96 h 157"/>
                <a:gd name="T80" fmla="*/ 68 w 320"/>
                <a:gd name="T81" fmla="*/ 73 h 157"/>
                <a:gd name="T82" fmla="*/ 83 w 320"/>
                <a:gd name="T83" fmla="*/ 41 h 157"/>
                <a:gd name="T84" fmla="*/ 135 w 320"/>
                <a:gd name="T85" fmla="*/ 9 h 157"/>
                <a:gd name="T86" fmla="*/ 155 w 320"/>
                <a:gd name="T87" fmla="*/ 34 h 157"/>
                <a:gd name="T88" fmla="*/ 150 w 320"/>
                <a:gd name="T89" fmla="*/ 67 h 157"/>
                <a:gd name="T90" fmla="*/ 135 w 320"/>
                <a:gd name="T91" fmla="*/ 125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0" h="157">
                  <a:moveTo>
                    <a:pt x="135" y="125"/>
                  </a:moveTo>
                  <a:cubicBezTo>
                    <a:pt x="133" y="132"/>
                    <a:pt x="130" y="144"/>
                    <a:pt x="130" y="146"/>
                  </a:cubicBezTo>
                  <a:cubicBezTo>
                    <a:pt x="130" y="153"/>
                    <a:pt x="136" y="157"/>
                    <a:pt x="142" y="157"/>
                  </a:cubicBezTo>
                  <a:cubicBezTo>
                    <a:pt x="148" y="157"/>
                    <a:pt x="154" y="152"/>
                    <a:pt x="155" y="149"/>
                  </a:cubicBezTo>
                  <a:cubicBezTo>
                    <a:pt x="157" y="146"/>
                    <a:pt x="160" y="135"/>
                    <a:pt x="162" y="128"/>
                  </a:cubicBezTo>
                  <a:cubicBezTo>
                    <a:pt x="164" y="121"/>
                    <a:pt x="167" y="105"/>
                    <a:pt x="169" y="96"/>
                  </a:cubicBezTo>
                  <a:cubicBezTo>
                    <a:pt x="172" y="89"/>
                    <a:pt x="174" y="81"/>
                    <a:pt x="175" y="73"/>
                  </a:cubicBezTo>
                  <a:cubicBezTo>
                    <a:pt x="179" y="58"/>
                    <a:pt x="179" y="57"/>
                    <a:pt x="186" y="46"/>
                  </a:cubicBezTo>
                  <a:cubicBezTo>
                    <a:pt x="197" y="29"/>
                    <a:pt x="215" y="9"/>
                    <a:pt x="242" y="9"/>
                  </a:cubicBezTo>
                  <a:cubicBezTo>
                    <a:pt x="261" y="9"/>
                    <a:pt x="263" y="25"/>
                    <a:pt x="263" y="34"/>
                  </a:cubicBezTo>
                  <a:cubicBezTo>
                    <a:pt x="263" y="55"/>
                    <a:pt x="248" y="93"/>
                    <a:pt x="242" y="108"/>
                  </a:cubicBezTo>
                  <a:cubicBezTo>
                    <a:pt x="238" y="118"/>
                    <a:pt x="237" y="121"/>
                    <a:pt x="237" y="127"/>
                  </a:cubicBezTo>
                  <a:cubicBezTo>
                    <a:pt x="237" y="145"/>
                    <a:pt x="252" y="157"/>
                    <a:pt x="270" y="157"/>
                  </a:cubicBezTo>
                  <a:cubicBezTo>
                    <a:pt x="305" y="157"/>
                    <a:pt x="320" y="109"/>
                    <a:pt x="320" y="104"/>
                  </a:cubicBezTo>
                  <a:cubicBezTo>
                    <a:pt x="320" y="99"/>
                    <a:pt x="316" y="99"/>
                    <a:pt x="315" y="99"/>
                  </a:cubicBezTo>
                  <a:cubicBezTo>
                    <a:pt x="310" y="99"/>
                    <a:pt x="309" y="101"/>
                    <a:pt x="308" y="105"/>
                  </a:cubicBezTo>
                  <a:cubicBezTo>
                    <a:pt x="300" y="133"/>
                    <a:pt x="285" y="147"/>
                    <a:pt x="271" y="147"/>
                  </a:cubicBezTo>
                  <a:cubicBezTo>
                    <a:pt x="264" y="147"/>
                    <a:pt x="262" y="142"/>
                    <a:pt x="262" y="135"/>
                  </a:cubicBezTo>
                  <a:cubicBezTo>
                    <a:pt x="262" y="127"/>
                    <a:pt x="264" y="122"/>
                    <a:pt x="270" y="107"/>
                  </a:cubicBezTo>
                  <a:cubicBezTo>
                    <a:pt x="274" y="96"/>
                    <a:pt x="289" y="59"/>
                    <a:pt x="289" y="39"/>
                  </a:cubicBezTo>
                  <a:cubicBezTo>
                    <a:pt x="289" y="34"/>
                    <a:pt x="289" y="19"/>
                    <a:pt x="276" y="9"/>
                  </a:cubicBezTo>
                  <a:cubicBezTo>
                    <a:pt x="270" y="4"/>
                    <a:pt x="260" y="0"/>
                    <a:pt x="243" y="0"/>
                  </a:cubicBezTo>
                  <a:cubicBezTo>
                    <a:pt x="212" y="0"/>
                    <a:pt x="193" y="20"/>
                    <a:pt x="182" y="35"/>
                  </a:cubicBezTo>
                  <a:cubicBezTo>
                    <a:pt x="179" y="5"/>
                    <a:pt x="154" y="0"/>
                    <a:pt x="136" y="0"/>
                  </a:cubicBezTo>
                  <a:cubicBezTo>
                    <a:pt x="107" y="0"/>
                    <a:pt x="88" y="17"/>
                    <a:pt x="77" y="31"/>
                  </a:cubicBezTo>
                  <a:cubicBezTo>
                    <a:pt x="75" y="7"/>
                    <a:pt x="54" y="0"/>
                    <a:pt x="40" y="0"/>
                  </a:cubicBezTo>
                  <a:cubicBezTo>
                    <a:pt x="25" y="0"/>
                    <a:pt x="17" y="10"/>
                    <a:pt x="13" y="18"/>
                  </a:cubicBezTo>
                  <a:cubicBezTo>
                    <a:pt x="5" y="31"/>
                    <a:pt x="0" y="51"/>
                    <a:pt x="0" y="53"/>
                  </a:cubicBezTo>
                  <a:cubicBezTo>
                    <a:pt x="0" y="58"/>
                    <a:pt x="5" y="58"/>
                    <a:pt x="6" y="58"/>
                  </a:cubicBezTo>
                  <a:cubicBezTo>
                    <a:pt x="11" y="58"/>
                    <a:pt x="11" y="56"/>
                    <a:pt x="14" y="47"/>
                  </a:cubicBezTo>
                  <a:cubicBezTo>
                    <a:pt x="19" y="26"/>
                    <a:pt x="25" y="9"/>
                    <a:pt x="39" y="9"/>
                  </a:cubicBezTo>
                  <a:cubicBezTo>
                    <a:pt x="48" y="9"/>
                    <a:pt x="51" y="17"/>
                    <a:pt x="51" y="26"/>
                  </a:cubicBezTo>
                  <a:cubicBezTo>
                    <a:pt x="51" y="33"/>
                    <a:pt x="47" y="46"/>
                    <a:pt x="45" y="55"/>
                  </a:cubicBezTo>
                  <a:cubicBezTo>
                    <a:pt x="43" y="65"/>
                    <a:pt x="39" y="79"/>
                    <a:pt x="37" y="87"/>
                  </a:cubicBezTo>
                  <a:lnTo>
                    <a:pt x="26" y="131"/>
                  </a:lnTo>
                  <a:cubicBezTo>
                    <a:pt x="25" y="136"/>
                    <a:pt x="23" y="145"/>
                    <a:pt x="23" y="146"/>
                  </a:cubicBezTo>
                  <a:cubicBezTo>
                    <a:pt x="23" y="153"/>
                    <a:pt x="29" y="157"/>
                    <a:pt x="35" y="157"/>
                  </a:cubicBezTo>
                  <a:cubicBezTo>
                    <a:pt x="41" y="157"/>
                    <a:pt x="46" y="152"/>
                    <a:pt x="48" y="149"/>
                  </a:cubicBezTo>
                  <a:cubicBezTo>
                    <a:pt x="50" y="146"/>
                    <a:pt x="53" y="135"/>
                    <a:pt x="54" y="128"/>
                  </a:cubicBezTo>
                  <a:cubicBezTo>
                    <a:pt x="56" y="121"/>
                    <a:pt x="60" y="105"/>
                    <a:pt x="62" y="96"/>
                  </a:cubicBezTo>
                  <a:cubicBezTo>
                    <a:pt x="64" y="89"/>
                    <a:pt x="66" y="81"/>
                    <a:pt x="68" y="73"/>
                  </a:cubicBezTo>
                  <a:cubicBezTo>
                    <a:pt x="72" y="59"/>
                    <a:pt x="73" y="56"/>
                    <a:pt x="83" y="41"/>
                  </a:cubicBezTo>
                  <a:cubicBezTo>
                    <a:pt x="92" y="27"/>
                    <a:pt x="109" y="9"/>
                    <a:pt x="135" y="9"/>
                  </a:cubicBezTo>
                  <a:cubicBezTo>
                    <a:pt x="155" y="9"/>
                    <a:pt x="155" y="27"/>
                    <a:pt x="155" y="34"/>
                  </a:cubicBezTo>
                  <a:cubicBezTo>
                    <a:pt x="155" y="42"/>
                    <a:pt x="154" y="47"/>
                    <a:pt x="150" y="67"/>
                  </a:cubicBezTo>
                  <a:lnTo>
                    <a:pt x="135" y="12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7" name="Freeform 22">
              <a:extLst>
                <a:ext uri="{FF2B5EF4-FFF2-40B4-BE49-F238E27FC236}">
                  <a16:creationId xmlns:a16="http://schemas.microsoft.com/office/drawing/2014/main" id="{5C609180-61BA-46EF-A0D7-5914350D16B9}"/>
                </a:ext>
              </a:extLst>
            </p:cNvPr>
            <p:cNvSpPr>
              <a:spLocks noEditPoints="1"/>
            </p:cNvSpPr>
            <p:nvPr>
              <p:custDataLst>
                <p:tags r:id="rId23"/>
              </p:custDataLst>
            </p:nvPr>
          </p:nvSpPr>
          <p:spPr bwMode="auto">
            <a:xfrm>
              <a:off x="1916113" y="2822575"/>
              <a:ext cx="65088" cy="60325"/>
            </a:xfrm>
            <a:custGeom>
              <a:avLst/>
              <a:gdLst>
                <a:gd name="T0" fmla="*/ 125 w 177"/>
                <a:gd name="T1" fmla="*/ 20 h 157"/>
                <a:gd name="T2" fmla="*/ 89 w 177"/>
                <a:gd name="T3" fmla="*/ 0 h 157"/>
                <a:gd name="T4" fmla="*/ 0 w 177"/>
                <a:gd name="T5" fmla="*/ 99 h 157"/>
                <a:gd name="T6" fmla="*/ 52 w 177"/>
                <a:gd name="T7" fmla="*/ 157 h 157"/>
                <a:gd name="T8" fmla="*/ 102 w 177"/>
                <a:gd name="T9" fmla="*/ 132 h 157"/>
                <a:gd name="T10" fmla="*/ 138 w 177"/>
                <a:gd name="T11" fmla="*/ 157 h 157"/>
                <a:gd name="T12" fmla="*/ 165 w 177"/>
                <a:gd name="T13" fmla="*/ 138 h 157"/>
                <a:gd name="T14" fmla="*/ 177 w 177"/>
                <a:gd name="T15" fmla="*/ 104 h 157"/>
                <a:gd name="T16" fmla="*/ 172 w 177"/>
                <a:gd name="T17" fmla="*/ 99 h 157"/>
                <a:gd name="T18" fmla="*/ 164 w 177"/>
                <a:gd name="T19" fmla="*/ 110 h 157"/>
                <a:gd name="T20" fmla="*/ 139 w 177"/>
                <a:gd name="T21" fmla="*/ 147 h 157"/>
                <a:gd name="T22" fmla="*/ 127 w 177"/>
                <a:gd name="T23" fmla="*/ 130 h 157"/>
                <a:gd name="T24" fmla="*/ 132 w 177"/>
                <a:gd name="T25" fmla="*/ 102 h 157"/>
                <a:gd name="T26" fmla="*/ 140 w 177"/>
                <a:gd name="T27" fmla="*/ 71 h 157"/>
                <a:gd name="T28" fmla="*/ 147 w 177"/>
                <a:gd name="T29" fmla="*/ 45 h 157"/>
                <a:gd name="T30" fmla="*/ 153 w 177"/>
                <a:gd name="T31" fmla="*/ 17 h 157"/>
                <a:gd name="T32" fmla="*/ 141 w 177"/>
                <a:gd name="T33" fmla="*/ 6 h 157"/>
                <a:gd name="T34" fmla="*/ 125 w 177"/>
                <a:gd name="T35" fmla="*/ 20 h 157"/>
                <a:gd name="T36" fmla="*/ 103 w 177"/>
                <a:gd name="T37" fmla="*/ 110 h 157"/>
                <a:gd name="T38" fmla="*/ 85 w 177"/>
                <a:gd name="T39" fmla="*/ 133 h 157"/>
                <a:gd name="T40" fmla="*/ 53 w 177"/>
                <a:gd name="T41" fmla="*/ 147 h 157"/>
                <a:gd name="T42" fmla="*/ 28 w 177"/>
                <a:gd name="T43" fmla="*/ 113 h 157"/>
                <a:gd name="T44" fmla="*/ 46 w 177"/>
                <a:gd name="T45" fmla="*/ 42 h 157"/>
                <a:gd name="T46" fmla="*/ 89 w 177"/>
                <a:gd name="T47" fmla="*/ 9 h 157"/>
                <a:gd name="T48" fmla="*/ 120 w 177"/>
                <a:gd name="T49" fmla="*/ 40 h 157"/>
                <a:gd name="T50" fmla="*/ 119 w 177"/>
                <a:gd name="T51" fmla="*/ 45 h 157"/>
                <a:gd name="T52" fmla="*/ 103 w 177"/>
                <a:gd name="T53" fmla="*/ 1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7" h="157">
                  <a:moveTo>
                    <a:pt x="125" y="20"/>
                  </a:moveTo>
                  <a:cubicBezTo>
                    <a:pt x="118" y="9"/>
                    <a:pt x="106" y="0"/>
                    <a:pt x="89" y="0"/>
                  </a:cubicBezTo>
                  <a:cubicBezTo>
                    <a:pt x="45" y="0"/>
                    <a:pt x="0" y="49"/>
                    <a:pt x="0" y="99"/>
                  </a:cubicBezTo>
                  <a:cubicBezTo>
                    <a:pt x="0" y="133"/>
                    <a:pt x="22" y="157"/>
                    <a:pt x="52" y="157"/>
                  </a:cubicBezTo>
                  <a:cubicBezTo>
                    <a:pt x="71" y="157"/>
                    <a:pt x="88" y="146"/>
                    <a:pt x="102" y="132"/>
                  </a:cubicBezTo>
                  <a:cubicBezTo>
                    <a:pt x="108" y="153"/>
                    <a:pt x="129" y="157"/>
                    <a:pt x="138" y="157"/>
                  </a:cubicBezTo>
                  <a:cubicBezTo>
                    <a:pt x="150" y="157"/>
                    <a:pt x="159" y="149"/>
                    <a:pt x="165" y="138"/>
                  </a:cubicBezTo>
                  <a:cubicBezTo>
                    <a:pt x="173" y="125"/>
                    <a:pt x="177" y="105"/>
                    <a:pt x="177" y="104"/>
                  </a:cubicBezTo>
                  <a:cubicBezTo>
                    <a:pt x="177" y="99"/>
                    <a:pt x="173" y="99"/>
                    <a:pt x="172" y="99"/>
                  </a:cubicBezTo>
                  <a:cubicBezTo>
                    <a:pt x="167" y="99"/>
                    <a:pt x="167" y="100"/>
                    <a:pt x="164" y="110"/>
                  </a:cubicBezTo>
                  <a:cubicBezTo>
                    <a:pt x="160" y="127"/>
                    <a:pt x="153" y="147"/>
                    <a:pt x="139" y="147"/>
                  </a:cubicBezTo>
                  <a:cubicBezTo>
                    <a:pt x="130" y="147"/>
                    <a:pt x="127" y="139"/>
                    <a:pt x="127" y="130"/>
                  </a:cubicBezTo>
                  <a:cubicBezTo>
                    <a:pt x="127" y="124"/>
                    <a:pt x="130" y="112"/>
                    <a:pt x="132" y="102"/>
                  </a:cubicBezTo>
                  <a:cubicBezTo>
                    <a:pt x="135" y="93"/>
                    <a:pt x="138" y="79"/>
                    <a:pt x="140" y="71"/>
                  </a:cubicBezTo>
                  <a:lnTo>
                    <a:pt x="147" y="45"/>
                  </a:lnTo>
                  <a:cubicBezTo>
                    <a:pt x="149" y="36"/>
                    <a:pt x="153" y="19"/>
                    <a:pt x="153" y="17"/>
                  </a:cubicBezTo>
                  <a:cubicBezTo>
                    <a:pt x="153" y="10"/>
                    <a:pt x="147" y="6"/>
                    <a:pt x="141" y="6"/>
                  </a:cubicBezTo>
                  <a:cubicBezTo>
                    <a:pt x="135" y="6"/>
                    <a:pt x="127" y="10"/>
                    <a:pt x="125" y="20"/>
                  </a:cubicBezTo>
                  <a:close/>
                  <a:moveTo>
                    <a:pt x="103" y="110"/>
                  </a:moveTo>
                  <a:cubicBezTo>
                    <a:pt x="101" y="120"/>
                    <a:pt x="93" y="127"/>
                    <a:pt x="85" y="133"/>
                  </a:cubicBezTo>
                  <a:cubicBezTo>
                    <a:pt x="82" y="136"/>
                    <a:pt x="68" y="147"/>
                    <a:pt x="53" y="147"/>
                  </a:cubicBezTo>
                  <a:cubicBezTo>
                    <a:pt x="40" y="147"/>
                    <a:pt x="28" y="138"/>
                    <a:pt x="28" y="113"/>
                  </a:cubicBezTo>
                  <a:cubicBezTo>
                    <a:pt x="28" y="95"/>
                    <a:pt x="38" y="56"/>
                    <a:pt x="46" y="42"/>
                  </a:cubicBezTo>
                  <a:cubicBezTo>
                    <a:pt x="62" y="15"/>
                    <a:pt x="80" y="9"/>
                    <a:pt x="89" y="9"/>
                  </a:cubicBezTo>
                  <a:cubicBezTo>
                    <a:pt x="114" y="9"/>
                    <a:pt x="120" y="36"/>
                    <a:pt x="120" y="40"/>
                  </a:cubicBezTo>
                  <a:cubicBezTo>
                    <a:pt x="120" y="41"/>
                    <a:pt x="120" y="44"/>
                    <a:pt x="119" y="45"/>
                  </a:cubicBezTo>
                  <a:lnTo>
                    <a:pt x="103" y="1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8" name="Freeform 23">
              <a:extLst>
                <a:ext uri="{FF2B5EF4-FFF2-40B4-BE49-F238E27FC236}">
                  <a16:creationId xmlns:a16="http://schemas.microsoft.com/office/drawing/2014/main" id="{DCDE7C6A-F2F4-4E5E-BD12-5290552A9336}"/>
                </a:ext>
              </a:extLst>
            </p:cNvPr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>
              <a:off x="1992313" y="2822575"/>
              <a:ext cx="68263" cy="60325"/>
            </a:xfrm>
            <a:custGeom>
              <a:avLst/>
              <a:gdLst>
                <a:gd name="T0" fmla="*/ 70 w 187"/>
                <a:gd name="T1" fmla="*/ 116 h 157"/>
                <a:gd name="T2" fmla="*/ 37 w 187"/>
                <a:gd name="T3" fmla="*/ 147 h 157"/>
                <a:gd name="T4" fmla="*/ 18 w 187"/>
                <a:gd name="T5" fmla="*/ 142 h 157"/>
                <a:gd name="T6" fmla="*/ 34 w 187"/>
                <a:gd name="T7" fmla="*/ 123 h 157"/>
                <a:gd name="T8" fmla="*/ 20 w 187"/>
                <a:gd name="T9" fmla="*/ 110 h 157"/>
                <a:gd name="T10" fmla="*/ 0 w 187"/>
                <a:gd name="T11" fmla="*/ 131 h 157"/>
                <a:gd name="T12" fmla="*/ 37 w 187"/>
                <a:gd name="T13" fmla="*/ 157 h 157"/>
                <a:gd name="T14" fmla="*/ 76 w 187"/>
                <a:gd name="T15" fmla="*/ 132 h 157"/>
                <a:gd name="T16" fmla="*/ 117 w 187"/>
                <a:gd name="T17" fmla="*/ 157 h 157"/>
                <a:gd name="T18" fmla="*/ 178 w 187"/>
                <a:gd name="T19" fmla="*/ 104 h 157"/>
                <a:gd name="T20" fmla="*/ 173 w 187"/>
                <a:gd name="T21" fmla="*/ 99 h 157"/>
                <a:gd name="T22" fmla="*/ 166 w 187"/>
                <a:gd name="T23" fmla="*/ 105 h 157"/>
                <a:gd name="T24" fmla="*/ 119 w 187"/>
                <a:gd name="T25" fmla="*/ 147 h 157"/>
                <a:gd name="T26" fmla="*/ 97 w 187"/>
                <a:gd name="T27" fmla="*/ 124 h 157"/>
                <a:gd name="T28" fmla="*/ 115 w 187"/>
                <a:gd name="T29" fmla="*/ 45 h 157"/>
                <a:gd name="T30" fmla="*/ 150 w 187"/>
                <a:gd name="T31" fmla="*/ 9 h 157"/>
                <a:gd name="T32" fmla="*/ 168 w 187"/>
                <a:gd name="T33" fmla="*/ 14 h 157"/>
                <a:gd name="T34" fmla="*/ 153 w 187"/>
                <a:gd name="T35" fmla="*/ 33 h 157"/>
                <a:gd name="T36" fmla="*/ 167 w 187"/>
                <a:gd name="T37" fmla="*/ 46 h 157"/>
                <a:gd name="T38" fmla="*/ 187 w 187"/>
                <a:gd name="T39" fmla="*/ 25 h 157"/>
                <a:gd name="T40" fmla="*/ 150 w 187"/>
                <a:gd name="T41" fmla="*/ 0 h 157"/>
                <a:gd name="T42" fmla="*/ 111 w 187"/>
                <a:gd name="T43" fmla="*/ 24 h 157"/>
                <a:gd name="T44" fmla="*/ 69 w 187"/>
                <a:gd name="T45" fmla="*/ 0 h 157"/>
                <a:gd name="T46" fmla="*/ 8 w 187"/>
                <a:gd name="T47" fmla="*/ 53 h 157"/>
                <a:gd name="T48" fmla="*/ 14 w 187"/>
                <a:gd name="T49" fmla="*/ 58 h 157"/>
                <a:gd name="T50" fmla="*/ 21 w 187"/>
                <a:gd name="T51" fmla="*/ 52 h 157"/>
                <a:gd name="T52" fmla="*/ 68 w 187"/>
                <a:gd name="T53" fmla="*/ 9 h 157"/>
                <a:gd name="T54" fmla="*/ 89 w 187"/>
                <a:gd name="T55" fmla="*/ 32 h 157"/>
                <a:gd name="T56" fmla="*/ 82 w 187"/>
                <a:gd name="T57" fmla="*/ 69 h 157"/>
                <a:gd name="T58" fmla="*/ 70 w 187"/>
                <a:gd name="T59" fmla="*/ 116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7" h="157">
                  <a:moveTo>
                    <a:pt x="70" y="116"/>
                  </a:moveTo>
                  <a:cubicBezTo>
                    <a:pt x="67" y="128"/>
                    <a:pt x="55" y="147"/>
                    <a:pt x="37" y="147"/>
                  </a:cubicBezTo>
                  <a:cubicBezTo>
                    <a:pt x="36" y="147"/>
                    <a:pt x="26" y="147"/>
                    <a:pt x="18" y="142"/>
                  </a:cubicBezTo>
                  <a:cubicBezTo>
                    <a:pt x="33" y="138"/>
                    <a:pt x="34" y="125"/>
                    <a:pt x="34" y="123"/>
                  </a:cubicBezTo>
                  <a:cubicBezTo>
                    <a:pt x="34" y="115"/>
                    <a:pt x="28" y="110"/>
                    <a:pt x="20" y="110"/>
                  </a:cubicBezTo>
                  <a:cubicBezTo>
                    <a:pt x="10" y="110"/>
                    <a:pt x="0" y="119"/>
                    <a:pt x="0" y="131"/>
                  </a:cubicBezTo>
                  <a:cubicBezTo>
                    <a:pt x="0" y="149"/>
                    <a:pt x="20" y="157"/>
                    <a:pt x="37" y="157"/>
                  </a:cubicBezTo>
                  <a:cubicBezTo>
                    <a:pt x="53" y="157"/>
                    <a:pt x="67" y="147"/>
                    <a:pt x="76" y="132"/>
                  </a:cubicBezTo>
                  <a:cubicBezTo>
                    <a:pt x="84" y="151"/>
                    <a:pt x="103" y="157"/>
                    <a:pt x="117" y="157"/>
                  </a:cubicBezTo>
                  <a:cubicBezTo>
                    <a:pt x="157" y="157"/>
                    <a:pt x="178" y="113"/>
                    <a:pt x="178" y="104"/>
                  </a:cubicBezTo>
                  <a:cubicBezTo>
                    <a:pt x="178" y="99"/>
                    <a:pt x="174" y="99"/>
                    <a:pt x="173" y="99"/>
                  </a:cubicBezTo>
                  <a:cubicBezTo>
                    <a:pt x="168" y="99"/>
                    <a:pt x="168" y="101"/>
                    <a:pt x="166" y="105"/>
                  </a:cubicBezTo>
                  <a:cubicBezTo>
                    <a:pt x="159" y="129"/>
                    <a:pt x="138" y="147"/>
                    <a:pt x="119" y="147"/>
                  </a:cubicBezTo>
                  <a:cubicBezTo>
                    <a:pt x="105" y="147"/>
                    <a:pt x="97" y="138"/>
                    <a:pt x="97" y="124"/>
                  </a:cubicBezTo>
                  <a:cubicBezTo>
                    <a:pt x="97" y="115"/>
                    <a:pt x="106" y="84"/>
                    <a:pt x="115" y="45"/>
                  </a:cubicBezTo>
                  <a:cubicBezTo>
                    <a:pt x="122" y="18"/>
                    <a:pt x="138" y="9"/>
                    <a:pt x="150" y="9"/>
                  </a:cubicBezTo>
                  <a:cubicBezTo>
                    <a:pt x="150" y="9"/>
                    <a:pt x="161" y="9"/>
                    <a:pt x="168" y="14"/>
                  </a:cubicBezTo>
                  <a:cubicBezTo>
                    <a:pt x="157" y="17"/>
                    <a:pt x="153" y="27"/>
                    <a:pt x="153" y="33"/>
                  </a:cubicBezTo>
                  <a:cubicBezTo>
                    <a:pt x="153" y="41"/>
                    <a:pt x="159" y="46"/>
                    <a:pt x="167" y="46"/>
                  </a:cubicBezTo>
                  <a:cubicBezTo>
                    <a:pt x="175" y="46"/>
                    <a:pt x="187" y="40"/>
                    <a:pt x="187" y="25"/>
                  </a:cubicBezTo>
                  <a:cubicBezTo>
                    <a:pt x="187" y="6"/>
                    <a:pt x="164" y="0"/>
                    <a:pt x="150" y="0"/>
                  </a:cubicBezTo>
                  <a:cubicBezTo>
                    <a:pt x="133" y="0"/>
                    <a:pt x="119" y="11"/>
                    <a:pt x="111" y="24"/>
                  </a:cubicBezTo>
                  <a:cubicBezTo>
                    <a:pt x="105" y="10"/>
                    <a:pt x="89" y="0"/>
                    <a:pt x="69" y="0"/>
                  </a:cubicBezTo>
                  <a:cubicBezTo>
                    <a:pt x="30" y="0"/>
                    <a:pt x="8" y="42"/>
                    <a:pt x="8" y="53"/>
                  </a:cubicBezTo>
                  <a:cubicBezTo>
                    <a:pt x="8" y="58"/>
                    <a:pt x="13" y="58"/>
                    <a:pt x="14" y="58"/>
                  </a:cubicBezTo>
                  <a:cubicBezTo>
                    <a:pt x="18" y="58"/>
                    <a:pt x="19" y="56"/>
                    <a:pt x="21" y="52"/>
                  </a:cubicBezTo>
                  <a:cubicBezTo>
                    <a:pt x="29" y="24"/>
                    <a:pt x="51" y="9"/>
                    <a:pt x="68" y="9"/>
                  </a:cubicBezTo>
                  <a:cubicBezTo>
                    <a:pt x="80" y="9"/>
                    <a:pt x="89" y="16"/>
                    <a:pt x="89" y="32"/>
                  </a:cubicBezTo>
                  <a:cubicBezTo>
                    <a:pt x="89" y="39"/>
                    <a:pt x="85" y="57"/>
                    <a:pt x="82" y="69"/>
                  </a:cubicBezTo>
                  <a:lnTo>
                    <a:pt x="70" y="11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9" name="Freeform 24">
              <a:extLst>
                <a:ext uri="{FF2B5EF4-FFF2-40B4-BE49-F238E27FC236}">
                  <a16:creationId xmlns:a16="http://schemas.microsoft.com/office/drawing/2014/main" id="{D2B7BB4C-F789-4434-BE4B-F5FC77B608AD}"/>
                </a:ext>
              </a:extLst>
            </p:cNvPr>
            <p:cNvSpPr>
              <a:spLocks noEditPoints="1"/>
            </p:cNvSpPr>
            <p:nvPr>
              <p:custDataLst>
                <p:tags r:id="rId25"/>
              </p:custDataLst>
            </p:nvPr>
          </p:nvSpPr>
          <p:spPr bwMode="auto">
            <a:xfrm>
              <a:off x="2101850" y="2708275"/>
              <a:ext cx="41275" cy="192088"/>
            </a:xfrm>
            <a:custGeom>
              <a:avLst/>
              <a:gdLst>
                <a:gd name="T0" fmla="*/ 20 w 117"/>
                <a:gd name="T1" fmla="*/ 17 h 499"/>
                <a:gd name="T2" fmla="*/ 10 w 117"/>
                <a:gd name="T3" fmla="*/ 0 h 499"/>
                <a:gd name="T4" fmla="*/ 0 w 117"/>
                <a:gd name="T5" fmla="*/ 19 h 499"/>
                <a:gd name="T6" fmla="*/ 0 w 117"/>
                <a:gd name="T7" fmla="*/ 481 h 499"/>
                <a:gd name="T8" fmla="*/ 10 w 117"/>
                <a:gd name="T9" fmla="*/ 499 h 499"/>
                <a:gd name="T10" fmla="*/ 20 w 117"/>
                <a:gd name="T11" fmla="*/ 482 h 499"/>
                <a:gd name="T12" fmla="*/ 20 w 117"/>
                <a:gd name="T13" fmla="*/ 17 h 499"/>
                <a:gd name="T14" fmla="*/ 117 w 117"/>
                <a:gd name="T15" fmla="*/ 19 h 499"/>
                <a:gd name="T16" fmla="*/ 107 w 117"/>
                <a:gd name="T17" fmla="*/ 0 h 499"/>
                <a:gd name="T18" fmla="*/ 97 w 117"/>
                <a:gd name="T19" fmla="*/ 17 h 499"/>
                <a:gd name="T20" fmla="*/ 97 w 117"/>
                <a:gd name="T21" fmla="*/ 482 h 499"/>
                <a:gd name="T22" fmla="*/ 107 w 117"/>
                <a:gd name="T23" fmla="*/ 499 h 499"/>
                <a:gd name="T24" fmla="*/ 117 w 117"/>
                <a:gd name="T25" fmla="*/ 481 h 499"/>
                <a:gd name="T26" fmla="*/ 117 w 117"/>
                <a:gd name="T27" fmla="*/ 1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7" h="499">
                  <a:moveTo>
                    <a:pt x="20" y="17"/>
                  </a:moveTo>
                  <a:cubicBezTo>
                    <a:pt x="20" y="9"/>
                    <a:pt x="20" y="0"/>
                    <a:pt x="10" y="0"/>
                  </a:cubicBezTo>
                  <a:cubicBezTo>
                    <a:pt x="0" y="0"/>
                    <a:pt x="0" y="11"/>
                    <a:pt x="0" y="19"/>
                  </a:cubicBezTo>
                  <a:lnTo>
                    <a:pt x="0" y="481"/>
                  </a:lnTo>
                  <a:cubicBezTo>
                    <a:pt x="0" y="489"/>
                    <a:pt x="0" y="499"/>
                    <a:pt x="10" y="499"/>
                  </a:cubicBezTo>
                  <a:cubicBezTo>
                    <a:pt x="20" y="499"/>
                    <a:pt x="20" y="490"/>
                    <a:pt x="20" y="482"/>
                  </a:cubicBezTo>
                  <a:lnTo>
                    <a:pt x="20" y="17"/>
                  </a:lnTo>
                  <a:close/>
                  <a:moveTo>
                    <a:pt x="117" y="19"/>
                  </a:moveTo>
                  <a:cubicBezTo>
                    <a:pt x="117" y="11"/>
                    <a:pt x="117" y="0"/>
                    <a:pt x="107" y="0"/>
                  </a:cubicBezTo>
                  <a:cubicBezTo>
                    <a:pt x="97" y="0"/>
                    <a:pt x="97" y="9"/>
                    <a:pt x="97" y="17"/>
                  </a:cubicBezTo>
                  <a:lnTo>
                    <a:pt x="97" y="482"/>
                  </a:lnTo>
                  <a:cubicBezTo>
                    <a:pt x="97" y="490"/>
                    <a:pt x="97" y="499"/>
                    <a:pt x="107" y="499"/>
                  </a:cubicBezTo>
                  <a:cubicBezTo>
                    <a:pt x="117" y="499"/>
                    <a:pt x="117" y="488"/>
                    <a:pt x="117" y="481"/>
                  </a:cubicBezTo>
                  <a:lnTo>
                    <a:pt x="117" y="1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70" name="Freeform 25">
              <a:extLst>
                <a:ext uri="{FF2B5EF4-FFF2-40B4-BE49-F238E27FC236}">
                  <a16:creationId xmlns:a16="http://schemas.microsoft.com/office/drawing/2014/main" id="{BC33D7D8-32A3-44DE-B194-EB26A40A7BBA}"/>
                </a:ext>
              </a:extLst>
            </p:cNvPr>
            <p:cNvSpPr>
              <a:spLocks noEditPoints="1"/>
            </p:cNvSpPr>
            <p:nvPr>
              <p:custDataLst>
                <p:tags r:id="rId26"/>
              </p:custDataLst>
            </p:nvPr>
          </p:nvSpPr>
          <p:spPr bwMode="auto">
            <a:xfrm>
              <a:off x="2176463" y="2722563"/>
              <a:ext cx="133350" cy="136525"/>
            </a:xfrm>
            <a:custGeom>
              <a:avLst/>
              <a:gdLst>
                <a:gd name="T0" fmla="*/ 365 w 368"/>
                <a:gd name="T1" fmla="*/ 11 h 357"/>
                <a:gd name="T2" fmla="*/ 368 w 368"/>
                <a:gd name="T3" fmla="*/ 4 h 357"/>
                <a:gd name="T4" fmla="*/ 356 w 368"/>
                <a:gd name="T5" fmla="*/ 0 h 357"/>
                <a:gd name="T6" fmla="*/ 12 w 368"/>
                <a:gd name="T7" fmla="*/ 0 h 357"/>
                <a:gd name="T8" fmla="*/ 0 w 368"/>
                <a:gd name="T9" fmla="*/ 4 h 357"/>
                <a:gd name="T10" fmla="*/ 2 w 368"/>
                <a:gd name="T11" fmla="*/ 11 h 357"/>
                <a:gd name="T12" fmla="*/ 170 w 368"/>
                <a:gd name="T13" fmla="*/ 348 h 357"/>
                <a:gd name="T14" fmla="*/ 184 w 368"/>
                <a:gd name="T15" fmla="*/ 357 h 357"/>
                <a:gd name="T16" fmla="*/ 197 w 368"/>
                <a:gd name="T17" fmla="*/ 348 h 357"/>
                <a:gd name="T18" fmla="*/ 365 w 368"/>
                <a:gd name="T19" fmla="*/ 11 h 357"/>
                <a:gd name="T20" fmla="*/ 61 w 368"/>
                <a:gd name="T21" fmla="*/ 36 h 357"/>
                <a:gd name="T22" fmla="*/ 335 w 368"/>
                <a:gd name="T23" fmla="*/ 36 h 357"/>
                <a:gd name="T24" fmla="*/ 198 w 368"/>
                <a:gd name="T25" fmla="*/ 310 h 357"/>
                <a:gd name="T26" fmla="*/ 61 w 368"/>
                <a:gd name="T27" fmla="*/ 36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8" h="357">
                  <a:moveTo>
                    <a:pt x="365" y="11"/>
                  </a:moveTo>
                  <a:cubicBezTo>
                    <a:pt x="366" y="9"/>
                    <a:pt x="368" y="6"/>
                    <a:pt x="368" y="4"/>
                  </a:cubicBezTo>
                  <a:cubicBezTo>
                    <a:pt x="368" y="0"/>
                    <a:pt x="367" y="0"/>
                    <a:pt x="356" y="0"/>
                  </a:cubicBezTo>
                  <a:lnTo>
                    <a:pt x="12" y="0"/>
                  </a:lnTo>
                  <a:cubicBezTo>
                    <a:pt x="0" y="0"/>
                    <a:pt x="0" y="0"/>
                    <a:pt x="0" y="4"/>
                  </a:cubicBezTo>
                  <a:cubicBezTo>
                    <a:pt x="0" y="6"/>
                    <a:pt x="1" y="9"/>
                    <a:pt x="2" y="11"/>
                  </a:cubicBezTo>
                  <a:lnTo>
                    <a:pt x="170" y="348"/>
                  </a:lnTo>
                  <a:cubicBezTo>
                    <a:pt x="174" y="354"/>
                    <a:pt x="175" y="357"/>
                    <a:pt x="184" y="357"/>
                  </a:cubicBezTo>
                  <a:cubicBezTo>
                    <a:pt x="192" y="357"/>
                    <a:pt x="194" y="354"/>
                    <a:pt x="197" y="348"/>
                  </a:cubicBezTo>
                  <a:lnTo>
                    <a:pt x="365" y="11"/>
                  </a:lnTo>
                  <a:close/>
                  <a:moveTo>
                    <a:pt x="61" y="36"/>
                  </a:moveTo>
                  <a:lnTo>
                    <a:pt x="335" y="36"/>
                  </a:lnTo>
                  <a:lnTo>
                    <a:pt x="198" y="310"/>
                  </a:lnTo>
                  <a:lnTo>
                    <a:pt x="61" y="3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71" name="Freeform 26">
              <a:extLst>
                <a:ext uri="{FF2B5EF4-FFF2-40B4-BE49-F238E27FC236}">
                  <a16:creationId xmlns:a16="http://schemas.microsoft.com/office/drawing/2014/main" id="{C31ED184-337E-403F-B810-149F32D25EC9}"/>
                </a:ext>
              </a:extLst>
            </p:cNvPr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2324100" y="2822575"/>
              <a:ext cx="68263" cy="60325"/>
            </a:xfrm>
            <a:custGeom>
              <a:avLst/>
              <a:gdLst>
                <a:gd name="T0" fmla="*/ 70 w 187"/>
                <a:gd name="T1" fmla="*/ 116 h 157"/>
                <a:gd name="T2" fmla="*/ 37 w 187"/>
                <a:gd name="T3" fmla="*/ 147 h 157"/>
                <a:gd name="T4" fmla="*/ 19 w 187"/>
                <a:gd name="T5" fmla="*/ 142 h 157"/>
                <a:gd name="T6" fmla="*/ 34 w 187"/>
                <a:gd name="T7" fmla="*/ 123 h 157"/>
                <a:gd name="T8" fmla="*/ 20 w 187"/>
                <a:gd name="T9" fmla="*/ 110 h 157"/>
                <a:gd name="T10" fmla="*/ 0 w 187"/>
                <a:gd name="T11" fmla="*/ 131 h 157"/>
                <a:gd name="T12" fmla="*/ 37 w 187"/>
                <a:gd name="T13" fmla="*/ 157 h 157"/>
                <a:gd name="T14" fmla="*/ 76 w 187"/>
                <a:gd name="T15" fmla="*/ 132 h 157"/>
                <a:gd name="T16" fmla="*/ 117 w 187"/>
                <a:gd name="T17" fmla="*/ 157 h 157"/>
                <a:gd name="T18" fmla="*/ 179 w 187"/>
                <a:gd name="T19" fmla="*/ 104 h 157"/>
                <a:gd name="T20" fmla="*/ 173 w 187"/>
                <a:gd name="T21" fmla="*/ 99 h 157"/>
                <a:gd name="T22" fmla="*/ 166 w 187"/>
                <a:gd name="T23" fmla="*/ 105 h 157"/>
                <a:gd name="T24" fmla="*/ 119 w 187"/>
                <a:gd name="T25" fmla="*/ 147 h 157"/>
                <a:gd name="T26" fmla="*/ 97 w 187"/>
                <a:gd name="T27" fmla="*/ 124 h 157"/>
                <a:gd name="T28" fmla="*/ 116 w 187"/>
                <a:gd name="T29" fmla="*/ 45 h 157"/>
                <a:gd name="T30" fmla="*/ 150 w 187"/>
                <a:gd name="T31" fmla="*/ 9 h 157"/>
                <a:gd name="T32" fmla="*/ 169 w 187"/>
                <a:gd name="T33" fmla="*/ 14 h 157"/>
                <a:gd name="T34" fmla="*/ 153 w 187"/>
                <a:gd name="T35" fmla="*/ 33 h 157"/>
                <a:gd name="T36" fmla="*/ 167 w 187"/>
                <a:gd name="T37" fmla="*/ 46 h 157"/>
                <a:gd name="T38" fmla="*/ 187 w 187"/>
                <a:gd name="T39" fmla="*/ 25 h 157"/>
                <a:gd name="T40" fmla="*/ 150 w 187"/>
                <a:gd name="T41" fmla="*/ 0 h 157"/>
                <a:gd name="T42" fmla="*/ 111 w 187"/>
                <a:gd name="T43" fmla="*/ 24 h 157"/>
                <a:gd name="T44" fmla="*/ 70 w 187"/>
                <a:gd name="T45" fmla="*/ 0 h 157"/>
                <a:gd name="T46" fmla="*/ 8 w 187"/>
                <a:gd name="T47" fmla="*/ 53 h 157"/>
                <a:gd name="T48" fmla="*/ 14 w 187"/>
                <a:gd name="T49" fmla="*/ 58 h 157"/>
                <a:gd name="T50" fmla="*/ 21 w 187"/>
                <a:gd name="T51" fmla="*/ 52 h 157"/>
                <a:gd name="T52" fmla="*/ 68 w 187"/>
                <a:gd name="T53" fmla="*/ 9 h 157"/>
                <a:gd name="T54" fmla="*/ 89 w 187"/>
                <a:gd name="T55" fmla="*/ 32 h 157"/>
                <a:gd name="T56" fmla="*/ 82 w 187"/>
                <a:gd name="T57" fmla="*/ 69 h 157"/>
                <a:gd name="T58" fmla="*/ 70 w 187"/>
                <a:gd name="T59" fmla="*/ 116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7" h="157">
                  <a:moveTo>
                    <a:pt x="70" y="116"/>
                  </a:moveTo>
                  <a:cubicBezTo>
                    <a:pt x="67" y="128"/>
                    <a:pt x="55" y="147"/>
                    <a:pt x="37" y="147"/>
                  </a:cubicBezTo>
                  <a:cubicBezTo>
                    <a:pt x="36" y="147"/>
                    <a:pt x="26" y="147"/>
                    <a:pt x="19" y="142"/>
                  </a:cubicBezTo>
                  <a:cubicBezTo>
                    <a:pt x="33" y="138"/>
                    <a:pt x="34" y="125"/>
                    <a:pt x="34" y="123"/>
                  </a:cubicBezTo>
                  <a:cubicBezTo>
                    <a:pt x="34" y="115"/>
                    <a:pt x="28" y="110"/>
                    <a:pt x="20" y="110"/>
                  </a:cubicBezTo>
                  <a:cubicBezTo>
                    <a:pt x="10" y="110"/>
                    <a:pt x="0" y="119"/>
                    <a:pt x="0" y="131"/>
                  </a:cubicBezTo>
                  <a:cubicBezTo>
                    <a:pt x="0" y="149"/>
                    <a:pt x="20" y="157"/>
                    <a:pt x="37" y="157"/>
                  </a:cubicBezTo>
                  <a:cubicBezTo>
                    <a:pt x="53" y="157"/>
                    <a:pt x="67" y="147"/>
                    <a:pt x="76" y="132"/>
                  </a:cubicBezTo>
                  <a:cubicBezTo>
                    <a:pt x="84" y="151"/>
                    <a:pt x="103" y="157"/>
                    <a:pt x="117" y="157"/>
                  </a:cubicBezTo>
                  <a:cubicBezTo>
                    <a:pt x="157" y="157"/>
                    <a:pt x="179" y="113"/>
                    <a:pt x="179" y="104"/>
                  </a:cubicBezTo>
                  <a:cubicBezTo>
                    <a:pt x="179" y="99"/>
                    <a:pt x="174" y="99"/>
                    <a:pt x="173" y="99"/>
                  </a:cubicBezTo>
                  <a:cubicBezTo>
                    <a:pt x="168" y="99"/>
                    <a:pt x="168" y="101"/>
                    <a:pt x="166" y="105"/>
                  </a:cubicBezTo>
                  <a:cubicBezTo>
                    <a:pt x="159" y="129"/>
                    <a:pt x="138" y="147"/>
                    <a:pt x="119" y="147"/>
                  </a:cubicBezTo>
                  <a:cubicBezTo>
                    <a:pt x="105" y="147"/>
                    <a:pt x="97" y="138"/>
                    <a:pt x="97" y="124"/>
                  </a:cubicBezTo>
                  <a:cubicBezTo>
                    <a:pt x="97" y="115"/>
                    <a:pt x="106" y="84"/>
                    <a:pt x="116" y="45"/>
                  </a:cubicBezTo>
                  <a:cubicBezTo>
                    <a:pt x="123" y="18"/>
                    <a:pt x="138" y="9"/>
                    <a:pt x="150" y="9"/>
                  </a:cubicBezTo>
                  <a:cubicBezTo>
                    <a:pt x="150" y="9"/>
                    <a:pt x="161" y="9"/>
                    <a:pt x="169" y="14"/>
                  </a:cubicBezTo>
                  <a:cubicBezTo>
                    <a:pt x="157" y="17"/>
                    <a:pt x="153" y="27"/>
                    <a:pt x="153" y="33"/>
                  </a:cubicBezTo>
                  <a:cubicBezTo>
                    <a:pt x="153" y="41"/>
                    <a:pt x="159" y="46"/>
                    <a:pt x="167" y="46"/>
                  </a:cubicBezTo>
                  <a:cubicBezTo>
                    <a:pt x="175" y="46"/>
                    <a:pt x="187" y="40"/>
                    <a:pt x="187" y="25"/>
                  </a:cubicBezTo>
                  <a:cubicBezTo>
                    <a:pt x="187" y="6"/>
                    <a:pt x="164" y="0"/>
                    <a:pt x="150" y="0"/>
                  </a:cubicBezTo>
                  <a:cubicBezTo>
                    <a:pt x="133" y="0"/>
                    <a:pt x="119" y="11"/>
                    <a:pt x="111" y="24"/>
                  </a:cubicBezTo>
                  <a:cubicBezTo>
                    <a:pt x="105" y="10"/>
                    <a:pt x="89" y="0"/>
                    <a:pt x="70" y="0"/>
                  </a:cubicBezTo>
                  <a:cubicBezTo>
                    <a:pt x="30" y="0"/>
                    <a:pt x="8" y="42"/>
                    <a:pt x="8" y="53"/>
                  </a:cubicBezTo>
                  <a:cubicBezTo>
                    <a:pt x="8" y="58"/>
                    <a:pt x="13" y="58"/>
                    <a:pt x="14" y="58"/>
                  </a:cubicBezTo>
                  <a:cubicBezTo>
                    <a:pt x="19" y="58"/>
                    <a:pt x="19" y="56"/>
                    <a:pt x="21" y="52"/>
                  </a:cubicBezTo>
                  <a:cubicBezTo>
                    <a:pt x="29" y="24"/>
                    <a:pt x="51" y="9"/>
                    <a:pt x="68" y="9"/>
                  </a:cubicBezTo>
                  <a:cubicBezTo>
                    <a:pt x="80" y="9"/>
                    <a:pt x="89" y="16"/>
                    <a:pt x="89" y="32"/>
                  </a:cubicBezTo>
                  <a:cubicBezTo>
                    <a:pt x="89" y="39"/>
                    <a:pt x="85" y="57"/>
                    <a:pt x="82" y="69"/>
                  </a:cubicBezTo>
                  <a:lnTo>
                    <a:pt x="70" y="11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72" name="Freeform 27">
              <a:extLst>
                <a:ext uri="{FF2B5EF4-FFF2-40B4-BE49-F238E27FC236}">
                  <a16:creationId xmlns:a16="http://schemas.microsoft.com/office/drawing/2014/main" id="{8CE69DB9-81B3-465C-BF30-FFEAA69E5234}"/>
                </a:ext>
              </a:extLst>
            </p:cNvPr>
            <p:cNvSpPr>
              <a:spLocks noEditPoints="1"/>
            </p:cNvSpPr>
            <p:nvPr>
              <p:custDataLst>
                <p:tags r:id="rId28"/>
              </p:custDataLst>
            </p:nvPr>
          </p:nvSpPr>
          <p:spPr bwMode="auto">
            <a:xfrm>
              <a:off x="2417763" y="2719388"/>
              <a:ext cx="93663" cy="173038"/>
            </a:xfrm>
            <a:custGeom>
              <a:avLst/>
              <a:gdLst>
                <a:gd name="T0" fmla="*/ 193 w 261"/>
                <a:gd name="T1" fmla="*/ 12 h 449"/>
                <a:gd name="T2" fmla="*/ 195 w 261"/>
                <a:gd name="T3" fmla="*/ 5 h 449"/>
                <a:gd name="T4" fmla="*/ 189 w 261"/>
                <a:gd name="T5" fmla="*/ 0 h 449"/>
                <a:gd name="T6" fmla="*/ 181 w 261"/>
                <a:gd name="T7" fmla="*/ 10 h 449"/>
                <a:gd name="T8" fmla="*/ 152 w 261"/>
                <a:gd name="T9" fmla="*/ 126 h 449"/>
                <a:gd name="T10" fmla="*/ 0 w 261"/>
                <a:gd name="T11" fmla="*/ 262 h 449"/>
                <a:gd name="T12" fmla="*/ 95 w 261"/>
                <a:gd name="T13" fmla="*/ 353 h 449"/>
                <a:gd name="T14" fmla="*/ 84 w 261"/>
                <a:gd name="T15" fmla="*/ 399 h 449"/>
                <a:gd name="T16" fmla="*/ 73 w 261"/>
                <a:gd name="T17" fmla="*/ 443 h 449"/>
                <a:gd name="T18" fmla="*/ 79 w 261"/>
                <a:gd name="T19" fmla="*/ 449 h 449"/>
                <a:gd name="T20" fmla="*/ 84 w 261"/>
                <a:gd name="T21" fmla="*/ 447 h 449"/>
                <a:gd name="T22" fmla="*/ 89 w 261"/>
                <a:gd name="T23" fmla="*/ 427 h 449"/>
                <a:gd name="T24" fmla="*/ 108 w 261"/>
                <a:gd name="T25" fmla="*/ 353 h 449"/>
                <a:gd name="T26" fmla="*/ 261 w 261"/>
                <a:gd name="T27" fmla="*/ 216 h 449"/>
                <a:gd name="T28" fmla="*/ 165 w 261"/>
                <a:gd name="T29" fmla="*/ 126 h 449"/>
                <a:gd name="T30" fmla="*/ 193 w 261"/>
                <a:gd name="T31" fmla="*/ 12 h 449"/>
                <a:gd name="T32" fmla="*/ 98 w 261"/>
                <a:gd name="T33" fmla="*/ 342 h 449"/>
                <a:gd name="T34" fmla="*/ 32 w 261"/>
                <a:gd name="T35" fmla="*/ 273 h 449"/>
                <a:gd name="T36" fmla="*/ 149 w 261"/>
                <a:gd name="T37" fmla="*/ 137 h 449"/>
                <a:gd name="T38" fmla="*/ 98 w 261"/>
                <a:gd name="T39" fmla="*/ 342 h 449"/>
                <a:gd name="T40" fmla="*/ 162 w 261"/>
                <a:gd name="T41" fmla="*/ 137 h 449"/>
                <a:gd name="T42" fmla="*/ 228 w 261"/>
                <a:gd name="T43" fmla="*/ 205 h 449"/>
                <a:gd name="T44" fmla="*/ 111 w 261"/>
                <a:gd name="T45" fmla="*/ 342 h 449"/>
                <a:gd name="T46" fmla="*/ 162 w 261"/>
                <a:gd name="T47" fmla="*/ 137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1" h="449">
                  <a:moveTo>
                    <a:pt x="193" y="12"/>
                  </a:moveTo>
                  <a:cubicBezTo>
                    <a:pt x="193" y="11"/>
                    <a:pt x="195" y="6"/>
                    <a:pt x="195" y="5"/>
                  </a:cubicBezTo>
                  <a:cubicBezTo>
                    <a:pt x="195" y="5"/>
                    <a:pt x="195" y="0"/>
                    <a:pt x="189" y="0"/>
                  </a:cubicBezTo>
                  <a:cubicBezTo>
                    <a:pt x="184" y="0"/>
                    <a:pt x="183" y="2"/>
                    <a:pt x="181" y="10"/>
                  </a:cubicBezTo>
                  <a:lnTo>
                    <a:pt x="152" y="126"/>
                  </a:lnTo>
                  <a:cubicBezTo>
                    <a:pt x="73" y="128"/>
                    <a:pt x="0" y="194"/>
                    <a:pt x="0" y="262"/>
                  </a:cubicBezTo>
                  <a:cubicBezTo>
                    <a:pt x="0" y="310"/>
                    <a:pt x="34" y="349"/>
                    <a:pt x="95" y="353"/>
                  </a:cubicBezTo>
                  <a:cubicBezTo>
                    <a:pt x="91" y="368"/>
                    <a:pt x="88" y="384"/>
                    <a:pt x="84" y="399"/>
                  </a:cubicBezTo>
                  <a:cubicBezTo>
                    <a:pt x="78" y="423"/>
                    <a:pt x="73" y="442"/>
                    <a:pt x="73" y="443"/>
                  </a:cubicBezTo>
                  <a:cubicBezTo>
                    <a:pt x="73" y="448"/>
                    <a:pt x="76" y="449"/>
                    <a:pt x="79" y="449"/>
                  </a:cubicBezTo>
                  <a:cubicBezTo>
                    <a:pt x="81" y="449"/>
                    <a:pt x="82" y="448"/>
                    <a:pt x="84" y="447"/>
                  </a:cubicBezTo>
                  <a:cubicBezTo>
                    <a:pt x="85" y="446"/>
                    <a:pt x="88" y="434"/>
                    <a:pt x="89" y="427"/>
                  </a:cubicBezTo>
                  <a:lnTo>
                    <a:pt x="108" y="353"/>
                  </a:lnTo>
                  <a:cubicBezTo>
                    <a:pt x="189" y="350"/>
                    <a:pt x="261" y="283"/>
                    <a:pt x="261" y="216"/>
                  </a:cubicBezTo>
                  <a:cubicBezTo>
                    <a:pt x="261" y="176"/>
                    <a:pt x="234" y="131"/>
                    <a:pt x="165" y="126"/>
                  </a:cubicBezTo>
                  <a:lnTo>
                    <a:pt x="193" y="12"/>
                  </a:lnTo>
                  <a:close/>
                  <a:moveTo>
                    <a:pt x="98" y="342"/>
                  </a:moveTo>
                  <a:cubicBezTo>
                    <a:pt x="68" y="340"/>
                    <a:pt x="32" y="323"/>
                    <a:pt x="32" y="273"/>
                  </a:cubicBezTo>
                  <a:cubicBezTo>
                    <a:pt x="32" y="213"/>
                    <a:pt x="75" y="143"/>
                    <a:pt x="149" y="137"/>
                  </a:cubicBezTo>
                  <a:lnTo>
                    <a:pt x="98" y="342"/>
                  </a:lnTo>
                  <a:close/>
                  <a:moveTo>
                    <a:pt x="162" y="137"/>
                  </a:moveTo>
                  <a:cubicBezTo>
                    <a:pt x="200" y="139"/>
                    <a:pt x="228" y="162"/>
                    <a:pt x="228" y="205"/>
                  </a:cubicBezTo>
                  <a:cubicBezTo>
                    <a:pt x="228" y="264"/>
                    <a:pt x="186" y="336"/>
                    <a:pt x="111" y="342"/>
                  </a:cubicBezTo>
                  <a:lnTo>
                    <a:pt x="162" y="13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73" name="Freeform 28">
              <a:extLst>
                <a:ext uri="{FF2B5EF4-FFF2-40B4-BE49-F238E27FC236}">
                  <a16:creationId xmlns:a16="http://schemas.microsoft.com/office/drawing/2014/main" id="{FB411F04-7AD2-44CE-8BA0-862A8840968C}"/>
                </a:ext>
              </a:extLst>
            </p:cNvPr>
            <p:cNvSpPr>
              <a:spLocks noEditPoints="1"/>
            </p:cNvSpPr>
            <p:nvPr>
              <p:custDataLst>
                <p:tags r:id="rId29"/>
              </p:custDataLst>
            </p:nvPr>
          </p:nvSpPr>
          <p:spPr bwMode="auto">
            <a:xfrm>
              <a:off x="2540000" y="2708275"/>
              <a:ext cx="42863" cy="192088"/>
            </a:xfrm>
            <a:custGeom>
              <a:avLst/>
              <a:gdLst>
                <a:gd name="T0" fmla="*/ 20 w 117"/>
                <a:gd name="T1" fmla="*/ 17 h 499"/>
                <a:gd name="T2" fmla="*/ 10 w 117"/>
                <a:gd name="T3" fmla="*/ 0 h 499"/>
                <a:gd name="T4" fmla="*/ 0 w 117"/>
                <a:gd name="T5" fmla="*/ 19 h 499"/>
                <a:gd name="T6" fmla="*/ 0 w 117"/>
                <a:gd name="T7" fmla="*/ 481 h 499"/>
                <a:gd name="T8" fmla="*/ 10 w 117"/>
                <a:gd name="T9" fmla="*/ 499 h 499"/>
                <a:gd name="T10" fmla="*/ 20 w 117"/>
                <a:gd name="T11" fmla="*/ 482 h 499"/>
                <a:gd name="T12" fmla="*/ 20 w 117"/>
                <a:gd name="T13" fmla="*/ 17 h 499"/>
                <a:gd name="T14" fmla="*/ 117 w 117"/>
                <a:gd name="T15" fmla="*/ 19 h 499"/>
                <a:gd name="T16" fmla="*/ 107 w 117"/>
                <a:gd name="T17" fmla="*/ 0 h 499"/>
                <a:gd name="T18" fmla="*/ 97 w 117"/>
                <a:gd name="T19" fmla="*/ 17 h 499"/>
                <a:gd name="T20" fmla="*/ 97 w 117"/>
                <a:gd name="T21" fmla="*/ 482 h 499"/>
                <a:gd name="T22" fmla="*/ 107 w 117"/>
                <a:gd name="T23" fmla="*/ 499 h 499"/>
                <a:gd name="T24" fmla="*/ 117 w 117"/>
                <a:gd name="T25" fmla="*/ 481 h 499"/>
                <a:gd name="T26" fmla="*/ 117 w 117"/>
                <a:gd name="T27" fmla="*/ 1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7" h="499">
                  <a:moveTo>
                    <a:pt x="20" y="17"/>
                  </a:moveTo>
                  <a:cubicBezTo>
                    <a:pt x="20" y="9"/>
                    <a:pt x="20" y="0"/>
                    <a:pt x="10" y="0"/>
                  </a:cubicBezTo>
                  <a:cubicBezTo>
                    <a:pt x="0" y="0"/>
                    <a:pt x="0" y="11"/>
                    <a:pt x="0" y="19"/>
                  </a:cubicBezTo>
                  <a:lnTo>
                    <a:pt x="0" y="481"/>
                  </a:lnTo>
                  <a:cubicBezTo>
                    <a:pt x="0" y="489"/>
                    <a:pt x="0" y="499"/>
                    <a:pt x="10" y="499"/>
                  </a:cubicBezTo>
                  <a:cubicBezTo>
                    <a:pt x="20" y="499"/>
                    <a:pt x="20" y="490"/>
                    <a:pt x="20" y="482"/>
                  </a:cubicBezTo>
                  <a:lnTo>
                    <a:pt x="20" y="17"/>
                  </a:lnTo>
                  <a:close/>
                  <a:moveTo>
                    <a:pt x="117" y="19"/>
                  </a:moveTo>
                  <a:cubicBezTo>
                    <a:pt x="117" y="11"/>
                    <a:pt x="117" y="0"/>
                    <a:pt x="107" y="0"/>
                  </a:cubicBezTo>
                  <a:cubicBezTo>
                    <a:pt x="97" y="0"/>
                    <a:pt x="97" y="9"/>
                    <a:pt x="97" y="17"/>
                  </a:cubicBezTo>
                  <a:lnTo>
                    <a:pt x="97" y="482"/>
                  </a:lnTo>
                  <a:cubicBezTo>
                    <a:pt x="97" y="490"/>
                    <a:pt x="97" y="499"/>
                    <a:pt x="107" y="499"/>
                  </a:cubicBezTo>
                  <a:cubicBezTo>
                    <a:pt x="117" y="499"/>
                    <a:pt x="117" y="488"/>
                    <a:pt x="117" y="481"/>
                  </a:cubicBezTo>
                  <a:lnTo>
                    <a:pt x="117" y="1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74" name="Freeform 29">
              <a:extLst>
                <a:ext uri="{FF2B5EF4-FFF2-40B4-BE49-F238E27FC236}">
                  <a16:creationId xmlns:a16="http://schemas.microsoft.com/office/drawing/2014/main" id="{646577AF-8E08-4B1E-835A-416A2DBDD127}"/>
                </a:ext>
              </a:extLst>
            </p:cNvPr>
            <p:cNvSpPr>
              <a:spLocks/>
            </p:cNvSpPr>
            <p:nvPr>
              <p:custDataLst>
                <p:tags r:id="rId30"/>
              </p:custDataLst>
            </p:nvPr>
          </p:nvSpPr>
          <p:spPr bwMode="auto">
            <a:xfrm>
              <a:off x="2655888" y="2741613"/>
              <a:ext cx="120650" cy="127000"/>
            </a:xfrm>
            <a:custGeom>
              <a:avLst/>
              <a:gdLst>
                <a:gd name="T0" fmla="*/ 176 w 331"/>
                <a:gd name="T1" fmla="*/ 176 h 332"/>
                <a:gd name="T2" fmla="*/ 315 w 331"/>
                <a:gd name="T3" fmla="*/ 176 h 332"/>
                <a:gd name="T4" fmla="*/ 331 w 331"/>
                <a:gd name="T5" fmla="*/ 166 h 332"/>
                <a:gd name="T6" fmla="*/ 315 w 331"/>
                <a:gd name="T7" fmla="*/ 156 h 332"/>
                <a:gd name="T8" fmla="*/ 176 w 331"/>
                <a:gd name="T9" fmla="*/ 156 h 332"/>
                <a:gd name="T10" fmla="*/ 176 w 331"/>
                <a:gd name="T11" fmla="*/ 16 h 332"/>
                <a:gd name="T12" fmla="*/ 166 w 331"/>
                <a:gd name="T13" fmla="*/ 0 h 332"/>
                <a:gd name="T14" fmla="*/ 156 w 331"/>
                <a:gd name="T15" fmla="*/ 16 h 332"/>
                <a:gd name="T16" fmla="*/ 156 w 331"/>
                <a:gd name="T17" fmla="*/ 156 h 332"/>
                <a:gd name="T18" fmla="*/ 16 w 331"/>
                <a:gd name="T19" fmla="*/ 156 h 332"/>
                <a:gd name="T20" fmla="*/ 0 w 331"/>
                <a:gd name="T21" fmla="*/ 166 h 332"/>
                <a:gd name="T22" fmla="*/ 16 w 331"/>
                <a:gd name="T23" fmla="*/ 176 h 332"/>
                <a:gd name="T24" fmla="*/ 156 w 331"/>
                <a:gd name="T25" fmla="*/ 176 h 332"/>
                <a:gd name="T26" fmla="*/ 156 w 331"/>
                <a:gd name="T27" fmla="*/ 315 h 332"/>
                <a:gd name="T28" fmla="*/ 166 w 331"/>
                <a:gd name="T29" fmla="*/ 332 h 332"/>
                <a:gd name="T30" fmla="*/ 176 w 331"/>
                <a:gd name="T31" fmla="*/ 315 h 332"/>
                <a:gd name="T32" fmla="*/ 176 w 331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1" h="332">
                  <a:moveTo>
                    <a:pt x="176" y="176"/>
                  </a:moveTo>
                  <a:lnTo>
                    <a:pt x="315" y="176"/>
                  </a:lnTo>
                  <a:cubicBezTo>
                    <a:pt x="322" y="176"/>
                    <a:pt x="331" y="176"/>
                    <a:pt x="331" y="166"/>
                  </a:cubicBezTo>
                  <a:cubicBezTo>
                    <a:pt x="331" y="156"/>
                    <a:pt x="322" y="156"/>
                    <a:pt x="315" y="156"/>
                  </a:cubicBezTo>
                  <a:lnTo>
                    <a:pt x="176" y="156"/>
                  </a:lnTo>
                  <a:lnTo>
                    <a:pt x="176" y="16"/>
                  </a:lnTo>
                  <a:cubicBezTo>
                    <a:pt x="176" y="9"/>
                    <a:pt x="176" y="0"/>
                    <a:pt x="166" y="0"/>
                  </a:cubicBezTo>
                  <a:cubicBezTo>
                    <a:pt x="156" y="0"/>
                    <a:pt x="156" y="9"/>
                    <a:pt x="156" y="16"/>
                  </a:cubicBezTo>
                  <a:lnTo>
                    <a:pt x="156" y="156"/>
                  </a:lnTo>
                  <a:lnTo>
                    <a:pt x="16" y="156"/>
                  </a:lnTo>
                  <a:cubicBezTo>
                    <a:pt x="9" y="156"/>
                    <a:pt x="0" y="156"/>
                    <a:pt x="0" y="166"/>
                  </a:cubicBezTo>
                  <a:cubicBezTo>
                    <a:pt x="0" y="176"/>
                    <a:pt x="9" y="176"/>
                    <a:pt x="16" y="176"/>
                  </a:cubicBezTo>
                  <a:lnTo>
                    <a:pt x="156" y="176"/>
                  </a:lnTo>
                  <a:lnTo>
                    <a:pt x="156" y="315"/>
                  </a:lnTo>
                  <a:cubicBezTo>
                    <a:pt x="156" y="322"/>
                    <a:pt x="156" y="332"/>
                    <a:pt x="166" y="332"/>
                  </a:cubicBezTo>
                  <a:cubicBezTo>
                    <a:pt x="176" y="332"/>
                    <a:pt x="176" y="322"/>
                    <a:pt x="176" y="315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75" name="Freeform 30">
              <a:extLst>
                <a:ext uri="{FF2B5EF4-FFF2-40B4-BE49-F238E27FC236}">
                  <a16:creationId xmlns:a16="http://schemas.microsoft.com/office/drawing/2014/main" id="{F5954DF9-EA1B-43B9-9AC4-11CDF4D91696}"/>
                </a:ext>
              </a:extLst>
            </p:cNvPr>
            <p:cNvSpPr>
              <a:spLocks/>
            </p:cNvSpPr>
            <p:nvPr>
              <p:custDataLst>
                <p:tags r:id="rId31"/>
              </p:custDataLst>
            </p:nvPr>
          </p:nvSpPr>
          <p:spPr bwMode="auto">
            <a:xfrm>
              <a:off x="2835275" y="2717800"/>
              <a:ext cx="128588" cy="139700"/>
            </a:xfrm>
            <a:custGeom>
              <a:avLst/>
              <a:gdLst>
                <a:gd name="T0" fmla="*/ 354 w 354"/>
                <a:gd name="T1" fmla="*/ 5 h 363"/>
                <a:gd name="T2" fmla="*/ 348 w 354"/>
                <a:gd name="T3" fmla="*/ 0 h 363"/>
                <a:gd name="T4" fmla="*/ 341 w 354"/>
                <a:gd name="T5" fmla="*/ 6 h 363"/>
                <a:gd name="T6" fmla="*/ 306 w 354"/>
                <a:gd name="T7" fmla="*/ 44 h 363"/>
                <a:gd name="T8" fmla="*/ 223 w 354"/>
                <a:gd name="T9" fmla="*/ 0 h 363"/>
                <a:gd name="T10" fmla="*/ 0 w 354"/>
                <a:gd name="T11" fmla="*/ 226 h 363"/>
                <a:gd name="T12" fmla="*/ 135 w 354"/>
                <a:gd name="T13" fmla="*/ 363 h 363"/>
                <a:gd name="T14" fmla="*/ 243 w 354"/>
                <a:gd name="T15" fmla="*/ 320 h 363"/>
                <a:gd name="T16" fmla="*/ 297 w 354"/>
                <a:gd name="T17" fmla="*/ 232 h 363"/>
                <a:gd name="T18" fmla="*/ 292 w 354"/>
                <a:gd name="T19" fmla="*/ 227 h 363"/>
                <a:gd name="T20" fmla="*/ 285 w 354"/>
                <a:gd name="T21" fmla="*/ 232 h 363"/>
                <a:gd name="T22" fmla="*/ 235 w 354"/>
                <a:gd name="T23" fmla="*/ 311 h 363"/>
                <a:gd name="T24" fmla="*/ 143 w 354"/>
                <a:gd name="T25" fmla="*/ 347 h 363"/>
                <a:gd name="T26" fmla="*/ 45 w 354"/>
                <a:gd name="T27" fmla="*/ 243 h 363"/>
                <a:gd name="T28" fmla="*/ 105 w 354"/>
                <a:gd name="T29" fmla="*/ 76 h 363"/>
                <a:gd name="T30" fmla="*/ 227 w 354"/>
                <a:gd name="T31" fmla="*/ 15 h 363"/>
                <a:gd name="T32" fmla="*/ 307 w 354"/>
                <a:gd name="T33" fmla="*/ 112 h 363"/>
                <a:gd name="T34" fmla="*/ 306 w 354"/>
                <a:gd name="T35" fmla="*/ 137 h 363"/>
                <a:gd name="T36" fmla="*/ 313 w 354"/>
                <a:gd name="T37" fmla="*/ 142 h 363"/>
                <a:gd name="T38" fmla="*/ 322 w 354"/>
                <a:gd name="T39" fmla="*/ 132 h 363"/>
                <a:gd name="T40" fmla="*/ 354 w 354"/>
                <a:gd name="T41" fmla="*/ 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4" h="363">
                  <a:moveTo>
                    <a:pt x="354" y="5"/>
                  </a:moveTo>
                  <a:cubicBezTo>
                    <a:pt x="354" y="3"/>
                    <a:pt x="353" y="0"/>
                    <a:pt x="348" y="0"/>
                  </a:cubicBezTo>
                  <a:cubicBezTo>
                    <a:pt x="347" y="0"/>
                    <a:pt x="346" y="0"/>
                    <a:pt x="341" y="6"/>
                  </a:cubicBezTo>
                  <a:lnTo>
                    <a:pt x="306" y="44"/>
                  </a:lnTo>
                  <a:cubicBezTo>
                    <a:pt x="301" y="37"/>
                    <a:pt x="279" y="0"/>
                    <a:pt x="223" y="0"/>
                  </a:cubicBezTo>
                  <a:cubicBezTo>
                    <a:pt x="112" y="0"/>
                    <a:pt x="0" y="110"/>
                    <a:pt x="0" y="226"/>
                  </a:cubicBezTo>
                  <a:cubicBezTo>
                    <a:pt x="0" y="308"/>
                    <a:pt x="59" y="363"/>
                    <a:pt x="135" y="363"/>
                  </a:cubicBezTo>
                  <a:cubicBezTo>
                    <a:pt x="178" y="363"/>
                    <a:pt x="216" y="343"/>
                    <a:pt x="243" y="320"/>
                  </a:cubicBezTo>
                  <a:cubicBezTo>
                    <a:pt x="289" y="279"/>
                    <a:pt x="297" y="233"/>
                    <a:pt x="297" y="232"/>
                  </a:cubicBezTo>
                  <a:cubicBezTo>
                    <a:pt x="297" y="227"/>
                    <a:pt x="293" y="227"/>
                    <a:pt x="292" y="227"/>
                  </a:cubicBezTo>
                  <a:cubicBezTo>
                    <a:pt x="289" y="227"/>
                    <a:pt x="286" y="228"/>
                    <a:pt x="285" y="232"/>
                  </a:cubicBezTo>
                  <a:cubicBezTo>
                    <a:pt x="281" y="246"/>
                    <a:pt x="269" y="282"/>
                    <a:pt x="235" y="311"/>
                  </a:cubicBezTo>
                  <a:cubicBezTo>
                    <a:pt x="200" y="339"/>
                    <a:pt x="169" y="347"/>
                    <a:pt x="143" y="347"/>
                  </a:cubicBezTo>
                  <a:cubicBezTo>
                    <a:pt x="98" y="347"/>
                    <a:pt x="45" y="321"/>
                    <a:pt x="45" y="243"/>
                  </a:cubicBezTo>
                  <a:cubicBezTo>
                    <a:pt x="45" y="215"/>
                    <a:pt x="56" y="134"/>
                    <a:pt x="105" y="76"/>
                  </a:cubicBezTo>
                  <a:cubicBezTo>
                    <a:pt x="136" y="40"/>
                    <a:pt x="183" y="15"/>
                    <a:pt x="227" y="15"/>
                  </a:cubicBezTo>
                  <a:cubicBezTo>
                    <a:pt x="278" y="15"/>
                    <a:pt x="307" y="54"/>
                    <a:pt x="307" y="112"/>
                  </a:cubicBezTo>
                  <a:cubicBezTo>
                    <a:pt x="307" y="132"/>
                    <a:pt x="306" y="132"/>
                    <a:pt x="306" y="137"/>
                  </a:cubicBezTo>
                  <a:cubicBezTo>
                    <a:pt x="306" y="142"/>
                    <a:pt x="311" y="142"/>
                    <a:pt x="313" y="142"/>
                  </a:cubicBezTo>
                  <a:cubicBezTo>
                    <a:pt x="320" y="142"/>
                    <a:pt x="320" y="141"/>
                    <a:pt x="322" y="132"/>
                  </a:cubicBezTo>
                  <a:lnTo>
                    <a:pt x="354" y="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76" name="Freeform 31">
              <a:extLst>
                <a:ext uri="{FF2B5EF4-FFF2-40B4-BE49-F238E27FC236}">
                  <a16:creationId xmlns:a16="http://schemas.microsoft.com/office/drawing/2014/main" id="{C1C66758-59E2-4223-9DD2-8E2A2A7BC201}"/>
                </a:ext>
              </a:extLst>
            </p:cNvPr>
            <p:cNvSpPr>
              <a:spLocks/>
            </p:cNvSpPr>
            <p:nvPr>
              <p:custDataLst>
                <p:tags r:id="rId32"/>
              </p:custDataLst>
            </p:nvPr>
          </p:nvSpPr>
          <p:spPr bwMode="auto">
            <a:xfrm>
              <a:off x="2986088" y="2708275"/>
              <a:ext cx="41275" cy="192088"/>
            </a:xfrm>
            <a:custGeom>
              <a:avLst/>
              <a:gdLst>
                <a:gd name="T0" fmla="*/ 116 w 116"/>
                <a:gd name="T1" fmla="*/ 494 h 499"/>
                <a:gd name="T2" fmla="*/ 107 w 116"/>
                <a:gd name="T3" fmla="*/ 483 h 499"/>
                <a:gd name="T4" fmla="*/ 29 w 116"/>
                <a:gd name="T5" fmla="*/ 250 h 499"/>
                <a:gd name="T6" fmla="*/ 109 w 116"/>
                <a:gd name="T7" fmla="*/ 14 h 499"/>
                <a:gd name="T8" fmla="*/ 116 w 116"/>
                <a:gd name="T9" fmla="*/ 5 h 499"/>
                <a:gd name="T10" fmla="*/ 111 w 116"/>
                <a:gd name="T11" fmla="*/ 0 h 499"/>
                <a:gd name="T12" fmla="*/ 31 w 116"/>
                <a:gd name="T13" fmla="*/ 98 h 499"/>
                <a:gd name="T14" fmla="*/ 0 w 116"/>
                <a:gd name="T15" fmla="*/ 250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3"/>
                    <a:pt x="116" y="492"/>
                    <a:pt x="107" y="483"/>
                  </a:cubicBezTo>
                  <a:cubicBezTo>
                    <a:pt x="45" y="420"/>
                    <a:pt x="29" y="326"/>
                    <a:pt x="29" y="250"/>
                  </a:cubicBezTo>
                  <a:cubicBezTo>
                    <a:pt x="29" y="163"/>
                    <a:pt x="48" y="76"/>
                    <a:pt x="109" y="14"/>
                  </a:cubicBezTo>
                  <a:cubicBezTo>
                    <a:pt x="116" y="8"/>
                    <a:pt x="116" y="7"/>
                    <a:pt x="116" y="5"/>
                  </a:cubicBezTo>
                  <a:cubicBezTo>
                    <a:pt x="116" y="2"/>
                    <a:pt x="114" y="0"/>
                    <a:pt x="111" y="0"/>
                  </a:cubicBezTo>
                  <a:cubicBezTo>
                    <a:pt x="106" y="0"/>
                    <a:pt x="61" y="34"/>
                    <a:pt x="31" y="98"/>
                  </a:cubicBezTo>
                  <a:cubicBezTo>
                    <a:pt x="6" y="153"/>
                    <a:pt x="0" y="208"/>
                    <a:pt x="0" y="250"/>
                  </a:cubicBezTo>
                  <a:cubicBezTo>
                    <a:pt x="0" y="289"/>
                    <a:pt x="5" y="349"/>
                    <a:pt x="33" y="405"/>
                  </a:cubicBezTo>
                  <a:cubicBezTo>
                    <a:pt x="63" y="467"/>
                    <a:pt x="106" y="499"/>
                    <a:pt x="111" y="499"/>
                  </a:cubicBezTo>
                  <a:cubicBezTo>
                    <a:pt x="114" y="499"/>
                    <a:pt x="116" y="498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77" name="Freeform 32">
              <a:extLst>
                <a:ext uri="{FF2B5EF4-FFF2-40B4-BE49-F238E27FC236}">
                  <a16:creationId xmlns:a16="http://schemas.microsoft.com/office/drawing/2014/main" id="{D6FE9DB1-AE52-4D34-A40E-8B067EDFF268}"/>
                </a:ext>
              </a:extLst>
            </p:cNvPr>
            <p:cNvSpPr>
              <a:spLocks/>
            </p:cNvSpPr>
            <p:nvPr>
              <p:custDataLst>
                <p:tags r:id="rId33"/>
              </p:custDataLst>
            </p:nvPr>
          </p:nvSpPr>
          <p:spPr bwMode="auto">
            <a:xfrm>
              <a:off x="3041650" y="2767013"/>
              <a:ext cx="101600" cy="85725"/>
            </a:xfrm>
            <a:custGeom>
              <a:avLst/>
              <a:gdLst>
                <a:gd name="T0" fmla="*/ 162 w 281"/>
                <a:gd name="T1" fmla="*/ 99 h 222"/>
                <a:gd name="T2" fmla="*/ 220 w 281"/>
                <a:gd name="T3" fmla="*/ 34 h 222"/>
                <a:gd name="T4" fmla="*/ 271 w 281"/>
                <a:gd name="T5" fmla="*/ 24 h 222"/>
                <a:gd name="T6" fmla="*/ 271 w 281"/>
                <a:gd name="T7" fmla="*/ 0 h 222"/>
                <a:gd name="T8" fmla="*/ 225 w 281"/>
                <a:gd name="T9" fmla="*/ 2 h 222"/>
                <a:gd name="T10" fmla="*/ 174 w 281"/>
                <a:gd name="T11" fmla="*/ 0 h 222"/>
                <a:gd name="T12" fmla="*/ 174 w 281"/>
                <a:gd name="T13" fmla="*/ 24 h 222"/>
                <a:gd name="T14" fmla="*/ 193 w 281"/>
                <a:gd name="T15" fmla="*/ 28 h 222"/>
                <a:gd name="T16" fmla="*/ 189 w 281"/>
                <a:gd name="T17" fmla="*/ 34 h 222"/>
                <a:gd name="T18" fmla="*/ 147 w 281"/>
                <a:gd name="T19" fmla="*/ 81 h 222"/>
                <a:gd name="T20" fmla="*/ 98 w 281"/>
                <a:gd name="T21" fmla="*/ 24 h 222"/>
                <a:gd name="T22" fmla="*/ 118 w 281"/>
                <a:gd name="T23" fmla="*/ 24 h 222"/>
                <a:gd name="T24" fmla="*/ 118 w 281"/>
                <a:gd name="T25" fmla="*/ 0 h 222"/>
                <a:gd name="T26" fmla="*/ 58 w 281"/>
                <a:gd name="T27" fmla="*/ 2 h 222"/>
                <a:gd name="T28" fmla="*/ 3 w 281"/>
                <a:gd name="T29" fmla="*/ 0 h 222"/>
                <a:gd name="T30" fmla="*/ 3 w 281"/>
                <a:gd name="T31" fmla="*/ 24 h 222"/>
                <a:gd name="T32" fmla="*/ 38 w 281"/>
                <a:gd name="T33" fmla="*/ 24 h 222"/>
                <a:gd name="T34" fmla="*/ 116 w 281"/>
                <a:gd name="T35" fmla="*/ 115 h 222"/>
                <a:gd name="T36" fmla="*/ 51 w 281"/>
                <a:gd name="T37" fmla="*/ 189 h 222"/>
                <a:gd name="T38" fmla="*/ 0 w 281"/>
                <a:gd name="T39" fmla="*/ 198 h 222"/>
                <a:gd name="T40" fmla="*/ 0 w 281"/>
                <a:gd name="T41" fmla="*/ 222 h 222"/>
                <a:gd name="T42" fmla="*/ 46 w 281"/>
                <a:gd name="T43" fmla="*/ 220 h 222"/>
                <a:gd name="T44" fmla="*/ 98 w 281"/>
                <a:gd name="T45" fmla="*/ 222 h 222"/>
                <a:gd name="T46" fmla="*/ 98 w 281"/>
                <a:gd name="T47" fmla="*/ 198 h 222"/>
                <a:gd name="T48" fmla="*/ 79 w 281"/>
                <a:gd name="T49" fmla="*/ 193 h 222"/>
                <a:gd name="T50" fmla="*/ 83 w 281"/>
                <a:gd name="T51" fmla="*/ 188 h 222"/>
                <a:gd name="T52" fmla="*/ 131 w 281"/>
                <a:gd name="T53" fmla="*/ 133 h 222"/>
                <a:gd name="T54" fmla="*/ 186 w 281"/>
                <a:gd name="T55" fmla="*/ 198 h 222"/>
                <a:gd name="T56" fmla="*/ 166 w 281"/>
                <a:gd name="T57" fmla="*/ 198 h 222"/>
                <a:gd name="T58" fmla="*/ 166 w 281"/>
                <a:gd name="T59" fmla="*/ 222 h 222"/>
                <a:gd name="T60" fmla="*/ 226 w 281"/>
                <a:gd name="T61" fmla="*/ 220 h 222"/>
                <a:gd name="T62" fmla="*/ 281 w 281"/>
                <a:gd name="T63" fmla="*/ 222 h 222"/>
                <a:gd name="T64" fmla="*/ 281 w 281"/>
                <a:gd name="T65" fmla="*/ 198 h 222"/>
                <a:gd name="T66" fmla="*/ 246 w 281"/>
                <a:gd name="T67" fmla="*/ 198 h 222"/>
                <a:gd name="T68" fmla="*/ 162 w 281"/>
                <a:gd name="T69" fmla="*/ 99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1" h="222">
                  <a:moveTo>
                    <a:pt x="162" y="99"/>
                  </a:moveTo>
                  <a:lnTo>
                    <a:pt x="220" y="34"/>
                  </a:lnTo>
                  <a:cubicBezTo>
                    <a:pt x="227" y="27"/>
                    <a:pt x="230" y="24"/>
                    <a:pt x="271" y="24"/>
                  </a:cubicBezTo>
                  <a:lnTo>
                    <a:pt x="271" y="0"/>
                  </a:lnTo>
                  <a:cubicBezTo>
                    <a:pt x="254" y="1"/>
                    <a:pt x="228" y="2"/>
                    <a:pt x="225" y="2"/>
                  </a:cubicBezTo>
                  <a:cubicBezTo>
                    <a:pt x="213" y="2"/>
                    <a:pt x="188" y="1"/>
                    <a:pt x="174" y="0"/>
                  </a:cubicBezTo>
                  <a:lnTo>
                    <a:pt x="174" y="24"/>
                  </a:lnTo>
                  <a:cubicBezTo>
                    <a:pt x="181" y="24"/>
                    <a:pt x="187" y="25"/>
                    <a:pt x="193" y="28"/>
                  </a:cubicBezTo>
                  <a:cubicBezTo>
                    <a:pt x="191" y="31"/>
                    <a:pt x="191" y="32"/>
                    <a:pt x="189" y="34"/>
                  </a:cubicBezTo>
                  <a:lnTo>
                    <a:pt x="147" y="81"/>
                  </a:lnTo>
                  <a:lnTo>
                    <a:pt x="98" y="24"/>
                  </a:lnTo>
                  <a:lnTo>
                    <a:pt x="118" y="24"/>
                  </a:lnTo>
                  <a:lnTo>
                    <a:pt x="118" y="0"/>
                  </a:lnTo>
                  <a:cubicBezTo>
                    <a:pt x="105" y="1"/>
                    <a:pt x="74" y="2"/>
                    <a:pt x="58" y="2"/>
                  </a:cubicBezTo>
                  <a:cubicBezTo>
                    <a:pt x="42" y="2"/>
                    <a:pt x="19" y="1"/>
                    <a:pt x="3" y="0"/>
                  </a:cubicBezTo>
                  <a:lnTo>
                    <a:pt x="3" y="24"/>
                  </a:lnTo>
                  <a:lnTo>
                    <a:pt x="38" y="24"/>
                  </a:lnTo>
                  <a:lnTo>
                    <a:pt x="116" y="115"/>
                  </a:lnTo>
                  <a:lnTo>
                    <a:pt x="51" y="189"/>
                  </a:lnTo>
                  <a:cubicBezTo>
                    <a:pt x="42" y="198"/>
                    <a:pt x="24" y="198"/>
                    <a:pt x="0" y="198"/>
                  </a:cubicBezTo>
                  <a:lnTo>
                    <a:pt x="0" y="222"/>
                  </a:lnTo>
                  <a:cubicBezTo>
                    <a:pt x="18" y="221"/>
                    <a:pt x="44" y="220"/>
                    <a:pt x="46" y="220"/>
                  </a:cubicBezTo>
                  <a:cubicBezTo>
                    <a:pt x="59" y="220"/>
                    <a:pt x="88" y="221"/>
                    <a:pt x="98" y="222"/>
                  </a:cubicBezTo>
                  <a:lnTo>
                    <a:pt x="98" y="198"/>
                  </a:lnTo>
                  <a:cubicBezTo>
                    <a:pt x="89" y="198"/>
                    <a:pt x="79" y="196"/>
                    <a:pt x="79" y="193"/>
                  </a:cubicBezTo>
                  <a:cubicBezTo>
                    <a:pt x="79" y="192"/>
                    <a:pt x="79" y="192"/>
                    <a:pt x="83" y="188"/>
                  </a:cubicBezTo>
                  <a:lnTo>
                    <a:pt x="131" y="133"/>
                  </a:lnTo>
                  <a:lnTo>
                    <a:pt x="186" y="198"/>
                  </a:lnTo>
                  <a:lnTo>
                    <a:pt x="166" y="198"/>
                  </a:lnTo>
                  <a:lnTo>
                    <a:pt x="166" y="222"/>
                  </a:lnTo>
                  <a:cubicBezTo>
                    <a:pt x="179" y="221"/>
                    <a:pt x="210" y="220"/>
                    <a:pt x="226" y="220"/>
                  </a:cubicBezTo>
                  <a:cubicBezTo>
                    <a:pt x="242" y="220"/>
                    <a:pt x="265" y="221"/>
                    <a:pt x="281" y="222"/>
                  </a:cubicBezTo>
                  <a:lnTo>
                    <a:pt x="281" y="198"/>
                  </a:lnTo>
                  <a:lnTo>
                    <a:pt x="246" y="198"/>
                  </a:lnTo>
                  <a:lnTo>
                    <a:pt x="162" y="9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78" name="Freeform 33">
              <a:extLst>
                <a:ext uri="{FF2B5EF4-FFF2-40B4-BE49-F238E27FC236}">
                  <a16:creationId xmlns:a16="http://schemas.microsoft.com/office/drawing/2014/main" id="{D77B180C-344E-4BA8-BA82-837D7815EBC8}"/>
                </a:ext>
              </a:extLst>
            </p:cNvPr>
            <p:cNvSpPr>
              <a:spLocks/>
            </p:cNvSpPr>
            <p:nvPr>
              <p:custDataLst>
                <p:tags r:id="rId34"/>
              </p:custDataLst>
            </p:nvPr>
          </p:nvSpPr>
          <p:spPr bwMode="auto">
            <a:xfrm>
              <a:off x="3163888" y="2832100"/>
              <a:ext cx="20638" cy="58738"/>
            </a:xfrm>
            <a:custGeom>
              <a:avLst/>
              <a:gdLst>
                <a:gd name="T0" fmla="*/ 58 w 58"/>
                <a:gd name="T1" fmla="*/ 52 h 149"/>
                <a:gd name="T2" fmla="*/ 26 w 58"/>
                <a:gd name="T3" fmla="*/ 0 h 149"/>
                <a:gd name="T4" fmla="*/ 0 w 58"/>
                <a:gd name="T5" fmla="*/ 26 h 149"/>
                <a:gd name="T6" fmla="*/ 26 w 58"/>
                <a:gd name="T7" fmla="*/ 53 h 149"/>
                <a:gd name="T8" fmla="*/ 43 w 58"/>
                <a:gd name="T9" fmla="*/ 46 h 149"/>
                <a:gd name="T10" fmla="*/ 46 w 58"/>
                <a:gd name="T11" fmla="*/ 45 h 149"/>
                <a:gd name="T12" fmla="*/ 47 w 58"/>
                <a:gd name="T13" fmla="*/ 52 h 149"/>
                <a:gd name="T14" fmla="*/ 13 w 58"/>
                <a:gd name="T15" fmla="*/ 135 h 149"/>
                <a:gd name="T16" fmla="*/ 8 w 58"/>
                <a:gd name="T17" fmla="*/ 143 h 149"/>
                <a:gd name="T18" fmla="*/ 13 w 58"/>
                <a:gd name="T19" fmla="*/ 149 h 149"/>
                <a:gd name="T20" fmla="*/ 58 w 58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149">
                  <a:moveTo>
                    <a:pt x="58" y="52"/>
                  </a:moveTo>
                  <a:cubicBezTo>
                    <a:pt x="58" y="19"/>
                    <a:pt x="45" y="0"/>
                    <a:pt x="26" y="0"/>
                  </a:cubicBezTo>
                  <a:cubicBezTo>
                    <a:pt x="10" y="0"/>
                    <a:pt x="0" y="12"/>
                    <a:pt x="0" y="26"/>
                  </a:cubicBezTo>
                  <a:cubicBezTo>
                    <a:pt x="0" y="40"/>
                    <a:pt x="10" y="53"/>
                    <a:pt x="26" y="53"/>
                  </a:cubicBezTo>
                  <a:cubicBezTo>
                    <a:pt x="32" y="53"/>
                    <a:pt x="38" y="51"/>
                    <a:pt x="43" y="46"/>
                  </a:cubicBezTo>
                  <a:cubicBezTo>
                    <a:pt x="45" y="45"/>
                    <a:pt x="45" y="45"/>
                    <a:pt x="46" y="45"/>
                  </a:cubicBezTo>
                  <a:cubicBezTo>
                    <a:pt x="46" y="45"/>
                    <a:pt x="47" y="45"/>
                    <a:pt x="47" y="52"/>
                  </a:cubicBezTo>
                  <a:cubicBezTo>
                    <a:pt x="47" y="89"/>
                    <a:pt x="29" y="119"/>
                    <a:pt x="13" y="135"/>
                  </a:cubicBezTo>
                  <a:cubicBezTo>
                    <a:pt x="8" y="141"/>
                    <a:pt x="8" y="142"/>
                    <a:pt x="8" y="143"/>
                  </a:cubicBezTo>
                  <a:cubicBezTo>
                    <a:pt x="8" y="147"/>
                    <a:pt x="10" y="149"/>
                    <a:pt x="13" y="149"/>
                  </a:cubicBezTo>
                  <a:cubicBezTo>
                    <a:pt x="18" y="149"/>
                    <a:pt x="58" y="110"/>
                    <a:pt x="58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79" name="Freeform 34">
              <a:extLst>
                <a:ext uri="{FF2B5EF4-FFF2-40B4-BE49-F238E27FC236}">
                  <a16:creationId xmlns:a16="http://schemas.microsoft.com/office/drawing/2014/main" id="{0DB49AF1-7958-4AB7-9D29-063BEC93C361}"/>
                </a:ext>
              </a:extLst>
            </p:cNvPr>
            <p:cNvSpPr>
              <a:spLocks/>
            </p:cNvSpPr>
            <p:nvPr>
              <p:custDataLst>
                <p:tags r:id="rId35"/>
              </p:custDataLst>
            </p:nvPr>
          </p:nvSpPr>
          <p:spPr bwMode="auto">
            <a:xfrm>
              <a:off x="3232150" y="2732088"/>
              <a:ext cx="55563" cy="122238"/>
            </a:xfrm>
            <a:custGeom>
              <a:avLst/>
              <a:gdLst>
                <a:gd name="T0" fmla="*/ 91 w 153"/>
                <a:gd name="T1" fmla="*/ 113 h 318"/>
                <a:gd name="T2" fmla="*/ 138 w 153"/>
                <a:gd name="T3" fmla="*/ 113 h 318"/>
                <a:gd name="T4" fmla="*/ 153 w 153"/>
                <a:gd name="T5" fmla="*/ 103 h 318"/>
                <a:gd name="T6" fmla="*/ 139 w 153"/>
                <a:gd name="T7" fmla="*/ 98 h 318"/>
                <a:gd name="T8" fmla="*/ 95 w 153"/>
                <a:gd name="T9" fmla="*/ 98 h 318"/>
                <a:gd name="T10" fmla="*/ 115 w 153"/>
                <a:gd name="T11" fmla="*/ 14 h 318"/>
                <a:gd name="T12" fmla="*/ 101 w 153"/>
                <a:gd name="T13" fmla="*/ 0 h 318"/>
                <a:gd name="T14" fmla="*/ 81 w 153"/>
                <a:gd name="T15" fmla="*/ 18 h 318"/>
                <a:gd name="T16" fmla="*/ 62 w 153"/>
                <a:gd name="T17" fmla="*/ 98 h 318"/>
                <a:gd name="T18" fmla="*/ 15 w 153"/>
                <a:gd name="T19" fmla="*/ 98 h 318"/>
                <a:gd name="T20" fmla="*/ 0 w 153"/>
                <a:gd name="T21" fmla="*/ 107 h 318"/>
                <a:gd name="T22" fmla="*/ 14 w 153"/>
                <a:gd name="T23" fmla="*/ 113 h 318"/>
                <a:gd name="T24" fmla="*/ 58 w 153"/>
                <a:gd name="T25" fmla="*/ 113 h 318"/>
                <a:gd name="T26" fmla="*/ 20 w 153"/>
                <a:gd name="T27" fmla="*/ 272 h 318"/>
                <a:gd name="T28" fmla="*/ 66 w 153"/>
                <a:gd name="T29" fmla="*/ 318 h 318"/>
                <a:gd name="T30" fmla="*/ 145 w 153"/>
                <a:gd name="T31" fmla="*/ 241 h 318"/>
                <a:gd name="T32" fmla="*/ 139 w 153"/>
                <a:gd name="T33" fmla="*/ 236 h 318"/>
                <a:gd name="T34" fmla="*/ 131 w 153"/>
                <a:gd name="T35" fmla="*/ 243 h 318"/>
                <a:gd name="T36" fmla="*/ 67 w 153"/>
                <a:gd name="T37" fmla="*/ 307 h 318"/>
                <a:gd name="T38" fmla="*/ 51 w 153"/>
                <a:gd name="T39" fmla="*/ 284 h 318"/>
                <a:gd name="T40" fmla="*/ 54 w 153"/>
                <a:gd name="T41" fmla="*/ 260 h 318"/>
                <a:gd name="T42" fmla="*/ 91 w 153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8">
                  <a:moveTo>
                    <a:pt x="91" y="113"/>
                  </a:moveTo>
                  <a:lnTo>
                    <a:pt x="138" y="113"/>
                  </a:lnTo>
                  <a:cubicBezTo>
                    <a:pt x="148" y="113"/>
                    <a:pt x="153" y="113"/>
                    <a:pt x="153" y="103"/>
                  </a:cubicBezTo>
                  <a:cubicBezTo>
                    <a:pt x="153" y="98"/>
                    <a:pt x="148" y="98"/>
                    <a:pt x="139" y="98"/>
                  </a:cubicBezTo>
                  <a:lnTo>
                    <a:pt x="95" y="98"/>
                  </a:lnTo>
                  <a:cubicBezTo>
                    <a:pt x="113" y="27"/>
                    <a:pt x="115" y="17"/>
                    <a:pt x="115" y="14"/>
                  </a:cubicBezTo>
                  <a:cubicBezTo>
                    <a:pt x="115" y="5"/>
                    <a:pt x="109" y="0"/>
                    <a:pt x="101" y="0"/>
                  </a:cubicBezTo>
                  <a:cubicBezTo>
                    <a:pt x="99" y="0"/>
                    <a:pt x="85" y="1"/>
                    <a:pt x="81" y="18"/>
                  </a:cubicBezTo>
                  <a:lnTo>
                    <a:pt x="62" y="98"/>
                  </a:lnTo>
                  <a:lnTo>
                    <a:pt x="15" y="98"/>
                  </a:lnTo>
                  <a:cubicBezTo>
                    <a:pt x="5" y="98"/>
                    <a:pt x="0" y="98"/>
                    <a:pt x="0" y="107"/>
                  </a:cubicBezTo>
                  <a:cubicBezTo>
                    <a:pt x="0" y="113"/>
                    <a:pt x="4" y="113"/>
                    <a:pt x="14" y="113"/>
                  </a:cubicBezTo>
                  <a:lnTo>
                    <a:pt x="58" y="113"/>
                  </a:lnTo>
                  <a:cubicBezTo>
                    <a:pt x="22" y="255"/>
                    <a:pt x="20" y="263"/>
                    <a:pt x="20" y="272"/>
                  </a:cubicBezTo>
                  <a:cubicBezTo>
                    <a:pt x="20" y="299"/>
                    <a:pt x="39" y="318"/>
                    <a:pt x="66" y="318"/>
                  </a:cubicBezTo>
                  <a:cubicBezTo>
                    <a:pt x="116" y="318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4" y="236"/>
                    <a:pt x="134" y="238"/>
                    <a:pt x="131" y="243"/>
                  </a:cubicBezTo>
                  <a:cubicBezTo>
                    <a:pt x="110" y="295"/>
                    <a:pt x="83" y="307"/>
                    <a:pt x="67" y="307"/>
                  </a:cubicBezTo>
                  <a:cubicBezTo>
                    <a:pt x="56" y="307"/>
                    <a:pt x="51" y="301"/>
                    <a:pt x="51" y="284"/>
                  </a:cubicBezTo>
                  <a:cubicBezTo>
                    <a:pt x="51" y="272"/>
                    <a:pt x="52" y="269"/>
                    <a:pt x="54" y="260"/>
                  </a:cubicBezTo>
                  <a:lnTo>
                    <a:pt x="91" y="1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80" name="Freeform 35">
              <a:extLst>
                <a:ext uri="{FF2B5EF4-FFF2-40B4-BE49-F238E27FC236}">
                  <a16:creationId xmlns:a16="http://schemas.microsoft.com/office/drawing/2014/main" id="{CB4485FD-38CA-43F6-9AF1-D8F08A94CF9E}"/>
                </a:ext>
              </a:extLst>
            </p:cNvPr>
            <p:cNvSpPr>
              <a:spLocks/>
            </p:cNvSpPr>
            <p:nvPr>
              <p:custDataLst>
                <p:tags r:id="rId36"/>
              </p:custDataLst>
            </p:nvPr>
          </p:nvSpPr>
          <p:spPr bwMode="auto">
            <a:xfrm>
              <a:off x="3303588" y="2708275"/>
              <a:ext cx="41275" cy="192088"/>
            </a:xfrm>
            <a:custGeom>
              <a:avLst/>
              <a:gdLst>
                <a:gd name="T0" fmla="*/ 116 w 116"/>
                <a:gd name="T1" fmla="*/ 250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7 h 499"/>
                <a:gd name="T10" fmla="*/ 87 w 116"/>
                <a:gd name="T11" fmla="*/ 250 h 499"/>
                <a:gd name="T12" fmla="*/ 7 w 116"/>
                <a:gd name="T13" fmla="*/ 486 h 499"/>
                <a:gd name="T14" fmla="*/ 0 w 116"/>
                <a:gd name="T15" fmla="*/ 494 h 499"/>
                <a:gd name="T16" fmla="*/ 5 w 116"/>
                <a:gd name="T17" fmla="*/ 499 h 499"/>
                <a:gd name="T18" fmla="*/ 85 w 116"/>
                <a:gd name="T19" fmla="*/ 402 h 499"/>
                <a:gd name="T20" fmla="*/ 116 w 116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50"/>
                  </a:moveTo>
                  <a:cubicBezTo>
                    <a:pt x="116" y="211"/>
                    <a:pt x="111" y="151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10" y="17"/>
                  </a:cubicBezTo>
                  <a:cubicBezTo>
                    <a:pt x="59" y="66"/>
                    <a:pt x="87" y="146"/>
                    <a:pt x="87" y="250"/>
                  </a:cubicBezTo>
                  <a:cubicBezTo>
                    <a:pt x="87" y="335"/>
                    <a:pt x="69" y="423"/>
                    <a:pt x="7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5" y="402"/>
                  </a:cubicBezTo>
                  <a:cubicBezTo>
                    <a:pt x="110" y="347"/>
                    <a:pt x="116" y="292"/>
                    <a:pt x="116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81" name="Freeform 36">
              <a:extLst>
                <a:ext uri="{FF2B5EF4-FFF2-40B4-BE49-F238E27FC236}">
                  <a16:creationId xmlns:a16="http://schemas.microsoft.com/office/drawing/2014/main" id="{D003F7B0-1E1C-4747-93B3-2D3295FFF54C}"/>
                </a:ext>
              </a:extLst>
            </p:cNvPr>
            <p:cNvSpPr>
              <a:spLocks noEditPoints="1"/>
            </p:cNvSpPr>
            <p:nvPr>
              <p:custDataLst>
                <p:tags r:id="rId37"/>
              </p:custDataLst>
            </p:nvPr>
          </p:nvSpPr>
          <p:spPr bwMode="auto">
            <a:xfrm>
              <a:off x="3390900" y="2586038"/>
              <a:ext cx="95250" cy="141288"/>
            </a:xfrm>
            <a:custGeom>
              <a:avLst/>
              <a:gdLst>
                <a:gd name="T0" fmla="*/ 211 w 263"/>
                <a:gd name="T1" fmla="*/ 188 h 369"/>
                <a:gd name="T2" fmla="*/ 147 w 263"/>
                <a:gd name="T3" fmla="*/ 130 h 369"/>
                <a:gd name="T4" fmla="*/ 45 w 263"/>
                <a:gd name="T5" fmla="*/ 176 h 369"/>
                <a:gd name="T6" fmla="*/ 0 w 263"/>
                <a:gd name="T7" fmla="*/ 280 h 369"/>
                <a:gd name="T8" fmla="*/ 92 w 263"/>
                <a:gd name="T9" fmla="*/ 369 h 369"/>
                <a:gd name="T10" fmla="*/ 263 w 263"/>
                <a:gd name="T11" fmla="*/ 130 h 369"/>
                <a:gd name="T12" fmla="*/ 155 w 263"/>
                <a:gd name="T13" fmla="*/ 0 h 369"/>
                <a:gd name="T14" fmla="*/ 60 w 263"/>
                <a:gd name="T15" fmla="*/ 79 h 369"/>
                <a:gd name="T16" fmla="*/ 79 w 263"/>
                <a:gd name="T17" fmla="*/ 97 h 369"/>
                <a:gd name="T18" fmla="*/ 106 w 263"/>
                <a:gd name="T19" fmla="*/ 70 h 369"/>
                <a:gd name="T20" fmla="*/ 82 w 263"/>
                <a:gd name="T21" fmla="*/ 53 h 369"/>
                <a:gd name="T22" fmla="*/ 154 w 263"/>
                <a:gd name="T23" fmla="*/ 13 h 369"/>
                <a:gd name="T24" fmla="*/ 225 w 263"/>
                <a:gd name="T25" fmla="*/ 103 h 369"/>
                <a:gd name="T26" fmla="*/ 212 w 263"/>
                <a:gd name="T27" fmla="*/ 188 h 369"/>
                <a:gd name="T28" fmla="*/ 211 w 263"/>
                <a:gd name="T29" fmla="*/ 188 h 369"/>
                <a:gd name="T30" fmla="*/ 94 w 263"/>
                <a:gd name="T31" fmla="*/ 355 h 369"/>
                <a:gd name="T32" fmla="*/ 39 w 263"/>
                <a:gd name="T33" fmla="*/ 298 h 369"/>
                <a:gd name="T34" fmla="*/ 72 w 263"/>
                <a:gd name="T35" fmla="*/ 185 h 369"/>
                <a:gd name="T36" fmla="*/ 147 w 263"/>
                <a:gd name="T37" fmla="*/ 141 h 369"/>
                <a:gd name="T38" fmla="*/ 202 w 263"/>
                <a:gd name="T39" fmla="*/ 206 h 369"/>
                <a:gd name="T40" fmla="*/ 94 w 263"/>
                <a:gd name="T41" fmla="*/ 355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3" h="369">
                  <a:moveTo>
                    <a:pt x="211" y="188"/>
                  </a:moveTo>
                  <a:cubicBezTo>
                    <a:pt x="206" y="158"/>
                    <a:pt x="186" y="130"/>
                    <a:pt x="147" y="130"/>
                  </a:cubicBezTo>
                  <a:cubicBezTo>
                    <a:pt x="117" y="130"/>
                    <a:pt x="84" y="138"/>
                    <a:pt x="45" y="176"/>
                  </a:cubicBezTo>
                  <a:cubicBezTo>
                    <a:pt x="4" y="218"/>
                    <a:pt x="0" y="264"/>
                    <a:pt x="0" y="280"/>
                  </a:cubicBezTo>
                  <a:cubicBezTo>
                    <a:pt x="0" y="311"/>
                    <a:pt x="22" y="369"/>
                    <a:pt x="92" y="369"/>
                  </a:cubicBezTo>
                  <a:cubicBezTo>
                    <a:pt x="211" y="369"/>
                    <a:pt x="263" y="201"/>
                    <a:pt x="263" y="130"/>
                  </a:cubicBezTo>
                  <a:cubicBezTo>
                    <a:pt x="263" y="50"/>
                    <a:pt x="216" y="0"/>
                    <a:pt x="155" y="0"/>
                  </a:cubicBezTo>
                  <a:cubicBezTo>
                    <a:pt x="83" y="0"/>
                    <a:pt x="60" y="65"/>
                    <a:pt x="60" y="79"/>
                  </a:cubicBezTo>
                  <a:cubicBezTo>
                    <a:pt x="60" y="86"/>
                    <a:pt x="64" y="97"/>
                    <a:pt x="79" y="97"/>
                  </a:cubicBezTo>
                  <a:cubicBezTo>
                    <a:pt x="95" y="97"/>
                    <a:pt x="106" y="82"/>
                    <a:pt x="106" y="70"/>
                  </a:cubicBezTo>
                  <a:cubicBezTo>
                    <a:pt x="106" y="53"/>
                    <a:pt x="90" y="53"/>
                    <a:pt x="82" y="53"/>
                  </a:cubicBezTo>
                  <a:cubicBezTo>
                    <a:pt x="104" y="16"/>
                    <a:pt x="139" y="13"/>
                    <a:pt x="154" y="13"/>
                  </a:cubicBezTo>
                  <a:cubicBezTo>
                    <a:pt x="190" y="13"/>
                    <a:pt x="225" y="39"/>
                    <a:pt x="225" y="103"/>
                  </a:cubicBezTo>
                  <a:cubicBezTo>
                    <a:pt x="225" y="123"/>
                    <a:pt x="222" y="148"/>
                    <a:pt x="212" y="188"/>
                  </a:cubicBezTo>
                  <a:lnTo>
                    <a:pt x="211" y="188"/>
                  </a:lnTo>
                  <a:close/>
                  <a:moveTo>
                    <a:pt x="94" y="355"/>
                  </a:moveTo>
                  <a:cubicBezTo>
                    <a:pt x="39" y="355"/>
                    <a:pt x="39" y="303"/>
                    <a:pt x="39" y="298"/>
                  </a:cubicBezTo>
                  <a:cubicBezTo>
                    <a:pt x="39" y="285"/>
                    <a:pt x="51" y="215"/>
                    <a:pt x="72" y="185"/>
                  </a:cubicBezTo>
                  <a:cubicBezTo>
                    <a:pt x="92" y="157"/>
                    <a:pt x="116" y="141"/>
                    <a:pt x="147" y="141"/>
                  </a:cubicBezTo>
                  <a:cubicBezTo>
                    <a:pt x="201" y="141"/>
                    <a:pt x="202" y="196"/>
                    <a:pt x="202" y="206"/>
                  </a:cubicBezTo>
                  <a:cubicBezTo>
                    <a:pt x="202" y="242"/>
                    <a:pt x="170" y="355"/>
                    <a:pt x="94" y="35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82" name="Freeform 37">
              <a:extLst>
                <a:ext uri="{FF2B5EF4-FFF2-40B4-BE49-F238E27FC236}">
                  <a16:creationId xmlns:a16="http://schemas.microsoft.com/office/drawing/2014/main" id="{909C9126-CB8E-4A51-A4E9-05363AB63B39}"/>
                </a:ext>
              </a:extLst>
            </p:cNvPr>
            <p:cNvSpPr>
              <a:spLocks noEditPoints="1"/>
            </p:cNvSpPr>
            <p:nvPr>
              <p:custDataLst>
                <p:tags r:id="rId38"/>
              </p:custDataLst>
            </p:nvPr>
          </p:nvSpPr>
          <p:spPr bwMode="auto">
            <a:xfrm>
              <a:off x="3498850" y="2589213"/>
              <a:ext cx="95250" cy="173038"/>
            </a:xfrm>
            <a:custGeom>
              <a:avLst/>
              <a:gdLst>
                <a:gd name="T0" fmla="*/ 194 w 262"/>
                <a:gd name="T1" fmla="*/ 12 h 449"/>
                <a:gd name="T2" fmla="*/ 195 w 262"/>
                <a:gd name="T3" fmla="*/ 5 h 449"/>
                <a:gd name="T4" fmla="*/ 189 w 262"/>
                <a:gd name="T5" fmla="*/ 0 h 449"/>
                <a:gd name="T6" fmla="*/ 182 w 262"/>
                <a:gd name="T7" fmla="*/ 10 h 449"/>
                <a:gd name="T8" fmla="*/ 153 w 262"/>
                <a:gd name="T9" fmla="*/ 126 h 449"/>
                <a:gd name="T10" fmla="*/ 0 w 262"/>
                <a:gd name="T11" fmla="*/ 262 h 449"/>
                <a:gd name="T12" fmla="*/ 96 w 262"/>
                <a:gd name="T13" fmla="*/ 353 h 449"/>
                <a:gd name="T14" fmla="*/ 85 w 262"/>
                <a:gd name="T15" fmla="*/ 399 h 449"/>
                <a:gd name="T16" fmla="*/ 74 w 262"/>
                <a:gd name="T17" fmla="*/ 443 h 449"/>
                <a:gd name="T18" fmla="*/ 80 w 262"/>
                <a:gd name="T19" fmla="*/ 449 h 449"/>
                <a:gd name="T20" fmla="*/ 85 w 262"/>
                <a:gd name="T21" fmla="*/ 447 h 449"/>
                <a:gd name="T22" fmla="*/ 90 w 262"/>
                <a:gd name="T23" fmla="*/ 427 h 449"/>
                <a:gd name="T24" fmla="*/ 109 w 262"/>
                <a:gd name="T25" fmla="*/ 353 h 449"/>
                <a:gd name="T26" fmla="*/ 262 w 262"/>
                <a:gd name="T27" fmla="*/ 216 h 449"/>
                <a:gd name="T28" fmla="*/ 166 w 262"/>
                <a:gd name="T29" fmla="*/ 126 h 449"/>
                <a:gd name="T30" fmla="*/ 194 w 262"/>
                <a:gd name="T31" fmla="*/ 12 h 449"/>
                <a:gd name="T32" fmla="*/ 99 w 262"/>
                <a:gd name="T33" fmla="*/ 342 h 449"/>
                <a:gd name="T34" fmla="*/ 33 w 262"/>
                <a:gd name="T35" fmla="*/ 273 h 449"/>
                <a:gd name="T36" fmla="*/ 150 w 262"/>
                <a:gd name="T37" fmla="*/ 137 h 449"/>
                <a:gd name="T38" fmla="*/ 99 w 262"/>
                <a:gd name="T39" fmla="*/ 342 h 449"/>
                <a:gd name="T40" fmla="*/ 163 w 262"/>
                <a:gd name="T41" fmla="*/ 137 h 449"/>
                <a:gd name="T42" fmla="*/ 229 w 262"/>
                <a:gd name="T43" fmla="*/ 205 h 449"/>
                <a:gd name="T44" fmla="*/ 111 w 262"/>
                <a:gd name="T45" fmla="*/ 342 h 449"/>
                <a:gd name="T46" fmla="*/ 163 w 262"/>
                <a:gd name="T47" fmla="*/ 137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2" h="449">
                  <a:moveTo>
                    <a:pt x="194" y="12"/>
                  </a:moveTo>
                  <a:cubicBezTo>
                    <a:pt x="194" y="11"/>
                    <a:pt x="195" y="6"/>
                    <a:pt x="195" y="5"/>
                  </a:cubicBezTo>
                  <a:cubicBezTo>
                    <a:pt x="195" y="5"/>
                    <a:pt x="195" y="0"/>
                    <a:pt x="189" y="0"/>
                  </a:cubicBezTo>
                  <a:cubicBezTo>
                    <a:pt x="184" y="0"/>
                    <a:pt x="184" y="2"/>
                    <a:pt x="182" y="10"/>
                  </a:cubicBezTo>
                  <a:lnTo>
                    <a:pt x="153" y="126"/>
                  </a:lnTo>
                  <a:cubicBezTo>
                    <a:pt x="74" y="128"/>
                    <a:pt x="0" y="194"/>
                    <a:pt x="0" y="262"/>
                  </a:cubicBezTo>
                  <a:cubicBezTo>
                    <a:pt x="0" y="310"/>
                    <a:pt x="35" y="349"/>
                    <a:pt x="96" y="353"/>
                  </a:cubicBezTo>
                  <a:cubicBezTo>
                    <a:pt x="92" y="368"/>
                    <a:pt x="89" y="384"/>
                    <a:pt x="85" y="399"/>
                  </a:cubicBezTo>
                  <a:cubicBezTo>
                    <a:pt x="79" y="423"/>
                    <a:pt x="74" y="442"/>
                    <a:pt x="74" y="443"/>
                  </a:cubicBezTo>
                  <a:cubicBezTo>
                    <a:pt x="74" y="448"/>
                    <a:pt x="77" y="449"/>
                    <a:pt x="80" y="449"/>
                  </a:cubicBezTo>
                  <a:cubicBezTo>
                    <a:pt x="82" y="449"/>
                    <a:pt x="83" y="448"/>
                    <a:pt x="85" y="447"/>
                  </a:cubicBezTo>
                  <a:cubicBezTo>
                    <a:pt x="86" y="446"/>
                    <a:pt x="89" y="434"/>
                    <a:pt x="90" y="427"/>
                  </a:cubicBezTo>
                  <a:lnTo>
                    <a:pt x="109" y="353"/>
                  </a:lnTo>
                  <a:cubicBezTo>
                    <a:pt x="189" y="350"/>
                    <a:pt x="262" y="283"/>
                    <a:pt x="262" y="216"/>
                  </a:cubicBezTo>
                  <a:cubicBezTo>
                    <a:pt x="262" y="176"/>
                    <a:pt x="235" y="131"/>
                    <a:pt x="166" y="126"/>
                  </a:cubicBezTo>
                  <a:lnTo>
                    <a:pt x="194" y="12"/>
                  </a:lnTo>
                  <a:close/>
                  <a:moveTo>
                    <a:pt x="99" y="342"/>
                  </a:moveTo>
                  <a:cubicBezTo>
                    <a:pt x="69" y="340"/>
                    <a:pt x="33" y="323"/>
                    <a:pt x="33" y="273"/>
                  </a:cubicBezTo>
                  <a:cubicBezTo>
                    <a:pt x="33" y="213"/>
                    <a:pt x="76" y="143"/>
                    <a:pt x="150" y="137"/>
                  </a:cubicBezTo>
                  <a:lnTo>
                    <a:pt x="99" y="342"/>
                  </a:lnTo>
                  <a:close/>
                  <a:moveTo>
                    <a:pt x="163" y="137"/>
                  </a:moveTo>
                  <a:cubicBezTo>
                    <a:pt x="201" y="139"/>
                    <a:pt x="229" y="161"/>
                    <a:pt x="229" y="205"/>
                  </a:cubicBezTo>
                  <a:cubicBezTo>
                    <a:pt x="229" y="264"/>
                    <a:pt x="186" y="336"/>
                    <a:pt x="111" y="342"/>
                  </a:cubicBezTo>
                  <a:lnTo>
                    <a:pt x="163" y="13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83" name="Rectangle 38">
              <a:extLst>
                <a:ext uri="{FF2B5EF4-FFF2-40B4-BE49-F238E27FC236}">
                  <a16:creationId xmlns:a16="http://schemas.microsoft.com/office/drawing/2014/main" id="{FEA9EF64-6D87-4763-85F3-8469DE3014FE}"/>
                </a:ext>
              </a:extLst>
            </p:cNvPr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3384550" y="2801938"/>
              <a:ext cx="212725" cy="6350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84" name="Freeform 39">
              <a:extLst>
                <a:ext uri="{FF2B5EF4-FFF2-40B4-BE49-F238E27FC236}">
                  <a16:creationId xmlns:a16="http://schemas.microsoft.com/office/drawing/2014/main" id="{EED6C142-945C-4CB8-BF05-88C5E90BFD57}"/>
                </a:ext>
              </a:extLst>
            </p:cNvPr>
            <p:cNvSpPr>
              <a:spLocks noEditPoints="1"/>
            </p:cNvSpPr>
            <p:nvPr>
              <p:custDataLst>
                <p:tags r:id="rId40"/>
              </p:custDataLst>
            </p:nvPr>
          </p:nvSpPr>
          <p:spPr bwMode="auto">
            <a:xfrm>
              <a:off x="3406775" y="2846388"/>
              <a:ext cx="93663" cy="142875"/>
            </a:xfrm>
            <a:custGeom>
              <a:avLst/>
              <a:gdLst>
                <a:gd name="T0" fmla="*/ 211 w 262"/>
                <a:gd name="T1" fmla="*/ 188 h 368"/>
                <a:gd name="T2" fmla="*/ 147 w 262"/>
                <a:gd name="T3" fmla="*/ 129 h 368"/>
                <a:gd name="T4" fmla="*/ 45 w 262"/>
                <a:gd name="T5" fmla="*/ 176 h 368"/>
                <a:gd name="T6" fmla="*/ 0 w 262"/>
                <a:gd name="T7" fmla="*/ 280 h 368"/>
                <a:gd name="T8" fmla="*/ 92 w 262"/>
                <a:gd name="T9" fmla="*/ 368 h 368"/>
                <a:gd name="T10" fmla="*/ 262 w 262"/>
                <a:gd name="T11" fmla="*/ 129 h 368"/>
                <a:gd name="T12" fmla="*/ 155 w 262"/>
                <a:gd name="T13" fmla="*/ 0 h 368"/>
                <a:gd name="T14" fmla="*/ 59 w 262"/>
                <a:gd name="T15" fmla="*/ 79 h 368"/>
                <a:gd name="T16" fmla="*/ 78 w 262"/>
                <a:gd name="T17" fmla="*/ 97 h 368"/>
                <a:gd name="T18" fmla="*/ 105 w 262"/>
                <a:gd name="T19" fmla="*/ 70 h 368"/>
                <a:gd name="T20" fmla="*/ 82 w 262"/>
                <a:gd name="T21" fmla="*/ 53 h 368"/>
                <a:gd name="T22" fmla="*/ 154 w 262"/>
                <a:gd name="T23" fmla="*/ 13 h 368"/>
                <a:gd name="T24" fmla="*/ 225 w 262"/>
                <a:gd name="T25" fmla="*/ 103 h 368"/>
                <a:gd name="T26" fmla="*/ 211 w 262"/>
                <a:gd name="T27" fmla="*/ 188 h 368"/>
                <a:gd name="T28" fmla="*/ 211 w 262"/>
                <a:gd name="T29" fmla="*/ 188 h 368"/>
                <a:gd name="T30" fmla="*/ 93 w 262"/>
                <a:gd name="T31" fmla="*/ 354 h 368"/>
                <a:gd name="T32" fmla="*/ 38 w 262"/>
                <a:gd name="T33" fmla="*/ 298 h 368"/>
                <a:gd name="T34" fmla="*/ 71 w 262"/>
                <a:gd name="T35" fmla="*/ 185 h 368"/>
                <a:gd name="T36" fmla="*/ 147 w 262"/>
                <a:gd name="T37" fmla="*/ 140 h 368"/>
                <a:gd name="T38" fmla="*/ 202 w 262"/>
                <a:gd name="T39" fmla="*/ 206 h 368"/>
                <a:gd name="T40" fmla="*/ 93 w 262"/>
                <a:gd name="T41" fmla="*/ 35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2" h="368">
                  <a:moveTo>
                    <a:pt x="211" y="188"/>
                  </a:moveTo>
                  <a:cubicBezTo>
                    <a:pt x="206" y="157"/>
                    <a:pt x="185" y="129"/>
                    <a:pt x="147" y="129"/>
                  </a:cubicBezTo>
                  <a:cubicBezTo>
                    <a:pt x="116" y="129"/>
                    <a:pt x="84" y="137"/>
                    <a:pt x="45" y="176"/>
                  </a:cubicBezTo>
                  <a:cubicBezTo>
                    <a:pt x="3" y="218"/>
                    <a:pt x="0" y="264"/>
                    <a:pt x="0" y="280"/>
                  </a:cubicBezTo>
                  <a:cubicBezTo>
                    <a:pt x="0" y="311"/>
                    <a:pt x="22" y="368"/>
                    <a:pt x="92" y="368"/>
                  </a:cubicBezTo>
                  <a:cubicBezTo>
                    <a:pt x="210" y="368"/>
                    <a:pt x="262" y="201"/>
                    <a:pt x="262" y="129"/>
                  </a:cubicBezTo>
                  <a:cubicBezTo>
                    <a:pt x="262" y="50"/>
                    <a:pt x="216" y="0"/>
                    <a:pt x="155" y="0"/>
                  </a:cubicBezTo>
                  <a:cubicBezTo>
                    <a:pt x="82" y="0"/>
                    <a:pt x="59" y="65"/>
                    <a:pt x="59" y="79"/>
                  </a:cubicBezTo>
                  <a:cubicBezTo>
                    <a:pt x="59" y="86"/>
                    <a:pt x="63" y="97"/>
                    <a:pt x="78" y="97"/>
                  </a:cubicBezTo>
                  <a:cubicBezTo>
                    <a:pt x="95" y="97"/>
                    <a:pt x="105" y="82"/>
                    <a:pt x="105" y="70"/>
                  </a:cubicBezTo>
                  <a:cubicBezTo>
                    <a:pt x="105" y="53"/>
                    <a:pt x="90" y="53"/>
                    <a:pt x="82" y="53"/>
                  </a:cubicBezTo>
                  <a:cubicBezTo>
                    <a:pt x="104" y="16"/>
                    <a:pt x="139" y="13"/>
                    <a:pt x="154" y="13"/>
                  </a:cubicBezTo>
                  <a:cubicBezTo>
                    <a:pt x="190" y="13"/>
                    <a:pt x="225" y="39"/>
                    <a:pt x="225" y="103"/>
                  </a:cubicBezTo>
                  <a:cubicBezTo>
                    <a:pt x="225" y="122"/>
                    <a:pt x="222" y="148"/>
                    <a:pt x="211" y="188"/>
                  </a:cubicBezTo>
                  <a:lnTo>
                    <a:pt x="211" y="188"/>
                  </a:lnTo>
                  <a:close/>
                  <a:moveTo>
                    <a:pt x="93" y="354"/>
                  </a:moveTo>
                  <a:cubicBezTo>
                    <a:pt x="38" y="354"/>
                    <a:pt x="38" y="303"/>
                    <a:pt x="38" y="298"/>
                  </a:cubicBezTo>
                  <a:cubicBezTo>
                    <a:pt x="38" y="285"/>
                    <a:pt x="51" y="215"/>
                    <a:pt x="71" y="185"/>
                  </a:cubicBezTo>
                  <a:cubicBezTo>
                    <a:pt x="91" y="156"/>
                    <a:pt x="116" y="140"/>
                    <a:pt x="147" y="140"/>
                  </a:cubicBezTo>
                  <a:cubicBezTo>
                    <a:pt x="201" y="140"/>
                    <a:pt x="202" y="196"/>
                    <a:pt x="202" y="206"/>
                  </a:cubicBezTo>
                  <a:cubicBezTo>
                    <a:pt x="202" y="242"/>
                    <a:pt x="170" y="354"/>
                    <a:pt x="93" y="35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85" name="Freeform 40">
              <a:extLst>
                <a:ext uri="{FF2B5EF4-FFF2-40B4-BE49-F238E27FC236}">
                  <a16:creationId xmlns:a16="http://schemas.microsoft.com/office/drawing/2014/main" id="{F2CCC0D6-469D-41BF-9A8B-889CB0692858}"/>
                </a:ext>
              </a:extLst>
            </p:cNvPr>
            <p:cNvSpPr>
              <a:spLocks/>
            </p:cNvSpPr>
            <p:nvPr>
              <p:custDataLst>
                <p:tags r:id="rId41"/>
              </p:custDataLst>
            </p:nvPr>
          </p:nvSpPr>
          <p:spPr bwMode="auto">
            <a:xfrm>
              <a:off x="3511550" y="2900363"/>
              <a:ext cx="71438" cy="85725"/>
            </a:xfrm>
            <a:custGeom>
              <a:avLst/>
              <a:gdLst>
                <a:gd name="T0" fmla="*/ 177 w 194"/>
                <a:gd name="T1" fmla="*/ 31 h 226"/>
                <a:gd name="T2" fmla="*/ 155 w 194"/>
                <a:gd name="T3" fmla="*/ 38 h 226"/>
                <a:gd name="T4" fmla="*/ 146 w 194"/>
                <a:gd name="T5" fmla="*/ 57 h 226"/>
                <a:gd name="T6" fmla="*/ 164 w 194"/>
                <a:gd name="T7" fmla="*/ 75 h 226"/>
                <a:gd name="T8" fmla="*/ 192 w 194"/>
                <a:gd name="T9" fmla="*/ 43 h 226"/>
                <a:gd name="T10" fmla="*/ 133 w 194"/>
                <a:gd name="T11" fmla="*/ 0 h 226"/>
                <a:gd name="T12" fmla="*/ 0 w 194"/>
                <a:gd name="T13" fmla="*/ 142 h 226"/>
                <a:gd name="T14" fmla="*/ 81 w 194"/>
                <a:gd name="T15" fmla="*/ 226 h 226"/>
                <a:gd name="T16" fmla="*/ 194 w 194"/>
                <a:gd name="T17" fmla="*/ 167 h 226"/>
                <a:gd name="T18" fmla="*/ 188 w 194"/>
                <a:gd name="T19" fmla="*/ 161 h 226"/>
                <a:gd name="T20" fmla="*/ 181 w 194"/>
                <a:gd name="T21" fmla="*/ 166 h 226"/>
                <a:gd name="T22" fmla="*/ 82 w 194"/>
                <a:gd name="T23" fmla="*/ 215 h 226"/>
                <a:gd name="T24" fmla="*/ 37 w 194"/>
                <a:gd name="T25" fmla="*/ 161 h 226"/>
                <a:gd name="T26" fmla="*/ 64 w 194"/>
                <a:gd name="T27" fmla="*/ 61 h 226"/>
                <a:gd name="T28" fmla="*/ 134 w 194"/>
                <a:gd name="T29" fmla="*/ 11 h 226"/>
                <a:gd name="T30" fmla="*/ 177 w 194"/>
                <a:gd name="T31" fmla="*/ 3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4" h="226">
                  <a:moveTo>
                    <a:pt x="177" y="31"/>
                  </a:moveTo>
                  <a:cubicBezTo>
                    <a:pt x="169" y="31"/>
                    <a:pt x="162" y="31"/>
                    <a:pt x="155" y="38"/>
                  </a:cubicBezTo>
                  <a:cubicBezTo>
                    <a:pt x="147" y="45"/>
                    <a:pt x="146" y="54"/>
                    <a:pt x="146" y="57"/>
                  </a:cubicBezTo>
                  <a:cubicBezTo>
                    <a:pt x="146" y="69"/>
                    <a:pt x="155" y="75"/>
                    <a:pt x="164" y="75"/>
                  </a:cubicBezTo>
                  <a:cubicBezTo>
                    <a:pt x="179" y="75"/>
                    <a:pt x="192" y="63"/>
                    <a:pt x="192" y="43"/>
                  </a:cubicBezTo>
                  <a:cubicBezTo>
                    <a:pt x="192" y="18"/>
                    <a:pt x="169" y="0"/>
                    <a:pt x="133" y="0"/>
                  </a:cubicBezTo>
                  <a:cubicBezTo>
                    <a:pt x="66" y="0"/>
                    <a:pt x="0" y="71"/>
                    <a:pt x="0" y="142"/>
                  </a:cubicBezTo>
                  <a:cubicBezTo>
                    <a:pt x="0" y="187"/>
                    <a:pt x="29" y="226"/>
                    <a:pt x="81" y="226"/>
                  </a:cubicBezTo>
                  <a:cubicBezTo>
                    <a:pt x="152" y="226"/>
                    <a:pt x="194" y="173"/>
                    <a:pt x="194" y="167"/>
                  </a:cubicBezTo>
                  <a:cubicBezTo>
                    <a:pt x="194" y="164"/>
                    <a:pt x="191" y="161"/>
                    <a:pt x="188" y="161"/>
                  </a:cubicBezTo>
                  <a:cubicBezTo>
                    <a:pt x="185" y="161"/>
                    <a:pt x="184" y="162"/>
                    <a:pt x="181" y="166"/>
                  </a:cubicBezTo>
                  <a:cubicBezTo>
                    <a:pt x="142" y="215"/>
                    <a:pt x="88" y="215"/>
                    <a:pt x="82" y="215"/>
                  </a:cubicBezTo>
                  <a:cubicBezTo>
                    <a:pt x="50" y="215"/>
                    <a:pt x="37" y="190"/>
                    <a:pt x="37" y="161"/>
                  </a:cubicBezTo>
                  <a:cubicBezTo>
                    <a:pt x="37" y="140"/>
                    <a:pt x="47" y="92"/>
                    <a:pt x="64" y="61"/>
                  </a:cubicBezTo>
                  <a:cubicBezTo>
                    <a:pt x="79" y="32"/>
                    <a:pt x="106" y="11"/>
                    <a:pt x="134" y="11"/>
                  </a:cubicBezTo>
                  <a:cubicBezTo>
                    <a:pt x="151" y="11"/>
                    <a:pt x="170" y="17"/>
                    <a:pt x="177" y="31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86" name="Freeform 41">
              <a:extLst>
                <a:ext uri="{FF2B5EF4-FFF2-40B4-BE49-F238E27FC236}">
                  <a16:creationId xmlns:a16="http://schemas.microsoft.com/office/drawing/2014/main" id="{E51997D8-9D40-4614-BA00-F0F67D8E2683}"/>
                </a:ext>
              </a:extLst>
            </p:cNvPr>
            <p:cNvSpPr>
              <a:spLocks/>
            </p:cNvSpPr>
            <p:nvPr>
              <p:custDataLst>
                <p:tags r:id="rId42"/>
              </p:custDataLst>
            </p:nvPr>
          </p:nvSpPr>
          <p:spPr bwMode="auto">
            <a:xfrm>
              <a:off x="3625850" y="2574925"/>
              <a:ext cx="88900" cy="460375"/>
            </a:xfrm>
            <a:custGeom>
              <a:avLst/>
              <a:gdLst>
                <a:gd name="T0" fmla="*/ 245 w 245"/>
                <a:gd name="T1" fmla="*/ 599 h 1197"/>
                <a:gd name="T2" fmla="*/ 73 w 245"/>
                <a:gd name="T3" fmla="*/ 56 h 1197"/>
                <a:gd name="T4" fmla="*/ 24 w 245"/>
                <a:gd name="T5" fmla="*/ 6 h 1197"/>
                <a:gd name="T6" fmla="*/ 10 w 245"/>
                <a:gd name="T7" fmla="*/ 0 h 1197"/>
                <a:gd name="T8" fmla="*/ 0 w 245"/>
                <a:gd name="T9" fmla="*/ 5 h 1197"/>
                <a:gd name="T10" fmla="*/ 3 w 245"/>
                <a:gd name="T11" fmla="*/ 10 h 1197"/>
                <a:gd name="T12" fmla="*/ 87 w 245"/>
                <a:gd name="T13" fmla="*/ 115 h 1197"/>
                <a:gd name="T14" fmla="*/ 204 w 245"/>
                <a:gd name="T15" fmla="*/ 598 h 1197"/>
                <a:gd name="T16" fmla="*/ 103 w 245"/>
                <a:gd name="T17" fmla="*/ 1054 h 1197"/>
                <a:gd name="T18" fmla="*/ 2 w 245"/>
                <a:gd name="T19" fmla="*/ 1187 h 1197"/>
                <a:gd name="T20" fmla="*/ 0 w 245"/>
                <a:gd name="T21" fmla="*/ 1192 h 1197"/>
                <a:gd name="T22" fmla="*/ 10 w 245"/>
                <a:gd name="T23" fmla="*/ 1197 h 1197"/>
                <a:gd name="T24" fmla="*/ 26 w 245"/>
                <a:gd name="T25" fmla="*/ 1189 h 1197"/>
                <a:gd name="T26" fmla="*/ 245 w 245"/>
                <a:gd name="T27" fmla="*/ 599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5" h="1197">
                  <a:moveTo>
                    <a:pt x="245" y="599"/>
                  </a:moveTo>
                  <a:cubicBezTo>
                    <a:pt x="245" y="403"/>
                    <a:pt x="200" y="205"/>
                    <a:pt x="73" y="56"/>
                  </a:cubicBezTo>
                  <a:cubicBezTo>
                    <a:pt x="63" y="44"/>
                    <a:pt x="44" y="24"/>
                    <a:pt x="24" y="6"/>
                  </a:cubicBezTo>
                  <a:cubicBezTo>
                    <a:pt x="18" y="0"/>
                    <a:pt x="17" y="0"/>
                    <a:pt x="10" y="0"/>
                  </a:cubicBezTo>
                  <a:cubicBezTo>
                    <a:pt x="4" y="0"/>
                    <a:pt x="0" y="0"/>
                    <a:pt x="0" y="5"/>
                  </a:cubicBezTo>
                  <a:cubicBezTo>
                    <a:pt x="0" y="7"/>
                    <a:pt x="2" y="9"/>
                    <a:pt x="3" y="10"/>
                  </a:cubicBezTo>
                  <a:cubicBezTo>
                    <a:pt x="20" y="28"/>
                    <a:pt x="53" y="61"/>
                    <a:pt x="87" y="115"/>
                  </a:cubicBezTo>
                  <a:cubicBezTo>
                    <a:pt x="167" y="244"/>
                    <a:pt x="204" y="406"/>
                    <a:pt x="204" y="598"/>
                  </a:cubicBezTo>
                  <a:cubicBezTo>
                    <a:pt x="204" y="732"/>
                    <a:pt x="186" y="905"/>
                    <a:pt x="103" y="1054"/>
                  </a:cubicBezTo>
                  <a:cubicBezTo>
                    <a:pt x="64" y="1125"/>
                    <a:pt x="23" y="1166"/>
                    <a:pt x="2" y="1187"/>
                  </a:cubicBezTo>
                  <a:cubicBezTo>
                    <a:pt x="1" y="1189"/>
                    <a:pt x="0" y="1190"/>
                    <a:pt x="0" y="1192"/>
                  </a:cubicBezTo>
                  <a:cubicBezTo>
                    <a:pt x="0" y="1197"/>
                    <a:pt x="4" y="1197"/>
                    <a:pt x="10" y="1197"/>
                  </a:cubicBezTo>
                  <a:cubicBezTo>
                    <a:pt x="17" y="1197"/>
                    <a:pt x="18" y="1197"/>
                    <a:pt x="26" y="1189"/>
                  </a:cubicBezTo>
                  <a:cubicBezTo>
                    <a:pt x="193" y="1037"/>
                    <a:pt x="245" y="809"/>
                    <a:pt x="245" y="59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87" name="Freeform 42">
              <a:extLst>
                <a:ext uri="{FF2B5EF4-FFF2-40B4-BE49-F238E27FC236}">
                  <a16:creationId xmlns:a16="http://schemas.microsoft.com/office/drawing/2014/main" id="{F3BC9834-408E-41FD-A214-7D835FA58C0E}"/>
                </a:ext>
              </a:extLst>
            </p:cNvPr>
            <p:cNvSpPr>
              <a:spLocks noEditPoints="1"/>
            </p:cNvSpPr>
            <p:nvPr>
              <p:custDataLst>
                <p:tags r:id="rId43"/>
              </p:custDataLst>
            </p:nvPr>
          </p:nvSpPr>
          <p:spPr bwMode="auto">
            <a:xfrm>
              <a:off x="3811588" y="2782888"/>
              <a:ext cx="120650" cy="44450"/>
            </a:xfrm>
            <a:custGeom>
              <a:avLst/>
              <a:gdLst>
                <a:gd name="T0" fmla="*/ 315 w 332"/>
                <a:gd name="T1" fmla="*/ 19 h 116"/>
                <a:gd name="T2" fmla="*/ 332 w 332"/>
                <a:gd name="T3" fmla="*/ 9 h 116"/>
                <a:gd name="T4" fmla="*/ 315 w 332"/>
                <a:gd name="T5" fmla="*/ 0 h 116"/>
                <a:gd name="T6" fmla="*/ 17 w 332"/>
                <a:gd name="T7" fmla="*/ 0 h 116"/>
                <a:gd name="T8" fmla="*/ 0 w 332"/>
                <a:gd name="T9" fmla="*/ 9 h 116"/>
                <a:gd name="T10" fmla="*/ 17 w 332"/>
                <a:gd name="T11" fmla="*/ 19 h 116"/>
                <a:gd name="T12" fmla="*/ 315 w 332"/>
                <a:gd name="T13" fmla="*/ 19 h 116"/>
                <a:gd name="T14" fmla="*/ 315 w 332"/>
                <a:gd name="T15" fmla="*/ 116 h 116"/>
                <a:gd name="T16" fmla="*/ 332 w 332"/>
                <a:gd name="T17" fmla="*/ 106 h 116"/>
                <a:gd name="T18" fmla="*/ 315 w 332"/>
                <a:gd name="T19" fmla="*/ 96 h 116"/>
                <a:gd name="T20" fmla="*/ 17 w 332"/>
                <a:gd name="T21" fmla="*/ 96 h 116"/>
                <a:gd name="T22" fmla="*/ 0 w 332"/>
                <a:gd name="T23" fmla="*/ 106 h 116"/>
                <a:gd name="T24" fmla="*/ 17 w 332"/>
                <a:gd name="T25" fmla="*/ 116 h 116"/>
                <a:gd name="T26" fmla="*/ 315 w 332"/>
                <a:gd name="T2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2" h="116">
                  <a:moveTo>
                    <a:pt x="315" y="19"/>
                  </a:moveTo>
                  <a:cubicBezTo>
                    <a:pt x="322" y="19"/>
                    <a:pt x="332" y="19"/>
                    <a:pt x="332" y="9"/>
                  </a:cubicBezTo>
                  <a:cubicBezTo>
                    <a:pt x="332" y="0"/>
                    <a:pt x="322" y="0"/>
                    <a:pt x="315" y="0"/>
                  </a:cubicBezTo>
                  <a:lnTo>
                    <a:pt x="17" y="0"/>
                  </a:lnTo>
                  <a:cubicBezTo>
                    <a:pt x="10" y="0"/>
                    <a:pt x="0" y="0"/>
                    <a:pt x="0" y="9"/>
                  </a:cubicBezTo>
                  <a:cubicBezTo>
                    <a:pt x="0" y="19"/>
                    <a:pt x="10" y="19"/>
                    <a:pt x="17" y="19"/>
                  </a:cubicBezTo>
                  <a:lnTo>
                    <a:pt x="315" y="19"/>
                  </a:lnTo>
                  <a:close/>
                  <a:moveTo>
                    <a:pt x="315" y="116"/>
                  </a:moveTo>
                  <a:cubicBezTo>
                    <a:pt x="322" y="116"/>
                    <a:pt x="332" y="116"/>
                    <a:pt x="332" y="106"/>
                  </a:cubicBezTo>
                  <a:cubicBezTo>
                    <a:pt x="332" y="96"/>
                    <a:pt x="322" y="96"/>
                    <a:pt x="315" y="96"/>
                  </a:cubicBezTo>
                  <a:lnTo>
                    <a:pt x="17" y="96"/>
                  </a:lnTo>
                  <a:cubicBezTo>
                    <a:pt x="10" y="96"/>
                    <a:pt x="0" y="96"/>
                    <a:pt x="0" y="106"/>
                  </a:cubicBezTo>
                  <a:cubicBezTo>
                    <a:pt x="0" y="116"/>
                    <a:pt x="10" y="116"/>
                    <a:pt x="17" y="116"/>
                  </a:cubicBezTo>
                  <a:lnTo>
                    <a:pt x="315" y="11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88" name="Freeform 43">
              <a:extLst>
                <a:ext uri="{FF2B5EF4-FFF2-40B4-BE49-F238E27FC236}">
                  <a16:creationId xmlns:a16="http://schemas.microsoft.com/office/drawing/2014/main" id="{9E3BF665-5F3C-43A7-9DE8-1B94B48BF270}"/>
                </a:ext>
              </a:extLst>
            </p:cNvPr>
            <p:cNvSpPr>
              <a:spLocks noEditPoints="1"/>
            </p:cNvSpPr>
            <p:nvPr>
              <p:custDataLst>
                <p:tags r:id="rId44"/>
              </p:custDataLst>
            </p:nvPr>
          </p:nvSpPr>
          <p:spPr bwMode="auto">
            <a:xfrm>
              <a:off x="3998913" y="2725738"/>
              <a:ext cx="76200" cy="131763"/>
            </a:xfrm>
            <a:custGeom>
              <a:avLst/>
              <a:gdLst>
                <a:gd name="T0" fmla="*/ 210 w 210"/>
                <a:gd name="T1" fmla="*/ 173 h 344"/>
                <a:gd name="T2" fmla="*/ 190 w 210"/>
                <a:gd name="T3" fmla="*/ 56 h 344"/>
                <a:gd name="T4" fmla="*/ 105 w 210"/>
                <a:gd name="T5" fmla="*/ 0 h 344"/>
                <a:gd name="T6" fmla="*/ 18 w 210"/>
                <a:gd name="T7" fmla="*/ 60 h 344"/>
                <a:gd name="T8" fmla="*/ 0 w 210"/>
                <a:gd name="T9" fmla="*/ 173 h 344"/>
                <a:gd name="T10" fmla="*/ 22 w 210"/>
                <a:gd name="T11" fmla="*/ 293 h 344"/>
                <a:gd name="T12" fmla="*/ 104 w 210"/>
                <a:gd name="T13" fmla="*/ 344 h 344"/>
                <a:gd name="T14" fmla="*/ 191 w 210"/>
                <a:gd name="T15" fmla="*/ 286 h 344"/>
                <a:gd name="T16" fmla="*/ 210 w 210"/>
                <a:gd name="T17" fmla="*/ 173 h 344"/>
                <a:gd name="T18" fmla="*/ 104 w 210"/>
                <a:gd name="T19" fmla="*/ 333 h 344"/>
                <a:gd name="T20" fmla="*/ 46 w 210"/>
                <a:gd name="T21" fmla="*/ 272 h 344"/>
                <a:gd name="T22" fmla="*/ 41 w 210"/>
                <a:gd name="T23" fmla="*/ 167 h 344"/>
                <a:gd name="T24" fmla="*/ 45 w 210"/>
                <a:gd name="T25" fmla="*/ 75 h 344"/>
                <a:gd name="T26" fmla="*/ 104 w 210"/>
                <a:gd name="T27" fmla="*/ 11 h 344"/>
                <a:gd name="T28" fmla="*/ 163 w 210"/>
                <a:gd name="T29" fmla="*/ 70 h 344"/>
                <a:gd name="T30" fmla="*/ 168 w 210"/>
                <a:gd name="T31" fmla="*/ 167 h 344"/>
                <a:gd name="T32" fmla="*/ 163 w 210"/>
                <a:gd name="T33" fmla="*/ 270 h 344"/>
                <a:gd name="T34" fmla="*/ 104 w 210"/>
                <a:gd name="T35" fmla="*/ 333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0" h="344">
                  <a:moveTo>
                    <a:pt x="210" y="173"/>
                  </a:moveTo>
                  <a:cubicBezTo>
                    <a:pt x="210" y="133"/>
                    <a:pt x="207" y="93"/>
                    <a:pt x="190" y="56"/>
                  </a:cubicBezTo>
                  <a:cubicBezTo>
                    <a:pt x="167" y="8"/>
                    <a:pt x="126" y="0"/>
                    <a:pt x="105" y="0"/>
                  </a:cubicBezTo>
                  <a:cubicBezTo>
                    <a:pt x="75" y="0"/>
                    <a:pt x="38" y="13"/>
                    <a:pt x="18" y="60"/>
                  </a:cubicBezTo>
                  <a:cubicBezTo>
                    <a:pt x="2" y="94"/>
                    <a:pt x="0" y="133"/>
                    <a:pt x="0" y="173"/>
                  </a:cubicBezTo>
                  <a:cubicBezTo>
                    <a:pt x="0" y="210"/>
                    <a:pt x="2" y="255"/>
                    <a:pt x="22" y="293"/>
                  </a:cubicBezTo>
                  <a:cubicBezTo>
                    <a:pt x="43" y="334"/>
                    <a:pt x="80" y="344"/>
                    <a:pt x="104" y="344"/>
                  </a:cubicBezTo>
                  <a:cubicBezTo>
                    <a:pt x="131" y="344"/>
                    <a:pt x="169" y="333"/>
                    <a:pt x="191" y="286"/>
                  </a:cubicBezTo>
                  <a:cubicBezTo>
                    <a:pt x="207" y="251"/>
                    <a:pt x="210" y="212"/>
                    <a:pt x="210" y="173"/>
                  </a:cubicBezTo>
                  <a:close/>
                  <a:moveTo>
                    <a:pt x="104" y="333"/>
                  </a:moveTo>
                  <a:cubicBezTo>
                    <a:pt x="85" y="333"/>
                    <a:pt x="55" y="320"/>
                    <a:pt x="46" y="272"/>
                  </a:cubicBezTo>
                  <a:cubicBezTo>
                    <a:pt x="41" y="242"/>
                    <a:pt x="41" y="196"/>
                    <a:pt x="41" y="167"/>
                  </a:cubicBezTo>
                  <a:cubicBezTo>
                    <a:pt x="41" y="135"/>
                    <a:pt x="41" y="102"/>
                    <a:pt x="45" y="75"/>
                  </a:cubicBezTo>
                  <a:cubicBezTo>
                    <a:pt x="54" y="16"/>
                    <a:pt x="92" y="11"/>
                    <a:pt x="104" y="11"/>
                  </a:cubicBezTo>
                  <a:cubicBezTo>
                    <a:pt x="121" y="11"/>
                    <a:pt x="154" y="20"/>
                    <a:pt x="163" y="70"/>
                  </a:cubicBezTo>
                  <a:cubicBezTo>
                    <a:pt x="168" y="98"/>
                    <a:pt x="168" y="136"/>
                    <a:pt x="168" y="167"/>
                  </a:cubicBezTo>
                  <a:cubicBezTo>
                    <a:pt x="168" y="204"/>
                    <a:pt x="168" y="238"/>
                    <a:pt x="163" y="270"/>
                  </a:cubicBezTo>
                  <a:cubicBezTo>
                    <a:pt x="155" y="318"/>
                    <a:pt x="127" y="333"/>
                    <a:pt x="104" y="33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sp>
        <p:nvSpPr>
          <p:cNvPr id="127" name="Title 1 1">
            <a:extLst>
              <a:ext uri="{FF2B5EF4-FFF2-40B4-BE49-F238E27FC236}">
                <a16:creationId xmlns:a16="http://schemas.microsoft.com/office/drawing/2014/main" id="{F01BC308-B6D3-4FA8-B202-A7469922AC63}"/>
              </a:ext>
            </a:extLst>
          </p:cNvPr>
          <p:cNvSpPr txBox="1">
            <a:spLocks/>
          </p:cNvSpPr>
          <p:nvPr/>
        </p:nvSpPr>
        <p:spPr>
          <a:xfrm>
            <a:off x="0" y="71495"/>
            <a:ext cx="9144000" cy="595869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C00000"/>
                </a:solidFill>
                <a:latin typeface="Garamond" panose="02020404030301010803" pitchFamily="18" charset="0"/>
              </a:rPr>
              <a:t>Example 1: Optimal-Collection Path Planning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81AA88C-477D-4F66-8F86-BB28C6C5902B}"/>
              </a:ext>
            </a:extLst>
          </p:cNvPr>
          <p:cNvGrpSpPr/>
          <p:nvPr/>
        </p:nvGrpSpPr>
        <p:grpSpPr>
          <a:xfrm>
            <a:off x="1342050" y="1749200"/>
            <a:ext cx="1662342" cy="794252"/>
            <a:chOff x="453602" y="3534266"/>
            <a:chExt cx="1662342" cy="794252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827C670-4E0F-41A9-B53E-847C3677465E}"/>
                </a:ext>
              </a:extLst>
            </p:cNvPr>
            <p:cNvSpPr/>
            <p:nvPr/>
          </p:nvSpPr>
          <p:spPr>
            <a:xfrm>
              <a:off x="528873" y="3635298"/>
              <a:ext cx="167808" cy="16726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Star: 5 Points 47">
              <a:extLst>
                <a:ext uri="{FF2B5EF4-FFF2-40B4-BE49-F238E27FC236}">
                  <a16:creationId xmlns:a16="http://schemas.microsoft.com/office/drawing/2014/main" id="{F1DD8394-0FB1-4691-8E9F-7C9CB224B1C3}"/>
                </a:ext>
              </a:extLst>
            </p:cNvPr>
            <p:cNvSpPr/>
            <p:nvPr/>
          </p:nvSpPr>
          <p:spPr>
            <a:xfrm>
              <a:off x="453602" y="3972184"/>
              <a:ext cx="318350" cy="343337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58C1AE7-8316-4E1F-8CAF-342FEC09052F}"/>
                </a:ext>
              </a:extLst>
            </p:cNvPr>
            <p:cNvSpPr txBox="1"/>
            <p:nvPr/>
          </p:nvSpPr>
          <p:spPr>
            <a:xfrm>
              <a:off x="771952" y="3534266"/>
              <a:ext cx="13439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Garamond" panose="02020404030301010803" pitchFamily="18" charset="0"/>
                </a:rPr>
                <a:t>Start point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5C1B88A-49AA-4361-BBB3-79806121E542}"/>
                </a:ext>
              </a:extLst>
            </p:cNvPr>
            <p:cNvSpPr txBox="1"/>
            <p:nvPr/>
          </p:nvSpPr>
          <p:spPr>
            <a:xfrm>
              <a:off x="771952" y="3959186"/>
              <a:ext cx="13439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Garamond" panose="02020404030301010803" pitchFamily="18" charset="0"/>
                </a:rPr>
                <a:t>Final point</a:t>
              </a: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17EC30A0-890A-47EE-B8D0-A09F27C9A444}"/>
              </a:ext>
            </a:extLst>
          </p:cNvPr>
          <p:cNvSpPr txBox="1"/>
          <p:nvPr/>
        </p:nvSpPr>
        <p:spPr>
          <a:xfrm>
            <a:off x="788369" y="2794406"/>
            <a:ext cx="2769704" cy="715089"/>
          </a:xfrm>
          <a:prstGeom prst="round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Collection constraint:     0.8</a:t>
            </a:r>
          </a:p>
          <a:p>
            <a:r>
              <a:rPr lang="en-US" dirty="0">
                <a:latin typeface="Garamond" panose="02020404030301010803" pitchFamily="18" charset="0"/>
              </a:rPr>
              <a:t>Max Speed:                    0.4</a:t>
            </a:r>
          </a:p>
        </p:txBody>
      </p:sp>
      <p:sp>
        <p:nvSpPr>
          <p:cNvPr id="51" name="Freeform 121 1">
            <a:extLst>
              <a:ext uri="{FF2B5EF4-FFF2-40B4-BE49-F238E27FC236}">
                <a16:creationId xmlns:a16="http://schemas.microsoft.com/office/drawing/2014/main" id="{F87BA2AD-1EC0-4807-B5BF-FBBE8D17BEC6}"/>
              </a:ext>
            </a:extLst>
          </p:cNvPr>
          <p:cNvSpPr>
            <a:spLocks/>
          </p:cNvSpPr>
          <p:nvPr>
            <p:custDataLst>
              <p:tags r:id="rId8"/>
            </p:custDataLst>
          </p:nvPr>
        </p:nvSpPr>
        <p:spPr bwMode="auto">
          <a:xfrm>
            <a:off x="783428" y="1205139"/>
            <a:ext cx="148809" cy="131590"/>
          </a:xfrm>
          <a:custGeom>
            <a:avLst/>
            <a:gdLst>
              <a:gd name="T0" fmla="*/ 356 w 407"/>
              <a:gd name="T1" fmla="*/ 35 h 346"/>
              <a:gd name="T2" fmla="*/ 397 w 407"/>
              <a:gd name="T3" fmla="*/ 24 h 346"/>
              <a:gd name="T4" fmla="*/ 407 w 407"/>
              <a:gd name="T5" fmla="*/ 24 h 346"/>
              <a:gd name="T6" fmla="*/ 407 w 407"/>
              <a:gd name="T7" fmla="*/ 0 h 346"/>
              <a:gd name="T8" fmla="*/ 350 w 407"/>
              <a:gd name="T9" fmla="*/ 2 h 346"/>
              <a:gd name="T10" fmla="*/ 285 w 407"/>
              <a:gd name="T11" fmla="*/ 0 h 346"/>
              <a:gd name="T12" fmla="*/ 285 w 407"/>
              <a:gd name="T13" fmla="*/ 24 h 346"/>
              <a:gd name="T14" fmla="*/ 329 w 407"/>
              <a:gd name="T15" fmla="*/ 30 h 346"/>
              <a:gd name="T16" fmla="*/ 327 w 407"/>
              <a:gd name="T17" fmla="*/ 36 h 346"/>
              <a:gd name="T18" fmla="*/ 226 w 407"/>
              <a:gd name="T19" fmla="*/ 263 h 346"/>
              <a:gd name="T20" fmla="*/ 120 w 407"/>
              <a:gd name="T21" fmla="*/ 24 h 346"/>
              <a:gd name="T22" fmla="*/ 167 w 407"/>
              <a:gd name="T23" fmla="*/ 24 h 346"/>
              <a:gd name="T24" fmla="*/ 167 w 407"/>
              <a:gd name="T25" fmla="*/ 0 h 346"/>
              <a:gd name="T26" fmla="*/ 79 w 407"/>
              <a:gd name="T27" fmla="*/ 2 h 346"/>
              <a:gd name="T28" fmla="*/ 0 w 407"/>
              <a:gd name="T29" fmla="*/ 0 h 346"/>
              <a:gd name="T30" fmla="*/ 0 w 407"/>
              <a:gd name="T31" fmla="*/ 24 h 346"/>
              <a:gd name="T32" fmla="*/ 46 w 407"/>
              <a:gd name="T33" fmla="*/ 24 h 346"/>
              <a:gd name="T34" fmla="*/ 183 w 407"/>
              <a:gd name="T35" fmla="*/ 333 h 346"/>
              <a:gd name="T36" fmla="*/ 203 w 407"/>
              <a:gd name="T37" fmla="*/ 346 h 346"/>
              <a:gd name="T38" fmla="*/ 223 w 407"/>
              <a:gd name="T39" fmla="*/ 335 h 346"/>
              <a:gd name="T40" fmla="*/ 356 w 407"/>
              <a:gd name="T41" fmla="*/ 35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07" h="346">
                <a:moveTo>
                  <a:pt x="356" y="35"/>
                </a:moveTo>
                <a:cubicBezTo>
                  <a:pt x="359" y="28"/>
                  <a:pt x="361" y="24"/>
                  <a:pt x="397" y="24"/>
                </a:cubicBezTo>
                <a:lnTo>
                  <a:pt x="407" y="24"/>
                </a:lnTo>
                <a:lnTo>
                  <a:pt x="407" y="0"/>
                </a:lnTo>
                <a:cubicBezTo>
                  <a:pt x="388" y="1"/>
                  <a:pt x="364" y="2"/>
                  <a:pt x="350" y="2"/>
                </a:cubicBezTo>
                <a:cubicBezTo>
                  <a:pt x="330" y="2"/>
                  <a:pt x="305" y="2"/>
                  <a:pt x="285" y="0"/>
                </a:cubicBezTo>
                <a:lnTo>
                  <a:pt x="285" y="24"/>
                </a:lnTo>
                <a:cubicBezTo>
                  <a:pt x="290" y="24"/>
                  <a:pt x="329" y="24"/>
                  <a:pt x="329" y="30"/>
                </a:cubicBezTo>
                <a:cubicBezTo>
                  <a:pt x="329" y="32"/>
                  <a:pt x="327" y="34"/>
                  <a:pt x="327" y="36"/>
                </a:cubicBezTo>
                <a:lnTo>
                  <a:pt x="226" y="263"/>
                </a:lnTo>
                <a:lnTo>
                  <a:pt x="120" y="24"/>
                </a:lnTo>
                <a:lnTo>
                  <a:pt x="167" y="24"/>
                </a:lnTo>
                <a:lnTo>
                  <a:pt x="167" y="0"/>
                </a:lnTo>
                <a:cubicBezTo>
                  <a:pt x="148" y="2"/>
                  <a:pt x="100" y="2"/>
                  <a:pt x="79" y="2"/>
                </a:cubicBezTo>
                <a:cubicBezTo>
                  <a:pt x="59" y="2"/>
                  <a:pt x="17" y="2"/>
                  <a:pt x="0" y="0"/>
                </a:cubicBezTo>
                <a:lnTo>
                  <a:pt x="0" y="24"/>
                </a:lnTo>
                <a:lnTo>
                  <a:pt x="46" y="24"/>
                </a:lnTo>
                <a:lnTo>
                  <a:pt x="183" y="333"/>
                </a:lnTo>
                <a:cubicBezTo>
                  <a:pt x="187" y="342"/>
                  <a:pt x="189" y="346"/>
                  <a:pt x="203" y="346"/>
                </a:cubicBezTo>
                <a:cubicBezTo>
                  <a:pt x="211" y="346"/>
                  <a:pt x="218" y="346"/>
                  <a:pt x="223" y="335"/>
                </a:cubicBezTo>
                <a:lnTo>
                  <a:pt x="356" y="35"/>
                </a:lnTo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38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" presetClass="mediacall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mediacall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mediacall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ut_2D_final_solution_field_vs_time_40">
            <a:hlinkClick r:id="" action="ppaction://media"/>
            <a:extLst>
              <a:ext uri="{FF2B5EF4-FFF2-40B4-BE49-F238E27FC236}">
                <a16:creationId xmlns:a16="http://schemas.microsoft.com/office/drawing/2014/main" id="{696DA162-531A-4D9F-BDA1-B177D8EF3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33379" y="3988132"/>
            <a:ext cx="4637530" cy="2607806"/>
          </a:xfrm>
          <a:prstGeom prst="rect">
            <a:avLst/>
          </a:prstGeom>
        </p:spPr>
      </p:pic>
      <p:pic>
        <p:nvPicPr>
          <p:cNvPr id="2" name="out_backtrack_30">
            <a:hlinkClick r:id="" action="ppaction://media"/>
            <a:extLst>
              <a:ext uri="{FF2B5EF4-FFF2-40B4-BE49-F238E27FC236}">
                <a16:creationId xmlns:a16="http://schemas.microsoft.com/office/drawing/2014/main" id="{C2693E1F-923F-4D1D-89A3-244FEADD426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53269" y="750148"/>
            <a:ext cx="5379442" cy="30250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B17A37-19F9-4456-8755-8AB81F537515}"/>
              </a:ext>
            </a:extLst>
          </p:cNvPr>
          <p:cNvSpPr txBox="1"/>
          <p:nvPr/>
        </p:nvSpPr>
        <p:spPr>
          <a:xfrm>
            <a:off x="223026" y="1252512"/>
            <a:ext cx="4070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aramond" panose="02020404030301010803" pitchFamily="18" charset="0"/>
              </a:rPr>
              <a:t>Backtrack to obtain the optimal path</a:t>
            </a:r>
          </a:p>
        </p:txBody>
      </p:sp>
      <p:sp>
        <p:nvSpPr>
          <p:cNvPr id="12" name="Title 1 1">
            <a:extLst>
              <a:ext uri="{FF2B5EF4-FFF2-40B4-BE49-F238E27FC236}">
                <a16:creationId xmlns:a16="http://schemas.microsoft.com/office/drawing/2014/main" id="{9CC8D85E-AA7C-4E6F-8652-66093DE68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8859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Garamond" panose="02020404030301010803" pitchFamily="18" charset="0"/>
              </a:rPr>
              <a:t>Example 1: Optimal-Collection Path Planning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1864F4-0073-4173-89D8-D38E2E44464B}"/>
              </a:ext>
            </a:extLst>
          </p:cNvPr>
          <p:cNvSpPr txBox="1"/>
          <p:nvPr/>
        </p:nvSpPr>
        <p:spPr>
          <a:xfrm>
            <a:off x="252658" y="1765952"/>
            <a:ext cx="35906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aramond" panose="02020404030301010803" pitchFamily="18" charset="0"/>
              </a:rPr>
              <a:t>Solution features: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latin typeface="Garamond" panose="02020404030301010803" pitchFamily="18" charset="0"/>
              </a:rPr>
              <a:t>Velocity field used to reach destination quickly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latin typeface="Garamond" panose="02020404030301010803" pitchFamily="18" charset="0"/>
              </a:rPr>
              <a:t>Vehicle collected requisite amount of field</a:t>
            </a:r>
          </a:p>
          <a:p>
            <a:pPr marL="342900" indent="-342900">
              <a:buFontTx/>
              <a:buChar char="-"/>
            </a:pPr>
            <a:endParaRPr lang="en-US" sz="2000" dirty="0">
              <a:latin typeface="Garamond" panose="02020404030301010803" pitchFamily="18" charset="0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0B0009B-BB7F-43ED-8BB0-8EA51E3DA67A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47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76F02FA-3F52-4756-9659-B1F0A5ABBB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5" name="out_2D_final_solution_40">
            <a:hlinkClick r:id="" action="ppaction://media"/>
            <a:extLst>
              <a:ext uri="{FF2B5EF4-FFF2-40B4-BE49-F238E27FC236}">
                <a16:creationId xmlns:a16="http://schemas.microsoft.com/office/drawing/2014/main" id="{B943A3A6-0DAE-46BA-93DF-51AFC0E08CC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766" y="3988132"/>
            <a:ext cx="4402613" cy="24757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77A4F6-A554-48B9-87D6-F1394163F1BB}"/>
              </a:ext>
            </a:extLst>
          </p:cNvPr>
          <p:cNvSpPr txBox="1"/>
          <p:nvPr/>
        </p:nvSpPr>
        <p:spPr>
          <a:xfrm>
            <a:off x="652791" y="4277032"/>
            <a:ext cx="2790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81D981"/>
                </a:solidFill>
                <a:latin typeface="Garamond" panose="02020404030301010803" pitchFamily="18" charset="0"/>
              </a:rPr>
              <a:t>Time Optimal Path</a:t>
            </a:r>
          </a:p>
          <a:p>
            <a:r>
              <a:rPr lang="en-US" sz="1600" dirty="0">
                <a:solidFill>
                  <a:srgbClr val="80B6F0"/>
                </a:solidFill>
                <a:latin typeface="Garamond" panose="02020404030301010803" pitchFamily="18" charset="0"/>
              </a:rPr>
              <a:t>Collection Constrained Path</a:t>
            </a:r>
          </a:p>
        </p:txBody>
      </p:sp>
    </p:spTree>
    <p:extLst>
      <p:ext uri="{BB962C8B-B14F-4D97-AF65-F5344CB8AC3E}">
        <p14:creationId xmlns:p14="http://schemas.microsoft.com/office/powerpoint/2010/main" val="412647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4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4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 1">
            <a:extLst>
              <a:ext uri="{FF2B5EF4-FFF2-40B4-BE49-F238E27FC236}">
                <a16:creationId xmlns:a16="http://schemas.microsoft.com/office/drawing/2014/main" id="{3A27917A-1583-4BFC-81A2-B50DAD5C6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8859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Garamond" panose="02020404030301010803" pitchFamily="18" charset="0"/>
              </a:rPr>
              <a:t>Example 2: Optimal-Collection Validation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5C2A4B-00C6-412E-935C-9DBB9B250294}"/>
              </a:ext>
            </a:extLst>
          </p:cNvPr>
          <p:cNvSpPr txBox="1"/>
          <p:nvPr/>
        </p:nvSpPr>
        <p:spPr>
          <a:xfrm>
            <a:off x="365760" y="1473200"/>
            <a:ext cx="3901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aramond" panose="02020404030301010803" pitchFamily="18" charset="0"/>
              </a:rPr>
              <a:t>To validate that our solver indeed gives us the optimal path, we test it on a case where we have manufactured an analytical solution</a:t>
            </a:r>
          </a:p>
        </p:txBody>
      </p:sp>
      <p:pic>
        <p:nvPicPr>
          <p:cNvPr id="10" name="out_3D_isometric_40">
            <a:hlinkClick r:id="" action="ppaction://media"/>
            <a:extLst>
              <a:ext uri="{FF2B5EF4-FFF2-40B4-BE49-F238E27FC236}">
                <a16:creationId xmlns:a16="http://schemas.microsoft.com/office/drawing/2014/main" id="{E4FEB4DA-FC10-485B-83F2-52222281E1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18523" y="3990061"/>
            <a:ext cx="4572840" cy="2571429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EFB9219-7103-4686-AEAD-FDC56086FC02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47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76F02FA-3F52-4756-9659-B1F0A5ABBB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4" name="out_2D_contours_forward_40">
            <a:hlinkClick r:id="" action="ppaction://media"/>
            <a:extLst>
              <a:ext uri="{FF2B5EF4-FFF2-40B4-BE49-F238E27FC236}">
                <a16:creationId xmlns:a16="http://schemas.microsoft.com/office/drawing/2014/main" id="{524A1508-CF64-40D0-B4E4-126862C4F6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637" y="3807498"/>
            <a:ext cx="5222156" cy="293655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B874BA9-2B0A-47A0-AB01-27E6BD979FAE}"/>
              </a:ext>
            </a:extLst>
          </p:cNvPr>
          <p:cNvGrpSpPr/>
          <p:nvPr/>
        </p:nvGrpSpPr>
        <p:grpSpPr>
          <a:xfrm>
            <a:off x="3921844" y="611048"/>
            <a:ext cx="5222156" cy="3163782"/>
            <a:chOff x="4358750" y="727570"/>
            <a:chExt cx="4572000" cy="2820034"/>
          </a:xfrm>
        </p:grpSpPr>
        <p:pic>
          <p:nvPicPr>
            <p:cNvPr id="3" name="Picture 2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7B007F7A-7EA3-40FC-B4EE-84BEF7532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750" y="976175"/>
              <a:ext cx="4572000" cy="2571429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AAA0AC2-DE09-45B1-933F-53E62F347EC3}"/>
                </a:ext>
              </a:extLst>
            </p:cNvPr>
            <p:cNvSpPr/>
            <p:nvPr/>
          </p:nvSpPr>
          <p:spPr>
            <a:xfrm>
              <a:off x="6074127" y="727570"/>
              <a:ext cx="1116895" cy="406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F4B08A6-F3D9-4DF5-A33F-7F0286652BBF}"/>
              </a:ext>
            </a:extLst>
          </p:cNvPr>
          <p:cNvCxnSpPr>
            <a:cxnSpLocks/>
          </p:cNvCxnSpPr>
          <p:nvPr/>
        </p:nvCxnSpPr>
        <p:spPr>
          <a:xfrm flipV="1">
            <a:off x="5930649" y="2056394"/>
            <a:ext cx="553861" cy="72902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565056-7763-45C8-82F6-8DD2C3416165}"/>
              </a:ext>
            </a:extLst>
          </p:cNvPr>
          <p:cNvCxnSpPr>
            <a:cxnSpLocks/>
          </p:cNvCxnSpPr>
          <p:nvPr/>
        </p:nvCxnSpPr>
        <p:spPr>
          <a:xfrm>
            <a:off x="6484510" y="2056394"/>
            <a:ext cx="19706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4690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 1">
            <a:extLst>
              <a:ext uri="{FF2B5EF4-FFF2-40B4-BE49-F238E27FC236}">
                <a16:creationId xmlns:a16="http://schemas.microsoft.com/office/drawing/2014/main" id="{3A27917A-1583-4BFC-81A2-B50DAD5C6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885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Garamond" panose="02020404030301010803" pitchFamily="18" charset="0"/>
              </a:rPr>
              <a:t>Example 2: Optimal-Collection Validation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EFB9219-7103-4686-AEAD-FDC56086FC02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47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76F02FA-3F52-4756-9659-B1F0A5ABBB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9" name="out_2D_contours_backtrack_60">
            <a:hlinkClick r:id="" action="ppaction://media"/>
            <a:extLst>
              <a:ext uri="{FF2B5EF4-FFF2-40B4-BE49-F238E27FC236}">
                <a16:creationId xmlns:a16="http://schemas.microsoft.com/office/drawing/2014/main" id="{2BB94551-C219-4CB9-BDC5-5B4194CFAA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059" y="3811362"/>
            <a:ext cx="5262777" cy="293655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3CF5ED0-5FE6-406F-B9FC-87DEFAFB268D}"/>
              </a:ext>
            </a:extLst>
          </p:cNvPr>
          <p:cNvGrpSpPr/>
          <p:nvPr/>
        </p:nvGrpSpPr>
        <p:grpSpPr>
          <a:xfrm>
            <a:off x="3921844" y="611048"/>
            <a:ext cx="5222156" cy="3163782"/>
            <a:chOff x="4358750" y="727570"/>
            <a:chExt cx="4572000" cy="2820034"/>
          </a:xfrm>
        </p:grpSpPr>
        <p:pic>
          <p:nvPicPr>
            <p:cNvPr id="13" name="Picture 12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9B878584-F750-4414-BED1-7B1A76033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750" y="976175"/>
              <a:ext cx="4572000" cy="2571429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A9D2AE8-8D5B-44A6-A280-F1C49056DC05}"/>
                </a:ext>
              </a:extLst>
            </p:cNvPr>
            <p:cNvSpPr/>
            <p:nvPr/>
          </p:nvSpPr>
          <p:spPr>
            <a:xfrm>
              <a:off x="6074127" y="727570"/>
              <a:ext cx="1116895" cy="406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5C9916-042E-46E3-8F8E-0EADA11E0414}"/>
              </a:ext>
            </a:extLst>
          </p:cNvPr>
          <p:cNvCxnSpPr>
            <a:cxnSpLocks/>
          </p:cNvCxnSpPr>
          <p:nvPr/>
        </p:nvCxnSpPr>
        <p:spPr>
          <a:xfrm flipV="1">
            <a:off x="5930649" y="2056394"/>
            <a:ext cx="553861" cy="72902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7F5681C-1D1D-46CA-8035-A9BC53740E93}"/>
              </a:ext>
            </a:extLst>
          </p:cNvPr>
          <p:cNvCxnSpPr>
            <a:cxnSpLocks/>
          </p:cNvCxnSpPr>
          <p:nvPr/>
        </p:nvCxnSpPr>
        <p:spPr>
          <a:xfrm>
            <a:off x="6484510" y="2056394"/>
            <a:ext cx="19706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816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46A6718-AABD-41CA-97F6-DDDFECD3F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9720" y="417152"/>
            <a:ext cx="4304559" cy="3443648"/>
          </a:xfrm>
          <a:prstGeom prst="rect">
            <a:avLst/>
          </a:prstGeom>
        </p:spPr>
      </p:pic>
      <p:sp>
        <p:nvSpPr>
          <p:cNvPr id="5" name="Title 1 1">
            <a:extLst>
              <a:ext uri="{FF2B5EF4-FFF2-40B4-BE49-F238E27FC236}">
                <a16:creationId xmlns:a16="http://schemas.microsoft.com/office/drawing/2014/main" id="{3A27917A-1583-4BFC-81A2-B50DAD5C6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885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Garamond" panose="02020404030301010803" pitchFamily="18" charset="0"/>
              </a:rPr>
              <a:t>Example 2: Optimal-Collection Validation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03D76A-892F-41E7-BCC5-1988E0F805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305" y="3640201"/>
            <a:ext cx="3918456" cy="31347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D517B60-5295-4CDA-90F6-6BBA053502A2}"/>
              </a:ext>
            </a:extLst>
          </p:cNvPr>
          <p:cNvSpPr/>
          <p:nvPr/>
        </p:nvSpPr>
        <p:spPr>
          <a:xfrm>
            <a:off x="4398863" y="1271238"/>
            <a:ext cx="548640" cy="4739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06BA92B-2D55-4792-A294-D46B745DF327}"/>
              </a:ext>
            </a:extLst>
          </p:cNvPr>
          <p:cNvCxnSpPr>
            <a:cxnSpLocks/>
          </p:cNvCxnSpPr>
          <p:nvPr/>
        </p:nvCxnSpPr>
        <p:spPr>
          <a:xfrm flipH="1">
            <a:off x="924560" y="1271238"/>
            <a:ext cx="3474303" cy="25895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3F277E8-4AAD-4DDE-B0ED-1BD64349883E}"/>
              </a:ext>
            </a:extLst>
          </p:cNvPr>
          <p:cNvCxnSpPr>
            <a:cxnSpLocks/>
          </p:cNvCxnSpPr>
          <p:nvPr/>
        </p:nvCxnSpPr>
        <p:spPr>
          <a:xfrm flipH="1">
            <a:off x="3939822" y="1745166"/>
            <a:ext cx="1007681" cy="46111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D80BA60E-D0F6-4969-891F-5E1C341E9F4C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47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76F02FA-3F52-4756-9659-B1F0A5ABBB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FD42796B-970E-4A36-AE56-97B7C801F3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255" y="3668889"/>
            <a:ext cx="3882596" cy="310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68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>
            <a:extLst>
              <a:ext uri="{FF2B5EF4-FFF2-40B4-BE49-F238E27FC236}">
                <a16:creationId xmlns:a16="http://schemas.microsoft.com/office/drawing/2014/main" id="{5237AA65-2A14-46A3-8C7B-F90D236EEE84}"/>
              </a:ext>
            </a:extLst>
          </p:cNvPr>
          <p:cNvSpPr txBox="1">
            <a:spLocks/>
          </p:cNvSpPr>
          <p:nvPr/>
        </p:nvSpPr>
        <p:spPr>
          <a:xfrm>
            <a:off x="0" y="136524"/>
            <a:ext cx="9144000" cy="55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C00000"/>
                </a:solidFill>
                <a:latin typeface="Garamond" panose="02020404030301010803" pitchFamily="18" charset="0"/>
                <a:ea typeface="CMU Serif Roman" panose="02000603000000000000" pitchFamily="2" charset="0"/>
                <a:cs typeface="CMU Serif Roman" panose="02000603000000000000" pitchFamily="2" charset="0"/>
              </a:rPr>
              <a:t>Special Case 2: Energy-Optimal Path Planning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E4C5C21-6C06-4C80-9C15-CA78DD561FB1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189894" y="1204096"/>
            <a:ext cx="6752538" cy="550339"/>
            <a:chOff x="942976" y="1028700"/>
            <a:chExt cx="7869238" cy="641351"/>
          </a:xfrm>
        </p:grpSpPr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34DD0388-7A80-4D64-AA87-FD60373189B2}"/>
                </a:ext>
              </a:extLst>
            </p:cNvPr>
            <p:cNvSpPr>
              <a:spLocks/>
            </p:cNvSpPr>
            <p:nvPr>
              <p:custDataLst>
                <p:tags r:id="rId100"/>
              </p:custDataLst>
            </p:nvPr>
          </p:nvSpPr>
          <p:spPr bwMode="auto">
            <a:xfrm>
              <a:off x="942976" y="1241425"/>
              <a:ext cx="198438" cy="212725"/>
            </a:xfrm>
            <a:custGeom>
              <a:avLst/>
              <a:gdLst>
                <a:gd name="T0" fmla="*/ 289 w 340"/>
                <a:gd name="T1" fmla="*/ 39 h 340"/>
                <a:gd name="T2" fmla="*/ 328 w 340"/>
                <a:gd name="T3" fmla="*/ 15 h 340"/>
                <a:gd name="T4" fmla="*/ 340 w 340"/>
                <a:gd name="T5" fmla="*/ 15 h 340"/>
                <a:gd name="T6" fmla="*/ 340 w 340"/>
                <a:gd name="T7" fmla="*/ 0 h 340"/>
                <a:gd name="T8" fmla="*/ 267 w 340"/>
                <a:gd name="T9" fmla="*/ 1 h 340"/>
                <a:gd name="T10" fmla="*/ 193 w 340"/>
                <a:gd name="T11" fmla="*/ 0 h 340"/>
                <a:gd name="T12" fmla="*/ 193 w 340"/>
                <a:gd name="T13" fmla="*/ 15 h 340"/>
                <a:gd name="T14" fmla="*/ 205 w 340"/>
                <a:gd name="T15" fmla="*/ 15 h 340"/>
                <a:gd name="T16" fmla="*/ 245 w 340"/>
                <a:gd name="T17" fmla="*/ 39 h 340"/>
                <a:gd name="T18" fmla="*/ 245 w 340"/>
                <a:gd name="T19" fmla="*/ 155 h 340"/>
                <a:gd name="T20" fmla="*/ 95 w 340"/>
                <a:gd name="T21" fmla="*/ 155 h 340"/>
                <a:gd name="T22" fmla="*/ 95 w 340"/>
                <a:gd name="T23" fmla="*/ 39 h 340"/>
                <a:gd name="T24" fmla="*/ 135 w 340"/>
                <a:gd name="T25" fmla="*/ 15 h 340"/>
                <a:gd name="T26" fmla="*/ 147 w 340"/>
                <a:gd name="T27" fmla="*/ 15 h 340"/>
                <a:gd name="T28" fmla="*/ 147 w 340"/>
                <a:gd name="T29" fmla="*/ 0 h 340"/>
                <a:gd name="T30" fmla="*/ 73 w 340"/>
                <a:gd name="T31" fmla="*/ 1 h 340"/>
                <a:gd name="T32" fmla="*/ 0 w 340"/>
                <a:gd name="T33" fmla="*/ 0 h 340"/>
                <a:gd name="T34" fmla="*/ 0 w 340"/>
                <a:gd name="T35" fmla="*/ 15 h 340"/>
                <a:gd name="T36" fmla="*/ 12 w 340"/>
                <a:gd name="T37" fmla="*/ 15 h 340"/>
                <a:gd name="T38" fmla="*/ 51 w 340"/>
                <a:gd name="T39" fmla="*/ 39 h 340"/>
                <a:gd name="T40" fmla="*/ 51 w 340"/>
                <a:gd name="T41" fmla="*/ 301 h 340"/>
                <a:gd name="T42" fmla="*/ 12 w 340"/>
                <a:gd name="T43" fmla="*/ 325 h 340"/>
                <a:gd name="T44" fmla="*/ 0 w 340"/>
                <a:gd name="T45" fmla="*/ 325 h 340"/>
                <a:gd name="T46" fmla="*/ 0 w 340"/>
                <a:gd name="T47" fmla="*/ 340 h 340"/>
                <a:gd name="T48" fmla="*/ 73 w 340"/>
                <a:gd name="T49" fmla="*/ 339 h 340"/>
                <a:gd name="T50" fmla="*/ 147 w 340"/>
                <a:gd name="T51" fmla="*/ 340 h 340"/>
                <a:gd name="T52" fmla="*/ 147 w 340"/>
                <a:gd name="T53" fmla="*/ 325 h 340"/>
                <a:gd name="T54" fmla="*/ 135 w 340"/>
                <a:gd name="T55" fmla="*/ 325 h 340"/>
                <a:gd name="T56" fmla="*/ 95 w 340"/>
                <a:gd name="T57" fmla="*/ 301 h 340"/>
                <a:gd name="T58" fmla="*/ 95 w 340"/>
                <a:gd name="T59" fmla="*/ 171 h 340"/>
                <a:gd name="T60" fmla="*/ 245 w 340"/>
                <a:gd name="T61" fmla="*/ 171 h 340"/>
                <a:gd name="T62" fmla="*/ 245 w 340"/>
                <a:gd name="T63" fmla="*/ 301 h 340"/>
                <a:gd name="T64" fmla="*/ 205 w 340"/>
                <a:gd name="T65" fmla="*/ 325 h 340"/>
                <a:gd name="T66" fmla="*/ 193 w 340"/>
                <a:gd name="T67" fmla="*/ 325 h 340"/>
                <a:gd name="T68" fmla="*/ 193 w 340"/>
                <a:gd name="T69" fmla="*/ 340 h 340"/>
                <a:gd name="T70" fmla="*/ 266 w 340"/>
                <a:gd name="T71" fmla="*/ 339 h 340"/>
                <a:gd name="T72" fmla="*/ 340 w 340"/>
                <a:gd name="T73" fmla="*/ 340 h 340"/>
                <a:gd name="T74" fmla="*/ 340 w 340"/>
                <a:gd name="T75" fmla="*/ 325 h 340"/>
                <a:gd name="T76" fmla="*/ 328 w 340"/>
                <a:gd name="T77" fmla="*/ 325 h 340"/>
                <a:gd name="T78" fmla="*/ 289 w 340"/>
                <a:gd name="T79" fmla="*/ 301 h 340"/>
                <a:gd name="T80" fmla="*/ 289 w 340"/>
                <a:gd name="T81" fmla="*/ 39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0" h="340">
                  <a:moveTo>
                    <a:pt x="289" y="39"/>
                  </a:moveTo>
                  <a:cubicBezTo>
                    <a:pt x="289" y="21"/>
                    <a:pt x="290" y="15"/>
                    <a:pt x="328" y="15"/>
                  </a:cubicBezTo>
                  <a:lnTo>
                    <a:pt x="340" y="15"/>
                  </a:lnTo>
                  <a:lnTo>
                    <a:pt x="340" y="0"/>
                  </a:lnTo>
                  <a:cubicBezTo>
                    <a:pt x="323" y="1"/>
                    <a:pt x="286" y="1"/>
                    <a:pt x="267" y="1"/>
                  </a:cubicBezTo>
                  <a:cubicBezTo>
                    <a:pt x="248" y="1"/>
                    <a:pt x="211" y="1"/>
                    <a:pt x="193" y="0"/>
                  </a:cubicBezTo>
                  <a:lnTo>
                    <a:pt x="193" y="15"/>
                  </a:lnTo>
                  <a:lnTo>
                    <a:pt x="205" y="15"/>
                  </a:lnTo>
                  <a:cubicBezTo>
                    <a:pt x="244" y="15"/>
                    <a:pt x="245" y="21"/>
                    <a:pt x="245" y="39"/>
                  </a:cubicBezTo>
                  <a:lnTo>
                    <a:pt x="245" y="155"/>
                  </a:lnTo>
                  <a:lnTo>
                    <a:pt x="95" y="155"/>
                  </a:lnTo>
                  <a:lnTo>
                    <a:pt x="95" y="39"/>
                  </a:lnTo>
                  <a:cubicBezTo>
                    <a:pt x="95" y="21"/>
                    <a:pt x="96" y="15"/>
                    <a:pt x="135" y="15"/>
                  </a:cubicBezTo>
                  <a:lnTo>
                    <a:pt x="147" y="15"/>
                  </a:lnTo>
                  <a:lnTo>
                    <a:pt x="147" y="0"/>
                  </a:lnTo>
                  <a:cubicBezTo>
                    <a:pt x="129" y="1"/>
                    <a:pt x="92" y="1"/>
                    <a:pt x="73" y="1"/>
                  </a:cubicBezTo>
                  <a:cubicBezTo>
                    <a:pt x="55" y="1"/>
                    <a:pt x="17" y="1"/>
                    <a:pt x="0" y="0"/>
                  </a:cubicBezTo>
                  <a:lnTo>
                    <a:pt x="0" y="15"/>
                  </a:lnTo>
                  <a:lnTo>
                    <a:pt x="12" y="15"/>
                  </a:lnTo>
                  <a:cubicBezTo>
                    <a:pt x="50" y="15"/>
                    <a:pt x="51" y="21"/>
                    <a:pt x="51" y="39"/>
                  </a:cubicBezTo>
                  <a:lnTo>
                    <a:pt x="51" y="301"/>
                  </a:lnTo>
                  <a:cubicBezTo>
                    <a:pt x="51" y="319"/>
                    <a:pt x="50" y="325"/>
                    <a:pt x="12" y="325"/>
                  </a:cubicBezTo>
                  <a:lnTo>
                    <a:pt x="0" y="325"/>
                  </a:lnTo>
                  <a:lnTo>
                    <a:pt x="0" y="340"/>
                  </a:lnTo>
                  <a:cubicBezTo>
                    <a:pt x="17" y="339"/>
                    <a:pt x="54" y="339"/>
                    <a:pt x="73" y="339"/>
                  </a:cubicBezTo>
                  <a:cubicBezTo>
                    <a:pt x="92" y="339"/>
                    <a:pt x="129" y="339"/>
                    <a:pt x="147" y="340"/>
                  </a:cubicBezTo>
                  <a:lnTo>
                    <a:pt x="147" y="325"/>
                  </a:lnTo>
                  <a:lnTo>
                    <a:pt x="135" y="325"/>
                  </a:lnTo>
                  <a:cubicBezTo>
                    <a:pt x="96" y="325"/>
                    <a:pt x="95" y="319"/>
                    <a:pt x="95" y="301"/>
                  </a:cubicBezTo>
                  <a:lnTo>
                    <a:pt x="95" y="171"/>
                  </a:lnTo>
                  <a:lnTo>
                    <a:pt x="245" y="171"/>
                  </a:lnTo>
                  <a:lnTo>
                    <a:pt x="245" y="301"/>
                  </a:lnTo>
                  <a:cubicBezTo>
                    <a:pt x="245" y="319"/>
                    <a:pt x="244" y="325"/>
                    <a:pt x="205" y="325"/>
                  </a:cubicBezTo>
                  <a:lnTo>
                    <a:pt x="193" y="325"/>
                  </a:lnTo>
                  <a:lnTo>
                    <a:pt x="193" y="340"/>
                  </a:lnTo>
                  <a:cubicBezTo>
                    <a:pt x="211" y="339"/>
                    <a:pt x="248" y="339"/>
                    <a:pt x="266" y="339"/>
                  </a:cubicBezTo>
                  <a:cubicBezTo>
                    <a:pt x="285" y="339"/>
                    <a:pt x="323" y="339"/>
                    <a:pt x="340" y="340"/>
                  </a:cubicBezTo>
                  <a:lnTo>
                    <a:pt x="340" y="325"/>
                  </a:lnTo>
                  <a:lnTo>
                    <a:pt x="328" y="325"/>
                  </a:lnTo>
                  <a:cubicBezTo>
                    <a:pt x="290" y="325"/>
                    <a:pt x="289" y="319"/>
                    <a:pt x="289" y="301"/>
                  </a:cubicBezTo>
                  <a:lnTo>
                    <a:pt x="289" y="3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F25614C-94E5-44DD-8D8C-CC5B315A99C5}"/>
                </a:ext>
              </a:extLst>
            </p:cNvPr>
            <p:cNvSpPr>
              <a:spLocks noEditPoints="1"/>
            </p:cNvSpPr>
            <p:nvPr>
              <p:custDataLst>
                <p:tags r:id="rId101"/>
              </p:custDataLst>
            </p:nvPr>
          </p:nvSpPr>
          <p:spPr bwMode="auto">
            <a:xfrm>
              <a:off x="1163639" y="1314450"/>
              <a:ext cx="131763" cy="142875"/>
            </a:xfrm>
            <a:custGeom>
              <a:avLst/>
              <a:gdLst>
                <a:gd name="T0" fmla="*/ 145 w 225"/>
                <a:gd name="T1" fmla="*/ 185 h 229"/>
                <a:gd name="T2" fmla="*/ 184 w 225"/>
                <a:gd name="T3" fmla="*/ 226 h 229"/>
                <a:gd name="T4" fmla="*/ 225 w 225"/>
                <a:gd name="T5" fmla="*/ 179 h 229"/>
                <a:gd name="T6" fmla="*/ 225 w 225"/>
                <a:gd name="T7" fmla="*/ 151 h 229"/>
                <a:gd name="T8" fmla="*/ 212 w 225"/>
                <a:gd name="T9" fmla="*/ 151 h 229"/>
                <a:gd name="T10" fmla="*/ 212 w 225"/>
                <a:gd name="T11" fmla="*/ 179 h 229"/>
                <a:gd name="T12" fmla="*/ 194 w 225"/>
                <a:gd name="T13" fmla="*/ 211 h 229"/>
                <a:gd name="T14" fmla="*/ 176 w 225"/>
                <a:gd name="T15" fmla="*/ 186 h 229"/>
                <a:gd name="T16" fmla="*/ 176 w 225"/>
                <a:gd name="T17" fmla="*/ 86 h 229"/>
                <a:gd name="T18" fmla="*/ 158 w 225"/>
                <a:gd name="T19" fmla="*/ 27 h 229"/>
                <a:gd name="T20" fmla="*/ 90 w 225"/>
                <a:gd name="T21" fmla="*/ 0 h 229"/>
                <a:gd name="T22" fmla="*/ 14 w 225"/>
                <a:gd name="T23" fmla="*/ 56 h 229"/>
                <a:gd name="T24" fmla="*/ 37 w 225"/>
                <a:gd name="T25" fmla="*/ 80 h 229"/>
                <a:gd name="T26" fmla="*/ 60 w 225"/>
                <a:gd name="T27" fmla="*/ 57 h 229"/>
                <a:gd name="T28" fmla="*/ 35 w 225"/>
                <a:gd name="T29" fmla="*/ 34 h 229"/>
                <a:gd name="T30" fmla="*/ 89 w 225"/>
                <a:gd name="T31" fmla="*/ 11 h 229"/>
                <a:gd name="T32" fmla="*/ 141 w 225"/>
                <a:gd name="T33" fmla="*/ 75 h 229"/>
                <a:gd name="T34" fmla="*/ 141 w 225"/>
                <a:gd name="T35" fmla="*/ 93 h 229"/>
                <a:gd name="T36" fmla="*/ 50 w 225"/>
                <a:gd name="T37" fmla="*/ 111 h 229"/>
                <a:gd name="T38" fmla="*/ 0 w 225"/>
                <a:gd name="T39" fmla="*/ 176 h 229"/>
                <a:gd name="T40" fmla="*/ 80 w 225"/>
                <a:gd name="T41" fmla="*/ 229 h 229"/>
                <a:gd name="T42" fmla="*/ 145 w 225"/>
                <a:gd name="T43" fmla="*/ 185 h 229"/>
                <a:gd name="T44" fmla="*/ 141 w 225"/>
                <a:gd name="T45" fmla="*/ 104 h 229"/>
                <a:gd name="T46" fmla="*/ 141 w 225"/>
                <a:gd name="T47" fmla="*/ 154 h 229"/>
                <a:gd name="T48" fmla="*/ 83 w 225"/>
                <a:gd name="T49" fmla="*/ 218 h 229"/>
                <a:gd name="T50" fmla="*/ 38 w 225"/>
                <a:gd name="T51" fmla="*/ 175 h 229"/>
                <a:gd name="T52" fmla="*/ 141 w 225"/>
                <a:gd name="T53" fmla="*/ 10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5" h="229">
                  <a:moveTo>
                    <a:pt x="145" y="185"/>
                  </a:moveTo>
                  <a:cubicBezTo>
                    <a:pt x="147" y="205"/>
                    <a:pt x="160" y="226"/>
                    <a:pt x="184" y="226"/>
                  </a:cubicBezTo>
                  <a:cubicBezTo>
                    <a:pt x="194" y="226"/>
                    <a:pt x="225" y="219"/>
                    <a:pt x="225" y="179"/>
                  </a:cubicBezTo>
                  <a:lnTo>
                    <a:pt x="225" y="151"/>
                  </a:lnTo>
                  <a:lnTo>
                    <a:pt x="212" y="151"/>
                  </a:lnTo>
                  <a:lnTo>
                    <a:pt x="212" y="179"/>
                  </a:lnTo>
                  <a:cubicBezTo>
                    <a:pt x="212" y="208"/>
                    <a:pt x="200" y="211"/>
                    <a:pt x="194" y="211"/>
                  </a:cubicBezTo>
                  <a:cubicBezTo>
                    <a:pt x="178" y="211"/>
                    <a:pt x="176" y="188"/>
                    <a:pt x="176" y="186"/>
                  </a:cubicBezTo>
                  <a:lnTo>
                    <a:pt x="176" y="86"/>
                  </a:lnTo>
                  <a:cubicBezTo>
                    <a:pt x="176" y="65"/>
                    <a:pt x="176" y="46"/>
                    <a:pt x="158" y="27"/>
                  </a:cubicBezTo>
                  <a:cubicBezTo>
                    <a:pt x="138" y="8"/>
                    <a:pt x="113" y="0"/>
                    <a:pt x="90" y="0"/>
                  </a:cubicBezTo>
                  <a:cubicBezTo>
                    <a:pt x="49" y="0"/>
                    <a:pt x="14" y="23"/>
                    <a:pt x="14" y="56"/>
                  </a:cubicBezTo>
                  <a:cubicBezTo>
                    <a:pt x="14" y="71"/>
                    <a:pt x="24" y="80"/>
                    <a:pt x="37" y="80"/>
                  </a:cubicBezTo>
                  <a:cubicBezTo>
                    <a:pt x="51" y="80"/>
                    <a:pt x="60" y="70"/>
                    <a:pt x="60" y="57"/>
                  </a:cubicBezTo>
                  <a:cubicBezTo>
                    <a:pt x="60" y="51"/>
                    <a:pt x="58" y="34"/>
                    <a:pt x="35" y="34"/>
                  </a:cubicBezTo>
                  <a:cubicBezTo>
                    <a:pt x="48" y="16"/>
                    <a:pt x="73" y="11"/>
                    <a:pt x="89" y="11"/>
                  </a:cubicBezTo>
                  <a:cubicBezTo>
                    <a:pt x="113" y="11"/>
                    <a:pt x="141" y="30"/>
                    <a:pt x="141" y="75"/>
                  </a:cubicBezTo>
                  <a:lnTo>
                    <a:pt x="141" y="93"/>
                  </a:lnTo>
                  <a:cubicBezTo>
                    <a:pt x="116" y="95"/>
                    <a:pt x="81" y="96"/>
                    <a:pt x="50" y="111"/>
                  </a:cubicBezTo>
                  <a:cubicBezTo>
                    <a:pt x="12" y="128"/>
                    <a:pt x="0" y="154"/>
                    <a:pt x="0" y="176"/>
                  </a:cubicBezTo>
                  <a:cubicBezTo>
                    <a:pt x="0" y="216"/>
                    <a:pt x="48" y="229"/>
                    <a:pt x="80" y="229"/>
                  </a:cubicBezTo>
                  <a:cubicBezTo>
                    <a:pt x="112" y="229"/>
                    <a:pt x="135" y="209"/>
                    <a:pt x="145" y="185"/>
                  </a:cubicBezTo>
                  <a:close/>
                  <a:moveTo>
                    <a:pt x="141" y="104"/>
                  </a:moveTo>
                  <a:lnTo>
                    <a:pt x="141" y="154"/>
                  </a:lnTo>
                  <a:cubicBezTo>
                    <a:pt x="141" y="201"/>
                    <a:pt x="105" y="218"/>
                    <a:pt x="83" y="218"/>
                  </a:cubicBezTo>
                  <a:cubicBezTo>
                    <a:pt x="59" y="218"/>
                    <a:pt x="38" y="200"/>
                    <a:pt x="38" y="175"/>
                  </a:cubicBezTo>
                  <a:cubicBezTo>
                    <a:pt x="38" y="148"/>
                    <a:pt x="59" y="107"/>
                    <a:pt x="141" y="10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868F288C-9AFE-456B-9817-E68387F5A0C4}"/>
                </a:ext>
              </a:extLst>
            </p:cNvPr>
            <p:cNvSpPr>
              <a:spLocks/>
            </p:cNvSpPr>
            <p:nvPr>
              <p:custDataLst>
                <p:tags r:id="rId102"/>
              </p:custDataLst>
            </p:nvPr>
          </p:nvSpPr>
          <p:spPr bwMode="auto">
            <a:xfrm>
              <a:off x="1304926" y="1316038"/>
              <a:ext cx="96838" cy="138113"/>
            </a:xfrm>
            <a:custGeom>
              <a:avLst/>
              <a:gdLst>
                <a:gd name="T0" fmla="*/ 69 w 167"/>
                <a:gd name="T1" fmla="*/ 55 h 220"/>
                <a:gd name="T2" fmla="*/ 69 w 167"/>
                <a:gd name="T3" fmla="*/ 0 h 220"/>
                <a:gd name="T4" fmla="*/ 0 w 167"/>
                <a:gd name="T5" fmla="*/ 5 h 220"/>
                <a:gd name="T6" fmla="*/ 0 w 167"/>
                <a:gd name="T7" fmla="*/ 21 h 220"/>
                <a:gd name="T8" fmla="*/ 39 w 167"/>
                <a:gd name="T9" fmla="*/ 49 h 220"/>
                <a:gd name="T10" fmla="*/ 39 w 167"/>
                <a:gd name="T11" fmla="*/ 182 h 220"/>
                <a:gd name="T12" fmla="*/ 0 w 167"/>
                <a:gd name="T13" fmla="*/ 205 h 220"/>
                <a:gd name="T14" fmla="*/ 0 w 167"/>
                <a:gd name="T15" fmla="*/ 220 h 220"/>
                <a:gd name="T16" fmla="*/ 57 w 167"/>
                <a:gd name="T17" fmla="*/ 219 h 220"/>
                <a:gd name="T18" fmla="*/ 120 w 167"/>
                <a:gd name="T19" fmla="*/ 220 h 220"/>
                <a:gd name="T20" fmla="*/ 120 w 167"/>
                <a:gd name="T21" fmla="*/ 205 h 220"/>
                <a:gd name="T22" fmla="*/ 110 w 167"/>
                <a:gd name="T23" fmla="*/ 205 h 220"/>
                <a:gd name="T24" fmla="*/ 72 w 167"/>
                <a:gd name="T25" fmla="*/ 181 h 220"/>
                <a:gd name="T26" fmla="*/ 72 w 167"/>
                <a:gd name="T27" fmla="*/ 105 h 220"/>
                <a:gd name="T28" fmla="*/ 131 w 167"/>
                <a:gd name="T29" fmla="*/ 11 h 220"/>
                <a:gd name="T30" fmla="*/ 136 w 167"/>
                <a:gd name="T31" fmla="*/ 11 h 220"/>
                <a:gd name="T32" fmla="*/ 125 w 167"/>
                <a:gd name="T33" fmla="*/ 31 h 220"/>
                <a:gd name="T34" fmla="*/ 146 w 167"/>
                <a:gd name="T35" fmla="*/ 52 h 220"/>
                <a:gd name="T36" fmla="*/ 167 w 167"/>
                <a:gd name="T37" fmla="*/ 30 h 220"/>
                <a:gd name="T38" fmla="*/ 131 w 167"/>
                <a:gd name="T39" fmla="*/ 0 h 220"/>
                <a:gd name="T40" fmla="*/ 69 w 167"/>
                <a:gd name="T41" fmla="*/ 55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7" h="220">
                  <a:moveTo>
                    <a:pt x="69" y="55"/>
                  </a:moveTo>
                  <a:lnTo>
                    <a:pt x="69" y="0"/>
                  </a:lnTo>
                  <a:lnTo>
                    <a:pt x="0" y="5"/>
                  </a:lnTo>
                  <a:lnTo>
                    <a:pt x="0" y="21"/>
                  </a:lnTo>
                  <a:cubicBezTo>
                    <a:pt x="35" y="21"/>
                    <a:pt x="39" y="24"/>
                    <a:pt x="39" y="49"/>
                  </a:cubicBezTo>
                  <a:lnTo>
                    <a:pt x="39" y="182"/>
                  </a:lnTo>
                  <a:cubicBezTo>
                    <a:pt x="39" y="205"/>
                    <a:pt x="33" y="205"/>
                    <a:pt x="0" y="205"/>
                  </a:cubicBezTo>
                  <a:lnTo>
                    <a:pt x="0" y="220"/>
                  </a:lnTo>
                  <a:cubicBezTo>
                    <a:pt x="19" y="220"/>
                    <a:pt x="43" y="219"/>
                    <a:pt x="57" y="219"/>
                  </a:cubicBezTo>
                  <a:cubicBezTo>
                    <a:pt x="77" y="219"/>
                    <a:pt x="100" y="219"/>
                    <a:pt x="120" y="220"/>
                  </a:cubicBezTo>
                  <a:lnTo>
                    <a:pt x="120" y="205"/>
                  </a:lnTo>
                  <a:lnTo>
                    <a:pt x="110" y="205"/>
                  </a:lnTo>
                  <a:cubicBezTo>
                    <a:pt x="73" y="205"/>
                    <a:pt x="72" y="199"/>
                    <a:pt x="72" y="181"/>
                  </a:cubicBezTo>
                  <a:lnTo>
                    <a:pt x="72" y="105"/>
                  </a:lnTo>
                  <a:cubicBezTo>
                    <a:pt x="72" y="55"/>
                    <a:pt x="93" y="11"/>
                    <a:pt x="131" y="11"/>
                  </a:cubicBezTo>
                  <a:cubicBezTo>
                    <a:pt x="134" y="11"/>
                    <a:pt x="135" y="11"/>
                    <a:pt x="136" y="11"/>
                  </a:cubicBezTo>
                  <a:cubicBezTo>
                    <a:pt x="135" y="12"/>
                    <a:pt x="125" y="18"/>
                    <a:pt x="125" y="31"/>
                  </a:cubicBezTo>
                  <a:cubicBezTo>
                    <a:pt x="125" y="45"/>
                    <a:pt x="135" y="52"/>
                    <a:pt x="146" y="52"/>
                  </a:cubicBezTo>
                  <a:cubicBezTo>
                    <a:pt x="155" y="52"/>
                    <a:pt x="167" y="46"/>
                    <a:pt x="167" y="30"/>
                  </a:cubicBezTo>
                  <a:cubicBezTo>
                    <a:pt x="167" y="14"/>
                    <a:pt x="152" y="0"/>
                    <a:pt x="131" y="0"/>
                  </a:cubicBezTo>
                  <a:cubicBezTo>
                    <a:pt x="94" y="0"/>
                    <a:pt x="76" y="33"/>
                    <a:pt x="69" y="5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A8BBCFD8-5C0C-4060-AC7C-46A0A5230AED}"/>
                </a:ext>
              </a:extLst>
            </p:cNvPr>
            <p:cNvSpPr>
              <a:spLocks/>
            </p:cNvSpPr>
            <p:nvPr>
              <p:custDataLst>
                <p:tags r:id="rId103"/>
              </p:custDataLst>
            </p:nvPr>
          </p:nvSpPr>
          <p:spPr bwMode="auto">
            <a:xfrm>
              <a:off x="1416051" y="1319213"/>
              <a:ext cx="142875" cy="138113"/>
            </a:xfrm>
            <a:custGeom>
              <a:avLst/>
              <a:gdLst>
                <a:gd name="T0" fmla="*/ 198 w 243"/>
                <a:gd name="T1" fmla="*/ 49 h 221"/>
                <a:gd name="T2" fmla="*/ 243 w 243"/>
                <a:gd name="T3" fmla="*/ 16 h 221"/>
                <a:gd name="T4" fmla="*/ 243 w 243"/>
                <a:gd name="T5" fmla="*/ 0 h 221"/>
                <a:gd name="T6" fmla="*/ 206 w 243"/>
                <a:gd name="T7" fmla="*/ 2 h 221"/>
                <a:gd name="T8" fmla="*/ 163 w 243"/>
                <a:gd name="T9" fmla="*/ 0 h 221"/>
                <a:gd name="T10" fmla="*/ 163 w 243"/>
                <a:gd name="T11" fmla="*/ 16 h 221"/>
                <a:gd name="T12" fmla="*/ 187 w 243"/>
                <a:gd name="T13" fmla="*/ 37 h 221"/>
                <a:gd name="T14" fmla="*/ 184 w 243"/>
                <a:gd name="T15" fmla="*/ 49 h 221"/>
                <a:gd name="T16" fmla="*/ 133 w 243"/>
                <a:gd name="T17" fmla="*/ 176 h 221"/>
                <a:gd name="T18" fmla="*/ 77 w 243"/>
                <a:gd name="T19" fmla="*/ 37 h 221"/>
                <a:gd name="T20" fmla="*/ 74 w 243"/>
                <a:gd name="T21" fmla="*/ 29 h 221"/>
                <a:gd name="T22" fmla="*/ 102 w 243"/>
                <a:gd name="T23" fmla="*/ 16 h 221"/>
                <a:gd name="T24" fmla="*/ 102 w 243"/>
                <a:gd name="T25" fmla="*/ 0 h 221"/>
                <a:gd name="T26" fmla="*/ 48 w 243"/>
                <a:gd name="T27" fmla="*/ 2 h 221"/>
                <a:gd name="T28" fmla="*/ 0 w 243"/>
                <a:gd name="T29" fmla="*/ 0 h 221"/>
                <a:gd name="T30" fmla="*/ 0 w 243"/>
                <a:gd name="T31" fmla="*/ 16 h 221"/>
                <a:gd name="T32" fmla="*/ 39 w 243"/>
                <a:gd name="T33" fmla="*/ 34 h 221"/>
                <a:gd name="T34" fmla="*/ 111 w 243"/>
                <a:gd name="T35" fmla="*/ 211 h 221"/>
                <a:gd name="T36" fmla="*/ 122 w 243"/>
                <a:gd name="T37" fmla="*/ 221 h 221"/>
                <a:gd name="T38" fmla="*/ 132 w 243"/>
                <a:gd name="T39" fmla="*/ 211 h 221"/>
                <a:gd name="T40" fmla="*/ 198 w 243"/>
                <a:gd name="T41" fmla="*/ 49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3" h="221">
                  <a:moveTo>
                    <a:pt x="198" y="49"/>
                  </a:moveTo>
                  <a:cubicBezTo>
                    <a:pt x="202" y="38"/>
                    <a:pt x="210" y="16"/>
                    <a:pt x="243" y="16"/>
                  </a:cubicBezTo>
                  <a:lnTo>
                    <a:pt x="243" y="0"/>
                  </a:lnTo>
                  <a:cubicBezTo>
                    <a:pt x="232" y="1"/>
                    <a:pt x="217" y="2"/>
                    <a:pt x="206" y="2"/>
                  </a:cubicBezTo>
                  <a:cubicBezTo>
                    <a:pt x="194" y="2"/>
                    <a:pt x="171" y="1"/>
                    <a:pt x="163" y="0"/>
                  </a:cubicBezTo>
                  <a:lnTo>
                    <a:pt x="163" y="16"/>
                  </a:lnTo>
                  <a:cubicBezTo>
                    <a:pt x="181" y="16"/>
                    <a:pt x="187" y="28"/>
                    <a:pt x="187" y="37"/>
                  </a:cubicBezTo>
                  <a:cubicBezTo>
                    <a:pt x="187" y="42"/>
                    <a:pt x="186" y="44"/>
                    <a:pt x="184" y="49"/>
                  </a:cubicBezTo>
                  <a:lnTo>
                    <a:pt x="133" y="176"/>
                  </a:lnTo>
                  <a:lnTo>
                    <a:pt x="77" y="37"/>
                  </a:lnTo>
                  <a:cubicBezTo>
                    <a:pt x="74" y="31"/>
                    <a:pt x="74" y="30"/>
                    <a:pt x="74" y="29"/>
                  </a:cubicBezTo>
                  <a:cubicBezTo>
                    <a:pt x="74" y="16"/>
                    <a:pt x="93" y="16"/>
                    <a:pt x="102" y="16"/>
                  </a:cubicBezTo>
                  <a:lnTo>
                    <a:pt x="102" y="0"/>
                  </a:lnTo>
                  <a:cubicBezTo>
                    <a:pt x="87" y="1"/>
                    <a:pt x="59" y="2"/>
                    <a:pt x="48" y="2"/>
                  </a:cubicBezTo>
                  <a:cubicBezTo>
                    <a:pt x="34" y="2"/>
                    <a:pt x="15" y="1"/>
                    <a:pt x="0" y="0"/>
                  </a:cubicBezTo>
                  <a:lnTo>
                    <a:pt x="0" y="16"/>
                  </a:lnTo>
                  <a:cubicBezTo>
                    <a:pt x="31" y="16"/>
                    <a:pt x="33" y="19"/>
                    <a:pt x="39" y="34"/>
                  </a:cubicBezTo>
                  <a:lnTo>
                    <a:pt x="111" y="211"/>
                  </a:lnTo>
                  <a:cubicBezTo>
                    <a:pt x="114" y="218"/>
                    <a:pt x="115" y="221"/>
                    <a:pt x="122" y="221"/>
                  </a:cubicBezTo>
                  <a:cubicBezTo>
                    <a:pt x="128" y="221"/>
                    <a:pt x="130" y="216"/>
                    <a:pt x="132" y="211"/>
                  </a:cubicBezTo>
                  <a:lnTo>
                    <a:pt x="198" y="4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130400DA-3560-45C3-9A75-2581A672F999}"/>
                </a:ext>
              </a:extLst>
            </p:cNvPr>
            <p:cNvSpPr>
              <a:spLocks noEditPoints="1"/>
            </p:cNvSpPr>
            <p:nvPr>
              <p:custDataLst>
                <p:tags r:id="rId104"/>
              </p:custDataLst>
            </p:nvPr>
          </p:nvSpPr>
          <p:spPr bwMode="auto">
            <a:xfrm>
              <a:off x="1563689" y="1314450"/>
              <a:ext cx="112713" cy="142875"/>
            </a:xfrm>
            <a:custGeom>
              <a:avLst/>
              <a:gdLst>
                <a:gd name="T0" fmla="*/ 42 w 193"/>
                <a:gd name="T1" fmla="*/ 98 h 229"/>
                <a:gd name="T2" fmla="*/ 104 w 193"/>
                <a:gd name="T3" fmla="*/ 11 h 229"/>
                <a:gd name="T4" fmla="*/ 160 w 193"/>
                <a:gd name="T5" fmla="*/ 98 h 229"/>
                <a:gd name="T6" fmla="*/ 42 w 193"/>
                <a:gd name="T7" fmla="*/ 98 h 229"/>
                <a:gd name="T8" fmla="*/ 41 w 193"/>
                <a:gd name="T9" fmla="*/ 108 h 229"/>
                <a:gd name="T10" fmla="*/ 180 w 193"/>
                <a:gd name="T11" fmla="*/ 108 h 229"/>
                <a:gd name="T12" fmla="*/ 193 w 193"/>
                <a:gd name="T13" fmla="*/ 98 h 229"/>
                <a:gd name="T14" fmla="*/ 104 w 193"/>
                <a:gd name="T15" fmla="*/ 0 h 229"/>
                <a:gd name="T16" fmla="*/ 0 w 193"/>
                <a:gd name="T17" fmla="*/ 114 h 229"/>
                <a:gd name="T18" fmla="*/ 110 w 193"/>
                <a:gd name="T19" fmla="*/ 229 h 229"/>
                <a:gd name="T20" fmla="*/ 193 w 193"/>
                <a:gd name="T21" fmla="*/ 164 h 229"/>
                <a:gd name="T22" fmla="*/ 186 w 193"/>
                <a:gd name="T23" fmla="*/ 158 h 229"/>
                <a:gd name="T24" fmla="*/ 180 w 193"/>
                <a:gd name="T25" fmla="*/ 165 h 229"/>
                <a:gd name="T26" fmla="*/ 113 w 193"/>
                <a:gd name="T27" fmla="*/ 216 h 229"/>
                <a:gd name="T28" fmla="*/ 56 w 193"/>
                <a:gd name="T29" fmla="*/ 183 h 229"/>
                <a:gd name="T30" fmla="*/ 41 w 193"/>
                <a:gd name="T31" fmla="*/ 108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3" h="229">
                  <a:moveTo>
                    <a:pt x="42" y="98"/>
                  </a:moveTo>
                  <a:cubicBezTo>
                    <a:pt x="45" y="23"/>
                    <a:pt x="87" y="11"/>
                    <a:pt x="104" y="11"/>
                  </a:cubicBezTo>
                  <a:cubicBezTo>
                    <a:pt x="155" y="11"/>
                    <a:pt x="160" y="78"/>
                    <a:pt x="160" y="98"/>
                  </a:cubicBezTo>
                  <a:lnTo>
                    <a:pt x="42" y="98"/>
                  </a:lnTo>
                  <a:close/>
                  <a:moveTo>
                    <a:pt x="41" y="108"/>
                  </a:moveTo>
                  <a:lnTo>
                    <a:pt x="180" y="108"/>
                  </a:lnTo>
                  <a:cubicBezTo>
                    <a:pt x="191" y="108"/>
                    <a:pt x="193" y="108"/>
                    <a:pt x="193" y="98"/>
                  </a:cubicBezTo>
                  <a:cubicBezTo>
                    <a:pt x="193" y="48"/>
                    <a:pt x="166" y="0"/>
                    <a:pt x="104" y="0"/>
                  </a:cubicBezTo>
                  <a:cubicBezTo>
                    <a:pt x="46" y="0"/>
                    <a:pt x="0" y="51"/>
                    <a:pt x="0" y="114"/>
                  </a:cubicBezTo>
                  <a:cubicBezTo>
                    <a:pt x="0" y="180"/>
                    <a:pt x="52" y="229"/>
                    <a:pt x="110" y="229"/>
                  </a:cubicBezTo>
                  <a:cubicBezTo>
                    <a:pt x="171" y="229"/>
                    <a:pt x="193" y="173"/>
                    <a:pt x="193" y="164"/>
                  </a:cubicBezTo>
                  <a:cubicBezTo>
                    <a:pt x="193" y="159"/>
                    <a:pt x="189" y="158"/>
                    <a:pt x="186" y="158"/>
                  </a:cubicBezTo>
                  <a:cubicBezTo>
                    <a:pt x="182" y="158"/>
                    <a:pt x="181" y="161"/>
                    <a:pt x="180" y="165"/>
                  </a:cubicBezTo>
                  <a:cubicBezTo>
                    <a:pt x="163" y="216"/>
                    <a:pt x="118" y="216"/>
                    <a:pt x="113" y="216"/>
                  </a:cubicBezTo>
                  <a:cubicBezTo>
                    <a:pt x="88" y="216"/>
                    <a:pt x="68" y="201"/>
                    <a:pt x="56" y="183"/>
                  </a:cubicBezTo>
                  <a:cubicBezTo>
                    <a:pt x="41" y="159"/>
                    <a:pt x="41" y="126"/>
                    <a:pt x="41" y="108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1D10077F-8F4E-499F-96C2-D1690C920E26}"/>
                </a:ext>
              </a:extLst>
            </p:cNvPr>
            <p:cNvSpPr>
              <a:spLocks/>
            </p:cNvSpPr>
            <p:nvPr>
              <p:custDataLst>
                <p:tags r:id="rId105"/>
              </p:custDataLst>
            </p:nvPr>
          </p:nvSpPr>
          <p:spPr bwMode="auto">
            <a:xfrm>
              <a:off x="1695451" y="1314450"/>
              <a:ext cx="95250" cy="142875"/>
            </a:xfrm>
            <a:custGeom>
              <a:avLst/>
              <a:gdLst>
                <a:gd name="T0" fmla="*/ 87 w 163"/>
                <a:gd name="T1" fmla="*/ 127 h 229"/>
                <a:gd name="T2" fmla="*/ 139 w 163"/>
                <a:gd name="T3" fmla="*/ 172 h 229"/>
                <a:gd name="T4" fmla="*/ 83 w 163"/>
                <a:gd name="T5" fmla="*/ 218 h 229"/>
                <a:gd name="T6" fmla="*/ 13 w 163"/>
                <a:gd name="T7" fmla="*/ 147 h 229"/>
                <a:gd name="T8" fmla="*/ 6 w 163"/>
                <a:gd name="T9" fmla="*/ 139 h 229"/>
                <a:gd name="T10" fmla="*/ 0 w 163"/>
                <a:gd name="T11" fmla="*/ 151 h 229"/>
                <a:gd name="T12" fmla="*/ 0 w 163"/>
                <a:gd name="T13" fmla="*/ 217 h 229"/>
                <a:gd name="T14" fmla="*/ 5 w 163"/>
                <a:gd name="T15" fmla="*/ 229 h 229"/>
                <a:gd name="T16" fmla="*/ 18 w 163"/>
                <a:gd name="T17" fmla="*/ 219 h 229"/>
                <a:gd name="T18" fmla="*/ 28 w 163"/>
                <a:gd name="T19" fmla="*/ 207 h 229"/>
                <a:gd name="T20" fmla="*/ 83 w 163"/>
                <a:gd name="T21" fmla="*/ 229 h 229"/>
                <a:gd name="T22" fmla="*/ 163 w 163"/>
                <a:gd name="T23" fmla="*/ 159 h 229"/>
                <a:gd name="T24" fmla="*/ 142 w 163"/>
                <a:gd name="T25" fmla="*/ 112 h 229"/>
                <a:gd name="T26" fmla="*/ 85 w 163"/>
                <a:gd name="T27" fmla="*/ 88 h 229"/>
                <a:gd name="T28" fmla="*/ 24 w 163"/>
                <a:gd name="T29" fmla="*/ 47 h 229"/>
                <a:gd name="T30" fmla="*/ 80 w 163"/>
                <a:gd name="T31" fmla="*/ 9 h 229"/>
                <a:gd name="T32" fmla="*/ 138 w 163"/>
                <a:gd name="T33" fmla="*/ 70 h 229"/>
                <a:gd name="T34" fmla="*/ 144 w 163"/>
                <a:gd name="T35" fmla="*/ 74 h 229"/>
                <a:gd name="T36" fmla="*/ 150 w 163"/>
                <a:gd name="T37" fmla="*/ 62 h 229"/>
                <a:gd name="T38" fmla="*/ 150 w 163"/>
                <a:gd name="T39" fmla="*/ 12 h 229"/>
                <a:gd name="T40" fmla="*/ 145 w 163"/>
                <a:gd name="T41" fmla="*/ 0 h 229"/>
                <a:gd name="T42" fmla="*/ 135 w 163"/>
                <a:gd name="T43" fmla="*/ 6 h 229"/>
                <a:gd name="T44" fmla="*/ 127 w 163"/>
                <a:gd name="T45" fmla="*/ 14 h 229"/>
                <a:gd name="T46" fmla="*/ 80 w 163"/>
                <a:gd name="T47" fmla="*/ 0 h 229"/>
                <a:gd name="T48" fmla="*/ 0 w 163"/>
                <a:gd name="T49" fmla="*/ 61 h 229"/>
                <a:gd name="T50" fmla="*/ 21 w 163"/>
                <a:gd name="T51" fmla="*/ 104 h 229"/>
                <a:gd name="T52" fmla="*/ 87 w 163"/>
                <a:gd name="T53" fmla="*/ 127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3" h="229">
                  <a:moveTo>
                    <a:pt x="87" y="127"/>
                  </a:moveTo>
                  <a:cubicBezTo>
                    <a:pt x="98" y="129"/>
                    <a:pt x="139" y="137"/>
                    <a:pt x="139" y="172"/>
                  </a:cubicBezTo>
                  <a:cubicBezTo>
                    <a:pt x="139" y="198"/>
                    <a:pt x="122" y="218"/>
                    <a:pt x="83" y="218"/>
                  </a:cubicBezTo>
                  <a:cubicBezTo>
                    <a:pt x="41" y="218"/>
                    <a:pt x="23" y="189"/>
                    <a:pt x="13" y="147"/>
                  </a:cubicBezTo>
                  <a:cubicBezTo>
                    <a:pt x="12" y="141"/>
                    <a:pt x="11" y="139"/>
                    <a:pt x="6" y="139"/>
                  </a:cubicBezTo>
                  <a:cubicBezTo>
                    <a:pt x="0" y="139"/>
                    <a:pt x="0" y="142"/>
                    <a:pt x="0" y="151"/>
                  </a:cubicBezTo>
                  <a:lnTo>
                    <a:pt x="0" y="217"/>
                  </a:lnTo>
                  <a:cubicBezTo>
                    <a:pt x="0" y="225"/>
                    <a:pt x="0" y="229"/>
                    <a:pt x="5" y="229"/>
                  </a:cubicBezTo>
                  <a:cubicBezTo>
                    <a:pt x="8" y="229"/>
                    <a:pt x="8" y="228"/>
                    <a:pt x="18" y="219"/>
                  </a:cubicBezTo>
                  <a:cubicBezTo>
                    <a:pt x="19" y="218"/>
                    <a:pt x="19" y="217"/>
                    <a:pt x="28" y="207"/>
                  </a:cubicBezTo>
                  <a:cubicBezTo>
                    <a:pt x="50" y="228"/>
                    <a:pt x="72" y="229"/>
                    <a:pt x="83" y="229"/>
                  </a:cubicBezTo>
                  <a:cubicBezTo>
                    <a:pt x="140" y="229"/>
                    <a:pt x="163" y="195"/>
                    <a:pt x="163" y="159"/>
                  </a:cubicBezTo>
                  <a:cubicBezTo>
                    <a:pt x="163" y="133"/>
                    <a:pt x="148" y="118"/>
                    <a:pt x="142" y="112"/>
                  </a:cubicBezTo>
                  <a:cubicBezTo>
                    <a:pt x="126" y="96"/>
                    <a:pt x="106" y="92"/>
                    <a:pt x="85" y="88"/>
                  </a:cubicBezTo>
                  <a:cubicBezTo>
                    <a:pt x="57" y="83"/>
                    <a:pt x="24" y="76"/>
                    <a:pt x="24" y="47"/>
                  </a:cubicBezTo>
                  <a:cubicBezTo>
                    <a:pt x="24" y="30"/>
                    <a:pt x="37" y="9"/>
                    <a:pt x="80" y="9"/>
                  </a:cubicBezTo>
                  <a:cubicBezTo>
                    <a:pt x="135" y="9"/>
                    <a:pt x="137" y="54"/>
                    <a:pt x="138" y="70"/>
                  </a:cubicBezTo>
                  <a:cubicBezTo>
                    <a:pt x="138" y="74"/>
                    <a:pt x="143" y="74"/>
                    <a:pt x="144" y="74"/>
                  </a:cubicBezTo>
                  <a:cubicBezTo>
                    <a:pt x="150" y="74"/>
                    <a:pt x="150" y="72"/>
                    <a:pt x="150" y="62"/>
                  </a:cubicBezTo>
                  <a:lnTo>
                    <a:pt x="150" y="12"/>
                  </a:lnTo>
                  <a:cubicBezTo>
                    <a:pt x="150" y="3"/>
                    <a:pt x="150" y="0"/>
                    <a:pt x="145" y="0"/>
                  </a:cubicBezTo>
                  <a:cubicBezTo>
                    <a:pt x="142" y="0"/>
                    <a:pt x="141" y="0"/>
                    <a:pt x="135" y="6"/>
                  </a:cubicBezTo>
                  <a:cubicBezTo>
                    <a:pt x="134" y="8"/>
                    <a:pt x="129" y="12"/>
                    <a:pt x="127" y="14"/>
                  </a:cubicBezTo>
                  <a:cubicBezTo>
                    <a:pt x="108" y="0"/>
                    <a:pt x="87" y="0"/>
                    <a:pt x="80" y="0"/>
                  </a:cubicBezTo>
                  <a:cubicBezTo>
                    <a:pt x="19" y="0"/>
                    <a:pt x="0" y="33"/>
                    <a:pt x="0" y="61"/>
                  </a:cubicBezTo>
                  <a:cubicBezTo>
                    <a:pt x="0" y="79"/>
                    <a:pt x="8" y="93"/>
                    <a:pt x="21" y="104"/>
                  </a:cubicBezTo>
                  <a:cubicBezTo>
                    <a:pt x="37" y="117"/>
                    <a:pt x="51" y="120"/>
                    <a:pt x="87" y="127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E1601544-8538-4B48-8D13-0450FE7DC9B9}"/>
                </a:ext>
              </a:extLst>
            </p:cNvPr>
            <p:cNvSpPr>
              <a:spLocks/>
            </p:cNvSpPr>
            <p:nvPr>
              <p:custDataLst>
                <p:tags r:id="rId106"/>
              </p:custDataLst>
            </p:nvPr>
          </p:nvSpPr>
          <p:spPr bwMode="auto">
            <a:xfrm>
              <a:off x="1804989" y="1262063"/>
              <a:ext cx="92075" cy="195263"/>
            </a:xfrm>
            <a:custGeom>
              <a:avLst/>
              <a:gdLst>
                <a:gd name="T0" fmla="*/ 77 w 156"/>
                <a:gd name="T1" fmla="*/ 107 h 312"/>
                <a:gd name="T2" fmla="*/ 148 w 156"/>
                <a:gd name="T3" fmla="*/ 107 h 312"/>
                <a:gd name="T4" fmla="*/ 148 w 156"/>
                <a:gd name="T5" fmla="*/ 91 h 312"/>
                <a:gd name="T6" fmla="*/ 77 w 156"/>
                <a:gd name="T7" fmla="*/ 91 h 312"/>
                <a:gd name="T8" fmla="*/ 77 w 156"/>
                <a:gd name="T9" fmla="*/ 0 h 312"/>
                <a:gd name="T10" fmla="*/ 65 w 156"/>
                <a:gd name="T11" fmla="*/ 0 h 312"/>
                <a:gd name="T12" fmla="*/ 0 w 156"/>
                <a:gd name="T13" fmla="*/ 96 h 312"/>
                <a:gd name="T14" fmla="*/ 0 w 156"/>
                <a:gd name="T15" fmla="*/ 107 h 312"/>
                <a:gd name="T16" fmla="*/ 43 w 156"/>
                <a:gd name="T17" fmla="*/ 107 h 312"/>
                <a:gd name="T18" fmla="*/ 43 w 156"/>
                <a:gd name="T19" fmla="*/ 244 h 312"/>
                <a:gd name="T20" fmla="*/ 107 w 156"/>
                <a:gd name="T21" fmla="*/ 312 h 312"/>
                <a:gd name="T22" fmla="*/ 156 w 156"/>
                <a:gd name="T23" fmla="*/ 244 h 312"/>
                <a:gd name="T24" fmla="*/ 156 w 156"/>
                <a:gd name="T25" fmla="*/ 216 h 312"/>
                <a:gd name="T26" fmla="*/ 144 w 156"/>
                <a:gd name="T27" fmla="*/ 216 h 312"/>
                <a:gd name="T28" fmla="*/ 144 w 156"/>
                <a:gd name="T29" fmla="*/ 243 h 312"/>
                <a:gd name="T30" fmla="*/ 111 w 156"/>
                <a:gd name="T31" fmla="*/ 299 h 312"/>
                <a:gd name="T32" fmla="*/ 77 w 156"/>
                <a:gd name="T33" fmla="*/ 245 h 312"/>
                <a:gd name="T34" fmla="*/ 77 w 156"/>
                <a:gd name="T35" fmla="*/ 107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6" h="312">
                  <a:moveTo>
                    <a:pt x="77" y="107"/>
                  </a:moveTo>
                  <a:lnTo>
                    <a:pt x="148" y="107"/>
                  </a:lnTo>
                  <a:lnTo>
                    <a:pt x="148" y="91"/>
                  </a:lnTo>
                  <a:lnTo>
                    <a:pt x="77" y="91"/>
                  </a:lnTo>
                  <a:lnTo>
                    <a:pt x="77" y="0"/>
                  </a:lnTo>
                  <a:lnTo>
                    <a:pt x="65" y="0"/>
                  </a:lnTo>
                  <a:cubicBezTo>
                    <a:pt x="64" y="40"/>
                    <a:pt x="49" y="94"/>
                    <a:pt x="0" y="96"/>
                  </a:cubicBezTo>
                  <a:lnTo>
                    <a:pt x="0" y="107"/>
                  </a:lnTo>
                  <a:lnTo>
                    <a:pt x="43" y="107"/>
                  </a:lnTo>
                  <a:lnTo>
                    <a:pt x="43" y="244"/>
                  </a:lnTo>
                  <a:cubicBezTo>
                    <a:pt x="43" y="306"/>
                    <a:pt x="89" y="312"/>
                    <a:pt x="107" y="312"/>
                  </a:cubicBezTo>
                  <a:cubicBezTo>
                    <a:pt x="142" y="312"/>
                    <a:pt x="156" y="276"/>
                    <a:pt x="156" y="244"/>
                  </a:cubicBezTo>
                  <a:lnTo>
                    <a:pt x="156" y="216"/>
                  </a:lnTo>
                  <a:lnTo>
                    <a:pt x="144" y="216"/>
                  </a:lnTo>
                  <a:lnTo>
                    <a:pt x="144" y="243"/>
                  </a:lnTo>
                  <a:cubicBezTo>
                    <a:pt x="144" y="280"/>
                    <a:pt x="129" y="299"/>
                    <a:pt x="111" y="299"/>
                  </a:cubicBezTo>
                  <a:cubicBezTo>
                    <a:pt x="77" y="299"/>
                    <a:pt x="77" y="254"/>
                    <a:pt x="77" y="245"/>
                  </a:cubicBezTo>
                  <a:lnTo>
                    <a:pt x="77" y="10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B6EE6809-23A3-499B-8790-0793AB24174A}"/>
                </a:ext>
              </a:extLst>
            </p:cNvPr>
            <p:cNvSpPr>
              <a:spLocks noEditPoints="1"/>
            </p:cNvSpPr>
            <p:nvPr>
              <p:custDataLst>
                <p:tags r:id="rId107"/>
              </p:custDataLst>
            </p:nvPr>
          </p:nvSpPr>
          <p:spPr bwMode="auto">
            <a:xfrm>
              <a:off x="1922464" y="1246188"/>
              <a:ext cx="63500" cy="207963"/>
            </a:xfrm>
            <a:custGeom>
              <a:avLst/>
              <a:gdLst>
                <a:gd name="T0" fmla="*/ 72 w 107"/>
                <a:gd name="T1" fmla="*/ 113 h 333"/>
                <a:gd name="T2" fmla="*/ 2 w 107"/>
                <a:gd name="T3" fmla="*/ 118 h 333"/>
                <a:gd name="T4" fmla="*/ 2 w 107"/>
                <a:gd name="T5" fmla="*/ 134 h 333"/>
                <a:gd name="T6" fmla="*/ 39 w 107"/>
                <a:gd name="T7" fmla="*/ 161 h 333"/>
                <a:gd name="T8" fmla="*/ 39 w 107"/>
                <a:gd name="T9" fmla="*/ 295 h 333"/>
                <a:gd name="T10" fmla="*/ 0 w 107"/>
                <a:gd name="T11" fmla="*/ 318 h 333"/>
                <a:gd name="T12" fmla="*/ 0 w 107"/>
                <a:gd name="T13" fmla="*/ 333 h 333"/>
                <a:gd name="T14" fmla="*/ 55 w 107"/>
                <a:gd name="T15" fmla="*/ 332 h 333"/>
                <a:gd name="T16" fmla="*/ 107 w 107"/>
                <a:gd name="T17" fmla="*/ 333 h 333"/>
                <a:gd name="T18" fmla="*/ 107 w 107"/>
                <a:gd name="T19" fmla="*/ 318 h 333"/>
                <a:gd name="T20" fmla="*/ 72 w 107"/>
                <a:gd name="T21" fmla="*/ 296 h 333"/>
                <a:gd name="T22" fmla="*/ 72 w 107"/>
                <a:gd name="T23" fmla="*/ 113 h 333"/>
                <a:gd name="T24" fmla="*/ 74 w 107"/>
                <a:gd name="T25" fmla="*/ 26 h 333"/>
                <a:gd name="T26" fmla="*/ 48 w 107"/>
                <a:gd name="T27" fmla="*/ 0 h 333"/>
                <a:gd name="T28" fmla="*/ 21 w 107"/>
                <a:gd name="T29" fmla="*/ 26 h 333"/>
                <a:gd name="T30" fmla="*/ 48 w 107"/>
                <a:gd name="T31" fmla="*/ 52 h 333"/>
                <a:gd name="T32" fmla="*/ 74 w 107"/>
                <a:gd name="T33" fmla="*/ 26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7" h="333">
                  <a:moveTo>
                    <a:pt x="72" y="113"/>
                  </a:moveTo>
                  <a:lnTo>
                    <a:pt x="2" y="118"/>
                  </a:lnTo>
                  <a:lnTo>
                    <a:pt x="2" y="134"/>
                  </a:lnTo>
                  <a:cubicBezTo>
                    <a:pt x="35" y="134"/>
                    <a:pt x="39" y="137"/>
                    <a:pt x="39" y="161"/>
                  </a:cubicBezTo>
                  <a:lnTo>
                    <a:pt x="39" y="295"/>
                  </a:lnTo>
                  <a:cubicBezTo>
                    <a:pt x="39" y="318"/>
                    <a:pt x="34" y="318"/>
                    <a:pt x="0" y="318"/>
                  </a:cubicBezTo>
                  <a:lnTo>
                    <a:pt x="0" y="333"/>
                  </a:lnTo>
                  <a:cubicBezTo>
                    <a:pt x="16" y="333"/>
                    <a:pt x="43" y="332"/>
                    <a:pt x="55" y="332"/>
                  </a:cubicBezTo>
                  <a:cubicBezTo>
                    <a:pt x="72" y="332"/>
                    <a:pt x="90" y="333"/>
                    <a:pt x="107" y="333"/>
                  </a:cubicBezTo>
                  <a:lnTo>
                    <a:pt x="107" y="318"/>
                  </a:lnTo>
                  <a:cubicBezTo>
                    <a:pt x="74" y="318"/>
                    <a:pt x="72" y="315"/>
                    <a:pt x="72" y="296"/>
                  </a:cubicBezTo>
                  <a:lnTo>
                    <a:pt x="72" y="113"/>
                  </a:lnTo>
                  <a:close/>
                  <a:moveTo>
                    <a:pt x="74" y="26"/>
                  </a:moveTo>
                  <a:cubicBezTo>
                    <a:pt x="74" y="10"/>
                    <a:pt x="62" y="0"/>
                    <a:pt x="48" y="0"/>
                  </a:cubicBezTo>
                  <a:cubicBezTo>
                    <a:pt x="32" y="0"/>
                    <a:pt x="21" y="13"/>
                    <a:pt x="21" y="26"/>
                  </a:cubicBezTo>
                  <a:cubicBezTo>
                    <a:pt x="21" y="40"/>
                    <a:pt x="32" y="52"/>
                    <a:pt x="48" y="52"/>
                  </a:cubicBezTo>
                  <a:cubicBezTo>
                    <a:pt x="62" y="52"/>
                    <a:pt x="74" y="42"/>
                    <a:pt x="74" y="26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EA0550F9-C320-4814-A883-265F5E1DF5A3}"/>
                </a:ext>
              </a:extLst>
            </p:cNvPr>
            <p:cNvSpPr>
              <a:spLocks/>
            </p:cNvSpPr>
            <p:nvPr>
              <p:custDataLst>
                <p:tags r:id="rId108"/>
              </p:custDataLst>
            </p:nvPr>
          </p:nvSpPr>
          <p:spPr bwMode="auto">
            <a:xfrm>
              <a:off x="2003426" y="1316038"/>
              <a:ext cx="147638" cy="138113"/>
            </a:xfrm>
            <a:custGeom>
              <a:avLst/>
              <a:gdLst>
                <a:gd name="T0" fmla="*/ 39 w 251"/>
                <a:gd name="T1" fmla="*/ 49 h 220"/>
                <a:gd name="T2" fmla="*/ 39 w 251"/>
                <a:gd name="T3" fmla="*/ 182 h 220"/>
                <a:gd name="T4" fmla="*/ 0 w 251"/>
                <a:gd name="T5" fmla="*/ 205 h 220"/>
                <a:gd name="T6" fmla="*/ 0 w 251"/>
                <a:gd name="T7" fmla="*/ 220 h 220"/>
                <a:gd name="T8" fmla="*/ 56 w 251"/>
                <a:gd name="T9" fmla="*/ 219 h 220"/>
                <a:gd name="T10" fmla="*/ 112 w 251"/>
                <a:gd name="T11" fmla="*/ 220 h 220"/>
                <a:gd name="T12" fmla="*/ 112 w 251"/>
                <a:gd name="T13" fmla="*/ 205 h 220"/>
                <a:gd name="T14" fmla="*/ 73 w 251"/>
                <a:gd name="T15" fmla="*/ 182 h 220"/>
                <a:gd name="T16" fmla="*/ 73 w 251"/>
                <a:gd name="T17" fmla="*/ 91 h 220"/>
                <a:gd name="T18" fmla="*/ 141 w 251"/>
                <a:gd name="T19" fmla="*/ 11 h 220"/>
                <a:gd name="T20" fmla="*/ 178 w 251"/>
                <a:gd name="T21" fmla="*/ 66 h 220"/>
                <a:gd name="T22" fmla="*/ 178 w 251"/>
                <a:gd name="T23" fmla="*/ 182 h 220"/>
                <a:gd name="T24" fmla="*/ 139 w 251"/>
                <a:gd name="T25" fmla="*/ 205 h 220"/>
                <a:gd name="T26" fmla="*/ 139 w 251"/>
                <a:gd name="T27" fmla="*/ 220 h 220"/>
                <a:gd name="T28" fmla="*/ 195 w 251"/>
                <a:gd name="T29" fmla="*/ 219 h 220"/>
                <a:gd name="T30" fmla="*/ 251 w 251"/>
                <a:gd name="T31" fmla="*/ 220 h 220"/>
                <a:gd name="T32" fmla="*/ 251 w 251"/>
                <a:gd name="T33" fmla="*/ 205 h 220"/>
                <a:gd name="T34" fmla="*/ 212 w 251"/>
                <a:gd name="T35" fmla="*/ 190 h 220"/>
                <a:gd name="T36" fmla="*/ 212 w 251"/>
                <a:gd name="T37" fmla="*/ 95 h 220"/>
                <a:gd name="T38" fmla="*/ 196 w 251"/>
                <a:gd name="T39" fmla="*/ 18 h 220"/>
                <a:gd name="T40" fmla="*/ 144 w 251"/>
                <a:gd name="T41" fmla="*/ 0 h 220"/>
                <a:gd name="T42" fmla="*/ 70 w 251"/>
                <a:gd name="T43" fmla="*/ 52 h 220"/>
                <a:gd name="T44" fmla="*/ 70 w 251"/>
                <a:gd name="T45" fmla="*/ 0 h 220"/>
                <a:gd name="T46" fmla="*/ 0 w 251"/>
                <a:gd name="T47" fmla="*/ 5 h 220"/>
                <a:gd name="T48" fmla="*/ 0 w 251"/>
                <a:gd name="T49" fmla="*/ 21 h 220"/>
                <a:gd name="T50" fmla="*/ 39 w 251"/>
                <a:gd name="T51" fmla="*/ 4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1" h="220">
                  <a:moveTo>
                    <a:pt x="39" y="49"/>
                  </a:moveTo>
                  <a:lnTo>
                    <a:pt x="39" y="182"/>
                  </a:lnTo>
                  <a:cubicBezTo>
                    <a:pt x="39" y="205"/>
                    <a:pt x="33" y="205"/>
                    <a:pt x="0" y="205"/>
                  </a:cubicBezTo>
                  <a:lnTo>
                    <a:pt x="0" y="220"/>
                  </a:lnTo>
                  <a:cubicBezTo>
                    <a:pt x="17" y="220"/>
                    <a:pt x="43" y="219"/>
                    <a:pt x="56" y="219"/>
                  </a:cubicBezTo>
                  <a:cubicBezTo>
                    <a:pt x="69" y="219"/>
                    <a:pt x="95" y="220"/>
                    <a:pt x="112" y="220"/>
                  </a:cubicBezTo>
                  <a:lnTo>
                    <a:pt x="112" y="205"/>
                  </a:lnTo>
                  <a:cubicBezTo>
                    <a:pt x="79" y="205"/>
                    <a:pt x="73" y="205"/>
                    <a:pt x="73" y="182"/>
                  </a:cubicBezTo>
                  <a:lnTo>
                    <a:pt x="73" y="91"/>
                  </a:lnTo>
                  <a:cubicBezTo>
                    <a:pt x="73" y="39"/>
                    <a:pt x="109" y="11"/>
                    <a:pt x="141" y="11"/>
                  </a:cubicBezTo>
                  <a:cubicBezTo>
                    <a:pt x="172" y="11"/>
                    <a:pt x="178" y="38"/>
                    <a:pt x="178" y="66"/>
                  </a:cubicBezTo>
                  <a:lnTo>
                    <a:pt x="178" y="182"/>
                  </a:lnTo>
                  <a:cubicBezTo>
                    <a:pt x="178" y="205"/>
                    <a:pt x="172" y="205"/>
                    <a:pt x="139" y="205"/>
                  </a:cubicBezTo>
                  <a:lnTo>
                    <a:pt x="139" y="220"/>
                  </a:lnTo>
                  <a:cubicBezTo>
                    <a:pt x="156" y="220"/>
                    <a:pt x="181" y="219"/>
                    <a:pt x="195" y="219"/>
                  </a:cubicBezTo>
                  <a:cubicBezTo>
                    <a:pt x="208" y="219"/>
                    <a:pt x="234" y="220"/>
                    <a:pt x="251" y="220"/>
                  </a:cubicBezTo>
                  <a:lnTo>
                    <a:pt x="251" y="205"/>
                  </a:lnTo>
                  <a:cubicBezTo>
                    <a:pt x="225" y="205"/>
                    <a:pt x="212" y="205"/>
                    <a:pt x="212" y="190"/>
                  </a:cubicBezTo>
                  <a:lnTo>
                    <a:pt x="212" y="95"/>
                  </a:lnTo>
                  <a:cubicBezTo>
                    <a:pt x="212" y="52"/>
                    <a:pt x="212" y="36"/>
                    <a:pt x="196" y="18"/>
                  </a:cubicBezTo>
                  <a:cubicBezTo>
                    <a:pt x="189" y="10"/>
                    <a:pt x="173" y="0"/>
                    <a:pt x="144" y="0"/>
                  </a:cubicBezTo>
                  <a:cubicBezTo>
                    <a:pt x="108" y="0"/>
                    <a:pt x="84" y="21"/>
                    <a:pt x="70" y="52"/>
                  </a:cubicBezTo>
                  <a:lnTo>
                    <a:pt x="70" y="0"/>
                  </a:lnTo>
                  <a:lnTo>
                    <a:pt x="0" y="5"/>
                  </a:lnTo>
                  <a:lnTo>
                    <a:pt x="0" y="21"/>
                  </a:lnTo>
                  <a:cubicBezTo>
                    <a:pt x="35" y="21"/>
                    <a:pt x="39" y="24"/>
                    <a:pt x="39" y="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62AF1804-72AF-4241-A72C-A62D58CB26DF}"/>
                </a:ext>
              </a:extLst>
            </p:cNvPr>
            <p:cNvSpPr>
              <a:spLocks noEditPoints="1"/>
            </p:cNvSpPr>
            <p:nvPr>
              <p:custDataLst>
                <p:tags r:id="rId109"/>
              </p:custDataLst>
            </p:nvPr>
          </p:nvSpPr>
          <p:spPr bwMode="auto">
            <a:xfrm>
              <a:off x="2165351" y="1312863"/>
              <a:ext cx="131763" cy="204788"/>
            </a:xfrm>
            <a:custGeom>
              <a:avLst/>
              <a:gdLst>
                <a:gd name="T0" fmla="*/ 97 w 228"/>
                <a:gd name="T1" fmla="*/ 141 h 329"/>
                <a:gd name="T2" fmla="*/ 53 w 228"/>
                <a:gd name="T3" fmla="*/ 79 h 329"/>
                <a:gd name="T4" fmla="*/ 61 w 228"/>
                <a:gd name="T5" fmla="*/ 37 h 329"/>
                <a:gd name="T6" fmla="*/ 97 w 228"/>
                <a:gd name="T7" fmla="*/ 17 h 329"/>
                <a:gd name="T8" fmla="*/ 140 w 228"/>
                <a:gd name="T9" fmla="*/ 79 h 329"/>
                <a:gd name="T10" fmla="*/ 132 w 228"/>
                <a:gd name="T11" fmla="*/ 121 h 329"/>
                <a:gd name="T12" fmla="*/ 97 w 228"/>
                <a:gd name="T13" fmla="*/ 141 h 329"/>
                <a:gd name="T14" fmla="*/ 39 w 228"/>
                <a:gd name="T15" fmla="*/ 160 h 329"/>
                <a:gd name="T16" fmla="*/ 47 w 228"/>
                <a:gd name="T17" fmla="*/ 137 h 329"/>
                <a:gd name="T18" fmla="*/ 97 w 228"/>
                <a:gd name="T19" fmla="*/ 152 h 329"/>
                <a:gd name="T20" fmla="*/ 177 w 228"/>
                <a:gd name="T21" fmla="*/ 79 h 329"/>
                <a:gd name="T22" fmla="*/ 157 w 228"/>
                <a:gd name="T23" fmla="*/ 31 h 329"/>
                <a:gd name="T24" fmla="*/ 202 w 228"/>
                <a:gd name="T25" fmla="*/ 11 h 329"/>
                <a:gd name="T26" fmla="*/ 207 w 228"/>
                <a:gd name="T27" fmla="*/ 12 h 329"/>
                <a:gd name="T28" fmla="*/ 199 w 228"/>
                <a:gd name="T29" fmla="*/ 25 h 329"/>
                <a:gd name="T30" fmla="*/ 213 w 228"/>
                <a:gd name="T31" fmla="*/ 40 h 329"/>
                <a:gd name="T32" fmla="*/ 228 w 228"/>
                <a:gd name="T33" fmla="*/ 25 h 329"/>
                <a:gd name="T34" fmla="*/ 202 w 228"/>
                <a:gd name="T35" fmla="*/ 0 h 329"/>
                <a:gd name="T36" fmla="*/ 149 w 228"/>
                <a:gd name="T37" fmla="*/ 24 h 329"/>
                <a:gd name="T38" fmla="*/ 97 w 228"/>
                <a:gd name="T39" fmla="*/ 6 h 329"/>
                <a:gd name="T40" fmla="*/ 16 w 228"/>
                <a:gd name="T41" fmla="*/ 79 h 329"/>
                <a:gd name="T42" fmla="*/ 39 w 228"/>
                <a:gd name="T43" fmla="*/ 130 h 329"/>
                <a:gd name="T44" fmla="*/ 24 w 228"/>
                <a:gd name="T45" fmla="*/ 171 h 329"/>
                <a:gd name="T46" fmla="*/ 46 w 228"/>
                <a:gd name="T47" fmla="*/ 216 h 329"/>
                <a:gd name="T48" fmla="*/ 0 w 228"/>
                <a:gd name="T49" fmla="*/ 266 h 329"/>
                <a:gd name="T50" fmla="*/ 110 w 228"/>
                <a:gd name="T51" fmla="*/ 329 h 329"/>
                <a:gd name="T52" fmla="*/ 221 w 228"/>
                <a:gd name="T53" fmla="*/ 265 h 329"/>
                <a:gd name="T54" fmla="*/ 188 w 228"/>
                <a:gd name="T55" fmla="*/ 208 h 329"/>
                <a:gd name="T56" fmla="*/ 103 w 228"/>
                <a:gd name="T57" fmla="*/ 194 h 329"/>
                <a:gd name="T58" fmla="*/ 65 w 228"/>
                <a:gd name="T59" fmla="*/ 193 h 329"/>
                <a:gd name="T60" fmla="*/ 39 w 228"/>
                <a:gd name="T61" fmla="*/ 160 h 329"/>
                <a:gd name="T62" fmla="*/ 111 w 228"/>
                <a:gd name="T63" fmla="*/ 318 h 329"/>
                <a:gd name="T64" fmla="*/ 26 w 228"/>
                <a:gd name="T65" fmla="*/ 266 h 329"/>
                <a:gd name="T66" fmla="*/ 67 w 228"/>
                <a:gd name="T67" fmla="*/ 223 h 329"/>
                <a:gd name="T68" fmla="*/ 96 w 228"/>
                <a:gd name="T69" fmla="*/ 223 h 329"/>
                <a:gd name="T70" fmla="*/ 195 w 228"/>
                <a:gd name="T71" fmla="*/ 266 h 329"/>
                <a:gd name="T72" fmla="*/ 111 w 228"/>
                <a:gd name="T73" fmla="*/ 318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8" h="329">
                  <a:moveTo>
                    <a:pt x="97" y="141"/>
                  </a:moveTo>
                  <a:cubicBezTo>
                    <a:pt x="53" y="141"/>
                    <a:pt x="53" y="91"/>
                    <a:pt x="53" y="79"/>
                  </a:cubicBezTo>
                  <a:cubicBezTo>
                    <a:pt x="53" y="66"/>
                    <a:pt x="54" y="50"/>
                    <a:pt x="61" y="37"/>
                  </a:cubicBezTo>
                  <a:cubicBezTo>
                    <a:pt x="65" y="31"/>
                    <a:pt x="77" y="17"/>
                    <a:pt x="97" y="17"/>
                  </a:cubicBezTo>
                  <a:cubicBezTo>
                    <a:pt x="140" y="17"/>
                    <a:pt x="140" y="67"/>
                    <a:pt x="140" y="79"/>
                  </a:cubicBezTo>
                  <a:cubicBezTo>
                    <a:pt x="140" y="92"/>
                    <a:pt x="139" y="108"/>
                    <a:pt x="132" y="121"/>
                  </a:cubicBezTo>
                  <a:cubicBezTo>
                    <a:pt x="128" y="127"/>
                    <a:pt x="116" y="141"/>
                    <a:pt x="97" y="141"/>
                  </a:cubicBezTo>
                  <a:close/>
                  <a:moveTo>
                    <a:pt x="39" y="160"/>
                  </a:moveTo>
                  <a:cubicBezTo>
                    <a:pt x="39" y="158"/>
                    <a:pt x="39" y="147"/>
                    <a:pt x="47" y="137"/>
                  </a:cubicBezTo>
                  <a:cubicBezTo>
                    <a:pt x="67" y="151"/>
                    <a:pt x="87" y="152"/>
                    <a:pt x="97" y="152"/>
                  </a:cubicBezTo>
                  <a:cubicBezTo>
                    <a:pt x="143" y="152"/>
                    <a:pt x="177" y="118"/>
                    <a:pt x="177" y="79"/>
                  </a:cubicBezTo>
                  <a:cubicBezTo>
                    <a:pt x="177" y="61"/>
                    <a:pt x="169" y="42"/>
                    <a:pt x="157" y="31"/>
                  </a:cubicBezTo>
                  <a:cubicBezTo>
                    <a:pt x="175" y="14"/>
                    <a:pt x="193" y="11"/>
                    <a:pt x="202" y="11"/>
                  </a:cubicBezTo>
                  <a:cubicBezTo>
                    <a:pt x="203" y="11"/>
                    <a:pt x="205" y="11"/>
                    <a:pt x="207" y="12"/>
                  </a:cubicBezTo>
                  <a:cubicBezTo>
                    <a:pt x="201" y="14"/>
                    <a:pt x="199" y="19"/>
                    <a:pt x="199" y="25"/>
                  </a:cubicBezTo>
                  <a:cubicBezTo>
                    <a:pt x="199" y="34"/>
                    <a:pt x="205" y="40"/>
                    <a:pt x="213" y="40"/>
                  </a:cubicBezTo>
                  <a:cubicBezTo>
                    <a:pt x="218" y="40"/>
                    <a:pt x="228" y="36"/>
                    <a:pt x="228" y="25"/>
                  </a:cubicBezTo>
                  <a:cubicBezTo>
                    <a:pt x="228" y="16"/>
                    <a:pt x="222" y="0"/>
                    <a:pt x="202" y="0"/>
                  </a:cubicBezTo>
                  <a:cubicBezTo>
                    <a:pt x="192" y="0"/>
                    <a:pt x="170" y="3"/>
                    <a:pt x="149" y="24"/>
                  </a:cubicBezTo>
                  <a:cubicBezTo>
                    <a:pt x="128" y="7"/>
                    <a:pt x="108" y="6"/>
                    <a:pt x="97" y="6"/>
                  </a:cubicBezTo>
                  <a:cubicBezTo>
                    <a:pt x="50" y="6"/>
                    <a:pt x="16" y="40"/>
                    <a:pt x="16" y="79"/>
                  </a:cubicBezTo>
                  <a:cubicBezTo>
                    <a:pt x="16" y="101"/>
                    <a:pt x="27" y="120"/>
                    <a:pt x="39" y="130"/>
                  </a:cubicBezTo>
                  <a:cubicBezTo>
                    <a:pt x="33" y="138"/>
                    <a:pt x="24" y="154"/>
                    <a:pt x="24" y="171"/>
                  </a:cubicBezTo>
                  <a:cubicBezTo>
                    <a:pt x="24" y="187"/>
                    <a:pt x="30" y="206"/>
                    <a:pt x="46" y="216"/>
                  </a:cubicBezTo>
                  <a:cubicBezTo>
                    <a:pt x="16" y="224"/>
                    <a:pt x="0" y="246"/>
                    <a:pt x="0" y="266"/>
                  </a:cubicBezTo>
                  <a:cubicBezTo>
                    <a:pt x="0" y="302"/>
                    <a:pt x="49" y="329"/>
                    <a:pt x="110" y="329"/>
                  </a:cubicBezTo>
                  <a:cubicBezTo>
                    <a:pt x="169" y="329"/>
                    <a:pt x="221" y="304"/>
                    <a:pt x="221" y="265"/>
                  </a:cubicBezTo>
                  <a:cubicBezTo>
                    <a:pt x="221" y="247"/>
                    <a:pt x="214" y="222"/>
                    <a:pt x="188" y="208"/>
                  </a:cubicBezTo>
                  <a:cubicBezTo>
                    <a:pt x="162" y="194"/>
                    <a:pt x="133" y="194"/>
                    <a:pt x="103" y="194"/>
                  </a:cubicBezTo>
                  <a:cubicBezTo>
                    <a:pt x="90" y="194"/>
                    <a:pt x="69" y="194"/>
                    <a:pt x="65" y="193"/>
                  </a:cubicBezTo>
                  <a:cubicBezTo>
                    <a:pt x="49" y="191"/>
                    <a:pt x="39" y="176"/>
                    <a:pt x="39" y="160"/>
                  </a:cubicBezTo>
                  <a:close/>
                  <a:moveTo>
                    <a:pt x="111" y="318"/>
                  </a:moveTo>
                  <a:cubicBezTo>
                    <a:pt x="60" y="318"/>
                    <a:pt x="26" y="292"/>
                    <a:pt x="26" y="266"/>
                  </a:cubicBezTo>
                  <a:cubicBezTo>
                    <a:pt x="26" y="243"/>
                    <a:pt x="45" y="224"/>
                    <a:pt x="67" y="223"/>
                  </a:cubicBezTo>
                  <a:lnTo>
                    <a:pt x="96" y="223"/>
                  </a:lnTo>
                  <a:cubicBezTo>
                    <a:pt x="139" y="223"/>
                    <a:pt x="195" y="223"/>
                    <a:pt x="195" y="266"/>
                  </a:cubicBezTo>
                  <a:cubicBezTo>
                    <a:pt x="195" y="293"/>
                    <a:pt x="159" y="318"/>
                    <a:pt x="111" y="318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CB5AABE3-907B-4755-A72F-08A0F3AE3CF5}"/>
                </a:ext>
              </a:extLst>
            </p:cNvPr>
            <p:cNvSpPr>
              <a:spLocks noEditPoints="1"/>
            </p:cNvSpPr>
            <p:nvPr>
              <p:custDataLst>
                <p:tags r:id="rId110"/>
              </p:custDataLst>
            </p:nvPr>
          </p:nvSpPr>
          <p:spPr bwMode="auto">
            <a:xfrm>
              <a:off x="2409826" y="1241425"/>
              <a:ext cx="195263" cy="212725"/>
            </a:xfrm>
            <a:custGeom>
              <a:avLst/>
              <a:gdLst>
                <a:gd name="T0" fmla="*/ 0 w 335"/>
                <a:gd name="T1" fmla="*/ 0 h 340"/>
                <a:gd name="T2" fmla="*/ 0 w 335"/>
                <a:gd name="T3" fmla="*/ 15 h 340"/>
                <a:gd name="T4" fmla="*/ 12 w 335"/>
                <a:gd name="T5" fmla="*/ 15 h 340"/>
                <a:gd name="T6" fmla="*/ 51 w 335"/>
                <a:gd name="T7" fmla="*/ 39 h 340"/>
                <a:gd name="T8" fmla="*/ 51 w 335"/>
                <a:gd name="T9" fmla="*/ 301 h 340"/>
                <a:gd name="T10" fmla="*/ 12 w 335"/>
                <a:gd name="T11" fmla="*/ 325 h 340"/>
                <a:gd name="T12" fmla="*/ 0 w 335"/>
                <a:gd name="T13" fmla="*/ 325 h 340"/>
                <a:gd name="T14" fmla="*/ 0 w 335"/>
                <a:gd name="T15" fmla="*/ 340 h 340"/>
                <a:gd name="T16" fmla="*/ 182 w 335"/>
                <a:gd name="T17" fmla="*/ 340 h 340"/>
                <a:gd name="T18" fmla="*/ 335 w 335"/>
                <a:gd name="T19" fmla="*/ 173 h 340"/>
                <a:gd name="T20" fmla="*/ 182 w 335"/>
                <a:gd name="T21" fmla="*/ 0 h 340"/>
                <a:gd name="T22" fmla="*/ 0 w 335"/>
                <a:gd name="T23" fmla="*/ 0 h 340"/>
                <a:gd name="T24" fmla="*/ 118 w 335"/>
                <a:gd name="T25" fmla="*/ 325 h 340"/>
                <a:gd name="T26" fmla="*/ 94 w 335"/>
                <a:gd name="T27" fmla="*/ 305 h 340"/>
                <a:gd name="T28" fmla="*/ 94 w 335"/>
                <a:gd name="T29" fmla="*/ 35 h 340"/>
                <a:gd name="T30" fmla="*/ 118 w 335"/>
                <a:gd name="T31" fmla="*/ 15 h 340"/>
                <a:gd name="T32" fmla="*/ 168 w 335"/>
                <a:gd name="T33" fmla="*/ 15 h 340"/>
                <a:gd name="T34" fmla="*/ 259 w 335"/>
                <a:gd name="T35" fmla="*/ 62 h 340"/>
                <a:gd name="T36" fmla="*/ 285 w 335"/>
                <a:gd name="T37" fmla="*/ 173 h 340"/>
                <a:gd name="T38" fmla="*/ 258 w 335"/>
                <a:gd name="T39" fmla="*/ 282 h 340"/>
                <a:gd name="T40" fmla="*/ 169 w 335"/>
                <a:gd name="T41" fmla="*/ 325 h 340"/>
                <a:gd name="T42" fmla="*/ 118 w 335"/>
                <a:gd name="T43" fmla="*/ 325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5" h="340">
                  <a:moveTo>
                    <a:pt x="0" y="0"/>
                  </a:moveTo>
                  <a:lnTo>
                    <a:pt x="0" y="15"/>
                  </a:lnTo>
                  <a:lnTo>
                    <a:pt x="12" y="15"/>
                  </a:lnTo>
                  <a:cubicBezTo>
                    <a:pt x="50" y="15"/>
                    <a:pt x="51" y="21"/>
                    <a:pt x="51" y="39"/>
                  </a:cubicBezTo>
                  <a:lnTo>
                    <a:pt x="51" y="301"/>
                  </a:lnTo>
                  <a:cubicBezTo>
                    <a:pt x="51" y="319"/>
                    <a:pt x="50" y="325"/>
                    <a:pt x="12" y="325"/>
                  </a:cubicBezTo>
                  <a:lnTo>
                    <a:pt x="0" y="325"/>
                  </a:lnTo>
                  <a:lnTo>
                    <a:pt x="0" y="340"/>
                  </a:lnTo>
                  <a:lnTo>
                    <a:pt x="182" y="340"/>
                  </a:lnTo>
                  <a:cubicBezTo>
                    <a:pt x="266" y="340"/>
                    <a:pt x="335" y="267"/>
                    <a:pt x="335" y="173"/>
                  </a:cubicBezTo>
                  <a:cubicBezTo>
                    <a:pt x="335" y="78"/>
                    <a:pt x="268" y="0"/>
                    <a:pt x="182" y="0"/>
                  </a:cubicBezTo>
                  <a:lnTo>
                    <a:pt x="0" y="0"/>
                  </a:lnTo>
                  <a:close/>
                  <a:moveTo>
                    <a:pt x="118" y="325"/>
                  </a:moveTo>
                  <a:cubicBezTo>
                    <a:pt x="95" y="325"/>
                    <a:pt x="94" y="321"/>
                    <a:pt x="94" y="305"/>
                  </a:cubicBezTo>
                  <a:lnTo>
                    <a:pt x="94" y="35"/>
                  </a:lnTo>
                  <a:cubicBezTo>
                    <a:pt x="94" y="19"/>
                    <a:pt x="95" y="15"/>
                    <a:pt x="118" y="15"/>
                  </a:cubicBezTo>
                  <a:lnTo>
                    <a:pt x="168" y="15"/>
                  </a:lnTo>
                  <a:cubicBezTo>
                    <a:pt x="199" y="15"/>
                    <a:pt x="234" y="26"/>
                    <a:pt x="259" y="62"/>
                  </a:cubicBezTo>
                  <a:cubicBezTo>
                    <a:pt x="281" y="91"/>
                    <a:pt x="285" y="134"/>
                    <a:pt x="285" y="173"/>
                  </a:cubicBezTo>
                  <a:cubicBezTo>
                    <a:pt x="285" y="228"/>
                    <a:pt x="276" y="258"/>
                    <a:pt x="258" y="282"/>
                  </a:cubicBezTo>
                  <a:cubicBezTo>
                    <a:pt x="248" y="296"/>
                    <a:pt x="219" y="325"/>
                    <a:pt x="169" y="325"/>
                  </a:cubicBezTo>
                  <a:lnTo>
                    <a:pt x="118" y="32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F24C237A-4942-4817-A06B-2D8B6A6134C2}"/>
                </a:ext>
              </a:extLst>
            </p:cNvPr>
            <p:cNvSpPr>
              <a:spLocks/>
            </p:cNvSpPr>
            <p:nvPr>
              <p:custDataLst>
                <p:tags r:id="rId111"/>
              </p:custDataLst>
            </p:nvPr>
          </p:nvSpPr>
          <p:spPr bwMode="auto">
            <a:xfrm>
              <a:off x="2627314" y="1319213"/>
              <a:ext cx="142875" cy="198438"/>
            </a:xfrm>
            <a:custGeom>
              <a:avLst/>
              <a:gdLst>
                <a:gd name="T0" fmla="*/ 197 w 244"/>
                <a:gd name="T1" fmla="*/ 48 h 318"/>
                <a:gd name="T2" fmla="*/ 244 w 244"/>
                <a:gd name="T3" fmla="*/ 16 h 318"/>
                <a:gd name="T4" fmla="*/ 244 w 244"/>
                <a:gd name="T5" fmla="*/ 0 h 318"/>
                <a:gd name="T6" fmla="*/ 206 w 244"/>
                <a:gd name="T7" fmla="*/ 2 h 318"/>
                <a:gd name="T8" fmla="*/ 163 w 244"/>
                <a:gd name="T9" fmla="*/ 0 h 318"/>
                <a:gd name="T10" fmla="*/ 163 w 244"/>
                <a:gd name="T11" fmla="*/ 16 h 318"/>
                <a:gd name="T12" fmla="*/ 186 w 244"/>
                <a:gd name="T13" fmla="*/ 37 h 318"/>
                <a:gd name="T14" fmla="*/ 183 w 244"/>
                <a:gd name="T15" fmla="*/ 49 h 318"/>
                <a:gd name="T16" fmla="*/ 133 w 244"/>
                <a:gd name="T17" fmla="*/ 172 h 318"/>
                <a:gd name="T18" fmla="*/ 78 w 244"/>
                <a:gd name="T19" fmla="*/ 38 h 318"/>
                <a:gd name="T20" fmla="*/ 75 w 244"/>
                <a:gd name="T21" fmla="*/ 29 h 318"/>
                <a:gd name="T22" fmla="*/ 103 w 244"/>
                <a:gd name="T23" fmla="*/ 16 h 318"/>
                <a:gd name="T24" fmla="*/ 103 w 244"/>
                <a:gd name="T25" fmla="*/ 0 h 318"/>
                <a:gd name="T26" fmla="*/ 48 w 244"/>
                <a:gd name="T27" fmla="*/ 2 h 318"/>
                <a:gd name="T28" fmla="*/ 0 w 244"/>
                <a:gd name="T29" fmla="*/ 0 h 318"/>
                <a:gd name="T30" fmla="*/ 0 w 244"/>
                <a:gd name="T31" fmla="*/ 16 h 318"/>
                <a:gd name="T32" fmla="*/ 40 w 244"/>
                <a:gd name="T33" fmla="*/ 33 h 318"/>
                <a:gd name="T34" fmla="*/ 115 w 244"/>
                <a:gd name="T35" fmla="*/ 215 h 318"/>
                <a:gd name="T36" fmla="*/ 103 w 244"/>
                <a:gd name="T37" fmla="*/ 245 h 318"/>
                <a:gd name="T38" fmla="*/ 46 w 244"/>
                <a:gd name="T39" fmla="*/ 307 h 318"/>
                <a:gd name="T40" fmla="*/ 22 w 244"/>
                <a:gd name="T41" fmla="*/ 298 h 318"/>
                <a:gd name="T42" fmla="*/ 42 w 244"/>
                <a:gd name="T43" fmla="*/ 277 h 318"/>
                <a:gd name="T44" fmla="*/ 21 w 244"/>
                <a:gd name="T45" fmla="*/ 256 h 318"/>
                <a:gd name="T46" fmla="*/ 0 w 244"/>
                <a:gd name="T47" fmla="*/ 277 h 318"/>
                <a:gd name="T48" fmla="*/ 46 w 244"/>
                <a:gd name="T49" fmla="*/ 318 h 318"/>
                <a:gd name="T50" fmla="*/ 110 w 244"/>
                <a:gd name="T51" fmla="*/ 261 h 318"/>
                <a:gd name="T52" fmla="*/ 197 w 244"/>
                <a:gd name="T53" fmla="*/ 4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4" h="318">
                  <a:moveTo>
                    <a:pt x="197" y="48"/>
                  </a:moveTo>
                  <a:cubicBezTo>
                    <a:pt x="210" y="16"/>
                    <a:pt x="236" y="16"/>
                    <a:pt x="244" y="16"/>
                  </a:cubicBezTo>
                  <a:lnTo>
                    <a:pt x="244" y="0"/>
                  </a:lnTo>
                  <a:cubicBezTo>
                    <a:pt x="232" y="1"/>
                    <a:pt x="218" y="2"/>
                    <a:pt x="206" y="2"/>
                  </a:cubicBezTo>
                  <a:cubicBezTo>
                    <a:pt x="197" y="2"/>
                    <a:pt x="174" y="1"/>
                    <a:pt x="163" y="0"/>
                  </a:cubicBezTo>
                  <a:lnTo>
                    <a:pt x="163" y="16"/>
                  </a:lnTo>
                  <a:cubicBezTo>
                    <a:pt x="178" y="16"/>
                    <a:pt x="186" y="25"/>
                    <a:pt x="186" y="37"/>
                  </a:cubicBezTo>
                  <a:cubicBezTo>
                    <a:pt x="186" y="42"/>
                    <a:pt x="186" y="43"/>
                    <a:pt x="183" y="49"/>
                  </a:cubicBezTo>
                  <a:lnTo>
                    <a:pt x="133" y="172"/>
                  </a:lnTo>
                  <a:lnTo>
                    <a:pt x="78" y="38"/>
                  </a:lnTo>
                  <a:cubicBezTo>
                    <a:pt x="76" y="33"/>
                    <a:pt x="75" y="31"/>
                    <a:pt x="75" y="29"/>
                  </a:cubicBezTo>
                  <a:cubicBezTo>
                    <a:pt x="75" y="16"/>
                    <a:pt x="93" y="16"/>
                    <a:pt x="103" y="16"/>
                  </a:cubicBezTo>
                  <a:lnTo>
                    <a:pt x="103" y="0"/>
                  </a:lnTo>
                  <a:cubicBezTo>
                    <a:pt x="90" y="1"/>
                    <a:pt x="57" y="2"/>
                    <a:pt x="48" y="2"/>
                  </a:cubicBezTo>
                  <a:cubicBezTo>
                    <a:pt x="35" y="2"/>
                    <a:pt x="15" y="1"/>
                    <a:pt x="0" y="0"/>
                  </a:cubicBezTo>
                  <a:lnTo>
                    <a:pt x="0" y="16"/>
                  </a:lnTo>
                  <a:cubicBezTo>
                    <a:pt x="24" y="16"/>
                    <a:pt x="33" y="16"/>
                    <a:pt x="40" y="33"/>
                  </a:cubicBezTo>
                  <a:lnTo>
                    <a:pt x="115" y="215"/>
                  </a:lnTo>
                  <a:cubicBezTo>
                    <a:pt x="113" y="222"/>
                    <a:pt x="106" y="238"/>
                    <a:pt x="103" y="245"/>
                  </a:cubicBezTo>
                  <a:cubicBezTo>
                    <a:pt x="92" y="272"/>
                    <a:pt x="78" y="307"/>
                    <a:pt x="46" y="307"/>
                  </a:cubicBezTo>
                  <a:cubicBezTo>
                    <a:pt x="43" y="307"/>
                    <a:pt x="32" y="307"/>
                    <a:pt x="22" y="298"/>
                  </a:cubicBezTo>
                  <a:cubicBezTo>
                    <a:pt x="38" y="296"/>
                    <a:pt x="42" y="285"/>
                    <a:pt x="42" y="277"/>
                  </a:cubicBezTo>
                  <a:cubicBezTo>
                    <a:pt x="42" y="264"/>
                    <a:pt x="32" y="256"/>
                    <a:pt x="21" y="256"/>
                  </a:cubicBezTo>
                  <a:cubicBezTo>
                    <a:pt x="11" y="256"/>
                    <a:pt x="0" y="262"/>
                    <a:pt x="0" y="277"/>
                  </a:cubicBezTo>
                  <a:cubicBezTo>
                    <a:pt x="0" y="300"/>
                    <a:pt x="21" y="318"/>
                    <a:pt x="46" y="318"/>
                  </a:cubicBezTo>
                  <a:cubicBezTo>
                    <a:pt x="77" y="318"/>
                    <a:pt x="98" y="289"/>
                    <a:pt x="110" y="261"/>
                  </a:cubicBezTo>
                  <a:lnTo>
                    <a:pt x="197" y="4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1AE47C17-8126-4F1C-841E-FBB3A7E6BB19}"/>
                </a:ext>
              </a:extLst>
            </p:cNvPr>
            <p:cNvSpPr>
              <a:spLocks/>
            </p:cNvSpPr>
            <p:nvPr>
              <p:custDataLst>
                <p:tags r:id="rId112"/>
              </p:custDataLst>
            </p:nvPr>
          </p:nvSpPr>
          <p:spPr bwMode="auto">
            <a:xfrm>
              <a:off x="2784476" y="1316038"/>
              <a:ext cx="146050" cy="138113"/>
            </a:xfrm>
            <a:custGeom>
              <a:avLst/>
              <a:gdLst>
                <a:gd name="T0" fmla="*/ 39 w 251"/>
                <a:gd name="T1" fmla="*/ 49 h 220"/>
                <a:gd name="T2" fmla="*/ 39 w 251"/>
                <a:gd name="T3" fmla="*/ 182 h 220"/>
                <a:gd name="T4" fmla="*/ 0 w 251"/>
                <a:gd name="T5" fmla="*/ 205 h 220"/>
                <a:gd name="T6" fmla="*/ 0 w 251"/>
                <a:gd name="T7" fmla="*/ 220 h 220"/>
                <a:gd name="T8" fmla="*/ 56 w 251"/>
                <a:gd name="T9" fmla="*/ 219 h 220"/>
                <a:gd name="T10" fmla="*/ 112 w 251"/>
                <a:gd name="T11" fmla="*/ 220 h 220"/>
                <a:gd name="T12" fmla="*/ 112 w 251"/>
                <a:gd name="T13" fmla="*/ 205 h 220"/>
                <a:gd name="T14" fmla="*/ 73 w 251"/>
                <a:gd name="T15" fmla="*/ 182 h 220"/>
                <a:gd name="T16" fmla="*/ 73 w 251"/>
                <a:gd name="T17" fmla="*/ 91 h 220"/>
                <a:gd name="T18" fmla="*/ 141 w 251"/>
                <a:gd name="T19" fmla="*/ 11 h 220"/>
                <a:gd name="T20" fmla="*/ 178 w 251"/>
                <a:gd name="T21" fmla="*/ 66 h 220"/>
                <a:gd name="T22" fmla="*/ 178 w 251"/>
                <a:gd name="T23" fmla="*/ 182 h 220"/>
                <a:gd name="T24" fmla="*/ 139 w 251"/>
                <a:gd name="T25" fmla="*/ 205 h 220"/>
                <a:gd name="T26" fmla="*/ 139 w 251"/>
                <a:gd name="T27" fmla="*/ 220 h 220"/>
                <a:gd name="T28" fmla="*/ 195 w 251"/>
                <a:gd name="T29" fmla="*/ 219 h 220"/>
                <a:gd name="T30" fmla="*/ 251 w 251"/>
                <a:gd name="T31" fmla="*/ 220 h 220"/>
                <a:gd name="T32" fmla="*/ 251 w 251"/>
                <a:gd name="T33" fmla="*/ 205 h 220"/>
                <a:gd name="T34" fmla="*/ 212 w 251"/>
                <a:gd name="T35" fmla="*/ 190 h 220"/>
                <a:gd name="T36" fmla="*/ 212 w 251"/>
                <a:gd name="T37" fmla="*/ 95 h 220"/>
                <a:gd name="T38" fmla="*/ 197 w 251"/>
                <a:gd name="T39" fmla="*/ 18 h 220"/>
                <a:gd name="T40" fmla="*/ 144 w 251"/>
                <a:gd name="T41" fmla="*/ 0 h 220"/>
                <a:gd name="T42" fmla="*/ 70 w 251"/>
                <a:gd name="T43" fmla="*/ 52 h 220"/>
                <a:gd name="T44" fmla="*/ 70 w 251"/>
                <a:gd name="T45" fmla="*/ 0 h 220"/>
                <a:gd name="T46" fmla="*/ 0 w 251"/>
                <a:gd name="T47" fmla="*/ 5 h 220"/>
                <a:gd name="T48" fmla="*/ 0 w 251"/>
                <a:gd name="T49" fmla="*/ 21 h 220"/>
                <a:gd name="T50" fmla="*/ 39 w 251"/>
                <a:gd name="T51" fmla="*/ 4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1" h="220">
                  <a:moveTo>
                    <a:pt x="39" y="49"/>
                  </a:moveTo>
                  <a:lnTo>
                    <a:pt x="39" y="182"/>
                  </a:lnTo>
                  <a:cubicBezTo>
                    <a:pt x="39" y="205"/>
                    <a:pt x="34" y="205"/>
                    <a:pt x="0" y="205"/>
                  </a:cubicBezTo>
                  <a:lnTo>
                    <a:pt x="0" y="220"/>
                  </a:lnTo>
                  <a:cubicBezTo>
                    <a:pt x="18" y="220"/>
                    <a:pt x="43" y="219"/>
                    <a:pt x="56" y="219"/>
                  </a:cubicBezTo>
                  <a:cubicBezTo>
                    <a:pt x="69" y="219"/>
                    <a:pt x="95" y="220"/>
                    <a:pt x="112" y="220"/>
                  </a:cubicBezTo>
                  <a:lnTo>
                    <a:pt x="112" y="205"/>
                  </a:lnTo>
                  <a:cubicBezTo>
                    <a:pt x="79" y="205"/>
                    <a:pt x="73" y="205"/>
                    <a:pt x="73" y="182"/>
                  </a:cubicBezTo>
                  <a:lnTo>
                    <a:pt x="73" y="91"/>
                  </a:lnTo>
                  <a:cubicBezTo>
                    <a:pt x="73" y="39"/>
                    <a:pt x="109" y="11"/>
                    <a:pt x="141" y="11"/>
                  </a:cubicBezTo>
                  <a:cubicBezTo>
                    <a:pt x="172" y="11"/>
                    <a:pt x="178" y="38"/>
                    <a:pt x="178" y="66"/>
                  </a:cubicBezTo>
                  <a:lnTo>
                    <a:pt x="178" y="182"/>
                  </a:lnTo>
                  <a:cubicBezTo>
                    <a:pt x="178" y="205"/>
                    <a:pt x="172" y="205"/>
                    <a:pt x="139" y="205"/>
                  </a:cubicBezTo>
                  <a:lnTo>
                    <a:pt x="139" y="220"/>
                  </a:lnTo>
                  <a:cubicBezTo>
                    <a:pt x="156" y="220"/>
                    <a:pt x="182" y="219"/>
                    <a:pt x="195" y="219"/>
                  </a:cubicBezTo>
                  <a:cubicBezTo>
                    <a:pt x="208" y="219"/>
                    <a:pt x="234" y="220"/>
                    <a:pt x="251" y="220"/>
                  </a:cubicBezTo>
                  <a:lnTo>
                    <a:pt x="251" y="205"/>
                  </a:lnTo>
                  <a:cubicBezTo>
                    <a:pt x="225" y="205"/>
                    <a:pt x="213" y="205"/>
                    <a:pt x="212" y="190"/>
                  </a:cubicBezTo>
                  <a:lnTo>
                    <a:pt x="212" y="95"/>
                  </a:lnTo>
                  <a:cubicBezTo>
                    <a:pt x="212" y="52"/>
                    <a:pt x="212" y="36"/>
                    <a:pt x="197" y="18"/>
                  </a:cubicBezTo>
                  <a:cubicBezTo>
                    <a:pt x="190" y="10"/>
                    <a:pt x="173" y="0"/>
                    <a:pt x="144" y="0"/>
                  </a:cubicBezTo>
                  <a:cubicBezTo>
                    <a:pt x="108" y="0"/>
                    <a:pt x="84" y="21"/>
                    <a:pt x="70" y="52"/>
                  </a:cubicBezTo>
                  <a:lnTo>
                    <a:pt x="70" y="0"/>
                  </a:lnTo>
                  <a:lnTo>
                    <a:pt x="0" y="5"/>
                  </a:lnTo>
                  <a:lnTo>
                    <a:pt x="0" y="21"/>
                  </a:lnTo>
                  <a:cubicBezTo>
                    <a:pt x="35" y="21"/>
                    <a:pt x="39" y="24"/>
                    <a:pt x="39" y="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397AEB20-6AEE-4282-A803-DF352A8C74D7}"/>
                </a:ext>
              </a:extLst>
            </p:cNvPr>
            <p:cNvSpPr>
              <a:spLocks noEditPoints="1"/>
            </p:cNvSpPr>
            <p:nvPr>
              <p:custDataLst>
                <p:tags r:id="rId113"/>
              </p:custDataLst>
            </p:nvPr>
          </p:nvSpPr>
          <p:spPr bwMode="auto">
            <a:xfrm>
              <a:off x="2949576" y="1314450"/>
              <a:ext cx="130175" cy="142875"/>
            </a:xfrm>
            <a:custGeom>
              <a:avLst/>
              <a:gdLst>
                <a:gd name="T0" fmla="*/ 145 w 225"/>
                <a:gd name="T1" fmla="*/ 185 h 229"/>
                <a:gd name="T2" fmla="*/ 184 w 225"/>
                <a:gd name="T3" fmla="*/ 226 h 229"/>
                <a:gd name="T4" fmla="*/ 225 w 225"/>
                <a:gd name="T5" fmla="*/ 179 h 229"/>
                <a:gd name="T6" fmla="*/ 225 w 225"/>
                <a:gd name="T7" fmla="*/ 151 h 229"/>
                <a:gd name="T8" fmla="*/ 212 w 225"/>
                <a:gd name="T9" fmla="*/ 151 h 229"/>
                <a:gd name="T10" fmla="*/ 212 w 225"/>
                <a:gd name="T11" fmla="*/ 179 h 229"/>
                <a:gd name="T12" fmla="*/ 194 w 225"/>
                <a:gd name="T13" fmla="*/ 211 h 229"/>
                <a:gd name="T14" fmla="*/ 176 w 225"/>
                <a:gd name="T15" fmla="*/ 186 h 229"/>
                <a:gd name="T16" fmla="*/ 176 w 225"/>
                <a:gd name="T17" fmla="*/ 86 h 229"/>
                <a:gd name="T18" fmla="*/ 158 w 225"/>
                <a:gd name="T19" fmla="*/ 27 h 229"/>
                <a:gd name="T20" fmla="*/ 90 w 225"/>
                <a:gd name="T21" fmla="*/ 0 h 229"/>
                <a:gd name="T22" fmla="*/ 14 w 225"/>
                <a:gd name="T23" fmla="*/ 56 h 229"/>
                <a:gd name="T24" fmla="*/ 37 w 225"/>
                <a:gd name="T25" fmla="*/ 80 h 229"/>
                <a:gd name="T26" fmla="*/ 60 w 225"/>
                <a:gd name="T27" fmla="*/ 57 h 229"/>
                <a:gd name="T28" fmla="*/ 35 w 225"/>
                <a:gd name="T29" fmla="*/ 34 h 229"/>
                <a:gd name="T30" fmla="*/ 89 w 225"/>
                <a:gd name="T31" fmla="*/ 11 h 229"/>
                <a:gd name="T32" fmla="*/ 142 w 225"/>
                <a:gd name="T33" fmla="*/ 75 h 229"/>
                <a:gd name="T34" fmla="*/ 142 w 225"/>
                <a:gd name="T35" fmla="*/ 93 h 229"/>
                <a:gd name="T36" fmla="*/ 50 w 225"/>
                <a:gd name="T37" fmla="*/ 111 h 229"/>
                <a:gd name="T38" fmla="*/ 0 w 225"/>
                <a:gd name="T39" fmla="*/ 176 h 229"/>
                <a:gd name="T40" fmla="*/ 80 w 225"/>
                <a:gd name="T41" fmla="*/ 229 h 229"/>
                <a:gd name="T42" fmla="*/ 145 w 225"/>
                <a:gd name="T43" fmla="*/ 185 h 229"/>
                <a:gd name="T44" fmla="*/ 142 w 225"/>
                <a:gd name="T45" fmla="*/ 104 h 229"/>
                <a:gd name="T46" fmla="*/ 142 w 225"/>
                <a:gd name="T47" fmla="*/ 154 h 229"/>
                <a:gd name="T48" fmla="*/ 83 w 225"/>
                <a:gd name="T49" fmla="*/ 218 h 229"/>
                <a:gd name="T50" fmla="*/ 38 w 225"/>
                <a:gd name="T51" fmla="*/ 175 h 229"/>
                <a:gd name="T52" fmla="*/ 142 w 225"/>
                <a:gd name="T53" fmla="*/ 10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5" h="229">
                  <a:moveTo>
                    <a:pt x="145" y="185"/>
                  </a:moveTo>
                  <a:cubicBezTo>
                    <a:pt x="147" y="205"/>
                    <a:pt x="160" y="226"/>
                    <a:pt x="184" y="226"/>
                  </a:cubicBezTo>
                  <a:cubicBezTo>
                    <a:pt x="194" y="226"/>
                    <a:pt x="225" y="219"/>
                    <a:pt x="225" y="179"/>
                  </a:cubicBezTo>
                  <a:lnTo>
                    <a:pt x="225" y="151"/>
                  </a:lnTo>
                  <a:lnTo>
                    <a:pt x="212" y="151"/>
                  </a:lnTo>
                  <a:lnTo>
                    <a:pt x="212" y="179"/>
                  </a:lnTo>
                  <a:cubicBezTo>
                    <a:pt x="212" y="208"/>
                    <a:pt x="200" y="211"/>
                    <a:pt x="194" y="211"/>
                  </a:cubicBezTo>
                  <a:cubicBezTo>
                    <a:pt x="178" y="211"/>
                    <a:pt x="176" y="188"/>
                    <a:pt x="176" y="186"/>
                  </a:cubicBezTo>
                  <a:lnTo>
                    <a:pt x="176" y="86"/>
                  </a:lnTo>
                  <a:cubicBezTo>
                    <a:pt x="176" y="65"/>
                    <a:pt x="176" y="46"/>
                    <a:pt x="158" y="27"/>
                  </a:cubicBezTo>
                  <a:cubicBezTo>
                    <a:pt x="139" y="8"/>
                    <a:pt x="114" y="0"/>
                    <a:pt x="90" y="0"/>
                  </a:cubicBezTo>
                  <a:cubicBezTo>
                    <a:pt x="49" y="0"/>
                    <a:pt x="14" y="23"/>
                    <a:pt x="14" y="56"/>
                  </a:cubicBezTo>
                  <a:cubicBezTo>
                    <a:pt x="14" y="71"/>
                    <a:pt x="24" y="80"/>
                    <a:pt x="37" y="80"/>
                  </a:cubicBezTo>
                  <a:cubicBezTo>
                    <a:pt x="51" y="80"/>
                    <a:pt x="60" y="70"/>
                    <a:pt x="60" y="57"/>
                  </a:cubicBezTo>
                  <a:cubicBezTo>
                    <a:pt x="60" y="51"/>
                    <a:pt x="58" y="34"/>
                    <a:pt x="35" y="34"/>
                  </a:cubicBezTo>
                  <a:cubicBezTo>
                    <a:pt x="48" y="16"/>
                    <a:pt x="73" y="11"/>
                    <a:pt x="89" y="11"/>
                  </a:cubicBezTo>
                  <a:cubicBezTo>
                    <a:pt x="113" y="11"/>
                    <a:pt x="142" y="30"/>
                    <a:pt x="142" y="75"/>
                  </a:cubicBezTo>
                  <a:lnTo>
                    <a:pt x="142" y="93"/>
                  </a:lnTo>
                  <a:cubicBezTo>
                    <a:pt x="116" y="95"/>
                    <a:pt x="81" y="96"/>
                    <a:pt x="50" y="111"/>
                  </a:cubicBezTo>
                  <a:cubicBezTo>
                    <a:pt x="12" y="128"/>
                    <a:pt x="0" y="154"/>
                    <a:pt x="0" y="176"/>
                  </a:cubicBezTo>
                  <a:cubicBezTo>
                    <a:pt x="0" y="216"/>
                    <a:pt x="48" y="229"/>
                    <a:pt x="80" y="229"/>
                  </a:cubicBezTo>
                  <a:cubicBezTo>
                    <a:pt x="113" y="229"/>
                    <a:pt x="136" y="209"/>
                    <a:pt x="145" y="185"/>
                  </a:cubicBezTo>
                  <a:close/>
                  <a:moveTo>
                    <a:pt x="142" y="104"/>
                  </a:moveTo>
                  <a:lnTo>
                    <a:pt x="142" y="154"/>
                  </a:lnTo>
                  <a:cubicBezTo>
                    <a:pt x="142" y="201"/>
                    <a:pt x="106" y="218"/>
                    <a:pt x="83" y="218"/>
                  </a:cubicBezTo>
                  <a:cubicBezTo>
                    <a:pt x="59" y="218"/>
                    <a:pt x="38" y="200"/>
                    <a:pt x="38" y="175"/>
                  </a:cubicBezTo>
                  <a:cubicBezTo>
                    <a:pt x="38" y="148"/>
                    <a:pt x="59" y="107"/>
                    <a:pt x="142" y="10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58375102-B741-48E8-872B-9BCFA0C94DE6}"/>
                </a:ext>
              </a:extLst>
            </p:cNvPr>
            <p:cNvSpPr>
              <a:spLocks/>
            </p:cNvSpPr>
            <p:nvPr>
              <p:custDataLst>
                <p:tags r:id="rId114"/>
              </p:custDataLst>
            </p:nvPr>
          </p:nvSpPr>
          <p:spPr bwMode="auto">
            <a:xfrm>
              <a:off x="3090864" y="1316038"/>
              <a:ext cx="228600" cy="138113"/>
            </a:xfrm>
            <a:custGeom>
              <a:avLst/>
              <a:gdLst>
                <a:gd name="T0" fmla="*/ 39 w 389"/>
                <a:gd name="T1" fmla="*/ 49 h 220"/>
                <a:gd name="T2" fmla="*/ 39 w 389"/>
                <a:gd name="T3" fmla="*/ 182 h 220"/>
                <a:gd name="T4" fmla="*/ 0 w 389"/>
                <a:gd name="T5" fmla="*/ 205 h 220"/>
                <a:gd name="T6" fmla="*/ 0 w 389"/>
                <a:gd name="T7" fmla="*/ 220 h 220"/>
                <a:gd name="T8" fmla="*/ 56 w 389"/>
                <a:gd name="T9" fmla="*/ 219 h 220"/>
                <a:gd name="T10" fmla="*/ 112 w 389"/>
                <a:gd name="T11" fmla="*/ 220 h 220"/>
                <a:gd name="T12" fmla="*/ 112 w 389"/>
                <a:gd name="T13" fmla="*/ 205 h 220"/>
                <a:gd name="T14" fmla="*/ 73 w 389"/>
                <a:gd name="T15" fmla="*/ 182 h 220"/>
                <a:gd name="T16" fmla="*/ 73 w 389"/>
                <a:gd name="T17" fmla="*/ 91 h 220"/>
                <a:gd name="T18" fmla="*/ 141 w 389"/>
                <a:gd name="T19" fmla="*/ 11 h 220"/>
                <a:gd name="T20" fmla="*/ 178 w 389"/>
                <a:gd name="T21" fmla="*/ 66 h 220"/>
                <a:gd name="T22" fmla="*/ 178 w 389"/>
                <a:gd name="T23" fmla="*/ 182 h 220"/>
                <a:gd name="T24" fmla="*/ 139 w 389"/>
                <a:gd name="T25" fmla="*/ 205 h 220"/>
                <a:gd name="T26" fmla="*/ 139 w 389"/>
                <a:gd name="T27" fmla="*/ 220 h 220"/>
                <a:gd name="T28" fmla="*/ 195 w 389"/>
                <a:gd name="T29" fmla="*/ 219 h 220"/>
                <a:gd name="T30" fmla="*/ 251 w 389"/>
                <a:gd name="T31" fmla="*/ 220 h 220"/>
                <a:gd name="T32" fmla="*/ 251 w 389"/>
                <a:gd name="T33" fmla="*/ 205 h 220"/>
                <a:gd name="T34" fmla="*/ 212 w 389"/>
                <a:gd name="T35" fmla="*/ 182 h 220"/>
                <a:gd name="T36" fmla="*/ 212 w 389"/>
                <a:gd name="T37" fmla="*/ 91 h 220"/>
                <a:gd name="T38" fmla="*/ 279 w 389"/>
                <a:gd name="T39" fmla="*/ 11 h 220"/>
                <a:gd name="T40" fmla="*/ 316 w 389"/>
                <a:gd name="T41" fmla="*/ 66 h 220"/>
                <a:gd name="T42" fmla="*/ 316 w 389"/>
                <a:gd name="T43" fmla="*/ 182 h 220"/>
                <a:gd name="T44" fmla="*/ 277 w 389"/>
                <a:gd name="T45" fmla="*/ 205 h 220"/>
                <a:gd name="T46" fmla="*/ 277 w 389"/>
                <a:gd name="T47" fmla="*/ 220 h 220"/>
                <a:gd name="T48" fmla="*/ 334 w 389"/>
                <a:gd name="T49" fmla="*/ 219 h 220"/>
                <a:gd name="T50" fmla="*/ 389 w 389"/>
                <a:gd name="T51" fmla="*/ 220 h 220"/>
                <a:gd name="T52" fmla="*/ 389 w 389"/>
                <a:gd name="T53" fmla="*/ 205 h 220"/>
                <a:gd name="T54" fmla="*/ 351 w 389"/>
                <a:gd name="T55" fmla="*/ 190 h 220"/>
                <a:gd name="T56" fmla="*/ 351 w 389"/>
                <a:gd name="T57" fmla="*/ 95 h 220"/>
                <a:gd name="T58" fmla="*/ 335 w 389"/>
                <a:gd name="T59" fmla="*/ 18 h 220"/>
                <a:gd name="T60" fmla="*/ 283 w 389"/>
                <a:gd name="T61" fmla="*/ 0 h 220"/>
                <a:gd name="T62" fmla="*/ 210 w 389"/>
                <a:gd name="T63" fmla="*/ 49 h 220"/>
                <a:gd name="T64" fmla="*/ 144 w 389"/>
                <a:gd name="T65" fmla="*/ 0 h 220"/>
                <a:gd name="T66" fmla="*/ 70 w 389"/>
                <a:gd name="T67" fmla="*/ 52 h 220"/>
                <a:gd name="T68" fmla="*/ 70 w 389"/>
                <a:gd name="T69" fmla="*/ 0 h 220"/>
                <a:gd name="T70" fmla="*/ 0 w 389"/>
                <a:gd name="T71" fmla="*/ 5 h 220"/>
                <a:gd name="T72" fmla="*/ 0 w 389"/>
                <a:gd name="T73" fmla="*/ 21 h 220"/>
                <a:gd name="T74" fmla="*/ 39 w 389"/>
                <a:gd name="T75" fmla="*/ 4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89" h="220">
                  <a:moveTo>
                    <a:pt x="39" y="49"/>
                  </a:moveTo>
                  <a:lnTo>
                    <a:pt x="39" y="182"/>
                  </a:lnTo>
                  <a:cubicBezTo>
                    <a:pt x="39" y="205"/>
                    <a:pt x="33" y="205"/>
                    <a:pt x="0" y="205"/>
                  </a:cubicBezTo>
                  <a:lnTo>
                    <a:pt x="0" y="220"/>
                  </a:lnTo>
                  <a:cubicBezTo>
                    <a:pt x="17" y="220"/>
                    <a:pt x="43" y="219"/>
                    <a:pt x="56" y="219"/>
                  </a:cubicBezTo>
                  <a:cubicBezTo>
                    <a:pt x="69" y="219"/>
                    <a:pt x="95" y="220"/>
                    <a:pt x="112" y="220"/>
                  </a:cubicBezTo>
                  <a:lnTo>
                    <a:pt x="112" y="205"/>
                  </a:lnTo>
                  <a:cubicBezTo>
                    <a:pt x="79" y="205"/>
                    <a:pt x="73" y="205"/>
                    <a:pt x="73" y="182"/>
                  </a:cubicBezTo>
                  <a:lnTo>
                    <a:pt x="73" y="91"/>
                  </a:lnTo>
                  <a:cubicBezTo>
                    <a:pt x="73" y="39"/>
                    <a:pt x="109" y="11"/>
                    <a:pt x="141" y="11"/>
                  </a:cubicBezTo>
                  <a:cubicBezTo>
                    <a:pt x="172" y="11"/>
                    <a:pt x="178" y="38"/>
                    <a:pt x="178" y="66"/>
                  </a:cubicBezTo>
                  <a:lnTo>
                    <a:pt x="178" y="182"/>
                  </a:lnTo>
                  <a:cubicBezTo>
                    <a:pt x="178" y="205"/>
                    <a:pt x="172" y="205"/>
                    <a:pt x="139" y="205"/>
                  </a:cubicBezTo>
                  <a:lnTo>
                    <a:pt x="139" y="220"/>
                  </a:lnTo>
                  <a:cubicBezTo>
                    <a:pt x="156" y="220"/>
                    <a:pt x="182" y="219"/>
                    <a:pt x="195" y="219"/>
                  </a:cubicBezTo>
                  <a:cubicBezTo>
                    <a:pt x="208" y="219"/>
                    <a:pt x="234" y="220"/>
                    <a:pt x="251" y="220"/>
                  </a:cubicBezTo>
                  <a:lnTo>
                    <a:pt x="251" y="205"/>
                  </a:lnTo>
                  <a:cubicBezTo>
                    <a:pt x="217" y="205"/>
                    <a:pt x="212" y="205"/>
                    <a:pt x="212" y="182"/>
                  </a:cubicBezTo>
                  <a:lnTo>
                    <a:pt x="212" y="91"/>
                  </a:lnTo>
                  <a:cubicBezTo>
                    <a:pt x="212" y="39"/>
                    <a:pt x="247" y="11"/>
                    <a:pt x="279" y="11"/>
                  </a:cubicBezTo>
                  <a:cubicBezTo>
                    <a:pt x="311" y="11"/>
                    <a:pt x="316" y="38"/>
                    <a:pt x="316" y="66"/>
                  </a:cubicBezTo>
                  <a:lnTo>
                    <a:pt x="316" y="182"/>
                  </a:lnTo>
                  <a:cubicBezTo>
                    <a:pt x="316" y="205"/>
                    <a:pt x="311" y="205"/>
                    <a:pt x="277" y="205"/>
                  </a:cubicBezTo>
                  <a:lnTo>
                    <a:pt x="277" y="220"/>
                  </a:lnTo>
                  <a:cubicBezTo>
                    <a:pt x="295" y="220"/>
                    <a:pt x="320" y="219"/>
                    <a:pt x="334" y="219"/>
                  </a:cubicBezTo>
                  <a:cubicBezTo>
                    <a:pt x="347" y="219"/>
                    <a:pt x="373" y="220"/>
                    <a:pt x="389" y="220"/>
                  </a:cubicBezTo>
                  <a:lnTo>
                    <a:pt x="389" y="205"/>
                  </a:lnTo>
                  <a:cubicBezTo>
                    <a:pt x="364" y="205"/>
                    <a:pt x="351" y="205"/>
                    <a:pt x="351" y="190"/>
                  </a:cubicBezTo>
                  <a:lnTo>
                    <a:pt x="351" y="95"/>
                  </a:lnTo>
                  <a:cubicBezTo>
                    <a:pt x="351" y="52"/>
                    <a:pt x="351" y="36"/>
                    <a:pt x="335" y="18"/>
                  </a:cubicBezTo>
                  <a:cubicBezTo>
                    <a:pt x="328" y="10"/>
                    <a:pt x="312" y="0"/>
                    <a:pt x="283" y="0"/>
                  </a:cubicBezTo>
                  <a:cubicBezTo>
                    <a:pt x="241" y="0"/>
                    <a:pt x="219" y="30"/>
                    <a:pt x="210" y="49"/>
                  </a:cubicBezTo>
                  <a:cubicBezTo>
                    <a:pt x="203" y="5"/>
                    <a:pt x="167" y="0"/>
                    <a:pt x="144" y="0"/>
                  </a:cubicBezTo>
                  <a:cubicBezTo>
                    <a:pt x="108" y="0"/>
                    <a:pt x="84" y="21"/>
                    <a:pt x="70" y="52"/>
                  </a:cubicBezTo>
                  <a:lnTo>
                    <a:pt x="70" y="0"/>
                  </a:lnTo>
                  <a:lnTo>
                    <a:pt x="0" y="5"/>
                  </a:lnTo>
                  <a:lnTo>
                    <a:pt x="0" y="21"/>
                  </a:lnTo>
                  <a:cubicBezTo>
                    <a:pt x="35" y="21"/>
                    <a:pt x="39" y="24"/>
                    <a:pt x="39" y="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5FFBDF62-5A1D-4452-9466-EEEBF9715A64}"/>
                </a:ext>
              </a:extLst>
            </p:cNvPr>
            <p:cNvSpPr>
              <a:spLocks noEditPoints="1"/>
            </p:cNvSpPr>
            <p:nvPr>
              <p:custDataLst>
                <p:tags r:id="rId115"/>
              </p:custDataLst>
            </p:nvPr>
          </p:nvSpPr>
          <p:spPr bwMode="auto">
            <a:xfrm>
              <a:off x="3333751" y="1246188"/>
              <a:ext cx="63500" cy="207963"/>
            </a:xfrm>
            <a:custGeom>
              <a:avLst/>
              <a:gdLst>
                <a:gd name="T0" fmla="*/ 71 w 106"/>
                <a:gd name="T1" fmla="*/ 113 h 333"/>
                <a:gd name="T2" fmla="*/ 2 w 106"/>
                <a:gd name="T3" fmla="*/ 118 h 333"/>
                <a:gd name="T4" fmla="*/ 2 w 106"/>
                <a:gd name="T5" fmla="*/ 134 h 333"/>
                <a:gd name="T6" fmla="*/ 39 w 106"/>
                <a:gd name="T7" fmla="*/ 161 h 333"/>
                <a:gd name="T8" fmla="*/ 39 w 106"/>
                <a:gd name="T9" fmla="*/ 295 h 333"/>
                <a:gd name="T10" fmla="*/ 0 w 106"/>
                <a:gd name="T11" fmla="*/ 318 h 333"/>
                <a:gd name="T12" fmla="*/ 0 w 106"/>
                <a:gd name="T13" fmla="*/ 333 h 333"/>
                <a:gd name="T14" fmla="*/ 55 w 106"/>
                <a:gd name="T15" fmla="*/ 332 h 333"/>
                <a:gd name="T16" fmla="*/ 106 w 106"/>
                <a:gd name="T17" fmla="*/ 333 h 333"/>
                <a:gd name="T18" fmla="*/ 106 w 106"/>
                <a:gd name="T19" fmla="*/ 318 h 333"/>
                <a:gd name="T20" fmla="*/ 71 w 106"/>
                <a:gd name="T21" fmla="*/ 296 h 333"/>
                <a:gd name="T22" fmla="*/ 71 w 106"/>
                <a:gd name="T23" fmla="*/ 113 h 333"/>
                <a:gd name="T24" fmla="*/ 73 w 106"/>
                <a:gd name="T25" fmla="*/ 26 h 333"/>
                <a:gd name="T26" fmla="*/ 47 w 106"/>
                <a:gd name="T27" fmla="*/ 0 h 333"/>
                <a:gd name="T28" fmla="*/ 21 w 106"/>
                <a:gd name="T29" fmla="*/ 26 h 333"/>
                <a:gd name="T30" fmla="*/ 47 w 106"/>
                <a:gd name="T31" fmla="*/ 52 h 333"/>
                <a:gd name="T32" fmla="*/ 73 w 106"/>
                <a:gd name="T33" fmla="*/ 26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6" h="333">
                  <a:moveTo>
                    <a:pt x="71" y="113"/>
                  </a:moveTo>
                  <a:lnTo>
                    <a:pt x="2" y="118"/>
                  </a:lnTo>
                  <a:lnTo>
                    <a:pt x="2" y="134"/>
                  </a:lnTo>
                  <a:cubicBezTo>
                    <a:pt x="34" y="134"/>
                    <a:pt x="39" y="137"/>
                    <a:pt x="39" y="161"/>
                  </a:cubicBezTo>
                  <a:lnTo>
                    <a:pt x="39" y="295"/>
                  </a:lnTo>
                  <a:cubicBezTo>
                    <a:pt x="39" y="318"/>
                    <a:pt x="33" y="318"/>
                    <a:pt x="0" y="318"/>
                  </a:cubicBezTo>
                  <a:lnTo>
                    <a:pt x="0" y="333"/>
                  </a:lnTo>
                  <a:cubicBezTo>
                    <a:pt x="16" y="333"/>
                    <a:pt x="43" y="332"/>
                    <a:pt x="55" y="332"/>
                  </a:cubicBezTo>
                  <a:cubicBezTo>
                    <a:pt x="72" y="332"/>
                    <a:pt x="89" y="333"/>
                    <a:pt x="106" y="333"/>
                  </a:cubicBezTo>
                  <a:lnTo>
                    <a:pt x="106" y="318"/>
                  </a:lnTo>
                  <a:cubicBezTo>
                    <a:pt x="73" y="318"/>
                    <a:pt x="71" y="315"/>
                    <a:pt x="71" y="296"/>
                  </a:cubicBezTo>
                  <a:lnTo>
                    <a:pt x="71" y="113"/>
                  </a:lnTo>
                  <a:close/>
                  <a:moveTo>
                    <a:pt x="73" y="26"/>
                  </a:moveTo>
                  <a:cubicBezTo>
                    <a:pt x="73" y="10"/>
                    <a:pt x="61" y="0"/>
                    <a:pt x="47" y="0"/>
                  </a:cubicBezTo>
                  <a:cubicBezTo>
                    <a:pt x="32" y="0"/>
                    <a:pt x="21" y="13"/>
                    <a:pt x="21" y="26"/>
                  </a:cubicBezTo>
                  <a:cubicBezTo>
                    <a:pt x="21" y="40"/>
                    <a:pt x="32" y="52"/>
                    <a:pt x="47" y="52"/>
                  </a:cubicBezTo>
                  <a:cubicBezTo>
                    <a:pt x="61" y="52"/>
                    <a:pt x="73" y="42"/>
                    <a:pt x="73" y="26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2638D8F9-D252-40C3-8E79-0EDEB4AB0941}"/>
                </a:ext>
              </a:extLst>
            </p:cNvPr>
            <p:cNvSpPr>
              <a:spLocks/>
            </p:cNvSpPr>
            <p:nvPr>
              <p:custDataLst>
                <p:tags r:id="rId116"/>
              </p:custDataLst>
            </p:nvPr>
          </p:nvSpPr>
          <p:spPr bwMode="auto">
            <a:xfrm>
              <a:off x="3414714" y="1314450"/>
              <a:ext cx="111125" cy="142875"/>
            </a:xfrm>
            <a:custGeom>
              <a:avLst/>
              <a:gdLst>
                <a:gd name="T0" fmla="*/ 42 w 190"/>
                <a:gd name="T1" fmla="*/ 115 h 229"/>
                <a:gd name="T2" fmla="*/ 109 w 190"/>
                <a:gd name="T3" fmla="*/ 12 h 229"/>
                <a:gd name="T4" fmla="*/ 163 w 190"/>
                <a:gd name="T5" fmla="*/ 31 h 229"/>
                <a:gd name="T6" fmla="*/ 139 w 190"/>
                <a:gd name="T7" fmla="*/ 54 h 229"/>
                <a:gd name="T8" fmla="*/ 162 w 190"/>
                <a:gd name="T9" fmla="*/ 77 h 229"/>
                <a:gd name="T10" fmla="*/ 185 w 190"/>
                <a:gd name="T11" fmla="*/ 53 h 229"/>
                <a:gd name="T12" fmla="*/ 109 w 190"/>
                <a:gd name="T13" fmla="*/ 0 h 229"/>
                <a:gd name="T14" fmla="*/ 0 w 190"/>
                <a:gd name="T15" fmla="*/ 116 h 229"/>
                <a:gd name="T16" fmla="*/ 108 w 190"/>
                <a:gd name="T17" fmla="*/ 229 h 229"/>
                <a:gd name="T18" fmla="*/ 190 w 190"/>
                <a:gd name="T19" fmla="*/ 164 h 229"/>
                <a:gd name="T20" fmla="*/ 184 w 190"/>
                <a:gd name="T21" fmla="*/ 159 h 229"/>
                <a:gd name="T22" fmla="*/ 177 w 190"/>
                <a:gd name="T23" fmla="*/ 164 h 229"/>
                <a:gd name="T24" fmla="*/ 112 w 190"/>
                <a:gd name="T25" fmla="*/ 216 h 229"/>
                <a:gd name="T26" fmla="*/ 42 w 190"/>
                <a:gd name="T27" fmla="*/ 115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0" h="229">
                  <a:moveTo>
                    <a:pt x="42" y="115"/>
                  </a:moveTo>
                  <a:cubicBezTo>
                    <a:pt x="42" y="33"/>
                    <a:pt x="83" y="12"/>
                    <a:pt x="109" y="12"/>
                  </a:cubicBezTo>
                  <a:cubicBezTo>
                    <a:pt x="114" y="12"/>
                    <a:pt x="145" y="13"/>
                    <a:pt x="163" y="31"/>
                  </a:cubicBezTo>
                  <a:cubicBezTo>
                    <a:pt x="142" y="32"/>
                    <a:pt x="139" y="47"/>
                    <a:pt x="139" y="54"/>
                  </a:cubicBezTo>
                  <a:cubicBezTo>
                    <a:pt x="139" y="67"/>
                    <a:pt x="148" y="77"/>
                    <a:pt x="162" y="77"/>
                  </a:cubicBezTo>
                  <a:cubicBezTo>
                    <a:pt x="175" y="77"/>
                    <a:pt x="185" y="68"/>
                    <a:pt x="185" y="53"/>
                  </a:cubicBezTo>
                  <a:cubicBezTo>
                    <a:pt x="185" y="19"/>
                    <a:pt x="147" y="0"/>
                    <a:pt x="109" y="0"/>
                  </a:cubicBezTo>
                  <a:cubicBezTo>
                    <a:pt x="46" y="0"/>
                    <a:pt x="0" y="54"/>
                    <a:pt x="0" y="116"/>
                  </a:cubicBezTo>
                  <a:cubicBezTo>
                    <a:pt x="0" y="179"/>
                    <a:pt x="50" y="229"/>
                    <a:pt x="108" y="229"/>
                  </a:cubicBezTo>
                  <a:cubicBezTo>
                    <a:pt x="175" y="229"/>
                    <a:pt x="190" y="169"/>
                    <a:pt x="190" y="164"/>
                  </a:cubicBezTo>
                  <a:cubicBezTo>
                    <a:pt x="190" y="159"/>
                    <a:pt x="185" y="159"/>
                    <a:pt x="184" y="159"/>
                  </a:cubicBezTo>
                  <a:cubicBezTo>
                    <a:pt x="179" y="159"/>
                    <a:pt x="178" y="161"/>
                    <a:pt x="177" y="164"/>
                  </a:cubicBezTo>
                  <a:cubicBezTo>
                    <a:pt x="163" y="210"/>
                    <a:pt x="131" y="216"/>
                    <a:pt x="112" y="216"/>
                  </a:cubicBezTo>
                  <a:cubicBezTo>
                    <a:pt x="86" y="216"/>
                    <a:pt x="42" y="195"/>
                    <a:pt x="42" y="11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6EBD8708-D02C-4D87-A79D-6C7D3153417D}"/>
                </a:ext>
              </a:extLst>
            </p:cNvPr>
            <p:cNvSpPr>
              <a:spLocks/>
            </p:cNvSpPr>
            <p:nvPr>
              <p:custDataLst>
                <p:tags r:id="rId117"/>
              </p:custDataLst>
            </p:nvPr>
          </p:nvSpPr>
          <p:spPr bwMode="auto">
            <a:xfrm>
              <a:off x="3544889" y="1314450"/>
              <a:ext cx="95250" cy="142875"/>
            </a:xfrm>
            <a:custGeom>
              <a:avLst/>
              <a:gdLst>
                <a:gd name="T0" fmla="*/ 87 w 163"/>
                <a:gd name="T1" fmla="*/ 127 h 229"/>
                <a:gd name="T2" fmla="*/ 139 w 163"/>
                <a:gd name="T3" fmla="*/ 172 h 229"/>
                <a:gd name="T4" fmla="*/ 83 w 163"/>
                <a:gd name="T5" fmla="*/ 218 h 229"/>
                <a:gd name="T6" fmla="*/ 13 w 163"/>
                <a:gd name="T7" fmla="*/ 147 h 229"/>
                <a:gd name="T8" fmla="*/ 6 w 163"/>
                <a:gd name="T9" fmla="*/ 139 h 229"/>
                <a:gd name="T10" fmla="*/ 0 w 163"/>
                <a:gd name="T11" fmla="*/ 151 h 229"/>
                <a:gd name="T12" fmla="*/ 0 w 163"/>
                <a:gd name="T13" fmla="*/ 217 h 229"/>
                <a:gd name="T14" fmla="*/ 5 w 163"/>
                <a:gd name="T15" fmla="*/ 229 h 229"/>
                <a:gd name="T16" fmla="*/ 18 w 163"/>
                <a:gd name="T17" fmla="*/ 219 h 229"/>
                <a:gd name="T18" fmla="*/ 28 w 163"/>
                <a:gd name="T19" fmla="*/ 207 h 229"/>
                <a:gd name="T20" fmla="*/ 83 w 163"/>
                <a:gd name="T21" fmla="*/ 229 h 229"/>
                <a:gd name="T22" fmla="*/ 163 w 163"/>
                <a:gd name="T23" fmla="*/ 159 h 229"/>
                <a:gd name="T24" fmla="*/ 142 w 163"/>
                <a:gd name="T25" fmla="*/ 112 h 229"/>
                <a:gd name="T26" fmla="*/ 85 w 163"/>
                <a:gd name="T27" fmla="*/ 88 h 229"/>
                <a:gd name="T28" fmla="*/ 24 w 163"/>
                <a:gd name="T29" fmla="*/ 47 h 229"/>
                <a:gd name="T30" fmla="*/ 80 w 163"/>
                <a:gd name="T31" fmla="*/ 9 h 229"/>
                <a:gd name="T32" fmla="*/ 138 w 163"/>
                <a:gd name="T33" fmla="*/ 70 h 229"/>
                <a:gd name="T34" fmla="*/ 144 w 163"/>
                <a:gd name="T35" fmla="*/ 74 h 229"/>
                <a:gd name="T36" fmla="*/ 151 w 163"/>
                <a:gd name="T37" fmla="*/ 62 h 229"/>
                <a:gd name="T38" fmla="*/ 151 w 163"/>
                <a:gd name="T39" fmla="*/ 12 h 229"/>
                <a:gd name="T40" fmla="*/ 145 w 163"/>
                <a:gd name="T41" fmla="*/ 0 h 229"/>
                <a:gd name="T42" fmla="*/ 135 w 163"/>
                <a:gd name="T43" fmla="*/ 6 h 229"/>
                <a:gd name="T44" fmla="*/ 127 w 163"/>
                <a:gd name="T45" fmla="*/ 14 h 229"/>
                <a:gd name="T46" fmla="*/ 80 w 163"/>
                <a:gd name="T47" fmla="*/ 0 h 229"/>
                <a:gd name="T48" fmla="*/ 0 w 163"/>
                <a:gd name="T49" fmla="*/ 61 h 229"/>
                <a:gd name="T50" fmla="*/ 21 w 163"/>
                <a:gd name="T51" fmla="*/ 104 h 229"/>
                <a:gd name="T52" fmla="*/ 87 w 163"/>
                <a:gd name="T53" fmla="*/ 127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3" h="229">
                  <a:moveTo>
                    <a:pt x="87" y="127"/>
                  </a:moveTo>
                  <a:cubicBezTo>
                    <a:pt x="98" y="129"/>
                    <a:pt x="139" y="137"/>
                    <a:pt x="139" y="172"/>
                  </a:cubicBezTo>
                  <a:cubicBezTo>
                    <a:pt x="139" y="198"/>
                    <a:pt x="122" y="218"/>
                    <a:pt x="83" y="218"/>
                  </a:cubicBezTo>
                  <a:cubicBezTo>
                    <a:pt x="41" y="218"/>
                    <a:pt x="23" y="189"/>
                    <a:pt x="13" y="147"/>
                  </a:cubicBezTo>
                  <a:cubicBezTo>
                    <a:pt x="12" y="141"/>
                    <a:pt x="11" y="139"/>
                    <a:pt x="6" y="139"/>
                  </a:cubicBezTo>
                  <a:cubicBezTo>
                    <a:pt x="0" y="139"/>
                    <a:pt x="0" y="142"/>
                    <a:pt x="0" y="151"/>
                  </a:cubicBezTo>
                  <a:lnTo>
                    <a:pt x="0" y="217"/>
                  </a:lnTo>
                  <a:cubicBezTo>
                    <a:pt x="0" y="225"/>
                    <a:pt x="0" y="229"/>
                    <a:pt x="5" y="229"/>
                  </a:cubicBezTo>
                  <a:cubicBezTo>
                    <a:pt x="8" y="229"/>
                    <a:pt x="8" y="228"/>
                    <a:pt x="18" y="219"/>
                  </a:cubicBezTo>
                  <a:cubicBezTo>
                    <a:pt x="19" y="218"/>
                    <a:pt x="19" y="217"/>
                    <a:pt x="28" y="207"/>
                  </a:cubicBezTo>
                  <a:cubicBezTo>
                    <a:pt x="50" y="228"/>
                    <a:pt x="72" y="229"/>
                    <a:pt x="83" y="229"/>
                  </a:cubicBezTo>
                  <a:cubicBezTo>
                    <a:pt x="140" y="229"/>
                    <a:pt x="163" y="195"/>
                    <a:pt x="163" y="159"/>
                  </a:cubicBezTo>
                  <a:cubicBezTo>
                    <a:pt x="163" y="133"/>
                    <a:pt x="148" y="118"/>
                    <a:pt x="142" y="112"/>
                  </a:cubicBezTo>
                  <a:cubicBezTo>
                    <a:pt x="126" y="96"/>
                    <a:pt x="106" y="92"/>
                    <a:pt x="85" y="88"/>
                  </a:cubicBezTo>
                  <a:cubicBezTo>
                    <a:pt x="57" y="83"/>
                    <a:pt x="24" y="76"/>
                    <a:pt x="24" y="47"/>
                  </a:cubicBezTo>
                  <a:cubicBezTo>
                    <a:pt x="24" y="30"/>
                    <a:pt x="37" y="9"/>
                    <a:pt x="80" y="9"/>
                  </a:cubicBezTo>
                  <a:cubicBezTo>
                    <a:pt x="135" y="9"/>
                    <a:pt x="137" y="54"/>
                    <a:pt x="138" y="70"/>
                  </a:cubicBezTo>
                  <a:cubicBezTo>
                    <a:pt x="139" y="74"/>
                    <a:pt x="143" y="74"/>
                    <a:pt x="144" y="74"/>
                  </a:cubicBezTo>
                  <a:cubicBezTo>
                    <a:pt x="151" y="74"/>
                    <a:pt x="151" y="72"/>
                    <a:pt x="151" y="62"/>
                  </a:cubicBezTo>
                  <a:lnTo>
                    <a:pt x="151" y="12"/>
                  </a:lnTo>
                  <a:cubicBezTo>
                    <a:pt x="151" y="3"/>
                    <a:pt x="151" y="0"/>
                    <a:pt x="145" y="0"/>
                  </a:cubicBezTo>
                  <a:cubicBezTo>
                    <a:pt x="143" y="0"/>
                    <a:pt x="142" y="0"/>
                    <a:pt x="135" y="6"/>
                  </a:cubicBezTo>
                  <a:cubicBezTo>
                    <a:pt x="134" y="8"/>
                    <a:pt x="129" y="12"/>
                    <a:pt x="127" y="14"/>
                  </a:cubicBezTo>
                  <a:cubicBezTo>
                    <a:pt x="108" y="0"/>
                    <a:pt x="87" y="0"/>
                    <a:pt x="80" y="0"/>
                  </a:cubicBezTo>
                  <a:cubicBezTo>
                    <a:pt x="19" y="0"/>
                    <a:pt x="0" y="33"/>
                    <a:pt x="0" y="61"/>
                  </a:cubicBezTo>
                  <a:cubicBezTo>
                    <a:pt x="0" y="79"/>
                    <a:pt x="8" y="93"/>
                    <a:pt x="21" y="104"/>
                  </a:cubicBezTo>
                  <a:cubicBezTo>
                    <a:pt x="37" y="117"/>
                    <a:pt x="51" y="120"/>
                    <a:pt x="87" y="127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5">
              <a:extLst>
                <a:ext uri="{FF2B5EF4-FFF2-40B4-BE49-F238E27FC236}">
                  <a16:creationId xmlns:a16="http://schemas.microsoft.com/office/drawing/2014/main" id="{D0EF86A5-7FCF-4D44-90D1-E976403F2BFC}"/>
                </a:ext>
              </a:extLst>
            </p:cNvPr>
            <p:cNvSpPr>
              <a:spLocks noEditPoints="1"/>
            </p:cNvSpPr>
            <p:nvPr>
              <p:custDataLst>
                <p:tags r:id="rId118"/>
              </p:custDataLst>
            </p:nvPr>
          </p:nvSpPr>
          <p:spPr bwMode="auto">
            <a:xfrm>
              <a:off x="4278314" y="1028700"/>
              <a:ext cx="139700" cy="219075"/>
            </a:xfrm>
            <a:custGeom>
              <a:avLst/>
              <a:gdLst>
                <a:gd name="T0" fmla="*/ 237 w 237"/>
                <a:gd name="T1" fmla="*/ 5 h 352"/>
                <a:gd name="T2" fmla="*/ 230 w 237"/>
                <a:gd name="T3" fmla="*/ 0 h 352"/>
                <a:gd name="T4" fmla="*/ 167 w 237"/>
                <a:gd name="T5" fmla="*/ 5 h 352"/>
                <a:gd name="T6" fmla="*/ 160 w 237"/>
                <a:gd name="T7" fmla="*/ 15 h 352"/>
                <a:gd name="T8" fmla="*/ 172 w 237"/>
                <a:gd name="T9" fmla="*/ 21 h 352"/>
                <a:gd name="T10" fmla="*/ 197 w 237"/>
                <a:gd name="T11" fmla="*/ 29 h 352"/>
                <a:gd name="T12" fmla="*/ 196 w 237"/>
                <a:gd name="T13" fmla="*/ 39 h 352"/>
                <a:gd name="T14" fmla="*/ 166 w 237"/>
                <a:gd name="T15" fmla="*/ 158 h 352"/>
                <a:gd name="T16" fmla="*/ 120 w 237"/>
                <a:gd name="T17" fmla="*/ 126 h 352"/>
                <a:gd name="T18" fmla="*/ 0 w 237"/>
                <a:gd name="T19" fmla="*/ 272 h 352"/>
                <a:gd name="T20" fmla="*/ 66 w 237"/>
                <a:gd name="T21" fmla="*/ 352 h 352"/>
                <a:gd name="T22" fmla="*/ 131 w 237"/>
                <a:gd name="T23" fmla="*/ 314 h 352"/>
                <a:gd name="T24" fmla="*/ 176 w 237"/>
                <a:gd name="T25" fmla="*/ 352 h 352"/>
                <a:gd name="T26" fmla="*/ 213 w 237"/>
                <a:gd name="T27" fmla="*/ 324 h 352"/>
                <a:gd name="T28" fmla="*/ 228 w 237"/>
                <a:gd name="T29" fmla="*/ 275 h 352"/>
                <a:gd name="T30" fmla="*/ 222 w 237"/>
                <a:gd name="T31" fmla="*/ 270 h 352"/>
                <a:gd name="T32" fmla="*/ 215 w 237"/>
                <a:gd name="T33" fmla="*/ 279 h 352"/>
                <a:gd name="T34" fmla="*/ 177 w 237"/>
                <a:gd name="T35" fmla="*/ 341 h 352"/>
                <a:gd name="T36" fmla="*/ 162 w 237"/>
                <a:gd name="T37" fmla="*/ 318 h 352"/>
                <a:gd name="T38" fmla="*/ 165 w 237"/>
                <a:gd name="T39" fmla="*/ 294 h 352"/>
                <a:gd name="T40" fmla="*/ 237 w 237"/>
                <a:gd name="T41" fmla="*/ 5 h 352"/>
                <a:gd name="T42" fmla="*/ 133 w 237"/>
                <a:gd name="T43" fmla="*/ 287 h 352"/>
                <a:gd name="T44" fmla="*/ 123 w 237"/>
                <a:gd name="T45" fmla="*/ 305 h 352"/>
                <a:gd name="T46" fmla="*/ 67 w 237"/>
                <a:gd name="T47" fmla="*/ 341 h 352"/>
                <a:gd name="T48" fmla="*/ 35 w 237"/>
                <a:gd name="T49" fmla="*/ 294 h 352"/>
                <a:gd name="T50" fmla="*/ 62 w 237"/>
                <a:gd name="T51" fmla="*/ 185 h 352"/>
                <a:gd name="T52" fmla="*/ 120 w 237"/>
                <a:gd name="T53" fmla="*/ 137 h 352"/>
                <a:gd name="T54" fmla="*/ 160 w 237"/>
                <a:gd name="T55" fmla="*/ 181 h 352"/>
                <a:gd name="T56" fmla="*/ 158 w 237"/>
                <a:gd name="T57" fmla="*/ 189 h 352"/>
                <a:gd name="T58" fmla="*/ 133 w 237"/>
                <a:gd name="T59" fmla="*/ 28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7" h="352">
                  <a:moveTo>
                    <a:pt x="237" y="5"/>
                  </a:moveTo>
                  <a:cubicBezTo>
                    <a:pt x="237" y="5"/>
                    <a:pt x="237" y="0"/>
                    <a:pt x="230" y="0"/>
                  </a:cubicBezTo>
                  <a:cubicBezTo>
                    <a:pt x="223" y="0"/>
                    <a:pt x="176" y="4"/>
                    <a:pt x="167" y="5"/>
                  </a:cubicBezTo>
                  <a:cubicBezTo>
                    <a:pt x="163" y="6"/>
                    <a:pt x="160" y="8"/>
                    <a:pt x="160" y="15"/>
                  </a:cubicBezTo>
                  <a:cubicBezTo>
                    <a:pt x="160" y="21"/>
                    <a:pt x="165" y="21"/>
                    <a:pt x="172" y="21"/>
                  </a:cubicBezTo>
                  <a:cubicBezTo>
                    <a:pt x="196" y="21"/>
                    <a:pt x="197" y="24"/>
                    <a:pt x="197" y="29"/>
                  </a:cubicBezTo>
                  <a:lnTo>
                    <a:pt x="196" y="39"/>
                  </a:lnTo>
                  <a:lnTo>
                    <a:pt x="166" y="158"/>
                  </a:lnTo>
                  <a:cubicBezTo>
                    <a:pt x="157" y="139"/>
                    <a:pt x="142" y="126"/>
                    <a:pt x="120" y="126"/>
                  </a:cubicBezTo>
                  <a:cubicBezTo>
                    <a:pt x="61" y="126"/>
                    <a:pt x="0" y="199"/>
                    <a:pt x="0" y="272"/>
                  </a:cubicBezTo>
                  <a:cubicBezTo>
                    <a:pt x="0" y="319"/>
                    <a:pt x="27" y="352"/>
                    <a:pt x="66" y="352"/>
                  </a:cubicBezTo>
                  <a:cubicBezTo>
                    <a:pt x="76" y="352"/>
                    <a:pt x="101" y="350"/>
                    <a:pt x="131" y="314"/>
                  </a:cubicBezTo>
                  <a:cubicBezTo>
                    <a:pt x="135" y="335"/>
                    <a:pt x="152" y="352"/>
                    <a:pt x="176" y="352"/>
                  </a:cubicBezTo>
                  <a:cubicBezTo>
                    <a:pt x="194" y="352"/>
                    <a:pt x="205" y="340"/>
                    <a:pt x="213" y="324"/>
                  </a:cubicBezTo>
                  <a:cubicBezTo>
                    <a:pt x="222" y="306"/>
                    <a:pt x="228" y="276"/>
                    <a:pt x="228" y="275"/>
                  </a:cubicBezTo>
                  <a:cubicBezTo>
                    <a:pt x="228" y="270"/>
                    <a:pt x="224" y="270"/>
                    <a:pt x="222" y="270"/>
                  </a:cubicBezTo>
                  <a:cubicBezTo>
                    <a:pt x="217" y="270"/>
                    <a:pt x="217" y="272"/>
                    <a:pt x="215" y="279"/>
                  </a:cubicBezTo>
                  <a:cubicBezTo>
                    <a:pt x="207" y="311"/>
                    <a:pt x="198" y="341"/>
                    <a:pt x="177" y="341"/>
                  </a:cubicBezTo>
                  <a:cubicBezTo>
                    <a:pt x="164" y="341"/>
                    <a:pt x="162" y="328"/>
                    <a:pt x="162" y="318"/>
                  </a:cubicBezTo>
                  <a:cubicBezTo>
                    <a:pt x="162" y="306"/>
                    <a:pt x="163" y="302"/>
                    <a:pt x="165" y="294"/>
                  </a:cubicBezTo>
                  <a:lnTo>
                    <a:pt x="237" y="5"/>
                  </a:lnTo>
                  <a:close/>
                  <a:moveTo>
                    <a:pt x="133" y="287"/>
                  </a:moveTo>
                  <a:cubicBezTo>
                    <a:pt x="131" y="296"/>
                    <a:pt x="131" y="297"/>
                    <a:pt x="123" y="305"/>
                  </a:cubicBezTo>
                  <a:cubicBezTo>
                    <a:pt x="101" y="333"/>
                    <a:pt x="81" y="341"/>
                    <a:pt x="67" y="341"/>
                  </a:cubicBezTo>
                  <a:cubicBezTo>
                    <a:pt x="42" y="341"/>
                    <a:pt x="35" y="313"/>
                    <a:pt x="35" y="294"/>
                  </a:cubicBezTo>
                  <a:cubicBezTo>
                    <a:pt x="35" y="269"/>
                    <a:pt x="51" y="207"/>
                    <a:pt x="62" y="185"/>
                  </a:cubicBezTo>
                  <a:cubicBezTo>
                    <a:pt x="78" y="155"/>
                    <a:pt x="100" y="137"/>
                    <a:pt x="120" y="137"/>
                  </a:cubicBezTo>
                  <a:cubicBezTo>
                    <a:pt x="153" y="137"/>
                    <a:pt x="160" y="178"/>
                    <a:pt x="160" y="181"/>
                  </a:cubicBezTo>
                  <a:cubicBezTo>
                    <a:pt x="160" y="184"/>
                    <a:pt x="159" y="187"/>
                    <a:pt x="158" y="189"/>
                  </a:cubicBezTo>
                  <a:lnTo>
                    <a:pt x="133" y="28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id="{5CD2B76A-794A-4B9A-8F56-A14768178C34}"/>
                </a:ext>
              </a:extLst>
            </p:cNvPr>
            <p:cNvSpPr>
              <a:spLocks/>
            </p:cNvSpPr>
            <p:nvPr>
              <p:custDataLst>
                <p:tags r:id="rId119"/>
              </p:custDataLst>
            </p:nvPr>
          </p:nvSpPr>
          <p:spPr bwMode="auto">
            <a:xfrm>
              <a:off x="4430714" y="1106488"/>
              <a:ext cx="112713" cy="141288"/>
            </a:xfrm>
            <a:custGeom>
              <a:avLst/>
              <a:gdLst>
                <a:gd name="T0" fmla="*/ 177 w 194"/>
                <a:gd name="T1" fmla="*/ 31 h 226"/>
                <a:gd name="T2" fmla="*/ 156 w 194"/>
                <a:gd name="T3" fmla="*/ 38 h 226"/>
                <a:gd name="T4" fmla="*/ 147 w 194"/>
                <a:gd name="T5" fmla="*/ 57 h 226"/>
                <a:gd name="T6" fmla="*/ 165 w 194"/>
                <a:gd name="T7" fmla="*/ 74 h 226"/>
                <a:gd name="T8" fmla="*/ 193 w 194"/>
                <a:gd name="T9" fmla="*/ 43 h 226"/>
                <a:gd name="T10" fmla="*/ 134 w 194"/>
                <a:gd name="T11" fmla="*/ 0 h 226"/>
                <a:gd name="T12" fmla="*/ 0 w 194"/>
                <a:gd name="T13" fmla="*/ 141 h 226"/>
                <a:gd name="T14" fmla="*/ 81 w 194"/>
                <a:gd name="T15" fmla="*/ 226 h 226"/>
                <a:gd name="T16" fmla="*/ 194 w 194"/>
                <a:gd name="T17" fmla="*/ 167 h 226"/>
                <a:gd name="T18" fmla="*/ 188 w 194"/>
                <a:gd name="T19" fmla="*/ 160 h 226"/>
                <a:gd name="T20" fmla="*/ 182 w 194"/>
                <a:gd name="T21" fmla="*/ 165 h 226"/>
                <a:gd name="T22" fmla="*/ 82 w 194"/>
                <a:gd name="T23" fmla="*/ 215 h 226"/>
                <a:gd name="T24" fmla="*/ 37 w 194"/>
                <a:gd name="T25" fmla="*/ 160 h 226"/>
                <a:gd name="T26" fmla="*/ 64 w 194"/>
                <a:gd name="T27" fmla="*/ 61 h 226"/>
                <a:gd name="T28" fmla="*/ 135 w 194"/>
                <a:gd name="T29" fmla="*/ 11 h 226"/>
                <a:gd name="T30" fmla="*/ 177 w 194"/>
                <a:gd name="T31" fmla="*/ 3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4" h="226">
                  <a:moveTo>
                    <a:pt x="177" y="31"/>
                  </a:moveTo>
                  <a:cubicBezTo>
                    <a:pt x="170" y="31"/>
                    <a:pt x="163" y="31"/>
                    <a:pt x="156" y="38"/>
                  </a:cubicBezTo>
                  <a:cubicBezTo>
                    <a:pt x="148" y="45"/>
                    <a:pt x="147" y="54"/>
                    <a:pt x="147" y="57"/>
                  </a:cubicBezTo>
                  <a:cubicBezTo>
                    <a:pt x="147" y="69"/>
                    <a:pt x="156" y="74"/>
                    <a:pt x="165" y="74"/>
                  </a:cubicBezTo>
                  <a:cubicBezTo>
                    <a:pt x="179" y="74"/>
                    <a:pt x="193" y="63"/>
                    <a:pt x="193" y="43"/>
                  </a:cubicBezTo>
                  <a:cubicBezTo>
                    <a:pt x="193" y="18"/>
                    <a:pt x="170" y="0"/>
                    <a:pt x="134" y="0"/>
                  </a:cubicBezTo>
                  <a:cubicBezTo>
                    <a:pt x="67" y="0"/>
                    <a:pt x="0" y="71"/>
                    <a:pt x="0" y="141"/>
                  </a:cubicBezTo>
                  <a:cubicBezTo>
                    <a:pt x="0" y="186"/>
                    <a:pt x="29" y="226"/>
                    <a:pt x="81" y="226"/>
                  </a:cubicBezTo>
                  <a:cubicBezTo>
                    <a:pt x="153" y="226"/>
                    <a:pt x="194" y="173"/>
                    <a:pt x="194" y="167"/>
                  </a:cubicBezTo>
                  <a:cubicBezTo>
                    <a:pt x="194" y="164"/>
                    <a:pt x="191" y="160"/>
                    <a:pt x="188" y="160"/>
                  </a:cubicBezTo>
                  <a:cubicBezTo>
                    <a:pt x="186" y="160"/>
                    <a:pt x="185" y="161"/>
                    <a:pt x="182" y="165"/>
                  </a:cubicBezTo>
                  <a:cubicBezTo>
                    <a:pt x="143" y="215"/>
                    <a:pt x="88" y="215"/>
                    <a:pt x="82" y="215"/>
                  </a:cubicBezTo>
                  <a:cubicBezTo>
                    <a:pt x="51" y="215"/>
                    <a:pt x="37" y="190"/>
                    <a:pt x="37" y="160"/>
                  </a:cubicBezTo>
                  <a:cubicBezTo>
                    <a:pt x="37" y="140"/>
                    <a:pt x="47" y="91"/>
                    <a:pt x="64" y="61"/>
                  </a:cubicBezTo>
                  <a:cubicBezTo>
                    <a:pt x="80" y="32"/>
                    <a:pt x="107" y="11"/>
                    <a:pt x="135" y="11"/>
                  </a:cubicBezTo>
                  <a:cubicBezTo>
                    <a:pt x="152" y="11"/>
                    <a:pt x="171" y="17"/>
                    <a:pt x="177" y="31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6B0CDC36-53C8-461B-AED5-65B7D278BD1A}"/>
                </a:ext>
              </a:extLst>
            </p:cNvPr>
            <p:cNvSpPr>
              <a:spLocks noChangeArrowheads="1"/>
            </p:cNvSpPr>
            <p:nvPr>
              <p:custDataLst>
                <p:tags r:id="rId120"/>
              </p:custDataLst>
            </p:nvPr>
          </p:nvSpPr>
          <p:spPr bwMode="auto">
            <a:xfrm>
              <a:off x="4267201" y="1370013"/>
              <a:ext cx="277813" cy="12700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BBB8F4FB-146C-4E6B-826E-A661F768E476}"/>
                </a:ext>
              </a:extLst>
            </p:cNvPr>
            <p:cNvSpPr>
              <a:spLocks noEditPoints="1"/>
            </p:cNvSpPr>
            <p:nvPr>
              <p:custDataLst>
                <p:tags r:id="rId121"/>
              </p:custDataLst>
            </p:nvPr>
          </p:nvSpPr>
          <p:spPr bwMode="auto">
            <a:xfrm>
              <a:off x="4289426" y="1450975"/>
              <a:ext cx="138113" cy="219075"/>
            </a:xfrm>
            <a:custGeom>
              <a:avLst/>
              <a:gdLst>
                <a:gd name="T0" fmla="*/ 237 w 237"/>
                <a:gd name="T1" fmla="*/ 6 h 352"/>
                <a:gd name="T2" fmla="*/ 230 w 237"/>
                <a:gd name="T3" fmla="*/ 0 h 352"/>
                <a:gd name="T4" fmla="*/ 167 w 237"/>
                <a:gd name="T5" fmla="*/ 6 h 352"/>
                <a:gd name="T6" fmla="*/ 160 w 237"/>
                <a:gd name="T7" fmla="*/ 15 h 352"/>
                <a:gd name="T8" fmla="*/ 172 w 237"/>
                <a:gd name="T9" fmla="*/ 21 h 352"/>
                <a:gd name="T10" fmla="*/ 197 w 237"/>
                <a:gd name="T11" fmla="*/ 29 h 352"/>
                <a:gd name="T12" fmla="*/ 196 w 237"/>
                <a:gd name="T13" fmla="*/ 39 h 352"/>
                <a:gd name="T14" fmla="*/ 166 w 237"/>
                <a:gd name="T15" fmla="*/ 158 h 352"/>
                <a:gd name="T16" fmla="*/ 120 w 237"/>
                <a:gd name="T17" fmla="*/ 126 h 352"/>
                <a:gd name="T18" fmla="*/ 0 w 237"/>
                <a:gd name="T19" fmla="*/ 272 h 352"/>
                <a:gd name="T20" fmla="*/ 66 w 237"/>
                <a:gd name="T21" fmla="*/ 352 h 352"/>
                <a:gd name="T22" fmla="*/ 131 w 237"/>
                <a:gd name="T23" fmla="*/ 314 h 352"/>
                <a:gd name="T24" fmla="*/ 176 w 237"/>
                <a:gd name="T25" fmla="*/ 352 h 352"/>
                <a:gd name="T26" fmla="*/ 213 w 237"/>
                <a:gd name="T27" fmla="*/ 324 h 352"/>
                <a:gd name="T28" fmla="*/ 228 w 237"/>
                <a:gd name="T29" fmla="*/ 275 h 352"/>
                <a:gd name="T30" fmla="*/ 222 w 237"/>
                <a:gd name="T31" fmla="*/ 270 h 352"/>
                <a:gd name="T32" fmla="*/ 215 w 237"/>
                <a:gd name="T33" fmla="*/ 279 h 352"/>
                <a:gd name="T34" fmla="*/ 177 w 237"/>
                <a:gd name="T35" fmla="*/ 341 h 352"/>
                <a:gd name="T36" fmla="*/ 162 w 237"/>
                <a:gd name="T37" fmla="*/ 318 h 352"/>
                <a:gd name="T38" fmla="*/ 165 w 237"/>
                <a:gd name="T39" fmla="*/ 294 h 352"/>
                <a:gd name="T40" fmla="*/ 237 w 237"/>
                <a:gd name="T41" fmla="*/ 6 h 352"/>
                <a:gd name="T42" fmla="*/ 133 w 237"/>
                <a:gd name="T43" fmla="*/ 287 h 352"/>
                <a:gd name="T44" fmla="*/ 123 w 237"/>
                <a:gd name="T45" fmla="*/ 305 h 352"/>
                <a:gd name="T46" fmla="*/ 67 w 237"/>
                <a:gd name="T47" fmla="*/ 341 h 352"/>
                <a:gd name="T48" fmla="*/ 35 w 237"/>
                <a:gd name="T49" fmla="*/ 294 h 352"/>
                <a:gd name="T50" fmla="*/ 62 w 237"/>
                <a:gd name="T51" fmla="*/ 185 h 352"/>
                <a:gd name="T52" fmla="*/ 120 w 237"/>
                <a:gd name="T53" fmla="*/ 137 h 352"/>
                <a:gd name="T54" fmla="*/ 160 w 237"/>
                <a:gd name="T55" fmla="*/ 181 h 352"/>
                <a:gd name="T56" fmla="*/ 158 w 237"/>
                <a:gd name="T57" fmla="*/ 189 h 352"/>
                <a:gd name="T58" fmla="*/ 133 w 237"/>
                <a:gd name="T59" fmla="*/ 28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7" h="352">
                  <a:moveTo>
                    <a:pt x="237" y="6"/>
                  </a:moveTo>
                  <a:cubicBezTo>
                    <a:pt x="237" y="5"/>
                    <a:pt x="237" y="0"/>
                    <a:pt x="230" y="0"/>
                  </a:cubicBezTo>
                  <a:cubicBezTo>
                    <a:pt x="223" y="0"/>
                    <a:pt x="176" y="5"/>
                    <a:pt x="167" y="6"/>
                  </a:cubicBezTo>
                  <a:cubicBezTo>
                    <a:pt x="163" y="6"/>
                    <a:pt x="160" y="9"/>
                    <a:pt x="160" y="15"/>
                  </a:cubicBezTo>
                  <a:cubicBezTo>
                    <a:pt x="160" y="21"/>
                    <a:pt x="165" y="21"/>
                    <a:pt x="172" y="21"/>
                  </a:cubicBezTo>
                  <a:cubicBezTo>
                    <a:pt x="196" y="21"/>
                    <a:pt x="197" y="24"/>
                    <a:pt x="197" y="29"/>
                  </a:cubicBezTo>
                  <a:lnTo>
                    <a:pt x="196" y="39"/>
                  </a:lnTo>
                  <a:lnTo>
                    <a:pt x="166" y="158"/>
                  </a:lnTo>
                  <a:cubicBezTo>
                    <a:pt x="157" y="139"/>
                    <a:pt x="142" y="126"/>
                    <a:pt x="120" y="126"/>
                  </a:cubicBezTo>
                  <a:cubicBezTo>
                    <a:pt x="61" y="126"/>
                    <a:pt x="0" y="199"/>
                    <a:pt x="0" y="272"/>
                  </a:cubicBezTo>
                  <a:cubicBezTo>
                    <a:pt x="0" y="319"/>
                    <a:pt x="27" y="352"/>
                    <a:pt x="66" y="352"/>
                  </a:cubicBezTo>
                  <a:cubicBezTo>
                    <a:pt x="76" y="352"/>
                    <a:pt x="101" y="350"/>
                    <a:pt x="131" y="314"/>
                  </a:cubicBezTo>
                  <a:cubicBezTo>
                    <a:pt x="135" y="335"/>
                    <a:pt x="152" y="352"/>
                    <a:pt x="176" y="352"/>
                  </a:cubicBezTo>
                  <a:cubicBezTo>
                    <a:pt x="194" y="352"/>
                    <a:pt x="205" y="340"/>
                    <a:pt x="213" y="324"/>
                  </a:cubicBezTo>
                  <a:cubicBezTo>
                    <a:pt x="221" y="306"/>
                    <a:pt x="228" y="276"/>
                    <a:pt x="228" y="275"/>
                  </a:cubicBezTo>
                  <a:cubicBezTo>
                    <a:pt x="228" y="270"/>
                    <a:pt x="223" y="270"/>
                    <a:pt x="222" y="270"/>
                  </a:cubicBezTo>
                  <a:cubicBezTo>
                    <a:pt x="217" y="270"/>
                    <a:pt x="217" y="272"/>
                    <a:pt x="215" y="279"/>
                  </a:cubicBezTo>
                  <a:cubicBezTo>
                    <a:pt x="207" y="311"/>
                    <a:pt x="198" y="341"/>
                    <a:pt x="177" y="341"/>
                  </a:cubicBezTo>
                  <a:cubicBezTo>
                    <a:pt x="164" y="341"/>
                    <a:pt x="162" y="328"/>
                    <a:pt x="162" y="318"/>
                  </a:cubicBezTo>
                  <a:cubicBezTo>
                    <a:pt x="162" y="306"/>
                    <a:pt x="163" y="302"/>
                    <a:pt x="165" y="294"/>
                  </a:cubicBezTo>
                  <a:lnTo>
                    <a:pt x="237" y="6"/>
                  </a:lnTo>
                  <a:close/>
                  <a:moveTo>
                    <a:pt x="133" y="287"/>
                  </a:moveTo>
                  <a:cubicBezTo>
                    <a:pt x="131" y="296"/>
                    <a:pt x="131" y="297"/>
                    <a:pt x="123" y="305"/>
                  </a:cubicBezTo>
                  <a:cubicBezTo>
                    <a:pt x="101" y="333"/>
                    <a:pt x="81" y="341"/>
                    <a:pt x="67" y="341"/>
                  </a:cubicBezTo>
                  <a:cubicBezTo>
                    <a:pt x="42" y="341"/>
                    <a:pt x="35" y="313"/>
                    <a:pt x="35" y="294"/>
                  </a:cubicBezTo>
                  <a:cubicBezTo>
                    <a:pt x="35" y="269"/>
                    <a:pt x="51" y="208"/>
                    <a:pt x="62" y="185"/>
                  </a:cubicBezTo>
                  <a:cubicBezTo>
                    <a:pt x="78" y="155"/>
                    <a:pt x="100" y="137"/>
                    <a:pt x="120" y="137"/>
                  </a:cubicBezTo>
                  <a:cubicBezTo>
                    <a:pt x="153" y="137"/>
                    <a:pt x="160" y="178"/>
                    <a:pt x="160" y="181"/>
                  </a:cubicBezTo>
                  <a:cubicBezTo>
                    <a:pt x="160" y="184"/>
                    <a:pt x="159" y="187"/>
                    <a:pt x="158" y="189"/>
                  </a:cubicBezTo>
                  <a:lnTo>
                    <a:pt x="133" y="28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6564228A-D200-4846-B9F7-A1ED7C5E0A76}"/>
                </a:ext>
              </a:extLst>
            </p:cNvPr>
            <p:cNvSpPr>
              <a:spLocks/>
            </p:cNvSpPr>
            <p:nvPr>
              <p:custDataLst>
                <p:tags r:id="rId122"/>
              </p:custDataLst>
            </p:nvPr>
          </p:nvSpPr>
          <p:spPr bwMode="auto">
            <a:xfrm>
              <a:off x="4435476" y="1471613"/>
              <a:ext cx="88900" cy="198438"/>
            </a:xfrm>
            <a:custGeom>
              <a:avLst/>
              <a:gdLst>
                <a:gd name="T0" fmla="*/ 92 w 153"/>
                <a:gd name="T1" fmla="*/ 113 h 318"/>
                <a:gd name="T2" fmla="*/ 138 w 153"/>
                <a:gd name="T3" fmla="*/ 113 h 318"/>
                <a:gd name="T4" fmla="*/ 153 w 153"/>
                <a:gd name="T5" fmla="*/ 103 h 318"/>
                <a:gd name="T6" fmla="*/ 139 w 153"/>
                <a:gd name="T7" fmla="*/ 97 h 318"/>
                <a:gd name="T8" fmla="*/ 96 w 153"/>
                <a:gd name="T9" fmla="*/ 97 h 318"/>
                <a:gd name="T10" fmla="*/ 116 w 153"/>
                <a:gd name="T11" fmla="*/ 13 h 318"/>
                <a:gd name="T12" fmla="*/ 102 w 153"/>
                <a:gd name="T13" fmla="*/ 0 h 318"/>
                <a:gd name="T14" fmla="*/ 82 w 153"/>
                <a:gd name="T15" fmla="*/ 18 h 318"/>
                <a:gd name="T16" fmla="*/ 62 w 153"/>
                <a:gd name="T17" fmla="*/ 97 h 318"/>
                <a:gd name="T18" fmla="*/ 15 w 153"/>
                <a:gd name="T19" fmla="*/ 97 h 318"/>
                <a:gd name="T20" fmla="*/ 0 w 153"/>
                <a:gd name="T21" fmla="*/ 107 h 318"/>
                <a:gd name="T22" fmla="*/ 14 w 153"/>
                <a:gd name="T23" fmla="*/ 113 h 318"/>
                <a:gd name="T24" fmla="*/ 58 w 153"/>
                <a:gd name="T25" fmla="*/ 113 h 318"/>
                <a:gd name="T26" fmla="*/ 20 w 153"/>
                <a:gd name="T27" fmla="*/ 272 h 318"/>
                <a:gd name="T28" fmla="*/ 66 w 153"/>
                <a:gd name="T29" fmla="*/ 318 h 318"/>
                <a:gd name="T30" fmla="*/ 145 w 153"/>
                <a:gd name="T31" fmla="*/ 241 h 318"/>
                <a:gd name="T32" fmla="*/ 139 w 153"/>
                <a:gd name="T33" fmla="*/ 236 h 318"/>
                <a:gd name="T34" fmla="*/ 132 w 153"/>
                <a:gd name="T35" fmla="*/ 243 h 318"/>
                <a:gd name="T36" fmla="*/ 67 w 153"/>
                <a:gd name="T37" fmla="*/ 307 h 318"/>
                <a:gd name="T38" fmla="*/ 52 w 153"/>
                <a:gd name="T39" fmla="*/ 284 h 318"/>
                <a:gd name="T40" fmla="*/ 55 w 153"/>
                <a:gd name="T41" fmla="*/ 260 h 318"/>
                <a:gd name="T42" fmla="*/ 92 w 153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8">
                  <a:moveTo>
                    <a:pt x="92" y="113"/>
                  </a:moveTo>
                  <a:lnTo>
                    <a:pt x="138" y="113"/>
                  </a:lnTo>
                  <a:cubicBezTo>
                    <a:pt x="148" y="113"/>
                    <a:pt x="153" y="113"/>
                    <a:pt x="153" y="103"/>
                  </a:cubicBezTo>
                  <a:cubicBezTo>
                    <a:pt x="153" y="97"/>
                    <a:pt x="148" y="97"/>
                    <a:pt x="139" y="97"/>
                  </a:cubicBezTo>
                  <a:lnTo>
                    <a:pt x="96" y="97"/>
                  </a:lnTo>
                  <a:cubicBezTo>
                    <a:pt x="114" y="26"/>
                    <a:pt x="116" y="16"/>
                    <a:pt x="116" y="13"/>
                  </a:cubicBezTo>
                  <a:cubicBezTo>
                    <a:pt x="116" y="5"/>
                    <a:pt x="110" y="0"/>
                    <a:pt x="102" y="0"/>
                  </a:cubicBezTo>
                  <a:cubicBezTo>
                    <a:pt x="100" y="0"/>
                    <a:pt x="86" y="0"/>
                    <a:pt x="82" y="18"/>
                  </a:cubicBezTo>
                  <a:lnTo>
                    <a:pt x="62" y="97"/>
                  </a:lnTo>
                  <a:lnTo>
                    <a:pt x="15" y="97"/>
                  </a:lnTo>
                  <a:cubicBezTo>
                    <a:pt x="5" y="97"/>
                    <a:pt x="0" y="97"/>
                    <a:pt x="0" y="107"/>
                  </a:cubicBezTo>
                  <a:cubicBezTo>
                    <a:pt x="0" y="113"/>
                    <a:pt x="4" y="113"/>
                    <a:pt x="14" y="113"/>
                  </a:cubicBezTo>
                  <a:lnTo>
                    <a:pt x="58" y="113"/>
                  </a:lnTo>
                  <a:cubicBezTo>
                    <a:pt x="22" y="254"/>
                    <a:pt x="20" y="263"/>
                    <a:pt x="20" y="272"/>
                  </a:cubicBezTo>
                  <a:cubicBezTo>
                    <a:pt x="20" y="299"/>
                    <a:pt x="39" y="318"/>
                    <a:pt x="66" y="318"/>
                  </a:cubicBezTo>
                  <a:cubicBezTo>
                    <a:pt x="117" y="318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5" y="236"/>
                    <a:pt x="134" y="237"/>
                    <a:pt x="132" y="243"/>
                  </a:cubicBezTo>
                  <a:cubicBezTo>
                    <a:pt x="111" y="295"/>
                    <a:pt x="84" y="307"/>
                    <a:pt x="67" y="307"/>
                  </a:cubicBezTo>
                  <a:cubicBezTo>
                    <a:pt x="57" y="307"/>
                    <a:pt x="52" y="300"/>
                    <a:pt x="52" y="284"/>
                  </a:cubicBezTo>
                  <a:cubicBezTo>
                    <a:pt x="52" y="272"/>
                    <a:pt x="53" y="268"/>
                    <a:pt x="55" y="260"/>
                  </a:cubicBezTo>
                  <a:lnTo>
                    <a:pt x="92" y="1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30">
              <a:extLst>
                <a:ext uri="{FF2B5EF4-FFF2-40B4-BE49-F238E27FC236}">
                  <a16:creationId xmlns:a16="http://schemas.microsoft.com/office/drawing/2014/main" id="{4E5B2E44-5793-44B1-B013-6F8A9E59A45E}"/>
                </a:ext>
              </a:extLst>
            </p:cNvPr>
            <p:cNvSpPr>
              <a:spLocks noEditPoints="1"/>
            </p:cNvSpPr>
            <p:nvPr>
              <p:custDataLst>
                <p:tags r:id="rId123"/>
              </p:custDataLst>
            </p:nvPr>
          </p:nvSpPr>
          <p:spPr bwMode="auto">
            <a:xfrm>
              <a:off x="4676776" y="1339850"/>
              <a:ext cx="193675" cy="73025"/>
            </a:xfrm>
            <a:custGeom>
              <a:avLst/>
              <a:gdLst>
                <a:gd name="T0" fmla="*/ 314 w 331"/>
                <a:gd name="T1" fmla="*/ 20 h 117"/>
                <a:gd name="T2" fmla="*/ 331 w 331"/>
                <a:gd name="T3" fmla="*/ 10 h 117"/>
                <a:gd name="T4" fmla="*/ 315 w 331"/>
                <a:gd name="T5" fmla="*/ 0 h 117"/>
                <a:gd name="T6" fmla="*/ 16 w 331"/>
                <a:gd name="T7" fmla="*/ 0 h 117"/>
                <a:gd name="T8" fmla="*/ 0 w 331"/>
                <a:gd name="T9" fmla="*/ 10 h 117"/>
                <a:gd name="T10" fmla="*/ 17 w 331"/>
                <a:gd name="T11" fmla="*/ 20 h 117"/>
                <a:gd name="T12" fmla="*/ 314 w 331"/>
                <a:gd name="T13" fmla="*/ 20 h 117"/>
                <a:gd name="T14" fmla="*/ 315 w 331"/>
                <a:gd name="T15" fmla="*/ 117 h 117"/>
                <a:gd name="T16" fmla="*/ 331 w 331"/>
                <a:gd name="T17" fmla="*/ 107 h 117"/>
                <a:gd name="T18" fmla="*/ 314 w 331"/>
                <a:gd name="T19" fmla="*/ 97 h 117"/>
                <a:gd name="T20" fmla="*/ 17 w 331"/>
                <a:gd name="T21" fmla="*/ 97 h 117"/>
                <a:gd name="T22" fmla="*/ 0 w 331"/>
                <a:gd name="T23" fmla="*/ 107 h 117"/>
                <a:gd name="T24" fmla="*/ 16 w 331"/>
                <a:gd name="T25" fmla="*/ 117 h 117"/>
                <a:gd name="T26" fmla="*/ 315 w 331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1" h="117">
                  <a:moveTo>
                    <a:pt x="314" y="20"/>
                  </a:moveTo>
                  <a:cubicBezTo>
                    <a:pt x="322" y="20"/>
                    <a:pt x="331" y="20"/>
                    <a:pt x="331" y="10"/>
                  </a:cubicBezTo>
                  <a:cubicBezTo>
                    <a:pt x="331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7" y="20"/>
                  </a:cubicBezTo>
                  <a:lnTo>
                    <a:pt x="314" y="20"/>
                  </a:lnTo>
                  <a:close/>
                  <a:moveTo>
                    <a:pt x="315" y="117"/>
                  </a:moveTo>
                  <a:cubicBezTo>
                    <a:pt x="322" y="117"/>
                    <a:pt x="331" y="117"/>
                    <a:pt x="331" y="107"/>
                  </a:cubicBezTo>
                  <a:cubicBezTo>
                    <a:pt x="331" y="97"/>
                    <a:pt x="322" y="97"/>
                    <a:pt x="314" y="97"/>
                  </a:cubicBezTo>
                  <a:lnTo>
                    <a:pt x="17" y="97"/>
                  </a:lnTo>
                  <a:cubicBezTo>
                    <a:pt x="9" y="97"/>
                    <a:pt x="0" y="97"/>
                    <a:pt x="0" y="107"/>
                  </a:cubicBezTo>
                  <a:cubicBezTo>
                    <a:pt x="0" y="117"/>
                    <a:pt x="9" y="117"/>
                    <a:pt x="16" y="117"/>
                  </a:cubicBezTo>
                  <a:lnTo>
                    <a:pt x="315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id="{6E289BE5-B791-40A6-A3A0-CA213279F86F}"/>
                </a:ext>
              </a:extLst>
            </p:cNvPr>
            <p:cNvSpPr>
              <a:spLocks/>
            </p:cNvSpPr>
            <p:nvPr>
              <p:custDataLst>
                <p:tags r:id="rId124"/>
              </p:custDataLst>
            </p:nvPr>
          </p:nvSpPr>
          <p:spPr bwMode="auto">
            <a:xfrm>
              <a:off x="4973639" y="1241425"/>
              <a:ext cx="227013" cy="227013"/>
            </a:xfrm>
            <a:custGeom>
              <a:avLst/>
              <a:gdLst>
                <a:gd name="T0" fmla="*/ 155 w 389"/>
                <a:gd name="T1" fmla="*/ 173 h 365"/>
                <a:gd name="T2" fmla="*/ 173 w 389"/>
                <a:gd name="T3" fmla="*/ 100 h 365"/>
                <a:gd name="T4" fmla="*/ 182 w 389"/>
                <a:gd name="T5" fmla="*/ 28 h 365"/>
                <a:gd name="T6" fmla="*/ 149 w 389"/>
                <a:gd name="T7" fmla="*/ 0 h 365"/>
                <a:gd name="T8" fmla="*/ 53 w 389"/>
                <a:gd name="T9" fmla="*/ 30 h 365"/>
                <a:gd name="T10" fmla="*/ 0 w 389"/>
                <a:gd name="T11" fmla="*/ 93 h 365"/>
                <a:gd name="T12" fmla="*/ 5 w 389"/>
                <a:gd name="T13" fmla="*/ 96 h 365"/>
                <a:gd name="T14" fmla="*/ 43 w 389"/>
                <a:gd name="T15" fmla="*/ 71 h 365"/>
                <a:gd name="T16" fmla="*/ 116 w 389"/>
                <a:gd name="T17" fmla="*/ 27 h 365"/>
                <a:gd name="T18" fmla="*/ 140 w 389"/>
                <a:gd name="T19" fmla="*/ 49 h 365"/>
                <a:gd name="T20" fmla="*/ 132 w 389"/>
                <a:gd name="T21" fmla="*/ 107 h 365"/>
                <a:gd name="T22" fmla="*/ 118 w 389"/>
                <a:gd name="T23" fmla="*/ 173 h 365"/>
                <a:gd name="T24" fmla="*/ 100 w 389"/>
                <a:gd name="T25" fmla="*/ 173 h 365"/>
                <a:gd name="T26" fmla="*/ 63 w 389"/>
                <a:gd name="T27" fmla="*/ 197 h 365"/>
                <a:gd name="T28" fmla="*/ 74 w 389"/>
                <a:gd name="T29" fmla="*/ 201 h 365"/>
                <a:gd name="T30" fmla="*/ 110 w 389"/>
                <a:gd name="T31" fmla="*/ 201 h 365"/>
                <a:gd name="T32" fmla="*/ 63 w 389"/>
                <a:gd name="T33" fmla="*/ 344 h 365"/>
                <a:gd name="T34" fmla="*/ 58 w 389"/>
                <a:gd name="T35" fmla="*/ 357 h 365"/>
                <a:gd name="T36" fmla="*/ 63 w 389"/>
                <a:gd name="T37" fmla="*/ 361 h 365"/>
                <a:gd name="T38" fmla="*/ 96 w 389"/>
                <a:gd name="T39" fmla="*/ 344 h 365"/>
                <a:gd name="T40" fmla="*/ 101 w 389"/>
                <a:gd name="T41" fmla="*/ 335 h 365"/>
                <a:gd name="T42" fmla="*/ 147 w 389"/>
                <a:gd name="T43" fmla="*/ 201 h 365"/>
                <a:gd name="T44" fmla="*/ 259 w 389"/>
                <a:gd name="T45" fmla="*/ 201 h 365"/>
                <a:gd name="T46" fmla="*/ 282 w 389"/>
                <a:gd name="T47" fmla="*/ 196 h 365"/>
                <a:gd name="T48" fmla="*/ 256 w 389"/>
                <a:gd name="T49" fmla="*/ 337 h 365"/>
                <a:gd name="T50" fmla="*/ 286 w 389"/>
                <a:gd name="T51" fmla="*/ 365 h 365"/>
                <a:gd name="T52" fmla="*/ 389 w 389"/>
                <a:gd name="T53" fmla="*/ 307 h 365"/>
                <a:gd name="T54" fmla="*/ 384 w 389"/>
                <a:gd name="T55" fmla="*/ 303 h 365"/>
                <a:gd name="T56" fmla="*/ 346 w 389"/>
                <a:gd name="T57" fmla="*/ 330 h 365"/>
                <a:gd name="T58" fmla="*/ 334 w 389"/>
                <a:gd name="T59" fmla="*/ 336 h 365"/>
                <a:gd name="T60" fmla="*/ 319 w 389"/>
                <a:gd name="T61" fmla="*/ 337 h 365"/>
                <a:gd name="T62" fmla="*/ 298 w 389"/>
                <a:gd name="T63" fmla="*/ 316 h 365"/>
                <a:gd name="T64" fmla="*/ 303 w 389"/>
                <a:gd name="T65" fmla="*/ 272 h 365"/>
                <a:gd name="T66" fmla="*/ 379 w 389"/>
                <a:gd name="T67" fmla="*/ 9 h 365"/>
                <a:gd name="T68" fmla="*/ 381 w 389"/>
                <a:gd name="T69" fmla="*/ 3 h 365"/>
                <a:gd name="T70" fmla="*/ 376 w 389"/>
                <a:gd name="T71" fmla="*/ 0 h 365"/>
                <a:gd name="T72" fmla="*/ 344 w 389"/>
                <a:gd name="T73" fmla="*/ 15 h 365"/>
                <a:gd name="T74" fmla="*/ 339 w 389"/>
                <a:gd name="T75" fmla="*/ 23 h 365"/>
                <a:gd name="T76" fmla="*/ 288 w 389"/>
                <a:gd name="T77" fmla="*/ 173 h 365"/>
                <a:gd name="T78" fmla="*/ 155 w 389"/>
                <a:gd name="T79" fmla="*/ 173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89" h="365">
                  <a:moveTo>
                    <a:pt x="155" y="173"/>
                  </a:moveTo>
                  <a:cubicBezTo>
                    <a:pt x="161" y="150"/>
                    <a:pt x="168" y="124"/>
                    <a:pt x="173" y="100"/>
                  </a:cubicBezTo>
                  <a:cubicBezTo>
                    <a:pt x="179" y="67"/>
                    <a:pt x="182" y="34"/>
                    <a:pt x="182" y="28"/>
                  </a:cubicBezTo>
                  <a:cubicBezTo>
                    <a:pt x="182" y="0"/>
                    <a:pt x="155" y="0"/>
                    <a:pt x="149" y="0"/>
                  </a:cubicBezTo>
                  <a:cubicBezTo>
                    <a:pt x="111" y="0"/>
                    <a:pt x="77" y="14"/>
                    <a:pt x="53" y="30"/>
                  </a:cubicBezTo>
                  <a:cubicBezTo>
                    <a:pt x="13" y="57"/>
                    <a:pt x="0" y="90"/>
                    <a:pt x="0" y="93"/>
                  </a:cubicBezTo>
                  <a:cubicBezTo>
                    <a:pt x="0" y="96"/>
                    <a:pt x="4" y="96"/>
                    <a:pt x="5" y="96"/>
                  </a:cubicBezTo>
                  <a:cubicBezTo>
                    <a:pt x="9" y="96"/>
                    <a:pt x="33" y="90"/>
                    <a:pt x="43" y="71"/>
                  </a:cubicBezTo>
                  <a:cubicBezTo>
                    <a:pt x="56" y="46"/>
                    <a:pt x="71" y="27"/>
                    <a:pt x="116" y="27"/>
                  </a:cubicBezTo>
                  <a:cubicBezTo>
                    <a:pt x="136" y="27"/>
                    <a:pt x="140" y="41"/>
                    <a:pt x="140" y="49"/>
                  </a:cubicBezTo>
                  <a:cubicBezTo>
                    <a:pt x="140" y="50"/>
                    <a:pt x="138" y="73"/>
                    <a:pt x="132" y="107"/>
                  </a:cubicBezTo>
                  <a:cubicBezTo>
                    <a:pt x="130" y="121"/>
                    <a:pt x="128" y="130"/>
                    <a:pt x="118" y="173"/>
                  </a:cubicBezTo>
                  <a:lnTo>
                    <a:pt x="100" y="173"/>
                  </a:lnTo>
                  <a:cubicBezTo>
                    <a:pt x="86" y="174"/>
                    <a:pt x="63" y="190"/>
                    <a:pt x="63" y="197"/>
                  </a:cubicBezTo>
                  <a:cubicBezTo>
                    <a:pt x="63" y="200"/>
                    <a:pt x="63" y="201"/>
                    <a:pt x="74" y="201"/>
                  </a:cubicBezTo>
                  <a:lnTo>
                    <a:pt x="110" y="201"/>
                  </a:lnTo>
                  <a:cubicBezTo>
                    <a:pt x="100" y="236"/>
                    <a:pt x="86" y="283"/>
                    <a:pt x="63" y="344"/>
                  </a:cubicBezTo>
                  <a:cubicBezTo>
                    <a:pt x="58" y="356"/>
                    <a:pt x="58" y="357"/>
                    <a:pt x="58" y="357"/>
                  </a:cubicBezTo>
                  <a:cubicBezTo>
                    <a:pt x="58" y="361"/>
                    <a:pt x="62" y="361"/>
                    <a:pt x="63" y="361"/>
                  </a:cubicBezTo>
                  <a:cubicBezTo>
                    <a:pt x="70" y="361"/>
                    <a:pt x="86" y="354"/>
                    <a:pt x="96" y="344"/>
                  </a:cubicBezTo>
                  <a:cubicBezTo>
                    <a:pt x="98" y="341"/>
                    <a:pt x="99" y="340"/>
                    <a:pt x="101" y="335"/>
                  </a:cubicBezTo>
                  <a:cubicBezTo>
                    <a:pt x="119" y="291"/>
                    <a:pt x="134" y="247"/>
                    <a:pt x="147" y="201"/>
                  </a:cubicBezTo>
                  <a:lnTo>
                    <a:pt x="259" y="201"/>
                  </a:lnTo>
                  <a:cubicBezTo>
                    <a:pt x="264" y="201"/>
                    <a:pt x="274" y="201"/>
                    <a:pt x="282" y="196"/>
                  </a:cubicBezTo>
                  <a:cubicBezTo>
                    <a:pt x="276" y="217"/>
                    <a:pt x="256" y="298"/>
                    <a:pt x="256" y="337"/>
                  </a:cubicBezTo>
                  <a:cubicBezTo>
                    <a:pt x="256" y="352"/>
                    <a:pt x="264" y="365"/>
                    <a:pt x="286" y="365"/>
                  </a:cubicBezTo>
                  <a:cubicBezTo>
                    <a:pt x="352" y="365"/>
                    <a:pt x="389" y="323"/>
                    <a:pt x="389" y="307"/>
                  </a:cubicBezTo>
                  <a:cubicBezTo>
                    <a:pt x="389" y="304"/>
                    <a:pt x="387" y="303"/>
                    <a:pt x="384" y="303"/>
                  </a:cubicBezTo>
                  <a:cubicBezTo>
                    <a:pt x="380" y="303"/>
                    <a:pt x="354" y="310"/>
                    <a:pt x="346" y="330"/>
                  </a:cubicBezTo>
                  <a:cubicBezTo>
                    <a:pt x="344" y="334"/>
                    <a:pt x="344" y="334"/>
                    <a:pt x="334" y="336"/>
                  </a:cubicBezTo>
                  <a:cubicBezTo>
                    <a:pt x="329" y="337"/>
                    <a:pt x="319" y="337"/>
                    <a:pt x="319" y="337"/>
                  </a:cubicBezTo>
                  <a:cubicBezTo>
                    <a:pt x="310" y="337"/>
                    <a:pt x="298" y="331"/>
                    <a:pt x="298" y="316"/>
                  </a:cubicBezTo>
                  <a:cubicBezTo>
                    <a:pt x="298" y="310"/>
                    <a:pt x="302" y="282"/>
                    <a:pt x="303" y="272"/>
                  </a:cubicBezTo>
                  <a:cubicBezTo>
                    <a:pt x="312" y="216"/>
                    <a:pt x="336" y="122"/>
                    <a:pt x="379" y="9"/>
                  </a:cubicBezTo>
                  <a:cubicBezTo>
                    <a:pt x="381" y="5"/>
                    <a:pt x="381" y="4"/>
                    <a:pt x="381" y="3"/>
                  </a:cubicBezTo>
                  <a:cubicBezTo>
                    <a:pt x="381" y="0"/>
                    <a:pt x="378" y="0"/>
                    <a:pt x="376" y="0"/>
                  </a:cubicBezTo>
                  <a:cubicBezTo>
                    <a:pt x="368" y="0"/>
                    <a:pt x="354" y="7"/>
                    <a:pt x="344" y="15"/>
                  </a:cubicBezTo>
                  <a:cubicBezTo>
                    <a:pt x="344" y="16"/>
                    <a:pt x="341" y="19"/>
                    <a:pt x="339" y="23"/>
                  </a:cubicBezTo>
                  <a:cubicBezTo>
                    <a:pt x="319" y="72"/>
                    <a:pt x="303" y="122"/>
                    <a:pt x="288" y="173"/>
                  </a:cubicBezTo>
                  <a:lnTo>
                    <a:pt x="155" y="17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5F5C135A-58AE-4D38-9BC0-AA3BE3EC313F}"/>
                </a:ext>
              </a:extLst>
            </p:cNvPr>
            <p:cNvSpPr>
              <a:spLocks/>
            </p:cNvSpPr>
            <p:nvPr>
              <p:custDataLst>
                <p:tags r:id="rId125"/>
              </p:custDataLst>
            </p:nvPr>
          </p:nvSpPr>
          <p:spPr bwMode="auto">
            <a:xfrm>
              <a:off x="5245101" y="1220788"/>
              <a:ext cx="68263" cy="311150"/>
            </a:xfrm>
            <a:custGeom>
              <a:avLst/>
              <a:gdLst>
                <a:gd name="T0" fmla="*/ 115 w 115"/>
                <a:gd name="T1" fmla="*/ 494 h 499"/>
                <a:gd name="T2" fmla="*/ 107 w 115"/>
                <a:gd name="T3" fmla="*/ 483 h 499"/>
                <a:gd name="T4" fmla="*/ 28 w 115"/>
                <a:gd name="T5" fmla="*/ 250 h 499"/>
                <a:gd name="T6" fmla="*/ 109 w 115"/>
                <a:gd name="T7" fmla="*/ 14 h 499"/>
                <a:gd name="T8" fmla="*/ 115 w 115"/>
                <a:gd name="T9" fmla="*/ 5 h 499"/>
                <a:gd name="T10" fmla="*/ 110 w 115"/>
                <a:gd name="T11" fmla="*/ 0 h 499"/>
                <a:gd name="T12" fmla="*/ 31 w 115"/>
                <a:gd name="T13" fmla="*/ 97 h 499"/>
                <a:gd name="T14" fmla="*/ 0 w 115"/>
                <a:gd name="T15" fmla="*/ 250 h 499"/>
                <a:gd name="T16" fmla="*/ 32 w 115"/>
                <a:gd name="T17" fmla="*/ 405 h 499"/>
                <a:gd name="T18" fmla="*/ 110 w 115"/>
                <a:gd name="T19" fmla="*/ 499 h 499"/>
                <a:gd name="T20" fmla="*/ 115 w 115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9">
                  <a:moveTo>
                    <a:pt x="115" y="494"/>
                  </a:moveTo>
                  <a:cubicBezTo>
                    <a:pt x="115" y="493"/>
                    <a:pt x="115" y="492"/>
                    <a:pt x="107" y="483"/>
                  </a:cubicBezTo>
                  <a:cubicBezTo>
                    <a:pt x="44" y="420"/>
                    <a:pt x="28" y="326"/>
                    <a:pt x="28" y="250"/>
                  </a:cubicBezTo>
                  <a:cubicBezTo>
                    <a:pt x="28" y="163"/>
                    <a:pt x="47" y="76"/>
                    <a:pt x="109" y="14"/>
                  </a:cubicBezTo>
                  <a:cubicBezTo>
                    <a:pt x="115" y="8"/>
                    <a:pt x="115" y="7"/>
                    <a:pt x="115" y="5"/>
                  </a:cubicBezTo>
                  <a:cubicBezTo>
                    <a:pt x="115" y="2"/>
                    <a:pt x="113" y="0"/>
                    <a:pt x="110" y="0"/>
                  </a:cubicBezTo>
                  <a:cubicBezTo>
                    <a:pt x="105" y="0"/>
                    <a:pt x="60" y="34"/>
                    <a:pt x="31" y="97"/>
                  </a:cubicBezTo>
                  <a:cubicBezTo>
                    <a:pt x="6" y="152"/>
                    <a:pt x="0" y="208"/>
                    <a:pt x="0" y="250"/>
                  </a:cubicBezTo>
                  <a:cubicBezTo>
                    <a:pt x="0" y="289"/>
                    <a:pt x="5" y="349"/>
                    <a:pt x="32" y="405"/>
                  </a:cubicBezTo>
                  <a:cubicBezTo>
                    <a:pt x="62" y="467"/>
                    <a:pt x="105" y="499"/>
                    <a:pt x="110" y="499"/>
                  </a:cubicBezTo>
                  <a:cubicBezTo>
                    <a:pt x="113" y="499"/>
                    <a:pt x="115" y="498"/>
                    <a:pt x="115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id="{4E59AC0F-E4AE-4A8E-B179-547B4D5BC36C}"/>
                </a:ext>
              </a:extLst>
            </p:cNvPr>
            <p:cNvSpPr>
              <a:spLocks/>
            </p:cNvSpPr>
            <p:nvPr>
              <p:custDataLst>
                <p:tags r:id="rId126"/>
              </p:custDataLst>
            </p:nvPr>
          </p:nvSpPr>
          <p:spPr bwMode="auto">
            <a:xfrm>
              <a:off x="5335589" y="1316038"/>
              <a:ext cx="165100" cy="138113"/>
            </a:xfrm>
            <a:custGeom>
              <a:avLst/>
              <a:gdLst>
                <a:gd name="T0" fmla="*/ 161 w 281"/>
                <a:gd name="T1" fmla="*/ 99 h 221"/>
                <a:gd name="T2" fmla="*/ 220 w 281"/>
                <a:gd name="T3" fmla="*/ 34 h 221"/>
                <a:gd name="T4" fmla="*/ 271 w 281"/>
                <a:gd name="T5" fmla="*/ 23 h 221"/>
                <a:gd name="T6" fmla="*/ 271 w 281"/>
                <a:gd name="T7" fmla="*/ 0 h 221"/>
                <a:gd name="T8" fmla="*/ 225 w 281"/>
                <a:gd name="T9" fmla="*/ 1 h 221"/>
                <a:gd name="T10" fmla="*/ 173 w 281"/>
                <a:gd name="T11" fmla="*/ 0 h 221"/>
                <a:gd name="T12" fmla="*/ 173 w 281"/>
                <a:gd name="T13" fmla="*/ 23 h 221"/>
                <a:gd name="T14" fmla="*/ 192 w 281"/>
                <a:gd name="T15" fmla="*/ 28 h 221"/>
                <a:gd name="T16" fmla="*/ 188 w 281"/>
                <a:gd name="T17" fmla="*/ 34 h 221"/>
                <a:gd name="T18" fmla="*/ 146 w 281"/>
                <a:gd name="T19" fmla="*/ 81 h 221"/>
                <a:gd name="T20" fmla="*/ 98 w 281"/>
                <a:gd name="T21" fmla="*/ 23 h 221"/>
                <a:gd name="T22" fmla="*/ 118 w 281"/>
                <a:gd name="T23" fmla="*/ 23 h 221"/>
                <a:gd name="T24" fmla="*/ 118 w 281"/>
                <a:gd name="T25" fmla="*/ 0 h 221"/>
                <a:gd name="T26" fmla="*/ 57 w 281"/>
                <a:gd name="T27" fmla="*/ 1 h 221"/>
                <a:gd name="T28" fmla="*/ 2 w 281"/>
                <a:gd name="T29" fmla="*/ 0 h 221"/>
                <a:gd name="T30" fmla="*/ 2 w 281"/>
                <a:gd name="T31" fmla="*/ 23 h 221"/>
                <a:gd name="T32" fmla="*/ 38 w 281"/>
                <a:gd name="T33" fmla="*/ 23 h 221"/>
                <a:gd name="T34" fmla="*/ 116 w 281"/>
                <a:gd name="T35" fmla="*/ 115 h 221"/>
                <a:gd name="T36" fmla="*/ 50 w 281"/>
                <a:gd name="T37" fmla="*/ 188 h 221"/>
                <a:gd name="T38" fmla="*/ 0 w 281"/>
                <a:gd name="T39" fmla="*/ 198 h 221"/>
                <a:gd name="T40" fmla="*/ 0 w 281"/>
                <a:gd name="T41" fmla="*/ 221 h 221"/>
                <a:gd name="T42" fmla="*/ 46 w 281"/>
                <a:gd name="T43" fmla="*/ 220 h 221"/>
                <a:gd name="T44" fmla="*/ 97 w 281"/>
                <a:gd name="T45" fmla="*/ 221 h 221"/>
                <a:gd name="T46" fmla="*/ 97 w 281"/>
                <a:gd name="T47" fmla="*/ 198 h 221"/>
                <a:gd name="T48" fmla="*/ 79 w 281"/>
                <a:gd name="T49" fmla="*/ 192 h 221"/>
                <a:gd name="T50" fmla="*/ 82 w 281"/>
                <a:gd name="T51" fmla="*/ 187 h 221"/>
                <a:gd name="T52" fmla="*/ 131 w 281"/>
                <a:gd name="T53" fmla="*/ 133 h 221"/>
                <a:gd name="T54" fmla="*/ 185 w 281"/>
                <a:gd name="T55" fmla="*/ 198 h 221"/>
                <a:gd name="T56" fmla="*/ 166 w 281"/>
                <a:gd name="T57" fmla="*/ 198 h 221"/>
                <a:gd name="T58" fmla="*/ 166 w 281"/>
                <a:gd name="T59" fmla="*/ 221 h 221"/>
                <a:gd name="T60" fmla="*/ 226 w 281"/>
                <a:gd name="T61" fmla="*/ 220 h 221"/>
                <a:gd name="T62" fmla="*/ 281 w 281"/>
                <a:gd name="T63" fmla="*/ 221 h 221"/>
                <a:gd name="T64" fmla="*/ 281 w 281"/>
                <a:gd name="T65" fmla="*/ 198 h 221"/>
                <a:gd name="T66" fmla="*/ 245 w 281"/>
                <a:gd name="T67" fmla="*/ 198 h 221"/>
                <a:gd name="T68" fmla="*/ 161 w 281"/>
                <a:gd name="T69" fmla="*/ 99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1" h="221">
                  <a:moveTo>
                    <a:pt x="161" y="99"/>
                  </a:moveTo>
                  <a:lnTo>
                    <a:pt x="220" y="34"/>
                  </a:lnTo>
                  <a:cubicBezTo>
                    <a:pt x="226" y="27"/>
                    <a:pt x="229" y="23"/>
                    <a:pt x="271" y="23"/>
                  </a:cubicBezTo>
                  <a:lnTo>
                    <a:pt x="271" y="0"/>
                  </a:lnTo>
                  <a:cubicBezTo>
                    <a:pt x="253" y="1"/>
                    <a:pt x="227" y="1"/>
                    <a:pt x="225" y="1"/>
                  </a:cubicBezTo>
                  <a:cubicBezTo>
                    <a:pt x="212" y="1"/>
                    <a:pt x="187" y="0"/>
                    <a:pt x="173" y="0"/>
                  </a:cubicBezTo>
                  <a:lnTo>
                    <a:pt x="173" y="23"/>
                  </a:lnTo>
                  <a:cubicBezTo>
                    <a:pt x="180" y="23"/>
                    <a:pt x="186" y="24"/>
                    <a:pt x="192" y="28"/>
                  </a:cubicBezTo>
                  <a:cubicBezTo>
                    <a:pt x="190" y="31"/>
                    <a:pt x="190" y="32"/>
                    <a:pt x="188" y="34"/>
                  </a:cubicBezTo>
                  <a:lnTo>
                    <a:pt x="146" y="81"/>
                  </a:lnTo>
                  <a:lnTo>
                    <a:pt x="98" y="23"/>
                  </a:lnTo>
                  <a:lnTo>
                    <a:pt x="118" y="23"/>
                  </a:lnTo>
                  <a:lnTo>
                    <a:pt x="118" y="0"/>
                  </a:lnTo>
                  <a:cubicBezTo>
                    <a:pt x="105" y="0"/>
                    <a:pt x="73" y="1"/>
                    <a:pt x="57" y="1"/>
                  </a:cubicBezTo>
                  <a:cubicBezTo>
                    <a:pt x="41" y="1"/>
                    <a:pt x="19" y="0"/>
                    <a:pt x="2" y="0"/>
                  </a:cubicBezTo>
                  <a:lnTo>
                    <a:pt x="2" y="23"/>
                  </a:lnTo>
                  <a:lnTo>
                    <a:pt x="38" y="23"/>
                  </a:lnTo>
                  <a:lnTo>
                    <a:pt x="116" y="115"/>
                  </a:lnTo>
                  <a:lnTo>
                    <a:pt x="50" y="188"/>
                  </a:lnTo>
                  <a:cubicBezTo>
                    <a:pt x="42" y="198"/>
                    <a:pt x="24" y="198"/>
                    <a:pt x="0" y="198"/>
                  </a:cubicBezTo>
                  <a:lnTo>
                    <a:pt x="0" y="221"/>
                  </a:lnTo>
                  <a:cubicBezTo>
                    <a:pt x="17" y="220"/>
                    <a:pt x="43" y="220"/>
                    <a:pt x="46" y="220"/>
                  </a:cubicBezTo>
                  <a:cubicBezTo>
                    <a:pt x="58" y="220"/>
                    <a:pt x="87" y="221"/>
                    <a:pt x="97" y="221"/>
                  </a:cubicBezTo>
                  <a:lnTo>
                    <a:pt x="97" y="198"/>
                  </a:lnTo>
                  <a:cubicBezTo>
                    <a:pt x="88" y="198"/>
                    <a:pt x="79" y="195"/>
                    <a:pt x="79" y="192"/>
                  </a:cubicBezTo>
                  <a:cubicBezTo>
                    <a:pt x="79" y="192"/>
                    <a:pt x="79" y="191"/>
                    <a:pt x="82" y="187"/>
                  </a:cubicBezTo>
                  <a:lnTo>
                    <a:pt x="131" y="133"/>
                  </a:lnTo>
                  <a:lnTo>
                    <a:pt x="185" y="198"/>
                  </a:lnTo>
                  <a:lnTo>
                    <a:pt x="166" y="198"/>
                  </a:lnTo>
                  <a:lnTo>
                    <a:pt x="166" y="221"/>
                  </a:lnTo>
                  <a:cubicBezTo>
                    <a:pt x="179" y="221"/>
                    <a:pt x="209" y="220"/>
                    <a:pt x="226" y="220"/>
                  </a:cubicBezTo>
                  <a:cubicBezTo>
                    <a:pt x="242" y="220"/>
                    <a:pt x="264" y="221"/>
                    <a:pt x="281" y="221"/>
                  </a:cubicBezTo>
                  <a:lnTo>
                    <a:pt x="281" y="198"/>
                  </a:lnTo>
                  <a:lnTo>
                    <a:pt x="245" y="198"/>
                  </a:lnTo>
                  <a:lnTo>
                    <a:pt x="161" y="9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346384AD-032A-410E-9DF6-4BBD7B520DCE}"/>
                </a:ext>
              </a:extLst>
            </p:cNvPr>
            <p:cNvSpPr>
              <a:spLocks/>
            </p:cNvSpPr>
            <p:nvPr>
              <p:custDataLst>
                <p:tags r:id="rId127"/>
              </p:custDataLst>
            </p:nvPr>
          </p:nvSpPr>
          <p:spPr bwMode="auto">
            <a:xfrm>
              <a:off x="5530851" y="1420813"/>
              <a:ext cx="34925" cy="93663"/>
            </a:xfrm>
            <a:custGeom>
              <a:avLst/>
              <a:gdLst>
                <a:gd name="T0" fmla="*/ 58 w 58"/>
                <a:gd name="T1" fmla="*/ 53 h 150"/>
                <a:gd name="T2" fmla="*/ 27 w 58"/>
                <a:gd name="T3" fmla="*/ 0 h 150"/>
                <a:gd name="T4" fmla="*/ 0 w 58"/>
                <a:gd name="T5" fmla="*/ 27 h 150"/>
                <a:gd name="T6" fmla="*/ 27 w 58"/>
                <a:gd name="T7" fmla="*/ 53 h 150"/>
                <a:gd name="T8" fmla="*/ 44 w 58"/>
                <a:gd name="T9" fmla="*/ 47 h 150"/>
                <a:gd name="T10" fmla="*/ 46 w 58"/>
                <a:gd name="T11" fmla="*/ 45 h 150"/>
                <a:gd name="T12" fmla="*/ 47 w 58"/>
                <a:gd name="T13" fmla="*/ 53 h 150"/>
                <a:gd name="T14" fmla="*/ 14 w 58"/>
                <a:gd name="T15" fmla="*/ 136 h 150"/>
                <a:gd name="T16" fmla="*/ 8 w 58"/>
                <a:gd name="T17" fmla="*/ 144 h 150"/>
                <a:gd name="T18" fmla="*/ 13 w 58"/>
                <a:gd name="T19" fmla="*/ 150 h 150"/>
                <a:gd name="T20" fmla="*/ 58 w 58"/>
                <a:gd name="T21" fmla="*/ 5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150">
                  <a:moveTo>
                    <a:pt x="58" y="53"/>
                  </a:moveTo>
                  <a:cubicBezTo>
                    <a:pt x="58" y="20"/>
                    <a:pt x="46" y="0"/>
                    <a:pt x="27" y="0"/>
                  </a:cubicBezTo>
                  <a:cubicBezTo>
                    <a:pt x="10" y="0"/>
                    <a:pt x="0" y="13"/>
                    <a:pt x="0" y="27"/>
                  </a:cubicBezTo>
                  <a:cubicBezTo>
                    <a:pt x="0" y="40"/>
                    <a:pt x="10" y="53"/>
                    <a:pt x="27" y="53"/>
                  </a:cubicBezTo>
                  <a:cubicBezTo>
                    <a:pt x="33" y="53"/>
                    <a:pt x="39" y="51"/>
                    <a:pt x="44" y="47"/>
                  </a:cubicBezTo>
                  <a:cubicBezTo>
                    <a:pt x="45" y="46"/>
                    <a:pt x="46" y="45"/>
                    <a:pt x="46" y="45"/>
                  </a:cubicBezTo>
                  <a:cubicBezTo>
                    <a:pt x="47" y="45"/>
                    <a:pt x="47" y="46"/>
                    <a:pt x="47" y="53"/>
                  </a:cubicBezTo>
                  <a:cubicBezTo>
                    <a:pt x="47" y="90"/>
                    <a:pt x="30" y="120"/>
                    <a:pt x="14" y="136"/>
                  </a:cubicBezTo>
                  <a:cubicBezTo>
                    <a:pt x="8" y="142"/>
                    <a:pt x="8" y="143"/>
                    <a:pt x="8" y="144"/>
                  </a:cubicBezTo>
                  <a:cubicBezTo>
                    <a:pt x="8" y="148"/>
                    <a:pt x="11" y="150"/>
                    <a:pt x="13" y="150"/>
                  </a:cubicBezTo>
                  <a:cubicBezTo>
                    <a:pt x="19" y="150"/>
                    <a:pt x="58" y="111"/>
                    <a:pt x="58" y="5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69CFD4DB-940C-4EE4-86E1-6CA8D0035425}"/>
                </a:ext>
              </a:extLst>
            </p:cNvPr>
            <p:cNvSpPr>
              <a:spLocks/>
            </p:cNvSpPr>
            <p:nvPr>
              <p:custDataLst>
                <p:tags r:id="rId128"/>
              </p:custDataLst>
            </p:nvPr>
          </p:nvSpPr>
          <p:spPr bwMode="auto">
            <a:xfrm>
              <a:off x="5646739" y="1243013"/>
              <a:ext cx="207963" cy="211138"/>
            </a:xfrm>
            <a:custGeom>
              <a:avLst/>
              <a:gdLst>
                <a:gd name="T0" fmla="*/ 132 w 355"/>
                <a:gd name="T1" fmla="*/ 177 h 339"/>
                <a:gd name="T2" fmla="*/ 180 w 355"/>
                <a:gd name="T3" fmla="*/ 177 h 339"/>
                <a:gd name="T4" fmla="*/ 222 w 355"/>
                <a:gd name="T5" fmla="*/ 200 h 339"/>
                <a:gd name="T6" fmla="*/ 218 w 355"/>
                <a:gd name="T7" fmla="*/ 224 h 339"/>
                <a:gd name="T8" fmla="*/ 217 w 355"/>
                <a:gd name="T9" fmla="*/ 230 h 339"/>
                <a:gd name="T10" fmla="*/ 223 w 355"/>
                <a:gd name="T11" fmla="*/ 236 h 339"/>
                <a:gd name="T12" fmla="*/ 230 w 355"/>
                <a:gd name="T13" fmla="*/ 225 h 339"/>
                <a:gd name="T14" fmla="*/ 258 w 355"/>
                <a:gd name="T15" fmla="*/ 117 h 339"/>
                <a:gd name="T16" fmla="*/ 259 w 355"/>
                <a:gd name="T17" fmla="*/ 109 h 339"/>
                <a:gd name="T18" fmla="*/ 253 w 355"/>
                <a:gd name="T19" fmla="*/ 103 h 339"/>
                <a:gd name="T20" fmla="*/ 246 w 355"/>
                <a:gd name="T21" fmla="*/ 114 h 339"/>
                <a:gd name="T22" fmla="*/ 181 w 355"/>
                <a:gd name="T23" fmla="*/ 162 h 339"/>
                <a:gd name="T24" fmla="*/ 136 w 355"/>
                <a:gd name="T25" fmla="*/ 162 h 339"/>
                <a:gd name="T26" fmla="*/ 168 w 355"/>
                <a:gd name="T27" fmla="*/ 35 h 339"/>
                <a:gd name="T28" fmla="*/ 195 w 355"/>
                <a:gd name="T29" fmla="*/ 16 h 339"/>
                <a:gd name="T30" fmla="*/ 261 w 355"/>
                <a:gd name="T31" fmla="*/ 16 h 339"/>
                <a:gd name="T32" fmla="*/ 333 w 355"/>
                <a:gd name="T33" fmla="*/ 70 h 339"/>
                <a:gd name="T34" fmla="*/ 332 w 355"/>
                <a:gd name="T35" fmla="*/ 97 h 339"/>
                <a:gd name="T36" fmla="*/ 331 w 355"/>
                <a:gd name="T37" fmla="*/ 106 h 339"/>
                <a:gd name="T38" fmla="*/ 337 w 355"/>
                <a:gd name="T39" fmla="*/ 112 h 339"/>
                <a:gd name="T40" fmla="*/ 344 w 355"/>
                <a:gd name="T41" fmla="*/ 100 h 339"/>
                <a:gd name="T42" fmla="*/ 354 w 355"/>
                <a:gd name="T43" fmla="*/ 14 h 339"/>
                <a:gd name="T44" fmla="*/ 340 w 355"/>
                <a:gd name="T45" fmla="*/ 0 h 339"/>
                <a:gd name="T46" fmla="*/ 96 w 355"/>
                <a:gd name="T47" fmla="*/ 0 h 339"/>
                <a:gd name="T48" fmla="*/ 81 w 355"/>
                <a:gd name="T49" fmla="*/ 10 h 339"/>
                <a:gd name="T50" fmla="*/ 95 w 355"/>
                <a:gd name="T51" fmla="*/ 16 h 339"/>
                <a:gd name="T52" fmla="*/ 127 w 355"/>
                <a:gd name="T53" fmla="*/ 25 h 339"/>
                <a:gd name="T54" fmla="*/ 125 w 355"/>
                <a:gd name="T55" fmla="*/ 37 h 339"/>
                <a:gd name="T56" fmla="*/ 59 w 355"/>
                <a:gd name="T57" fmla="*/ 300 h 339"/>
                <a:gd name="T58" fmla="*/ 14 w 355"/>
                <a:gd name="T59" fmla="*/ 324 h 339"/>
                <a:gd name="T60" fmla="*/ 0 w 355"/>
                <a:gd name="T61" fmla="*/ 333 h 339"/>
                <a:gd name="T62" fmla="*/ 7 w 355"/>
                <a:gd name="T63" fmla="*/ 339 h 339"/>
                <a:gd name="T64" fmla="*/ 73 w 355"/>
                <a:gd name="T65" fmla="*/ 338 h 339"/>
                <a:gd name="T66" fmla="*/ 147 w 355"/>
                <a:gd name="T67" fmla="*/ 339 h 339"/>
                <a:gd name="T68" fmla="*/ 158 w 355"/>
                <a:gd name="T69" fmla="*/ 330 h 339"/>
                <a:gd name="T70" fmla="*/ 155 w 355"/>
                <a:gd name="T71" fmla="*/ 324 h 339"/>
                <a:gd name="T72" fmla="*/ 141 w 355"/>
                <a:gd name="T73" fmla="*/ 324 h 339"/>
                <a:gd name="T74" fmla="*/ 115 w 355"/>
                <a:gd name="T75" fmla="*/ 323 h 339"/>
                <a:gd name="T76" fmla="*/ 99 w 355"/>
                <a:gd name="T77" fmla="*/ 313 h 339"/>
                <a:gd name="T78" fmla="*/ 101 w 355"/>
                <a:gd name="T79" fmla="*/ 301 h 339"/>
                <a:gd name="T80" fmla="*/ 132 w 355"/>
                <a:gd name="T81" fmla="*/ 177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55" h="339">
                  <a:moveTo>
                    <a:pt x="132" y="177"/>
                  </a:moveTo>
                  <a:lnTo>
                    <a:pt x="180" y="177"/>
                  </a:lnTo>
                  <a:cubicBezTo>
                    <a:pt x="218" y="177"/>
                    <a:pt x="222" y="185"/>
                    <a:pt x="222" y="200"/>
                  </a:cubicBezTo>
                  <a:cubicBezTo>
                    <a:pt x="222" y="203"/>
                    <a:pt x="222" y="209"/>
                    <a:pt x="218" y="224"/>
                  </a:cubicBezTo>
                  <a:cubicBezTo>
                    <a:pt x="217" y="227"/>
                    <a:pt x="217" y="229"/>
                    <a:pt x="217" y="230"/>
                  </a:cubicBezTo>
                  <a:cubicBezTo>
                    <a:pt x="217" y="234"/>
                    <a:pt x="220" y="236"/>
                    <a:pt x="223" y="236"/>
                  </a:cubicBezTo>
                  <a:cubicBezTo>
                    <a:pt x="228" y="236"/>
                    <a:pt x="228" y="234"/>
                    <a:pt x="230" y="225"/>
                  </a:cubicBezTo>
                  <a:lnTo>
                    <a:pt x="258" y="117"/>
                  </a:lnTo>
                  <a:cubicBezTo>
                    <a:pt x="259" y="111"/>
                    <a:pt x="259" y="110"/>
                    <a:pt x="259" y="109"/>
                  </a:cubicBezTo>
                  <a:cubicBezTo>
                    <a:pt x="259" y="108"/>
                    <a:pt x="258" y="103"/>
                    <a:pt x="253" y="103"/>
                  </a:cubicBezTo>
                  <a:cubicBezTo>
                    <a:pt x="248" y="103"/>
                    <a:pt x="248" y="106"/>
                    <a:pt x="246" y="114"/>
                  </a:cubicBezTo>
                  <a:cubicBezTo>
                    <a:pt x="235" y="153"/>
                    <a:pt x="224" y="162"/>
                    <a:pt x="181" y="162"/>
                  </a:cubicBezTo>
                  <a:lnTo>
                    <a:pt x="136" y="162"/>
                  </a:lnTo>
                  <a:lnTo>
                    <a:pt x="168" y="35"/>
                  </a:lnTo>
                  <a:cubicBezTo>
                    <a:pt x="172" y="18"/>
                    <a:pt x="173" y="16"/>
                    <a:pt x="195" y="16"/>
                  </a:cubicBezTo>
                  <a:lnTo>
                    <a:pt x="261" y="16"/>
                  </a:lnTo>
                  <a:cubicBezTo>
                    <a:pt x="322" y="16"/>
                    <a:pt x="333" y="32"/>
                    <a:pt x="333" y="70"/>
                  </a:cubicBezTo>
                  <a:cubicBezTo>
                    <a:pt x="333" y="82"/>
                    <a:pt x="333" y="84"/>
                    <a:pt x="332" y="97"/>
                  </a:cubicBezTo>
                  <a:cubicBezTo>
                    <a:pt x="331" y="104"/>
                    <a:pt x="331" y="105"/>
                    <a:pt x="331" y="106"/>
                  </a:cubicBezTo>
                  <a:cubicBezTo>
                    <a:pt x="331" y="109"/>
                    <a:pt x="332" y="112"/>
                    <a:pt x="337" y="112"/>
                  </a:cubicBezTo>
                  <a:cubicBezTo>
                    <a:pt x="342" y="112"/>
                    <a:pt x="343" y="109"/>
                    <a:pt x="344" y="100"/>
                  </a:cubicBezTo>
                  <a:lnTo>
                    <a:pt x="354" y="14"/>
                  </a:lnTo>
                  <a:cubicBezTo>
                    <a:pt x="355" y="0"/>
                    <a:pt x="353" y="0"/>
                    <a:pt x="340" y="0"/>
                  </a:cubicBezTo>
                  <a:lnTo>
                    <a:pt x="96" y="0"/>
                  </a:lnTo>
                  <a:cubicBezTo>
                    <a:pt x="86" y="0"/>
                    <a:pt x="81" y="0"/>
                    <a:pt x="81" y="10"/>
                  </a:cubicBezTo>
                  <a:cubicBezTo>
                    <a:pt x="81" y="16"/>
                    <a:pt x="86" y="16"/>
                    <a:pt x="95" y="16"/>
                  </a:cubicBezTo>
                  <a:cubicBezTo>
                    <a:pt x="114" y="16"/>
                    <a:pt x="127" y="16"/>
                    <a:pt x="127" y="25"/>
                  </a:cubicBezTo>
                  <a:cubicBezTo>
                    <a:pt x="127" y="27"/>
                    <a:pt x="127" y="28"/>
                    <a:pt x="125" y="37"/>
                  </a:cubicBezTo>
                  <a:lnTo>
                    <a:pt x="59" y="300"/>
                  </a:lnTo>
                  <a:cubicBezTo>
                    <a:pt x="54" y="320"/>
                    <a:pt x="53" y="324"/>
                    <a:pt x="14" y="324"/>
                  </a:cubicBezTo>
                  <a:cubicBezTo>
                    <a:pt x="5" y="324"/>
                    <a:pt x="0" y="324"/>
                    <a:pt x="0" y="333"/>
                  </a:cubicBezTo>
                  <a:cubicBezTo>
                    <a:pt x="0" y="339"/>
                    <a:pt x="6" y="339"/>
                    <a:pt x="7" y="339"/>
                  </a:cubicBezTo>
                  <a:cubicBezTo>
                    <a:pt x="22" y="339"/>
                    <a:pt x="59" y="338"/>
                    <a:pt x="73" y="338"/>
                  </a:cubicBezTo>
                  <a:cubicBezTo>
                    <a:pt x="90" y="338"/>
                    <a:pt x="131" y="339"/>
                    <a:pt x="147" y="339"/>
                  </a:cubicBezTo>
                  <a:cubicBezTo>
                    <a:pt x="152" y="339"/>
                    <a:pt x="158" y="339"/>
                    <a:pt x="158" y="330"/>
                  </a:cubicBezTo>
                  <a:cubicBezTo>
                    <a:pt x="158" y="326"/>
                    <a:pt x="155" y="325"/>
                    <a:pt x="155" y="324"/>
                  </a:cubicBezTo>
                  <a:cubicBezTo>
                    <a:pt x="153" y="324"/>
                    <a:pt x="152" y="324"/>
                    <a:pt x="141" y="324"/>
                  </a:cubicBezTo>
                  <a:cubicBezTo>
                    <a:pt x="130" y="324"/>
                    <a:pt x="127" y="324"/>
                    <a:pt x="115" y="323"/>
                  </a:cubicBezTo>
                  <a:cubicBezTo>
                    <a:pt x="101" y="321"/>
                    <a:pt x="99" y="319"/>
                    <a:pt x="99" y="313"/>
                  </a:cubicBezTo>
                  <a:cubicBezTo>
                    <a:pt x="99" y="312"/>
                    <a:pt x="99" y="309"/>
                    <a:pt x="101" y="301"/>
                  </a:cubicBezTo>
                  <a:lnTo>
                    <a:pt x="132" y="17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id="{B7D02A23-14B3-4C48-BD49-B0C3898839A8}"/>
                </a:ext>
              </a:extLst>
            </p:cNvPr>
            <p:cNvSpPr>
              <a:spLocks/>
            </p:cNvSpPr>
            <p:nvPr>
              <p:custDataLst>
                <p:tags r:id="rId129"/>
              </p:custDataLst>
            </p:nvPr>
          </p:nvSpPr>
          <p:spPr bwMode="auto">
            <a:xfrm>
              <a:off x="5856289" y="1420813"/>
              <a:ext cx="33338" cy="93663"/>
            </a:xfrm>
            <a:custGeom>
              <a:avLst/>
              <a:gdLst>
                <a:gd name="T0" fmla="*/ 59 w 59"/>
                <a:gd name="T1" fmla="*/ 53 h 150"/>
                <a:gd name="T2" fmla="*/ 27 w 59"/>
                <a:gd name="T3" fmla="*/ 0 h 150"/>
                <a:gd name="T4" fmla="*/ 0 w 59"/>
                <a:gd name="T5" fmla="*/ 27 h 150"/>
                <a:gd name="T6" fmla="*/ 27 w 59"/>
                <a:gd name="T7" fmla="*/ 53 h 150"/>
                <a:gd name="T8" fmla="*/ 44 w 59"/>
                <a:gd name="T9" fmla="*/ 47 h 150"/>
                <a:gd name="T10" fmla="*/ 47 w 59"/>
                <a:gd name="T11" fmla="*/ 45 h 150"/>
                <a:gd name="T12" fmla="*/ 48 w 59"/>
                <a:gd name="T13" fmla="*/ 53 h 150"/>
                <a:gd name="T14" fmla="*/ 14 w 59"/>
                <a:gd name="T15" fmla="*/ 136 h 150"/>
                <a:gd name="T16" fmla="*/ 8 w 59"/>
                <a:gd name="T17" fmla="*/ 144 h 150"/>
                <a:gd name="T18" fmla="*/ 13 w 59"/>
                <a:gd name="T19" fmla="*/ 150 h 150"/>
                <a:gd name="T20" fmla="*/ 59 w 59"/>
                <a:gd name="T21" fmla="*/ 5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50">
                  <a:moveTo>
                    <a:pt x="59" y="53"/>
                  </a:moveTo>
                  <a:cubicBezTo>
                    <a:pt x="59" y="20"/>
                    <a:pt x="46" y="0"/>
                    <a:pt x="27" y="0"/>
                  </a:cubicBezTo>
                  <a:cubicBezTo>
                    <a:pt x="10" y="0"/>
                    <a:pt x="0" y="13"/>
                    <a:pt x="0" y="27"/>
                  </a:cubicBezTo>
                  <a:cubicBezTo>
                    <a:pt x="0" y="40"/>
                    <a:pt x="10" y="53"/>
                    <a:pt x="27" y="53"/>
                  </a:cubicBezTo>
                  <a:cubicBezTo>
                    <a:pt x="33" y="53"/>
                    <a:pt x="39" y="51"/>
                    <a:pt x="44" y="47"/>
                  </a:cubicBezTo>
                  <a:cubicBezTo>
                    <a:pt x="46" y="46"/>
                    <a:pt x="46" y="45"/>
                    <a:pt x="47" y="45"/>
                  </a:cubicBezTo>
                  <a:cubicBezTo>
                    <a:pt x="47" y="45"/>
                    <a:pt x="48" y="46"/>
                    <a:pt x="48" y="53"/>
                  </a:cubicBezTo>
                  <a:cubicBezTo>
                    <a:pt x="48" y="90"/>
                    <a:pt x="30" y="120"/>
                    <a:pt x="14" y="136"/>
                  </a:cubicBezTo>
                  <a:cubicBezTo>
                    <a:pt x="8" y="142"/>
                    <a:pt x="8" y="143"/>
                    <a:pt x="8" y="144"/>
                  </a:cubicBezTo>
                  <a:cubicBezTo>
                    <a:pt x="8" y="148"/>
                    <a:pt x="11" y="150"/>
                    <a:pt x="13" y="150"/>
                  </a:cubicBezTo>
                  <a:cubicBezTo>
                    <a:pt x="19" y="150"/>
                    <a:pt x="59" y="111"/>
                    <a:pt x="59" y="5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B16BD36E-A5BF-4AB3-8DA8-6CDFEB5CEC75}"/>
                </a:ext>
              </a:extLst>
            </p:cNvPr>
            <p:cNvSpPr>
              <a:spLocks/>
            </p:cNvSpPr>
            <p:nvPr>
              <p:custDataLst>
                <p:tags r:id="rId130"/>
              </p:custDataLst>
            </p:nvPr>
          </p:nvSpPr>
          <p:spPr bwMode="auto">
            <a:xfrm>
              <a:off x="6015039" y="1155700"/>
              <a:ext cx="77788" cy="47625"/>
            </a:xfrm>
            <a:custGeom>
              <a:avLst/>
              <a:gdLst>
                <a:gd name="T0" fmla="*/ 66 w 133"/>
                <a:gd name="T1" fmla="*/ 0 h 76"/>
                <a:gd name="T2" fmla="*/ 0 w 133"/>
                <a:gd name="T3" fmla="*/ 67 h 76"/>
                <a:gd name="T4" fmla="*/ 9 w 133"/>
                <a:gd name="T5" fmla="*/ 76 h 76"/>
                <a:gd name="T6" fmla="*/ 66 w 133"/>
                <a:gd name="T7" fmla="*/ 26 h 76"/>
                <a:gd name="T8" fmla="*/ 124 w 133"/>
                <a:gd name="T9" fmla="*/ 76 h 76"/>
                <a:gd name="T10" fmla="*/ 133 w 133"/>
                <a:gd name="T11" fmla="*/ 67 h 76"/>
                <a:gd name="T12" fmla="*/ 66 w 133"/>
                <a:gd name="T13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76">
                  <a:moveTo>
                    <a:pt x="66" y="0"/>
                  </a:moveTo>
                  <a:lnTo>
                    <a:pt x="0" y="67"/>
                  </a:lnTo>
                  <a:lnTo>
                    <a:pt x="9" y="76"/>
                  </a:lnTo>
                  <a:lnTo>
                    <a:pt x="66" y="26"/>
                  </a:lnTo>
                  <a:lnTo>
                    <a:pt x="124" y="76"/>
                  </a:lnTo>
                  <a:lnTo>
                    <a:pt x="133" y="67"/>
                  </a:lnTo>
                  <a:lnTo>
                    <a:pt x="66" y="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id="{6F617EC3-6079-4C93-B7ED-D9F7935C80BF}"/>
                </a:ext>
              </a:extLst>
            </p:cNvPr>
            <p:cNvSpPr>
              <a:spLocks/>
            </p:cNvSpPr>
            <p:nvPr>
              <p:custDataLst>
                <p:tags r:id="rId131"/>
              </p:custDataLst>
            </p:nvPr>
          </p:nvSpPr>
          <p:spPr bwMode="auto">
            <a:xfrm>
              <a:off x="5973764" y="1238250"/>
              <a:ext cx="165100" cy="215900"/>
            </a:xfrm>
            <a:custGeom>
              <a:avLst/>
              <a:gdLst>
                <a:gd name="T0" fmla="*/ 34 w 284"/>
                <a:gd name="T1" fmla="*/ 323 h 346"/>
                <a:gd name="T2" fmla="*/ 0 w 284"/>
                <a:gd name="T3" fmla="*/ 323 h 346"/>
                <a:gd name="T4" fmla="*/ 0 w 284"/>
                <a:gd name="T5" fmla="*/ 346 h 346"/>
                <a:gd name="T6" fmla="*/ 62 w 284"/>
                <a:gd name="T7" fmla="*/ 345 h 346"/>
                <a:gd name="T8" fmla="*/ 125 w 284"/>
                <a:gd name="T9" fmla="*/ 346 h 346"/>
                <a:gd name="T10" fmla="*/ 125 w 284"/>
                <a:gd name="T11" fmla="*/ 323 h 346"/>
                <a:gd name="T12" fmla="*/ 91 w 284"/>
                <a:gd name="T13" fmla="*/ 323 h 346"/>
                <a:gd name="T14" fmla="*/ 91 w 284"/>
                <a:gd name="T15" fmla="*/ 219 h 346"/>
                <a:gd name="T16" fmla="*/ 165 w 284"/>
                <a:gd name="T17" fmla="*/ 140 h 346"/>
                <a:gd name="T18" fmla="*/ 192 w 284"/>
                <a:gd name="T19" fmla="*/ 188 h 346"/>
                <a:gd name="T20" fmla="*/ 192 w 284"/>
                <a:gd name="T21" fmla="*/ 323 h 346"/>
                <a:gd name="T22" fmla="*/ 158 w 284"/>
                <a:gd name="T23" fmla="*/ 323 h 346"/>
                <a:gd name="T24" fmla="*/ 158 w 284"/>
                <a:gd name="T25" fmla="*/ 346 h 346"/>
                <a:gd name="T26" fmla="*/ 221 w 284"/>
                <a:gd name="T27" fmla="*/ 345 h 346"/>
                <a:gd name="T28" fmla="*/ 284 w 284"/>
                <a:gd name="T29" fmla="*/ 346 h 346"/>
                <a:gd name="T30" fmla="*/ 284 w 284"/>
                <a:gd name="T31" fmla="*/ 323 h 346"/>
                <a:gd name="T32" fmla="*/ 249 w 284"/>
                <a:gd name="T33" fmla="*/ 323 h 346"/>
                <a:gd name="T34" fmla="*/ 249 w 284"/>
                <a:gd name="T35" fmla="*/ 194 h 346"/>
                <a:gd name="T36" fmla="*/ 173 w 284"/>
                <a:gd name="T37" fmla="*/ 122 h 346"/>
                <a:gd name="T38" fmla="*/ 88 w 284"/>
                <a:gd name="T39" fmla="*/ 171 h 346"/>
                <a:gd name="T40" fmla="*/ 88 w 284"/>
                <a:gd name="T41" fmla="*/ 0 h 346"/>
                <a:gd name="T42" fmla="*/ 0 w 284"/>
                <a:gd name="T43" fmla="*/ 4 h 346"/>
                <a:gd name="T44" fmla="*/ 0 w 284"/>
                <a:gd name="T45" fmla="*/ 28 h 346"/>
                <a:gd name="T46" fmla="*/ 34 w 284"/>
                <a:gd name="T47" fmla="*/ 47 h 346"/>
                <a:gd name="T48" fmla="*/ 34 w 284"/>
                <a:gd name="T49" fmla="*/ 323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4" h="346">
                  <a:moveTo>
                    <a:pt x="34" y="323"/>
                  </a:moveTo>
                  <a:lnTo>
                    <a:pt x="0" y="323"/>
                  </a:lnTo>
                  <a:lnTo>
                    <a:pt x="0" y="346"/>
                  </a:lnTo>
                  <a:cubicBezTo>
                    <a:pt x="13" y="346"/>
                    <a:pt x="43" y="345"/>
                    <a:pt x="62" y="345"/>
                  </a:cubicBezTo>
                  <a:cubicBezTo>
                    <a:pt x="82" y="345"/>
                    <a:pt x="111" y="346"/>
                    <a:pt x="125" y="346"/>
                  </a:cubicBezTo>
                  <a:lnTo>
                    <a:pt x="125" y="323"/>
                  </a:lnTo>
                  <a:lnTo>
                    <a:pt x="91" y="323"/>
                  </a:lnTo>
                  <a:lnTo>
                    <a:pt x="91" y="219"/>
                  </a:lnTo>
                  <a:cubicBezTo>
                    <a:pt x="91" y="164"/>
                    <a:pt x="134" y="140"/>
                    <a:pt x="165" y="140"/>
                  </a:cubicBezTo>
                  <a:cubicBezTo>
                    <a:pt x="182" y="140"/>
                    <a:pt x="192" y="150"/>
                    <a:pt x="192" y="188"/>
                  </a:cubicBezTo>
                  <a:lnTo>
                    <a:pt x="192" y="323"/>
                  </a:lnTo>
                  <a:lnTo>
                    <a:pt x="158" y="323"/>
                  </a:lnTo>
                  <a:lnTo>
                    <a:pt x="158" y="346"/>
                  </a:lnTo>
                  <a:cubicBezTo>
                    <a:pt x="172" y="346"/>
                    <a:pt x="202" y="345"/>
                    <a:pt x="221" y="345"/>
                  </a:cubicBezTo>
                  <a:cubicBezTo>
                    <a:pt x="240" y="345"/>
                    <a:pt x="270" y="346"/>
                    <a:pt x="284" y="346"/>
                  </a:cubicBezTo>
                  <a:lnTo>
                    <a:pt x="284" y="323"/>
                  </a:lnTo>
                  <a:lnTo>
                    <a:pt x="249" y="323"/>
                  </a:lnTo>
                  <a:lnTo>
                    <a:pt x="249" y="194"/>
                  </a:lnTo>
                  <a:cubicBezTo>
                    <a:pt x="249" y="141"/>
                    <a:pt x="222" y="122"/>
                    <a:pt x="173" y="122"/>
                  </a:cubicBezTo>
                  <a:cubicBezTo>
                    <a:pt x="125" y="122"/>
                    <a:pt x="99" y="151"/>
                    <a:pt x="88" y="171"/>
                  </a:cubicBezTo>
                  <a:lnTo>
                    <a:pt x="88" y="0"/>
                  </a:lnTo>
                  <a:lnTo>
                    <a:pt x="0" y="4"/>
                  </a:lnTo>
                  <a:lnTo>
                    <a:pt x="0" y="28"/>
                  </a:lnTo>
                  <a:cubicBezTo>
                    <a:pt x="30" y="28"/>
                    <a:pt x="34" y="28"/>
                    <a:pt x="34" y="47"/>
                  </a:cubicBezTo>
                  <a:lnTo>
                    <a:pt x="34" y="32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39">
              <a:extLst>
                <a:ext uri="{FF2B5EF4-FFF2-40B4-BE49-F238E27FC236}">
                  <a16:creationId xmlns:a16="http://schemas.microsoft.com/office/drawing/2014/main" id="{EA124D98-3A0F-4CB7-8C2C-E92B9F6C760A}"/>
                </a:ext>
              </a:extLst>
            </p:cNvPr>
            <p:cNvSpPr>
              <a:spLocks/>
            </p:cNvSpPr>
            <p:nvPr>
              <p:custDataLst>
                <p:tags r:id="rId132"/>
              </p:custDataLst>
            </p:nvPr>
          </p:nvSpPr>
          <p:spPr bwMode="auto">
            <a:xfrm>
              <a:off x="6170614" y="1420813"/>
              <a:ext cx="34925" cy="93663"/>
            </a:xfrm>
            <a:custGeom>
              <a:avLst/>
              <a:gdLst>
                <a:gd name="T0" fmla="*/ 59 w 59"/>
                <a:gd name="T1" fmla="*/ 53 h 150"/>
                <a:gd name="T2" fmla="*/ 27 w 59"/>
                <a:gd name="T3" fmla="*/ 0 h 150"/>
                <a:gd name="T4" fmla="*/ 0 w 59"/>
                <a:gd name="T5" fmla="*/ 27 h 150"/>
                <a:gd name="T6" fmla="*/ 27 w 59"/>
                <a:gd name="T7" fmla="*/ 53 h 150"/>
                <a:gd name="T8" fmla="*/ 44 w 59"/>
                <a:gd name="T9" fmla="*/ 47 h 150"/>
                <a:gd name="T10" fmla="*/ 47 w 59"/>
                <a:gd name="T11" fmla="*/ 45 h 150"/>
                <a:gd name="T12" fmla="*/ 48 w 59"/>
                <a:gd name="T13" fmla="*/ 53 h 150"/>
                <a:gd name="T14" fmla="*/ 14 w 59"/>
                <a:gd name="T15" fmla="*/ 136 h 150"/>
                <a:gd name="T16" fmla="*/ 8 w 59"/>
                <a:gd name="T17" fmla="*/ 144 h 150"/>
                <a:gd name="T18" fmla="*/ 13 w 59"/>
                <a:gd name="T19" fmla="*/ 150 h 150"/>
                <a:gd name="T20" fmla="*/ 59 w 59"/>
                <a:gd name="T21" fmla="*/ 5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50">
                  <a:moveTo>
                    <a:pt x="59" y="53"/>
                  </a:moveTo>
                  <a:cubicBezTo>
                    <a:pt x="59" y="20"/>
                    <a:pt x="46" y="0"/>
                    <a:pt x="27" y="0"/>
                  </a:cubicBezTo>
                  <a:cubicBezTo>
                    <a:pt x="10" y="0"/>
                    <a:pt x="0" y="13"/>
                    <a:pt x="0" y="27"/>
                  </a:cubicBezTo>
                  <a:cubicBezTo>
                    <a:pt x="0" y="40"/>
                    <a:pt x="10" y="53"/>
                    <a:pt x="27" y="53"/>
                  </a:cubicBezTo>
                  <a:cubicBezTo>
                    <a:pt x="33" y="53"/>
                    <a:pt x="39" y="51"/>
                    <a:pt x="44" y="47"/>
                  </a:cubicBezTo>
                  <a:cubicBezTo>
                    <a:pt x="46" y="46"/>
                    <a:pt x="46" y="45"/>
                    <a:pt x="47" y="45"/>
                  </a:cubicBezTo>
                  <a:cubicBezTo>
                    <a:pt x="47" y="45"/>
                    <a:pt x="48" y="46"/>
                    <a:pt x="48" y="53"/>
                  </a:cubicBezTo>
                  <a:cubicBezTo>
                    <a:pt x="48" y="90"/>
                    <a:pt x="30" y="120"/>
                    <a:pt x="14" y="136"/>
                  </a:cubicBezTo>
                  <a:cubicBezTo>
                    <a:pt x="8" y="142"/>
                    <a:pt x="8" y="143"/>
                    <a:pt x="8" y="144"/>
                  </a:cubicBezTo>
                  <a:cubicBezTo>
                    <a:pt x="8" y="148"/>
                    <a:pt x="11" y="150"/>
                    <a:pt x="13" y="150"/>
                  </a:cubicBezTo>
                  <a:cubicBezTo>
                    <a:pt x="19" y="150"/>
                    <a:pt x="59" y="111"/>
                    <a:pt x="59" y="5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40">
              <a:extLst>
                <a:ext uri="{FF2B5EF4-FFF2-40B4-BE49-F238E27FC236}">
                  <a16:creationId xmlns:a16="http://schemas.microsoft.com/office/drawing/2014/main" id="{E1C9D7CF-81CA-4592-88D6-49E9B530943A}"/>
                </a:ext>
              </a:extLst>
            </p:cNvPr>
            <p:cNvSpPr>
              <a:spLocks/>
            </p:cNvSpPr>
            <p:nvPr>
              <p:custDataLst>
                <p:tags r:id="rId133"/>
              </p:custDataLst>
            </p:nvPr>
          </p:nvSpPr>
          <p:spPr bwMode="auto">
            <a:xfrm>
              <a:off x="6281739" y="1258888"/>
              <a:ext cx="90488" cy="198438"/>
            </a:xfrm>
            <a:custGeom>
              <a:avLst/>
              <a:gdLst>
                <a:gd name="T0" fmla="*/ 92 w 154"/>
                <a:gd name="T1" fmla="*/ 113 h 318"/>
                <a:gd name="T2" fmla="*/ 139 w 154"/>
                <a:gd name="T3" fmla="*/ 113 h 318"/>
                <a:gd name="T4" fmla="*/ 154 w 154"/>
                <a:gd name="T5" fmla="*/ 103 h 318"/>
                <a:gd name="T6" fmla="*/ 140 w 154"/>
                <a:gd name="T7" fmla="*/ 97 h 318"/>
                <a:gd name="T8" fmla="*/ 96 w 154"/>
                <a:gd name="T9" fmla="*/ 97 h 318"/>
                <a:gd name="T10" fmla="*/ 116 w 154"/>
                <a:gd name="T11" fmla="*/ 14 h 318"/>
                <a:gd name="T12" fmla="*/ 102 w 154"/>
                <a:gd name="T13" fmla="*/ 0 h 318"/>
                <a:gd name="T14" fmla="*/ 82 w 154"/>
                <a:gd name="T15" fmla="*/ 18 h 318"/>
                <a:gd name="T16" fmla="*/ 62 w 154"/>
                <a:gd name="T17" fmla="*/ 97 h 318"/>
                <a:gd name="T18" fmla="*/ 15 w 154"/>
                <a:gd name="T19" fmla="*/ 97 h 318"/>
                <a:gd name="T20" fmla="*/ 0 w 154"/>
                <a:gd name="T21" fmla="*/ 107 h 318"/>
                <a:gd name="T22" fmla="*/ 14 w 154"/>
                <a:gd name="T23" fmla="*/ 113 h 318"/>
                <a:gd name="T24" fmla="*/ 58 w 154"/>
                <a:gd name="T25" fmla="*/ 113 h 318"/>
                <a:gd name="T26" fmla="*/ 20 w 154"/>
                <a:gd name="T27" fmla="*/ 272 h 318"/>
                <a:gd name="T28" fmla="*/ 66 w 154"/>
                <a:gd name="T29" fmla="*/ 318 h 318"/>
                <a:gd name="T30" fmla="*/ 146 w 154"/>
                <a:gd name="T31" fmla="*/ 241 h 318"/>
                <a:gd name="T32" fmla="*/ 140 w 154"/>
                <a:gd name="T33" fmla="*/ 236 h 318"/>
                <a:gd name="T34" fmla="*/ 132 w 154"/>
                <a:gd name="T35" fmla="*/ 243 h 318"/>
                <a:gd name="T36" fmla="*/ 67 w 154"/>
                <a:gd name="T37" fmla="*/ 307 h 318"/>
                <a:gd name="T38" fmla="*/ 52 w 154"/>
                <a:gd name="T39" fmla="*/ 284 h 318"/>
                <a:gd name="T40" fmla="*/ 55 w 154"/>
                <a:gd name="T41" fmla="*/ 260 h 318"/>
                <a:gd name="T42" fmla="*/ 92 w 154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4" h="318">
                  <a:moveTo>
                    <a:pt x="92" y="113"/>
                  </a:moveTo>
                  <a:lnTo>
                    <a:pt x="139" y="113"/>
                  </a:lnTo>
                  <a:cubicBezTo>
                    <a:pt x="149" y="113"/>
                    <a:pt x="154" y="113"/>
                    <a:pt x="154" y="103"/>
                  </a:cubicBezTo>
                  <a:cubicBezTo>
                    <a:pt x="154" y="97"/>
                    <a:pt x="149" y="97"/>
                    <a:pt x="140" y="97"/>
                  </a:cubicBezTo>
                  <a:lnTo>
                    <a:pt x="96" y="97"/>
                  </a:lnTo>
                  <a:cubicBezTo>
                    <a:pt x="114" y="27"/>
                    <a:pt x="116" y="17"/>
                    <a:pt x="116" y="14"/>
                  </a:cubicBezTo>
                  <a:cubicBezTo>
                    <a:pt x="116" y="5"/>
                    <a:pt x="110" y="0"/>
                    <a:pt x="102" y="0"/>
                  </a:cubicBezTo>
                  <a:cubicBezTo>
                    <a:pt x="100" y="0"/>
                    <a:pt x="86" y="1"/>
                    <a:pt x="82" y="18"/>
                  </a:cubicBezTo>
                  <a:lnTo>
                    <a:pt x="62" y="97"/>
                  </a:lnTo>
                  <a:lnTo>
                    <a:pt x="15" y="97"/>
                  </a:lnTo>
                  <a:cubicBezTo>
                    <a:pt x="5" y="97"/>
                    <a:pt x="0" y="97"/>
                    <a:pt x="0" y="107"/>
                  </a:cubicBezTo>
                  <a:cubicBezTo>
                    <a:pt x="0" y="113"/>
                    <a:pt x="4" y="113"/>
                    <a:pt x="14" y="113"/>
                  </a:cubicBezTo>
                  <a:lnTo>
                    <a:pt x="58" y="113"/>
                  </a:lnTo>
                  <a:cubicBezTo>
                    <a:pt x="22" y="254"/>
                    <a:pt x="20" y="263"/>
                    <a:pt x="20" y="272"/>
                  </a:cubicBezTo>
                  <a:cubicBezTo>
                    <a:pt x="20" y="299"/>
                    <a:pt x="39" y="318"/>
                    <a:pt x="66" y="318"/>
                  </a:cubicBezTo>
                  <a:cubicBezTo>
                    <a:pt x="117" y="318"/>
                    <a:pt x="146" y="245"/>
                    <a:pt x="146" y="241"/>
                  </a:cubicBezTo>
                  <a:cubicBezTo>
                    <a:pt x="146" y="236"/>
                    <a:pt x="142" y="236"/>
                    <a:pt x="140" y="236"/>
                  </a:cubicBezTo>
                  <a:cubicBezTo>
                    <a:pt x="135" y="236"/>
                    <a:pt x="135" y="238"/>
                    <a:pt x="132" y="243"/>
                  </a:cubicBezTo>
                  <a:cubicBezTo>
                    <a:pt x="111" y="295"/>
                    <a:pt x="84" y="307"/>
                    <a:pt x="67" y="307"/>
                  </a:cubicBezTo>
                  <a:cubicBezTo>
                    <a:pt x="57" y="307"/>
                    <a:pt x="52" y="300"/>
                    <a:pt x="52" y="284"/>
                  </a:cubicBezTo>
                  <a:cubicBezTo>
                    <a:pt x="52" y="272"/>
                    <a:pt x="53" y="268"/>
                    <a:pt x="55" y="260"/>
                  </a:cubicBezTo>
                  <a:lnTo>
                    <a:pt x="92" y="1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41">
              <a:extLst>
                <a:ext uri="{FF2B5EF4-FFF2-40B4-BE49-F238E27FC236}">
                  <a16:creationId xmlns:a16="http://schemas.microsoft.com/office/drawing/2014/main" id="{9437D4C8-F318-4AEB-9FC6-43E8EB731578}"/>
                </a:ext>
              </a:extLst>
            </p:cNvPr>
            <p:cNvSpPr>
              <a:spLocks/>
            </p:cNvSpPr>
            <p:nvPr>
              <p:custDataLst>
                <p:tags r:id="rId134"/>
              </p:custDataLst>
            </p:nvPr>
          </p:nvSpPr>
          <p:spPr bwMode="auto">
            <a:xfrm>
              <a:off x="6397626" y="1220788"/>
              <a:ext cx="68263" cy="311150"/>
            </a:xfrm>
            <a:custGeom>
              <a:avLst/>
              <a:gdLst>
                <a:gd name="T0" fmla="*/ 116 w 116"/>
                <a:gd name="T1" fmla="*/ 250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7 h 499"/>
                <a:gd name="T10" fmla="*/ 87 w 116"/>
                <a:gd name="T11" fmla="*/ 250 h 499"/>
                <a:gd name="T12" fmla="*/ 7 w 116"/>
                <a:gd name="T13" fmla="*/ 486 h 499"/>
                <a:gd name="T14" fmla="*/ 0 w 116"/>
                <a:gd name="T15" fmla="*/ 494 h 499"/>
                <a:gd name="T16" fmla="*/ 5 w 116"/>
                <a:gd name="T17" fmla="*/ 499 h 499"/>
                <a:gd name="T18" fmla="*/ 84 w 116"/>
                <a:gd name="T19" fmla="*/ 402 h 499"/>
                <a:gd name="T20" fmla="*/ 116 w 116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50"/>
                  </a:moveTo>
                  <a:cubicBezTo>
                    <a:pt x="116" y="211"/>
                    <a:pt x="110" y="150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10" y="17"/>
                  </a:cubicBezTo>
                  <a:cubicBezTo>
                    <a:pt x="59" y="66"/>
                    <a:pt x="87" y="145"/>
                    <a:pt x="87" y="250"/>
                  </a:cubicBezTo>
                  <a:cubicBezTo>
                    <a:pt x="87" y="335"/>
                    <a:pt x="68" y="423"/>
                    <a:pt x="7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4" y="402"/>
                  </a:cubicBezTo>
                  <a:cubicBezTo>
                    <a:pt x="110" y="347"/>
                    <a:pt x="116" y="292"/>
                    <a:pt x="116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42">
              <a:extLst>
                <a:ext uri="{FF2B5EF4-FFF2-40B4-BE49-F238E27FC236}">
                  <a16:creationId xmlns:a16="http://schemas.microsoft.com/office/drawing/2014/main" id="{6E9D6EEC-06B7-4DA2-BDBC-9E604541C67B}"/>
                </a:ext>
              </a:extLst>
            </p:cNvPr>
            <p:cNvSpPr>
              <a:spLocks noEditPoints="1"/>
            </p:cNvSpPr>
            <p:nvPr>
              <p:custDataLst>
                <p:tags r:id="rId135"/>
              </p:custDataLst>
            </p:nvPr>
          </p:nvSpPr>
          <p:spPr bwMode="auto">
            <a:xfrm>
              <a:off x="6591301" y="1339850"/>
              <a:ext cx="193675" cy="73025"/>
            </a:xfrm>
            <a:custGeom>
              <a:avLst/>
              <a:gdLst>
                <a:gd name="T0" fmla="*/ 314 w 331"/>
                <a:gd name="T1" fmla="*/ 20 h 117"/>
                <a:gd name="T2" fmla="*/ 331 w 331"/>
                <a:gd name="T3" fmla="*/ 10 h 117"/>
                <a:gd name="T4" fmla="*/ 315 w 331"/>
                <a:gd name="T5" fmla="*/ 0 h 117"/>
                <a:gd name="T6" fmla="*/ 16 w 331"/>
                <a:gd name="T7" fmla="*/ 0 h 117"/>
                <a:gd name="T8" fmla="*/ 0 w 331"/>
                <a:gd name="T9" fmla="*/ 10 h 117"/>
                <a:gd name="T10" fmla="*/ 17 w 331"/>
                <a:gd name="T11" fmla="*/ 20 h 117"/>
                <a:gd name="T12" fmla="*/ 314 w 331"/>
                <a:gd name="T13" fmla="*/ 20 h 117"/>
                <a:gd name="T14" fmla="*/ 315 w 331"/>
                <a:gd name="T15" fmla="*/ 117 h 117"/>
                <a:gd name="T16" fmla="*/ 331 w 331"/>
                <a:gd name="T17" fmla="*/ 107 h 117"/>
                <a:gd name="T18" fmla="*/ 314 w 331"/>
                <a:gd name="T19" fmla="*/ 97 h 117"/>
                <a:gd name="T20" fmla="*/ 17 w 331"/>
                <a:gd name="T21" fmla="*/ 97 h 117"/>
                <a:gd name="T22" fmla="*/ 0 w 331"/>
                <a:gd name="T23" fmla="*/ 107 h 117"/>
                <a:gd name="T24" fmla="*/ 16 w 331"/>
                <a:gd name="T25" fmla="*/ 117 h 117"/>
                <a:gd name="T26" fmla="*/ 315 w 331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1" h="117">
                  <a:moveTo>
                    <a:pt x="314" y="20"/>
                  </a:moveTo>
                  <a:cubicBezTo>
                    <a:pt x="322" y="20"/>
                    <a:pt x="331" y="20"/>
                    <a:pt x="331" y="10"/>
                  </a:cubicBezTo>
                  <a:cubicBezTo>
                    <a:pt x="331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7" y="20"/>
                  </a:cubicBezTo>
                  <a:lnTo>
                    <a:pt x="314" y="20"/>
                  </a:lnTo>
                  <a:close/>
                  <a:moveTo>
                    <a:pt x="315" y="117"/>
                  </a:moveTo>
                  <a:cubicBezTo>
                    <a:pt x="322" y="117"/>
                    <a:pt x="331" y="117"/>
                    <a:pt x="331" y="107"/>
                  </a:cubicBezTo>
                  <a:cubicBezTo>
                    <a:pt x="331" y="97"/>
                    <a:pt x="322" y="97"/>
                    <a:pt x="314" y="97"/>
                  </a:cubicBezTo>
                  <a:lnTo>
                    <a:pt x="17" y="97"/>
                  </a:lnTo>
                  <a:cubicBezTo>
                    <a:pt x="9" y="97"/>
                    <a:pt x="0" y="97"/>
                    <a:pt x="0" y="107"/>
                  </a:cubicBezTo>
                  <a:cubicBezTo>
                    <a:pt x="0" y="117"/>
                    <a:pt x="9" y="117"/>
                    <a:pt x="16" y="117"/>
                  </a:cubicBezTo>
                  <a:lnTo>
                    <a:pt x="315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43">
              <a:extLst>
                <a:ext uri="{FF2B5EF4-FFF2-40B4-BE49-F238E27FC236}">
                  <a16:creationId xmlns:a16="http://schemas.microsoft.com/office/drawing/2014/main" id="{0F9CC9B5-86E1-4C02-9BD2-9AFCDB13507D}"/>
                </a:ext>
              </a:extLst>
            </p:cNvPr>
            <p:cNvSpPr>
              <a:spLocks/>
            </p:cNvSpPr>
            <p:nvPr>
              <p:custDataLst>
                <p:tags r:id="rId136"/>
              </p:custDataLst>
            </p:nvPr>
          </p:nvSpPr>
          <p:spPr bwMode="auto">
            <a:xfrm>
              <a:off x="6905626" y="1370013"/>
              <a:ext cx="179388" cy="12700"/>
            </a:xfrm>
            <a:custGeom>
              <a:avLst/>
              <a:gdLst>
                <a:gd name="T0" fmla="*/ 287 w 305"/>
                <a:gd name="T1" fmla="*/ 20 h 20"/>
                <a:gd name="T2" fmla="*/ 305 w 305"/>
                <a:gd name="T3" fmla="*/ 10 h 20"/>
                <a:gd name="T4" fmla="*/ 287 w 305"/>
                <a:gd name="T5" fmla="*/ 0 h 20"/>
                <a:gd name="T6" fmla="*/ 17 w 305"/>
                <a:gd name="T7" fmla="*/ 0 h 20"/>
                <a:gd name="T8" fmla="*/ 0 w 305"/>
                <a:gd name="T9" fmla="*/ 10 h 20"/>
                <a:gd name="T10" fmla="*/ 17 w 305"/>
                <a:gd name="T11" fmla="*/ 20 h 20"/>
                <a:gd name="T12" fmla="*/ 287 w 305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5" h="20">
                  <a:moveTo>
                    <a:pt x="287" y="20"/>
                  </a:moveTo>
                  <a:cubicBezTo>
                    <a:pt x="296" y="20"/>
                    <a:pt x="305" y="20"/>
                    <a:pt x="305" y="10"/>
                  </a:cubicBezTo>
                  <a:cubicBezTo>
                    <a:pt x="305" y="0"/>
                    <a:pt x="296" y="0"/>
                    <a:pt x="287" y="0"/>
                  </a:cubicBezTo>
                  <a:lnTo>
                    <a:pt x="17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7" y="20"/>
                  </a:cubicBezTo>
                  <a:lnTo>
                    <a:pt x="287" y="2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44">
              <a:extLst>
                <a:ext uri="{FF2B5EF4-FFF2-40B4-BE49-F238E27FC236}">
                  <a16:creationId xmlns:a16="http://schemas.microsoft.com/office/drawing/2014/main" id="{6C8D6304-825A-4B82-B92A-04702BE771A4}"/>
                </a:ext>
              </a:extLst>
            </p:cNvPr>
            <p:cNvSpPr>
              <a:spLocks/>
            </p:cNvSpPr>
            <p:nvPr>
              <p:custDataLst>
                <p:tags r:id="rId137"/>
              </p:custDataLst>
            </p:nvPr>
          </p:nvSpPr>
          <p:spPr bwMode="auto">
            <a:xfrm>
              <a:off x="7124701" y="1238250"/>
              <a:ext cx="131763" cy="219075"/>
            </a:xfrm>
            <a:custGeom>
              <a:avLst/>
              <a:gdLst>
                <a:gd name="T0" fmla="*/ 116 w 226"/>
                <a:gd name="T1" fmla="*/ 6 h 352"/>
                <a:gd name="T2" fmla="*/ 110 w 226"/>
                <a:gd name="T3" fmla="*/ 0 h 352"/>
                <a:gd name="T4" fmla="*/ 49 w 226"/>
                <a:gd name="T5" fmla="*/ 5 h 352"/>
                <a:gd name="T6" fmla="*/ 39 w 226"/>
                <a:gd name="T7" fmla="*/ 15 h 352"/>
                <a:gd name="T8" fmla="*/ 51 w 226"/>
                <a:gd name="T9" fmla="*/ 21 h 352"/>
                <a:gd name="T10" fmla="*/ 76 w 226"/>
                <a:gd name="T11" fmla="*/ 30 h 352"/>
                <a:gd name="T12" fmla="*/ 75 w 226"/>
                <a:gd name="T13" fmla="*/ 40 h 352"/>
                <a:gd name="T14" fmla="*/ 2 w 226"/>
                <a:gd name="T15" fmla="*/ 327 h 352"/>
                <a:gd name="T16" fmla="*/ 0 w 226"/>
                <a:gd name="T17" fmla="*/ 338 h 352"/>
                <a:gd name="T18" fmla="*/ 15 w 226"/>
                <a:gd name="T19" fmla="*/ 352 h 352"/>
                <a:gd name="T20" fmla="*/ 32 w 226"/>
                <a:gd name="T21" fmla="*/ 341 h 352"/>
                <a:gd name="T22" fmla="*/ 60 w 226"/>
                <a:gd name="T23" fmla="*/ 232 h 352"/>
                <a:gd name="T24" fmla="*/ 118 w 226"/>
                <a:gd name="T25" fmla="*/ 275 h 352"/>
                <a:gd name="T26" fmla="*/ 116 w 226"/>
                <a:gd name="T27" fmla="*/ 285 h 352"/>
                <a:gd name="T28" fmla="*/ 114 w 226"/>
                <a:gd name="T29" fmla="*/ 302 h 352"/>
                <a:gd name="T30" fmla="*/ 160 w 226"/>
                <a:gd name="T31" fmla="*/ 352 h 352"/>
                <a:gd name="T32" fmla="*/ 199 w 226"/>
                <a:gd name="T33" fmla="*/ 325 h 352"/>
                <a:gd name="T34" fmla="*/ 217 w 226"/>
                <a:gd name="T35" fmla="*/ 275 h 352"/>
                <a:gd name="T36" fmla="*/ 211 w 226"/>
                <a:gd name="T37" fmla="*/ 270 h 352"/>
                <a:gd name="T38" fmla="*/ 204 w 226"/>
                <a:gd name="T39" fmla="*/ 279 h 352"/>
                <a:gd name="T40" fmla="*/ 161 w 226"/>
                <a:gd name="T41" fmla="*/ 341 h 352"/>
                <a:gd name="T42" fmla="*/ 145 w 226"/>
                <a:gd name="T43" fmla="*/ 317 h 352"/>
                <a:gd name="T44" fmla="*/ 149 w 226"/>
                <a:gd name="T45" fmla="*/ 289 h 352"/>
                <a:gd name="T46" fmla="*/ 151 w 226"/>
                <a:gd name="T47" fmla="*/ 274 h 352"/>
                <a:gd name="T48" fmla="*/ 77 w 226"/>
                <a:gd name="T49" fmla="*/ 222 h 352"/>
                <a:gd name="T50" fmla="*/ 120 w 226"/>
                <a:gd name="T51" fmla="*/ 185 h 352"/>
                <a:gd name="T52" fmla="*/ 191 w 226"/>
                <a:gd name="T53" fmla="*/ 137 h 352"/>
                <a:gd name="T54" fmla="*/ 196 w 226"/>
                <a:gd name="T55" fmla="*/ 137 h 352"/>
                <a:gd name="T56" fmla="*/ 206 w 226"/>
                <a:gd name="T57" fmla="*/ 141 h 352"/>
                <a:gd name="T58" fmla="*/ 208 w 226"/>
                <a:gd name="T59" fmla="*/ 143 h 352"/>
                <a:gd name="T60" fmla="*/ 180 w 226"/>
                <a:gd name="T61" fmla="*/ 170 h 352"/>
                <a:gd name="T62" fmla="*/ 199 w 226"/>
                <a:gd name="T63" fmla="*/ 188 h 352"/>
                <a:gd name="T64" fmla="*/ 226 w 226"/>
                <a:gd name="T65" fmla="*/ 157 h 352"/>
                <a:gd name="T66" fmla="*/ 193 w 226"/>
                <a:gd name="T67" fmla="*/ 126 h 352"/>
                <a:gd name="T68" fmla="*/ 120 w 226"/>
                <a:gd name="T69" fmla="*/ 170 h 352"/>
                <a:gd name="T70" fmla="*/ 64 w 226"/>
                <a:gd name="T71" fmla="*/ 216 h 352"/>
                <a:gd name="T72" fmla="*/ 116 w 226"/>
                <a:gd name="T73" fmla="*/ 6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6" h="352">
                  <a:moveTo>
                    <a:pt x="116" y="6"/>
                  </a:moveTo>
                  <a:cubicBezTo>
                    <a:pt x="116" y="5"/>
                    <a:pt x="116" y="0"/>
                    <a:pt x="110" y="0"/>
                  </a:cubicBezTo>
                  <a:cubicBezTo>
                    <a:pt x="98" y="0"/>
                    <a:pt x="62" y="4"/>
                    <a:pt x="49" y="5"/>
                  </a:cubicBezTo>
                  <a:cubicBezTo>
                    <a:pt x="45" y="6"/>
                    <a:pt x="39" y="6"/>
                    <a:pt x="39" y="15"/>
                  </a:cubicBezTo>
                  <a:cubicBezTo>
                    <a:pt x="39" y="21"/>
                    <a:pt x="44" y="21"/>
                    <a:pt x="51" y="21"/>
                  </a:cubicBezTo>
                  <a:cubicBezTo>
                    <a:pt x="75" y="21"/>
                    <a:pt x="76" y="25"/>
                    <a:pt x="76" y="30"/>
                  </a:cubicBezTo>
                  <a:lnTo>
                    <a:pt x="75" y="40"/>
                  </a:lnTo>
                  <a:lnTo>
                    <a:pt x="2" y="327"/>
                  </a:lnTo>
                  <a:cubicBezTo>
                    <a:pt x="0" y="334"/>
                    <a:pt x="0" y="335"/>
                    <a:pt x="0" y="338"/>
                  </a:cubicBezTo>
                  <a:cubicBezTo>
                    <a:pt x="0" y="349"/>
                    <a:pt x="10" y="352"/>
                    <a:pt x="15" y="352"/>
                  </a:cubicBezTo>
                  <a:cubicBezTo>
                    <a:pt x="21" y="352"/>
                    <a:pt x="29" y="347"/>
                    <a:pt x="32" y="341"/>
                  </a:cubicBezTo>
                  <a:cubicBezTo>
                    <a:pt x="34" y="337"/>
                    <a:pt x="57" y="245"/>
                    <a:pt x="60" y="232"/>
                  </a:cubicBezTo>
                  <a:cubicBezTo>
                    <a:pt x="77" y="234"/>
                    <a:pt x="118" y="242"/>
                    <a:pt x="118" y="275"/>
                  </a:cubicBezTo>
                  <a:cubicBezTo>
                    <a:pt x="118" y="278"/>
                    <a:pt x="118" y="280"/>
                    <a:pt x="116" y="285"/>
                  </a:cubicBezTo>
                  <a:cubicBezTo>
                    <a:pt x="115" y="291"/>
                    <a:pt x="114" y="297"/>
                    <a:pt x="114" y="302"/>
                  </a:cubicBezTo>
                  <a:cubicBezTo>
                    <a:pt x="114" y="332"/>
                    <a:pt x="134" y="352"/>
                    <a:pt x="160" y="352"/>
                  </a:cubicBezTo>
                  <a:cubicBezTo>
                    <a:pt x="175" y="352"/>
                    <a:pt x="189" y="344"/>
                    <a:pt x="199" y="325"/>
                  </a:cubicBezTo>
                  <a:cubicBezTo>
                    <a:pt x="212" y="303"/>
                    <a:pt x="217" y="276"/>
                    <a:pt x="217" y="275"/>
                  </a:cubicBezTo>
                  <a:cubicBezTo>
                    <a:pt x="217" y="270"/>
                    <a:pt x="213" y="270"/>
                    <a:pt x="211" y="270"/>
                  </a:cubicBezTo>
                  <a:cubicBezTo>
                    <a:pt x="206" y="270"/>
                    <a:pt x="206" y="272"/>
                    <a:pt x="204" y="279"/>
                  </a:cubicBezTo>
                  <a:cubicBezTo>
                    <a:pt x="195" y="315"/>
                    <a:pt x="183" y="341"/>
                    <a:pt x="161" y="341"/>
                  </a:cubicBezTo>
                  <a:cubicBezTo>
                    <a:pt x="152" y="341"/>
                    <a:pt x="145" y="335"/>
                    <a:pt x="145" y="317"/>
                  </a:cubicBezTo>
                  <a:cubicBezTo>
                    <a:pt x="145" y="309"/>
                    <a:pt x="147" y="297"/>
                    <a:pt x="149" y="289"/>
                  </a:cubicBezTo>
                  <a:cubicBezTo>
                    <a:pt x="151" y="281"/>
                    <a:pt x="151" y="279"/>
                    <a:pt x="151" y="274"/>
                  </a:cubicBezTo>
                  <a:cubicBezTo>
                    <a:pt x="151" y="242"/>
                    <a:pt x="120" y="227"/>
                    <a:pt x="77" y="222"/>
                  </a:cubicBezTo>
                  <a:cubicBezTo>
                    <a:pt x="93" y="213"/>
                    <a:pt x="109" y="197"/>
                    <a:pt x="120" y="185"/>
                  </a:cubicBezTo>
                  <a:cubicBezTo>
                    <a:pt x="144" y="158"/>
                    <a:pt x="167" y="137"/>
                    <a:pt x="191" y="137"/>
                  </a:cubicBezTo>
                  <a:cubicBezTo>
                    <a:pt x="195" y="137"/>
                    <a:pt x="195" y="137"/>
                    <a:pt x="196" y="137"/>
                  </a:cubicBezTo>
                  <a:cubicBezTo>
                    <a:pt x="202" y="138"/>
                    <a:pt x="202" y="138"/>
                    <a:pt x="206" y="141"/>
                  </a:cubicBezTo>
                  <a:cubicBezTo>
                    <a:pt x="207" y="142"/>
                    <a:pt x="207" y="142"/>
                    <a:pt x="208" y="143"/>
                  </a:cubicBezTo>
                  <a:cubicBezTo>
                    <a:pt x="185" y="145"/>
                    <a:pt x="180" y="164"/>
                    <a:pt x="180" y="170"/>
                  </a:cubicBezTo>
                  <a:cubicBezTo>
                    <a:pt x="180" y="178"/>
                    <a:pt x="186" y="188"/>
                    <a:pt x="199" y="188"/>
                  </a:cubicBezTo>
                  <a:cubicBezTo>
                    <a:pt x="212" y="188"/>
                    <a:pt x="226" y="177"/>
                    <a:pt x="226" y="157"/>
                  </a:cubicBezTo>
                  <a:cubicBezTo>
                    <a:pt x="226" y="142"/>
                    <a:pt x="215" y="126"/>
                    <a:pt x="193" y="126"/>
                  </a:cubicBezTo>
                  <a:cubicBezTo>
                    <a:pt x="179" y="126"/>
                    <a:pt x="156" y="130"/>
                    <a:pt x="120" y="170"/>
                  </a:cubicBezTo>
                  <a:cubicBezTo>
                    <a:pt x="103" y="189"/>
                    <a:pt x="83" y="209"/>
                    <a:pt x="64" y="216"/>
                  </a:cubicBezTo>
                  <a:lnTo>
                    <a:pt x="116" y="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45">
              <a:extLst>
                <a:ext uri="{FF2B5EF4-FFF2-40B4-BE49-F238E27FC236}">
                  <a16:creationId xmlns:a16="http://schemas.microsoft.com/office/drawing/2014/main" id="{ABC57835-A3AB-47E9-8AF8-D6A38F50E3D2}"/>
                </a:ext>
              </a:extLst>
            </p:cNvPr>
            <p:cNvSpPr>
              <a:spLocks/>
            </p:cNvSpPr>
            <p:nvPr>
              <p:custDataLst>
                <p:tags r:id="rId138"/>
              </p:custDataLst>
            </p:nvPr>
          </p:nvSpPr>
          <p:spPr bwMode="auto">
            <a:xfrm>
              <a:off x="7280276" y="1243013"/>
              <a:ext cx="207963" cy="211138"/>
            </a:xfrm>
            <a:custGeom>
              <a:avLst/>
              <a:gdLst>
                <a:gd name="T0" fmla="*/ 132 w 355"/>
                <a:gd name="T1" fmla="*/ 177 h 339"/>
                <a:gd name="T2" fmla="*/ 180 w 355"/>
                <a:gd name="T3" fmla="*/ 177 h 339"/>
                <a:gd name="T4" fmla="*/ 222 w 355"/>
                <a:gd name="T5" fmla="*/ 200 h 339"/>
                <a:gd name="T6" fmla="*/ 218 w 355"/>
                <a:gd name="T7" fmla="*/ 224 h 339"/>
                <a:gd name="T8" fmla="*/ 217 w 355"/>
                <a:gd name="T9" fmla="*/ 230 h 339"/>
                <a:gd name="T10" fmla="*/ 223 w 355"/>
                <a:gd name="T11" fmla="*/ 236 h 339"/>
                <a:gd name="T12" fmla="*/ 230 w 355"/>
                <a:gd name="T13" fmla="*/ 225 h 339"/>
                <a:gd name="T14" fmla="*/ 258 w 355"/>
                <a:gd name="T15" fmla="*/ 117 h 339"/>
                <a:gd name="T16" fmla="*/ 259 w 355"/>
                <a:gd name="T17" fmla="*/ 109 h 339"/>
                <a:gd name="T18" fmla="*/ 253 w 355"/>
                <a:gd name="T19" fmla="*/ 103 h 339"/>
                <a:gd name="T20" fmla="*/ 246 w 355"/>
                <a:gd name="T21" fmla="*/ 114 h 339"/>
                <a:gd name="T22" fmla="*/ 181 w 355"/>
                <a:gd name="T23" fmla="*/ 162 h 339"/>
                <a:gd name="T24" fmla="*/ 136 w 355"/>
                <a:gd name="T25" fmla="*/ 162 h 339"/>
                <a:gd name="T26" fmla="*/ 168 w 355"/>
                <a:gd name="T27" fmla="*/ 35 h 339"/>
                <a:gd name="T28" fmla="*/ 195 w 355"/>
                <a:gd name="T29" fmla="*/ 16 h 339"/>
                <a:gd name="T30" fmla="*/ 261 w 355"/>
                <a:gd name="T31" fmla="*/ 16 h 339"/>
                <a:gd name="T32" fmla="*/ 333 w 355"/>
                <a:gd name="T33" fmla="*/ 70 h 339"/>
                <a:gd name="T34" fmla="*/ 332 w 355"/>
                <a:gd name="T35" fmla="*/ 97 h 339"/>
                <a:gd name="T36" fmla="*/ 331 w 355"/>
                <a:gd name="T37" fmla="*/ 106 h 339"/>
                <a:gd name="T38" fmla="*/ 337 w 355"/>
                <a:gd name="T39" fmla="*/ 112 h 339"/>
                <a:gd name="T40" fmla="*/ 344 w 355"/>
                <a:gd name="T41" fmla="*/ 100 h 339"/>
                <a:gd name="T42" fmla="*/ 354 w 355"/>
                <a:gd name="T43" fmla="*/ 14 h 339"/>
                <a:gd name="T44" fmla="*/ 340 w 355"/>
                <a:gd name="T45" fmla="*/ 0 h 339"/>
                <a:gd name="T46" fmla="*/ 96 w 355"/>
                <a:gd name="T47" fmla="*/ 0 h 339"/>
                <a:gd name="T48" fmla="*/ 81 w 355"/>
                <a:gd name="T49" fmla="*/ 10 h 339"/>
                <a:gd name="T50" fmla="*/ 95 w 355"/>
                <a:gd name="T51" fmla="*/ 16 h 339"/>
                <a:gd name="T52" fmla="*/ 128 w 355"/>
                <a:gd name="T53" fmla="*/ 25 h 339"/>
                <a:gd name="T54" fmla="*/ 125 w 355"/>
                <a:gd name="T55" fmla="*/ 37 h 339"/>
                <a:gd name="T56" fmla="*/ 59 w 355"/>
                <a:gd name="T57" fmla="*/ 300 h 339"/>
                <a:gd name="T58" fmla="*/ 14 w 355"/>
                <a:gd name="T59" fmla="*/ 324 h 339"/>
                <a:gd name="T60" fmla="*/ 0 w 355"/>
                <a:gd name="T61" fmla="*/ 333 h 339"/>
                <a:gd name="T62" fmla="*/ 7 w 355"/>
                <a:gd name="T63" fmla="*/ 339 h 339"/>
                <a:gd name="T64" fmla="*/ 73 w 355"/>
                <a:gd name="T65" fmla="*/ 338 h 339"/>
                <a:gd name="T66" fmla="*/ 147 w 355"/>
                <a:gd name="T67" fmla="*/ 339 h 339"/>
                <a:gd name="T68" fmla="*/ 158 w 355"/>
                <a:gd name="T69" fmla="*/ 330 h 339"/>
                <a:gd name="T70" fmla="*/ 155 w 355"/>
                <a:gd name="T71" fmla="*/ 324 h 339"/>
                <a:gd name="T72" fmla="*/ 141 w 355"/>
                <a:gd name="T73" fmla="*/ 324 h 339"/>
                <a:gd name="T74" fmla="*/ 115 w 355"/>
                <a:gd name="T75" fmla="*/ 323 h 339"/>
                <a:gd name="T76" fmla="*/ 99 w 355"/>
                <a:gd name="T77" fmla="*/ 313 h 339"/>
                <a:gd name="T78" fmla="*/ 101 w 355"/>
                <a:gd name="T79" fmla="*/ 301 h 339"/>
                <a:gd name="T80" fmla="*/ 132 w 355"/>
                <a:gd name="T81" fmla="*/ 177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55" h="339">
                  <a:moveTo>
                    <a:pt x="132" y="177"/>
                  </a:moveTo>
                  <a:lnTo>
                    <a:pt x="180" y="177"/>
                  </a:lnTo>
                  <a:cubicBezTo>
                    <a:pt x="218" y="177"/>
                    <a:pt x="222" y="185"/>
                    <a:pt x="222" y="200"/>
                  </a:cubicBezTo>
                  <a:cubicBezTo>
                    <a:pt x="222" y="203"/>
                    <a:pt x="222" y="209"/>
                    <a:pt x="218" y="224"/>
                  </a:cubicBezTo>
                  <a:cubicBezTo>
                    <a:pt x="217" y="227"/>
                    <a:pt x="217" y="229"/>
                    <a:pt x="217" y="230"/>
                  </a:cubicBezTo>
                  <a:cubicBezTo>
                    <a:pt x="217" y="234"/>
                    <a:pt x="220" y="236"/>
                    <a:pt x="223" y="236"/>
                  </a:cubicBezTo>
                  <a:cubicBezTo>
                    <a:pt x="228" y="236"/>
                    <a:pt x="228" y="234"/>
                    <a:pt x="230" y="225"/>
                  </a:cubicBezTo>
                  <a:lnTo>
                    <a:pt x="258" y="117"/>
                  </a:lnTo>
                  <a:cubicBezTo>
                    <a:pt x="259" y="111"/>
                    <a:pt x="259" y="110"/>
                    <a:pt x="259" y="109"/>
                  </a:cubicBezTo>
                  <a:cubicBezTo>
                    <a:pt x="259" y="108"/>
                    <a:pt x="258" y="103"/>
                    <a:pt x="253" y="103"/>
                  </a:cubicBezTo>
                  <a:cubicBezTo>
                    <a:pt x="248" y="103"/>
                    <a:pt x="248" y="106"/>
                    <a:pt x="246" y="114"/>
                  </a:cubicBezTo>
                  <a:cubicBezTo>
                    <a:pt x="235" y="153"/>
                    <a:pt x="224" y="162"/>
                    <a:pt x="181" y="162"/>
                  </a:cubicBezTo>
                  <a:lnTo>
                    <a:pt x="136" y="162"/>
                  </a:lnTo>
                  <a:lnTo>
                    <a:pt x="168" y="35"/>
                  </a:lnTo>
                  <a:cubicBezTo>
                    <a:pt x="172" y="18"/>
                    <a:pt x="173" y="16"/>
                    <a:pt x="195" y="16"/>
                  </a:cubicBezTo>
                  <a:lnTo>
                    <a:pt x="261" y="16"/>
                  </a:lnTo>
                  <a:cubicBezTo>
                    <a:pt x="322" y="16"/>
                    <a:pt x="333" y="32"/>
                    <a:pt x="333" y="70"/>
                  </a:cubicBezTo>
                  <a:cubicBezTo>
                    <a:pt x="333" y="82"/>
                    <a:pt x="333" y="84"/>
                    <a:pt x="332" y="97"/>
                  </a:cubicBezTo>
                  <a:cubicBezTo>
                    <a:pt x="331" y="104"/>
                    <a:pt x="331" y="105"/>
                    <a:pt x="331" y="106"/>
                  </a:cubicBezTo>
                  <a:cubicBezTo>
                    <a:pt x="331" y="109"/>
                    <a:pt x="332" y="112"/>
                    <a:pt x="337" y="112"/>
                  </a:cubicBezTo>
                  <a:cubicBezTo>
                    <a:pt x="342" y="112"/>
                    <a:pt x="343" y="109"/>
                    <a:pt x="344" y="100"/>
                  </a:cubicBezTo>
                  <a:lnTo>
                    <a:pt x="354" y="14"/>
                  </a:lnTo>
                  <a:cubicBezTo>
                    <a:pt x="355" y="0"/>
                    <a:pt x="353" y="0"/>
                    <a:pt x="340" y="0"/>
                  </a:cubicBezTo>
                  <a:lnTo>
                    <a:pt x="96" y="0"/>
                  </a:lnTo>
                  <a:cubicBezTo>
                    <a:pt x="86" y="0"/>
                    <a:pt x="81" y="0"/>
                    <a:pt x="81" y="10"/>
                  </a:cubicBezTo>
                  <a:cubicBezTo>
                    <a:pt x="81" y="16"/>
                    <a:pt x="86" y="16"/>
                    <a:pt x="95" y="16"/>
                  </a:cubicBezTo>
                  <a:cubicBezTo>
                    <a:pt x="114" y="16"/>
                    <a:pt x="128" y="16"/>
                    <a:pt x="128" y="25"/>
                  </a:cubicBezTo>
                  <a:cubicBezTo>
                    <a:pt x="128" y="27"/>
                    <a:pt x="128" y="28"/>
                    <a:pt x="125" y="37"/>
                  </a:cubicBezTo>
                  <a:lnTo>
                    <a:pt x="59" y="300"/>
                  </a:lnTo>
                  <a:cubicBezTo>
                    <a:pt x="54" y="320"/>
                    <a:pt x="53" y="324"/>
                    <a:pt x="14" y="324"/>
                  </a:cubicBezTo>
                  <a:cubicBezTo>
                    <a:pt x="5" y="324"/>
                    <a:pt x="0" y="324"/>
                    <a:pt x="0" y="333"/>
                  </a:cubicBezTo>
                  <a:cubicBezTo>
                    <a:pt x="0" y="339"/>
                    <a:pt x="6" y="339"/>
                    <a:pt x="7" y="339"/>
                  </a:cubicBezTo>
                  <a:cubicBezTo>
                    <a:pt x="22" y="339"/>
                    <a:pt x="59" y="338"/>
                    <a:pt x="73" y="338"/>
                  </a:cubicBezTo>
                  <a:cubicBezTo>
                    <a:pt x="90" y="338"/>
                    <a:pt x="131" y="339"/>
                    <a:pt x="147" y="339"/>
                  </a:cubicBezTo>
                  <a:cubicBezTo>
                    <a:pt x="152" y="339"/>
                    <a:pt x="158" y="339"/>
                    <a:pt x="158" y="330"/>
                  </a:cubicBezTo>
                  <a:cubicBezTo>
                    <a:pt x="158" y="326"/>
                    <a:pt x="155" y="325"/>
                    <a:pt x="155" y="324"/>
                  </a:cubicBezTo>
                  <a:cubicBezTo>
                    <a:pt x="153" y="324"/>
                    <a:pt x="152" y="324"/>
                    <a:pt x="141" y="324"/>
                  </a:cubicBezTo>
                  <a:cubicBezTo>
                    <a:pt x="130" y="324"/>
                    <a:pt x="128" y="324"/>
                    <a:pt x="115" y="323"/>
                  </a:cubicBezTo>
                  <a:cubicBezTo>
                    <a:pt x="101" y="321"/>
                    <a:pt x="99" y="319"/>
                    <a:pt x="99" y="313"/>
                  </a:cubicBezTo>
                  <a:cubicBezTo>
                    <a:pt x="99" y="312"/>
                    <a:pt x="99" y="309"/>
                    <a:pt x="101" y="301"/>
                  </a:cubicBezTo>
                  <a:lnTo>
                    <a:pt x="132" y="17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46">
              <a:extLst>
                <a:ext uri="{FF2B5EF4-FFF2-40B4-BE49-F238E27FC236}">
                  <a16:creationId xmlns:a16="http://schemas.microsoft.com/office/drawing/2014/main" id="{686B633A-82A8-4016-AAF8-8673C5C698DE}"/>
                </a:ext>
              </a:extLst>
            </p:cNvPr>
            <p:cNvSpPr>
              <a:spLocks/>
            </p:cNvSpPr>
            <p:nvPr>
              <p:custDataLst>
                <p:tags r:id="rId139"/>
              </p:custDataLst>
            </p:nvPr>
          </p:nvSpPr>
          <p:spPr bwMode="auto">
            <a:xfrm>
              <a:off x="7508876" y="1181100"/>
              <a:ext cx="93663" cy="147638"/>
            </a:xfrm>
            <a:custGeom>
              <a:avLst/>
              <a:gdLst>
                <a:gd name="T0" fmla="*/ 76 w 160"/>
                <a:gd name="T1" fmla="*/ 115 h 238"/>
                <a:gd name="T2" fmla="*/ 123 w 160"/>
                <a:gd name="T3" fmla="*/ 171 h 238"/>
                <a:gd name="T4" fmla="*/ 77 w 160"/>
                <a:gd name="T5" fmla="*/ 227 h 238"/>
                <a:gd name="T6" fmla="*/ 18 w 160"/>
                <a:gd name="T7" fmla="*/ 203 h 238"/>
                <a:gd name="T8" fmla="*/ 38 w 160"/>
                <a:gd name="T9" fmla="*/ 183 h 238"/>
                <a:gd name="T10" fmla="*/ 19 w 160"/>
                <a:gd name="T11" fmla="*/ 164 h 238"/>
                <a:gd name="T12" fmla="*/ 0 w 160"/>
                <a:gd name="T13" fmla="*/ 184 h 238"/>
                <a:gd name="T14" fmla="*/ 78 w 160"/>
                <a:gd name="T15" fmla="*/ 238 h 238"/>
                <a:gd name="T16" fmla="*/ 160 w 160"/>
                <a:gd name="T17" fmla="*/ 171 h 238"/>
                <a:gd name="T18" fmla="*/ 99 w 160"/>
                <a:gd name="T19" fmla="*/ 109 h 238"/>
                <a:gd name="T20" fmla="*/ 149 w 160"/>
                <a:gd name="T21" fmla="*/ 48 h 238"/>
                <a:gd name="T22" fmla="*/ 79 w 160"/>
                <a:gd name="T23" fmla="*/ 0 h 238"/>
                <a:gd name="T24" fmla="*/ 10 w 160"/>
                <a:gd name="T25" fmla="*/ 47 h 238"/>
                <a:gd name="T26" fmla="*/ 28 w 160"/>
                <a:gd name="T27" fmla="*/ 65 h 238"/>
                <a:gd name="T28" fmla="*/ 46 w 160"/>
                <a:gd name="T29" fmla="*/ 47 h 238"/>
                <a:gd name="T30" fmla="*/ 28 w 160"/>
                <a:gd name="T31" fmla="*/ 29 h 238"/>
                <a:gd name="T32" fmla="*/ 78 w 160"/>
                <a:gd name="T33" fmla="*/ 10 h 238"/>
                <a:gd name="T34" fmla="*/ 115 w 160"/>
                <a:gd name="T35" fmla="*/ 48 h 238"/>
                <a:gd name="T36" fmla="*/ 101 w 160"/>
                <a:gd name="T37" fmla="*/ 90 h 238"/>
                <a:gd name="T38" fmla="*/ 63 w 160"/>
                <a:gd name="T39" fmla="*/ 105 h 238"/>
                <a:gd name="T40" fmla="*/ 51 w 160"/>
                <a:gd name="T41" fmla="*/ 106 h 238"/>
                <a:gd name="T42" fmla="*/ 48 w 160"/>
                <a:gd name="T43" fmla="*/ 110 h 238"/>
                <a:gd name="T44" fmla="*/ 57 w 160"/>
                <a:gd name="T45" fmla="*/ 115 h 238"/>
                <a:gd name="T46" fmla="*/ 76 w 160"/>
                <a:gd name="T47" fmla="*/ 115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0" h="238">
                  <a:moveTo>
                    <a:pt x="76" y="115"/>
                  </a:moveTo>
                  <a:cubicBezTo>
                    <a:pt x="103" y="115"/>
                    <a:pt x="123" y="134"/>
                    <a:pt x="123" y="171"/>
                  </a:cubicBezTo>
                  <a:cubicBezTo>
                    <a:pt x="123" y="214"/>
                    <a:pt x="97" y="227"/>
                    <a:pt x="77" y="227"/>
                  </a:cubicBezTo>
                  <a:cubicBezTo>
                    <a:pt x="63" y="227"/>
                    <a:pt x="33" y="223"/>
                    <a:pt x="18" y="203"/>
                  </a:cubicBezTo>
                  <a:cubicBezTo>
                    <a:pt x="34" y="202"/>
                    <a:pt x="38" y="191"/>
                    <a:pt x="38" y="183"/>
                  </a:cubicBezTo>
                  <a:cubicBezTo>
                    <a:pt x="38" y="172"/>
                    <a:pt x="30" y="164"/>
                    <a:pt x="19" y="164"/>
                  </a:cubicBezTo>
                  <a:cubicBezTo>
                    <a:pt x="9" y="164"/>
                    <a:pt x="0" y="170"/>
                    <a:pt x="0" y="184"/>
                  </a:cubicBezTo>
                  <a:cubicBezTo>
                    <a:pt x="0" y="217"/>
                    <a:pt x="36" y="238"/>
                    <a:pt x="78" y="238"/>
                  </a:cubicBezTo>
                  <a:cubicBezTo>
                    <a:pt x="126" y="238"/>
                    <a:pt x="160" y="206"/>
                    <a:pt x="160" y="171"/>
                  </a:cubicBezTo>
                  <a:cubicBezTo>
                    <a:pt x="160" y="144"/>
                    <a:pt x="138" y="117"/>
                    <a:pt x="99" y="109"/>
                  </a:cubicBezTo>
                  <a:cubicBezTo>
                    <a:pt x="136" y="95"/>
                    <a:pt x="149" y="69"/>
                    <a:pt x="149" y="48"/>
                  </a:cubicBezTo>
                  <a:cubicBezTo>
                    <a:pt x="149" y="20"/>
                    <a:pt x="117" y="0"/>
                    <a:pt x="79" y="0"/>
                  </a:cubicBezTo>
                  <a:cubicBezTo>
                    <a:pt x="40" y="0"/>
                    <a:pt x="10" y="19"/>
                    <a:pt x="10" y="47"/>
                  </a:cubicBezTo>
                  <a:cubicBezTo>
                    <a:pt x="10" y="58"/>
                    <a:pt x="18" y="65"/>
                    <a:pt x="28" y="65"/>
                  </a:cubicBezTo>
                  <a:cubicBezTo>
                    <a:pt x="39" y="65"/>
                    <a:pt x="46" y="57"/>
                    <a:pt x="46" y="47"/>
                  </a:cubicBezTo>
                  <a:cubicBezTo>
                    <a:pt x="46" y="37"/>
                    <a:pt x="39" y="30"/>
                    <a:pt x="28" y="29"/>
                  </a:cubicBezTo>
                  <a:cubicBezTo>
                    <a:pt x="41" y="14"/>
                    <a:pt x="65" y="10"/>
                    <a:pt x="78" y="10"/>
                  </a:cubicBezTo>
                  <a:cubicBezTo>
                    <a:pt x="93" y="10"/>
                    <a:pt x="115" y="18"/>
                    <a:pt x="115" y="48"/>
                  </a:cubicBezTo>
                  <a:cubicBezTo>
                    <a:pt x="115" y="63"/>
                    <a:pt x="110" y="79"/>
                    <a:pt x="101" y="90"/>
                  </a:cubicBezTo>
                  <a:cubicBezTo>
                    <a:pt x="90" y="103"/>
                    <a:pt x="80" y="103"/>
                    <a:pt x="63" y="105"/>
                  </a:cubicBezTo>
                  <a:cubicBezTo>
                    <a:pt x="54" y="105"/>
                    <a:pt x="53" y="105"/>
                    <a:pt x="51" y="106"/>
                  </a:cubicBezTo>
                  <a:cubicBezTo>
                    <a:pt x="51" y="106"/>
                    <a:pt x="48" y="106"/>
                    <a:pt x="48" y="110"/>
                  </a:cubicBezTo>
                  <a:cubicBezTo>
                    <a:pt x="48" y="115"/>
                    <a:pt x="51" y="115"/>
                    <a:pt x="57" y="115"/>
                  </a:cubicBezTo>
                  <a:lnTo>
                    <a:pt x="76" y="11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47">
              <a:extLst>
                <a:ext uri="{FF2B5EF4-FFF2-40B4-BE49-F238E27FC236}">
                  <a16:creationId xmlns:a16="http://schemas.microsoft.com/office/drawing/2014/main" id="{8F1A2D06-20C4-42BC-86EC-648448953383}"/>
                </a:ext>
              </a:extLst>
            </p:cNvPr>
            <p:cNvSpPr>
              <a:spLocks/>
            </p:cNvSpPr>
            <p:nvPr>
              <p:custDataLst>
                <p:tags r:id="rId140"/>
              </p:custDataLst>
            </p:nvPr>
          </p:nvSpPr>
          <p:spPr bwMode="auto">
            <a:xfrm>
              <a:off x="7708901" y="1273175"/>
              <a:ext cx="193675" cy="206375"/>
            </a:xfrm>
            <a:custGeom>
              <a:avLst/>
              <a:gdLst>
                <a:gd name="T0" fmla="*/ 176 w 331"/>
                <a:gd name="T1" fmla="*/ 176 h 332"/>
                <a:gd name="T2" fmla="*/ 315 w 331"/>
                <a:gd name="T3" fmla="*/ 176 h 332"/>
                <a:gd name="T4" fmla="*/ 331 w 331"/>
                <a:gd name="T5" fmla="*/ 166 h 332"/>
                <a:gd name="T6" fmla="*/ 315 w 331"/>
                <a:gd name="T7" fmla="*/ 156 h 332"/>
                <a:gd name="T8" fmla="*/ 176 w 331"/>
                <a:gd name="T9" fmla="*/ 156 h 332"/>
                <a:gd name="T10" fmla="*/ 176 w 331"/>
                <a:gd name="T11" fmla="*/ 16 h 332"/>
                <a:gd name="T12" fmla="*/ 166 w 331"/>
                <a:gd name="T13" fmla="*/ 0 h 332"/>
                <a:gd name="T14" fmla="*/ 156 w 331"/>
                <a:gd name="T15" fmla="*/ 16 h 332"/>
                <a:gd name="T16" fmla="*/ 156 w 331"/>
                <a:gd name="T17" fmla="*/ 156 h 332"/>
                <a:gd name="T18" fmla="*/ 16 w 331"/>
                <a:gd name="T19" fmla="*/ 156 h 332"/>
                <a:gd name="T20" fmla="*/ 0 w 331"/>
                <a:gd name="T21" fmla="*/ 166 h 332"/>
                <a:gd name="T22" fmla="*/ 16 w 331"/>
                <a:gd name="T23" fmla="*/ 176 h 332"/>
                <a:gd name="T24" fmla="*/ 156 w 331"/>
                <a:gd name="T25" fmla="*/ 176 h 332"/>
                <a:gd name="T26" fmla="*/ 156 w 331"/>
                <a:gd name="T27" fmla="*/ 315 h 332"/>
                <a:gd name="T28" fmla="*/ 166 w 331"/>
                <a:gd name="T29" fmla="*/ 332 h 332"/>
                <a:gd name="T30" fmla="*/ 176 w 331"/>
                <a:gd name="T31" fmla="*/ 315 h 332"/>
                <a:gd name="T32" fmla="*/ 176 w 331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1" h="332">
                  <a:moveTo>
                    <a:pt x="176" y="176"/>
                  </a:moveTo>
                  <a:lnTo>
                    <a:pt x="315" y="176"/>
                  </a:lnTo>
                  <a:cubicBezTo>
                    <a:pt x="322" y="176"/>
                    <a:pt x="331" y="176"/>
                    <a:pt x="331" y="166"/>
                  </a:cubicBezTo>
                  <a:cubicBezTo>
                    <a:pt x="331" y="156"/>
                    <a:pt x="322" y="156"/>
                    <a:pt x="315" y="156"/>
                  </a:cubicBezTo>
                  <a:lnTo>
                    <a:pt x="176" y="156"/>
                  </a:lnTo>
                  <a:lnTo>
                    <a:pt x="176" y="16"/>
                  </a:lnTo>
                  <a:cubicBezTo>
                    <a:pt x="176" y="9"/>
                    <a:pt x="176" y="0"/>
                    <a:pt x="166" y="0"/>
                  </a:cubicBezTo>
                  <a:cubicBezTo>
                    <a:pt x="156" y="0"/>
                    <a:pt x="156" y="9"/>
                    <a:pt x="156" y="16"/>
                  </a:cubicBezTo>
                  <a:lnTo>
                    <a:pt x="156" y="156"/>
                  </a:lnTo>
                  <a:lnTo>
                    <a:pt x="16" y="156"/>
                  </a:lnTo>
                  <a:cubicBezTo>
                    <a:pt x="9" y="156"/>
                    <a:pt x="0" y="156"/>
                    <a:pt x="0" y="166"/>
                  </a:cubicBezTo>
                  <a:cubicBezTo>
                    <a:pt x="0" y="176"/>
                    <a:pt x="9" y="176"/>
                    <a:pt x="16" y="176"/>
                  </a:cubicBezTo>
                  <a:lnTo>
                    <a:pt x="156" y="176"/>
                  </a:lnTo>
                  <a:lnTo>
                    <a:pt x="156" y="315"/>
                  </a:lnTo>
                  <a:cubicBezTo>
                    <a:pt x="156" y="322"/>
                    <a:pt x="156" y="332"/>
                    <a:pt x="166" y="332"/>
                  </a:cubicBezTo>
                  <a:cubicBezTo>
                    <a:pt x="176" y="332"/>
                    <a:pt x="176" y="322"/>
                    <a:pt x="176" y="315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48">
              <a:extLst>
                <a:ext uri="{FF2B5EF4-FFF2-40B4-BE49-F238E27FC236}">
                  <a16:creationId xmlns:a16="http://schemas.microsoft.com/office/drawing/2014/main" id="{D2E9C1ED-9B33-40A3-B39E-A6AE366FA158}"/>
                </a:ext>
              </a:extLst>
            </p:cNvPr>
            <p:cNvSpPr>
              <a:spLocks/>
            </p:cNvSpPr>
            <p:nvPr>
              <p:custDataLst>
                <p:tags r:id="rId141"/>
              </p:custDataLst>
            </p:nvPr>
          </p:nvSpPr>
          <p:spPr bwMode="auto">
            <a:xfrm>
              <a:off x="8107364" y="1166813"/>
              <a:ext cx="30163" cy="33338"/>
            </a:xfrm>
            <a:custGeom>
              <a:avLst/>
              <a:gdLst>
                <a:gd name="T0" fmla="*/ 53 w 53"/>
                <a:gd name="T1" fmla="*/ 26 h 53"/>
                <a:gd name="T2" fmla="*/ 26 w 53"/>
                <a:gd name="T3" fmla="*/ 0 h 53"/>
                <a:gd name="T4" fmla="*/ 0 w 53"/>
                <a:gd name="T5" fmla="*/ 26 h 53"/>
                <a:gd name="T6" fmla="*/ 26 w 53"/>
                <a:gd name="T7" fmla="*/ 53 h 53"/>
                <a:gd name="T8" fmla="*/ 53 w 53"/>
                <a:gd name="T9" fmla="*/ 2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53">
                  <a:moveTo>
                    <a:pt x="53" y="26"/>
                  </a:moveTo>
                  <a:cubicBezTo>
                    <a:pt x="53" y="13"/>
                    <a:pt x="41" y="0"/>
                    <a:pt x="26" y="0"/>
                  </a:cubicBezTo>
                  <a:cubicBezTo>
                    <a:pt x="10" y="0"/>
                    <a:pt x="0" y="14"/>
                    <a:pt x="0" y="26"/>
                  </a:cubicBezTo>
                  <a:cubicBezTo>
                    <a:pt x="0" y="40"/>
                    <a:pt x="11" y="53"/>
                    <a:pt x="26" y="53"/>
                  </a:cubicBezTo>
                  <a:cubicBezTo>
                    <a:pt x="43" y="53"/>
                    <a:pt x="53" y="39"/>
                    <a:pt x="53" y="26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49">
              <a:extLst>
                <a:ext uri="{FF2B5EF4-FFF2-40B4-BE49-F238E27FC236}">
                  <a16:creationId xmlns:a16="http://schemas.microsoft.com/office/drawing/2014/main" id="{3FB78009-D826-4F40-B7A7-0A4054FDFD36}"/>
                </a:ext>
              </a:extLst>
            </p:cNvPr>
            <p:cNvSpPr>
              <a:spLocks noEditPoints="1"/>
            </p:cNvSpPr>
            <p:nvPr>
              <p:custDataLst>
                <p:tags r:id="rId142"/>
              </p:custDataLst>
            </p:nvPr>
          </p:nvSpPr>
          <p:spPr bwMode="auto">
            <a:xfrm>
              <a:off x="7997826" y="1235075"/>
              <a:ext cx="201613" cy="279400"/>
            </a:xfrm>
            <a:custGeom>
              <a:avLst/>
              <a:gdLst>
                <a:gd name="T0" fmla="*/ 194 w 345"/>
                <a:gd name="T1" fmla="*/ 348 h 448"/>
                <a:gd name="T2" fmla="*/ 345 w 345"/>
                <a:gd name="T3" fmla="*/ 134 h 448"/>
                <a:gd name="T4" fmla="*/ 218 w 345"/>
                <a:gd name="T5" fmla="*/ 0 h 448"/>
                <a:gd name="T6" fmla="*/ 0 w 345"/>
                <a:gd name="T7" fmla="*/ 229 h 448"/>
                <a:gd name="T8" fmla="*/ 128 w 345"/>
                <a:gd name="T9" fmla="*/ 362 h 448"/>
                <a:gd name="T10" fmla="*/ 177 w 345"/>
                <a:gd name="T11" fmla="*/ 355 h 448"/>
                <a:gd name="T12" fmla="*/ 175 w 345"/>
                <a:gd name="T13" fmla="*/ 393 h 448"/>
                <a:gd name="T14" fmla="*/ 216 w 345"/>
                <a:gd name="T15" fmla="*/ 448 h 448"/>
                <a:gd name="T16" fmla="*/ 300 w 345"/>
                <a:gd name="T17" fmla="*/ 351 h 448"/>
                <a:gd name="T18" fmla="*/ 294 w 345"/>
                <a:gd name="T19" fmla="*/ 346 h 448"/>
                <a:gd name="T20" fmla="*/ 288 w 345"/>
                <a:gd name="T21" fmla="*/ 352 h 448"/>
                <a:gd name="T22" fmla="*/ 230 w 345"/>
                <a:gd name="T23" fmla="*/ 400 h 448"/>
                <a:gd name="T24" fmla="*/ 194 w 345"/>
                <a:gd name="T25" fmla="*/ 348 h 448"/>
                <a:gd name="T26" fmla="*/ 100 w 345"/>
                <a:gd name="T27" fmla="*/ 344 h 448"/>
                <a:gd name="T28" fmla="*/ 44 w 345"/>
                <a:gd name="T29" fmla="*/ 245 h 448"/>
                <a:gd name="T30" fmla="*/ 95 w 345"/>
                <a:gd name="T31" fmla="*/ 86 h 448"/>
                <a:gd name="T32" fmla="*/ 215 w 345"/>
                <a:gd name="T33" fmla="*/ 12 h 448"/>
                <a:gd name="T34" fmla="*/ 301 w 345"/>
                <a:gd name="T35" fmla="*/ 118 h 448"/>
                <a:gd name="T36" fmla="*/ 192 w 345"/>
                <a:gd name="T37" fmla="*/ 331 h 448"/>
                <a:gd name="T38" fmla="*/ 148 w 345"/>
                <a:gd name="T39" fmla="*/ 278 h 448"/>
                <a:gd name="T40" fmla="*/ 97 w 345"/>
                <a:gd name="T41" fmla="*/ 328 h 448"/>
                <a:gd name="T42" fmla="*/ 100 w 345"/>
                <a:gd name="T43" fmla="*/ 344 h 448"/>
                <a:gd name="T44" fmla="*/ 131 w 345"/>
                <a:gd name="T45" fmla="*/ 350 h 448"/>
                <a:gd name="T46" fmla="*/ 108 w 345"/>
                <a:gd name="T47" fmla="*/ 328 h 448"/>
                <a:gd name="T48" fmla="*/ 148 w 345"/>
                <a:gd name="T49" fmla="*/ 288 h 448"/>
                <a:gd name="T50" fmla="*/ 178 w 345"/>
                <a:gd name="T51" fmla="*/ 331 h 448"/>
                <a:gd name="T52" fmla="*/ 173 w 345"/>
                <a:gd name="T53" fmla="*/ 341 h 448"/>
                <a:gd name="T54" fmla="*/ 131 w 345"/>
                <a:gd name="T55" fmla="*/ 350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45" h="448">
                  <a:moveTo>
                    <a:pt x="194" y="348"/>
                  </a:moveTo>
                  <a:cubicBezTo>
                    <a:pt x="272" y="319"/>
                    <a:pt x="345" y="230"/>
                    <a:pt x="345" y="134"/>
                  </a:cubicBezTo>
                  <a:cubicBezTo>
                    <a:pt x="345" y="54"/>
                    <a:pt x="292" y="0"/>
                    <a:pt x="218" y="0"/>
                  </a:cubicBezTo>
                  <a:cubicBezTo>
                    <a:pt x="110" y="0"/>
                    <a:pt x="0" y="113"/>
                    <a:pt x="0" y="229"/>
                  </a:cubicBezTo>
                  <a:cubicBezTo>
                    <a:pt x="0" y="312"/>
                    <a:pt x="56" y="362"/>
                    <a:pt x="128" y="362"/>
                  </a:cubicBezTo>
                  <a:cubicBezTo>
                    <a:pt x="140" y="362"/>
                    <a:pt x="157" y="360"/>
                    <a:pt x="177" y="355"/>
                  </a:cubicBezTo>
                  <a:cubicBezTo>
                    <a:pt x="175" y="386"/>
                    <a:pt x="175" y="387"/>
                    <a:pt x="175" y="393"/>
                  </a:cubicBezTo>
                  <a:cubicBezTo>
                    <a:pt x="175" y="409"/>
                    <a:pt x="175" y="448"/>
                    <a:pt x="216" y="448"/>
                  </a:cubicBezTo>
                  <a:cubicBezTo>
                    <a:pt x="276" y="448"/>
                    <a:pt x="300" y="357"/>
                    <a:pt x="300" y="351"/>
                  </a:cubicBezTo>
                  <a:cubicBezTo>
                    <a:pt x="300" y="348"/>
                    <a:pt x="296" y="346"/>
                    <a:pt x="294" y="346"/>
                  </a:cubicBezTo>
                  <a:cubicBezTo>
                    <a:pt x="290" y="346"/>
                    <a:pt x="289" y="349"/>
                    <a:pt x="288" y="352"/>
                  </a:cubicBezTo>
                  <a:cubicBezTo>
                    <a:pt x="276" y="387"/>
                    <a:pt x="247" y="400"/>
                    <a:pt x="230" y="400"/>
                  </a:cubicBezTo>
                  <a:cubicBezTo>
                    <a:pt x="207" y="400"/>
                    <a:pt x="199" y="386"/>
                    <a:pt x="194" y="348"/>
                  </a:cubicBezTo>
                  <a:close/>
                  <a:moveTo>
                    <a:pt x="100" y="344"/>
                  </a:moveTo>
                  <a:cubicBezTo>
                    <a:pt x="61" y="329"/>
                    <a:pt x="44" y="290"/>
                    <a:pt x="44" y="245"/>
                  </a:cubicBezTo>
                  <a:cubicBezTo>
                    <a:pt x="44" y="211"/>
                    <a:pt x="57" y="140"/>
                    <a:pt x="95" y="86"/>
                  </a:cubicBezTo>
                  <a:cubicBezTo>
                    <a:pt x="131" y="35"/>
                    <a:pt x="178" y="12"/>
                    <a:pt x="215" y="12"/>
                  </a:cubicBezTo>
                  <a:cubicBezTo>
                    <a:pt x="265" y="12"/>
                    <a:pt x="301" y="51"/>
                    <a:pt x="301" y="118"/>
                  </a:cubicBezTo>
                  <a:cubicBezTo>
                    <a:pt x="301" y="168"/>
                    <a:pt x="276" y="285"/>
                    <a:pt x="192" y="331"/>
                  </a:cubicBezTo>
                  <a:cubicBezTo>
                    <a:pt x="189" y="314"/>
                    <a:pt x="184" y="278"/>
                    <a:pt x="148" y="278"/>
                  </a:cubicBezTo>
                  <a:cubicBezTo>
                    <a:pt x="122" y="278"/>
                    <a:pt x="97" y="302"/>
                    <a:pt x="97" y="328"/>
                  </a:cubicBezTo>
                  <a:cubicBezTo>
                    <a:pt x="97" y="338"/>
                    <a:pt x="100" y="344"/>
                    <a:pt x="100" y="344"/>
                  </a:cubicBezTo>
                  <a:close/>
                  <a:moveTo>
                    <a:pt x="131" y="350"/>
                  </a:moveTo>
                  <a:cubicBezTo>
                    <a:pt x="124" y="350"/>
                    <a:pt x="108" y="350"/>
                    <a:pt x="108" y="328"/>
                  </a:cubicBezTo>
                  <a:cubicBezTo>
                    <a:pt x="108" y="308"/>
                    <a:pt x="127" y="288"/>
                    <a:pt x="148" y="288"/>
                  </a:cubicBezTo>
                  <a:cubicBezTo>
                    <a:pt x="169" y="288"/>
                    <a:pt x="178" y="300"/>
                    <a:pt x="178" y="331"/>
                  </a:cubicBezTo>
                  <a:cubicBezTo>
                    <a:pt x="178" y="338"/>
                    <a:pt x="178" y="339"/>
                    <a:pt x="173" y="341"/>
                  </a:cubicBezTo>
                  <a:cubicBezTo>
                    <a:pt x="160" y="346"/>
                    <a:pt x="145" y="350"/>
                    <a:pt x="131" y="3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50">
              <a:extLst>
                <a:ext uri="{FF2B5EF4-FFF2-40B4-BE49-F238E27FC236}">
                  <a16:creationId xmlns:a16="http://schemas.microsoft.com/office/drawing/2014/main" id="{FBBA6E47-8129-484D-9080-D8731D8A1C43}"/>
                </a:ext>
              </a:extLst>
            </p:cNvPr>
            <p:cNvSpPr>
              <a:spLocks/>
            </p:cNvSpPr>
            <p:nvPr>
              <p:custDataLst>
                <p:tags r:id="rId143"/>
              </p:custDataLst>
            </p:nvPr>
          </p:nvSpPr>
          <p:spPr bwMode="auto">
            <a:xfrm>
              <a:off x="8242301" y="1220788"/>
              <a:ext cx="68263" cy="311150"/>
            </a:xfrm>
            <a:custGeom>
              <a:avLst/>
              <a:gdLst>
                <a:gd name="T0" fmla="*/ 116 w 116"/>
                <a:gd name="T1" fmla="*/ 494 h 499"/>
                <a:gd name="T2" fmla="*/ 107 w 116"/>
                <a:gd name="T3" fmla="*/ 483 h 499"/>
                <a:gd name="T4" fmla="*/ 29 w 116"/>
                <a:gd name="T5" fmla="*/ 250 h 499"/>
                <a:gd name="T6" fmla="*/ 109 w 116"/>
                <a:gd name="T7" fmla="*/ 14 h 499"/>
                <a:gd name="T8" fmla="*/ 116 w 116"/>
                <a:gd name="T9" fmla="*/ 5 h 499"/>
                <a:gd name="T10" fmla="*/ 111 w 116"/>
                <a:gd name="T11" fmla="*/ 0 h 499"/>
                <a:gd name="T12" fmla="*/ 32 w 116"/>
                <a:gd name="T13" fmla="*/ 97 h 499"/>
                <a:gd name="T14" fmla="*/ 0 w 116"/>
                <a:gd name="T15" fmla="*/ 250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3"/>
                    <a:pt x="116" y="492"/>
                    <a:pt x="107" y="483"/>
                  </a:cubicBezTo>
                  <a:cubicBezTo>
                    <a:pt x="45" y="420"/>
                    <a:pt x="29" y="326"/>
                    <a:pt x="29" y="250"/>
                  </a:cubicBezTo>
                  <a:cubicBezTo>
                    <a:pt x="29" y="163"/>
                    <a:pt x="48" y="76"/>
                    <a:pt x="109" y="14"/>
                  </a:cubicBezTo>
                  <a:cubicBezTo>
                    <a:pt x="116" y="8"/>
                    <a:pt x="116" y="7"/>
                    <a:pt x="116" y="5"/>
                  </a:cubicBezTo>
                  <a:cubicBezTo>
                    <a:pt x="116" y="2"/>
                    <a:pt x="114" y="0"/>
                    <a:pt x="111" y="0"/>
                  </a:cubicBezTo>
                  <a:cubicBezTo>
                    <a:pt x="106" y="0"/>
                    <a:pt x="61" y="34"/>
                    <a:pt x="32" y="97"/>
                  </a:cubicBezTo>
                  <a:cubicBezTo>
                    <a:pt x="6" y="152"/>
                    <a:pt x="0" y="208"/>
                    <a:pt x="0" y="250"/>
                  </a:cubicBezTo>
                  <a:cubicBezTo>
                    <a:pt x="0" y="289"/>
                    <a:pt x="6" y="349"/>
                    <a:pt x="33" y="405"/>
                  </a:cubicBezTo>
                  <a:cubicBezTo>
                    <a:pt x="63" y="467"/>
                    <a:pt x="106" y="499"/>
                    <a:pt x="111" y="499"/>
                  </a:cubicBezTo>
                  <a:cubicBezTo>
                    <a:pt x="114" y="499"/>
                    <a:pt x="116" y="498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51">
              <a:extLst>
                <a:ext uri="{FF2B5EF4-FFF2-40B4-BE49-F238E27FC236}">
                  <a16:creationId xmlns:a16="http://schemas.microsoft.com/office/drawing/2014/main" id="{42E6646B-48D2-453B-9601-D7B4C7776B15}"/>
                </a:ext>
              </a:extLst>
            </p:cNvPr>
            <p:cNvSpPr>
              <a:spLocks/>
            </p:cNvSpPr>
            <p:nvPr>
              <p:custDataLst>
                <p:tags r:id="rId144"/>
              </p:custDataLst>
            </p:nvPr>
          </p:nvSpPr>
          <p:spPr bwMode="auto">
            <a:xfrm>
              <a:off x="8335964" y="1316038"/>
              <a:ext cx="144463" cy="141288"/>
            </a:xfrm>
            <a:custGeom>
              <a:avLst/>
              <a:gdLst>
                <a:gd name="T0" fmla="*/ 152 w 248"/>
                <a:gd name="T1" fmla="*/ 70 h 226"/>
                <a:gd name="T2" fmla="*/ 201 w 248"/>
                <a:gd name="T3" fmla="*/ 11 h 226"/>
                <a:gd name="T4" fmla="*/ 226 w 248"/>
                <a:gd name="T5" fmla="*/ 17 h 226"/>
                <a:gd name="T6" fmla="*/ 202 w 248"/>
                <a:gd name="T7" fmla="*/ 44 h 226"/>
                <a:gd name="T8" fmla="*/ 221 w 248"/>
                <a:gd name="T9" fmla="*/ 62 h 226"/>
                <a:gd name="T10" fmla="*/ 248 w 248"/>
                <a:gd name="T11" fmla="*/ 33 h 226"/>
                <a:gd name="T12" fmla="*/ 202 w 248"/>
                <a:gd name="T13" fmla="*/ 0 h 226"/>
                <a:gd name="T14" fmla="*/ 150 w 248"/>
                <a:gd name="T15" fmla="*/ 38 h 226"/>
                <a:gd name="T16" fmla="*/ 96 w 248"/>
                <a:gd name="T17" fmla="*/ 0 h 226"/>
                <a:gd name="T18" fmla="*/ 15 w 248"/>
                <a:gd name="T19" fmla="*/ 77 h 226"/>
                <a:gd name="T20" fmla="*/ 21 w 248"/>
                <a:gd name="T21" fmla="*/ 82 h 226"/>
                <a:gd name="T22" fmla="*/ 28 w 248"/>
                <a:gd name="T23" fmla="*/ 76 h 226"/>
                <a:gd name="T24" fmla="*/ 95 w 248"/>
                <a:gd name="T25" fmla="*/ 11 h 226"/>
                <a:gd name="T26" fmla="*/ 122 w 248"/>
                <a:gd name="T27" fmla="*/ 44 h 226"/>
                <a:gd name="T28" fmla="*/ 95 w 248"/>
                <a:gd name="T29" fmla="*/ 163 h 226"/>
                <a:gd name="T30" fmla="*/ 47 w 248"/>
                <a:gd name="T31" fmla="*/ 215 h 226"/>
                <a:gd name="T32" fmla="*/ 22 w 248"/>
                <a:gd name="T33" fmla="*/ 208 h 226"/>
                <a:gd name="T34" fmla="*/ 46 w 248"/>
                <a:gd name="T35" fmla="*/ 181 h 226"/>
                <a:gd name="T36" fmla="*/ 27 w 248"/>
                <a:gd name="T37" fmla="*/ 164 h 226"/>
                <a:gd name="T38" fmla="*/ 0 w 248"/>
                <a:gd name="T39" fmla="*/ 193 h 226"/>
                <a:gd name="T40" fmla="*/ 47 w 248"/>
                <a:gd name="T41" fmla="*/ 226 h 226"/>
                <a:gd name="T42" fmla="*/ 99 w 248"/>
                <a:gd name="T43" fmla="*/ 188 h 226"/>
                <a:gd name="T44" fmla="*/ 153 w 248"/>
                <a:gd name="T45" fmla="*/ 226 h 226"/>
                <a:gd name="T46" fmla="*/ 233 w 248"/>
                <a:gd name="T47" fmla="*/ 149 h 226"/>
                <a:gd name="T48" fmla="*/ 227 w 248"/>
                <a:gd name="T49" fmla="*/ 144 h 226"/>
                <a:gd name="T50" fmla="*/ 220 w 248"/>
                <a:gd name="T51" fmla="*/ 150 h 226"/>
                <a:gd name="T52" fmla="*/ 154 w 248"/>
                <a:gd name="T53" fmla="*/ 215 h 226"/>
                <a:gd name="T54" fmla="*/ 127 w 248"/>
                <a:gd name="T55" fmla="*/ 182 h 226"/>
                <a:gd name="T56" fmla="*/ 135 w 248"/>
                <a:gd name="T57" fmla="*/ 138 h 226"/>
                <a:gd name="T58" fmla="*/ 152 w 248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8" h="226">
                  <a:moveTo>
                    <a:pt x="152" y="70"/>
                  </a:moveTo>
                  <a:cubicBezTo>
                    <a:pt x="155" y="57"/>
                    <a:pt x="167" y="11"/>
                    <a:pt x="201" y="11"/>
                  </a:cubicBezTo>
                  <a:cubicBezTo>
                    <a:pt x="204" y="11"/>
                    <a:pt x="216" y="11"/>
                    <a:pt x="226" y="17"/>
                  </a:cubicBezTo>
                  <a:cubicBezTo>
                    <a:pt x="212" y="20"/>
                    <a:pt x="202" y="32"/>
                    <a:pt x="202" y="44"/>
                  </a:cubicBezTo>
                  <a:cubicBezTo>
                    <a:pt x="202" y="52"/>
                    <a:pt x="208" y="62"/>
                    <a:pt x="221" y="62"/>
                  </a:cubicBezTo>
                  <a:cubicBezTo>
                    <a:pt x="232" y="62"/>
                    <a:pt x="248" y="53"/>
                    <a:pt x="248" y="33"/>
                  </a:cubicBezTo>
                  <a:cubicBezTo>
                    <a:pt x="248" y="7"/>
                    <a:pt x="219" y="0"/>
                    <a:pt x="202" y="0"/>
                  </a:cubicBezTo>
                  <a:cubicBezTo>
                    <a:pt x="173" y="0"/>
                    <a:pt x="156" y="26"/>
                    <a:pt x="150" y="38"/>
                  </a:cubicBezTo>
                  <a:cubicBezTo>
                    <a:pt x="137" y="5"/>
                    <a:pt x="110" y="0"/>
                    <a:pt x="96" y="0"/>
                  </a:cubicBezTo>
                  <a:cubicBezTo>
                    <a:pt x="44" y="0"/>
                    <a:pt x="15" y="64"/>
                    <a:pt x="15" y="77"/>
                  </a:cubicBezTo>
                  <a:cubicBezTo>
                    <a:pt x="15" y="82"/>
                    <a:pt x="20" y="82"/>
                    <a:pt x="21" y="82"/>
                  </a:cubicBezTo>
                  <a:cubicBezTo>
                    <a:pt x="25" y="82"/>
                    <a:pt x="27" y="81"/>
                    <a:pt x="28" y="76"/>
                  </a:cubicBezTo>
                  <a:cubicBezTo>
                    <a:pt x="45" y="23"/>
                    <a:pt x="78" y="11"/>
                    <a:pt x="95" y="11"/>
                  </a:cubicBezTo>
                  <a:cubicBezTo>
                    <a:pt x="104" y="11"/>
                    <a:pt x="122" y="15"/>
                    <a:pt x="122" y="44"/>
                  </a:cubicBezTo>
                  <a:cubicBezTo>
                    <a:pt x="122" y="60"/>
                    <a:pt x="113" y="93"/>
                    <a:pt x="95" y="163"/>
                  </a:cubicBezTo>
                  <a:cubicBezTo>
                    <a:pt x="87" y="194"/>
                    <a:pt x="69" y="215"/>
                    <a:pt x="47" y="215"/>
                  </a:cubicBezTo>
                  <a:cubicBezTo>
                    <a:pt x="44" y="215"/>
                    <a:pt x="33" y="215"/>
                    <a:pt x="22" y="208"/>
                  </a:cubicBezTo>
                  <a:cubicBezTo>
                    <a:pt x="35" y="206"/>
                    <a:pt x="46" y="195"/>
                    <a:pt x="46" y="181"/>
                  </a:cubicBezTo>
                  <a:cubicBezTo>
                    <a:pt x="46" y="168"/>
                    <a:pt x="35" y="164"/>
                    <a:pt x="27" y="164"/>
                  </a:cubicBezTo>
                  <a:cubicBezTo>
                    <a:pt x="12" y="164"/>
                    <a:pt x="0" y="177"/>
                    <a:pt x="0" y="193"/>
                  </a:cubicBezTo>
                  <a:cubicBezTo>
                    <a:pt x="0" y="216"/>
                    <a:pt x="25" y="226"/>
                    <a:pt x="47" y="226"/>
                  </a:cubicBezTo>
                  <a:cubicBezTo>
                    <a:pt x="80" y="226"/>
                    <a:pt x="98" y="191"/>
                    <a:pt x="99" y="188"/>
                  </a:cubicBezTo>
                  <a:cubicBezTo>
                    <a:pt x="105" y="206"/>
                    <a:pt x="123" y="226"/>
                    <a:pt x="153" y="226"/>
                  </a:cubicBezTo>
                  <a:cubicBezTo>
                    <a:pt x="204" y="226"/>
                    <a:pt x="233" y="161"/>
                    <a:pt x="233" y="149"/>
                  </a:cubicBezTo>
                  <a:cubicBezTo>
                    <a:pt x="233" y="144"/>
                    <a:pt x="228" y="144"/>
                    <a:pt x="227" y="144"/>
                  </a:cubicBezTo>
                  <a:cubicBezTo>
                    <a:pt x="222" y="144"/>
                    <a:pt x="221" y="146"/>
                    <a:pt x="220" y="150"/>
                  </a:cubicBezTo>
                  <a:cubicBezTo>
                    <a:pt x="204" y="203"/>
                    <a:pt x="170" y="215"/>
                    <a:pt x="154" y="215"/>
                  </a:cubicBezTo>
                  <a:cubicBezTo>
                    <a:pt x="135" y="215"/>
                    <a:pt x="127" y="199"/>
                    <a:pt x="127" y="182"/>
                  </a:cubicBezTo>
                  <a:cubicBezTo>
                    <a:pt x="127" y="171"/>
                    <a:pt x="130" y="160"/>
                    <a:pt x="135" y="138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52">
              <a:extLst>
                <a:ext uri="{FF2B5EF4-FFF2-40B4-BE49-F238E27FC236}">
                  <a16:creationId xmlns:a16="http://schemas.microsoft.com/office/drawing/2014/main" id="{45B1C1F4-69CD-479D-8AD8-02BC58D5D650}"/>
                </a:ext>
              </a:extLst>
            </p:cNvPr>
            <p:cNvSpPr>
              <a:spLocks/>
            </p:cNvSpPr>
            <p:nvPr>
              <p:custDataLst>
                <p:tags r:id="rId145"/>
              </p:custDataLst>
            </p:nvPr>
          </p:nvSpPr>
          <p:spPr bwMode="auto">
            <a:xfrm>
              <a:off x="8518526" y="1420813"/>
              <a:ext cx="33338" cy="93663"/>
            </a:xfrm>
            <a:custGeom>
              <a:avLst/>
              <a:gdLst>
                <a:gd name="T0" fmla="*/ 58 w 58"/>
                <a:gd name="T1" fmla="*/ 53 h 150"/>
                <a:gd name="T2" fmla="*/ 27 w 58"/>
                <a:gd name="T3" fmla="*/ 0 h 150"/>
                <a:gd name="T4" fmla="*/ 0 w 58"/>
                <a:gd name="T5" fmla="*/ 27 h 150"/>
                <a:gd name="T6" fmla="*/ 27 w 58"/>
                <a:gd name="T7" fmla="*/ 53 h 150"/>
                <a:gd name="T8" fmla="*/ 44 w 58"/>
                <a:gd name="T9" fmla="*/ 47 h 150"/>
                <a:gd name="T10" fmla="*/ 46 w 58"/>
                <a:gd name="T11" fmla="*/ 45 h 150"/>
                <a:gd name="T12" fmla="*/ 47 w 58"/>
                <a:gd name="T13" fmla="*/ 53 h 150"/>
                <a:gd name="T14" fmla="*/ 14 w 58"/>
                <a:gd name="T15" fmla="*/ 136 h 150"/>
                <a:gd name="T16" fmla="*/ 8 w 58"/>
                <a:gd name="T17" fmla="*/ 144 h 150"/>
                <a:gd name="T18" fmla="*/ 13 w 58"/>
                <a:gd name="T19" fmla="*/ 150 h 150"/>
                <a:gd name="T20" fmla="*/ 58 w 58"/>
                <a:gd name="T21" fmla="*/ 5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150">
                  <a:moveTo>
                    <a:pt x="58" y="53"/>
                  </a:moveTo>
                  <a:cubicBezTo>
                    <a:pt x="58" y="20"/>
                    <a:pt x="46" y="0"/>
                    <a:pt x="27" y="0"/>
                  </a:cubicBezTo>
                  <a:cubicBezTo>
                    <a:pt x="10" y="0"/>
                    <a:pt x="0" y="13"/>
                    <a:pt x="0" y="27"/>
                  </a:cubicBezTo>
                  <a:cubicBezTo>
                    <a:pt x="0" y="40"/>
                    <a:pt x="10" y="53"/>
                    <a:pt x="27" y="53"/>
                  </a:cubicBezTo>
                  <a:cubicBezTo>
                    <a:pt x="33" y="53"/>
                    <a:pt x="39" y="51"/>
                    <a:pt x="44" y="47"/>
                  </a:cubicBezTo>
                  <a:cubicBezTo>
                    <a:pt x="45" y="46"/>
                    <a:pt x="46" y="45"/>
                    <a:pt x="46" y="45"/>
                  </a:cubicBezTo>
                  <a:cubicBezTo>
                    <a:pt x="47" y="45"/>
                    <a:pt x="47" y="46"/>
                    <a:pt x="47" y="53"/>
                  </a:cubicBezTo>
                  <a:cubicBezTo>
                    <a:pt x="47" y="90"/>
                    <a:pt x="30" y="120"/>
                    <a:pt x="14" y="136"/>
                  </a:cubicBezTo>
                  <a:cubicBezTo>
                    <a:pt x="8" y="142"/>
                    <a:pt x="8" y="143"/>
                    <a:pt x="8" y="144"/>
                  </a:cubicBezTo>
                  <a:cubicBezTo>
                    <a:pt x="8" y="148"/>
                    <a:pt x="11" y="150"/>
                    <a:pt x="13" y="150"/>
                  </a:cubicBezTo>
                  <a:cubicBezTo>
                    <a:pt x="19" y="150"/>
                    <a:pt x="58" y="111"/>
                    <a:pt x="58" y="5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53">
              <a:extLst>
                <a:ext uri="{FF2B5EF4-FFF2-40B4-BE49-F238E27FC236}">
                  <a16:creationId xmlns:a16="http://schemas.microsoft.com/office/drawing/2014/main" id="{1D5557F1-16DA-4FB9-B9AF-D530565AF1A2}"/>
                </a:ext>
              </a:extLst>
            </p:cNvPr>
            <p:cNvSpPr>
              <a:spLocks/>
            </p:cNvSpPr>
            <p:nvPr>
              <p:custDataLst>
                <p:tags r:id="rId146"/>
              </p:custDataLst>
            </p:nvPr>
          </p:nvSpPr>
          <p:spPr bwMode="auto">
            <a:xfrm>
              <a:off x="8629651" y="1258888"/>
              <a:ext cx="88900" cy="198438"/>
            </a:xfrm>
            <a:custGeom>
              <a:avLst/>
              <a:gdLst>
                <a:gd name="T0" fmla="*/ 91 w 153"/>
                <a:gd name="T1" fmla="*/ 113 h 318"/>
                <a:gd name="T2" fmla="*/ 138 w 153"/>
                <a:gd name="T3" fmla="*/ 113 h 318"/>
                <a:gd name="T4" fmla="*/ 153 w 153"/>
                <a:gd name="T5" fmla="*/ 103 h 318"/>
                <a:gd name="T6" fmla="*/ 139 w 153"/>
                <a:gd name="T7" fmla="*/ 97 h 318"/>
                <a:gd name="T8" fmla="*/ 95 w 153"/>
                <a:gd name="T9" fmla="*/ 97 h 318"/>
                <a:gd name="T10" fmla="*/ 116 w 153"/>
                <a:gd name="T11" fmla="*/ 14 h 318"/>
                <a:gd name="T12" fmla="*/ 101 w 153"/>
                <a:gd name="T13" fmla="*/ 0 h 318"/>
                <a:gd name="T14" fmla="*/ 81 w 153"/>
                <a:gd name="T15" fmla="*/ 18 h 318"/>
                <a:gd name="T16" fmla="*/ 62 w 153"/>
                <a:gd name="T17" fmla="*/ 97 h 318"/>
                <a:gd name="T18" fmla="*/ 15 w 153"/>
                <a:gd name="T19" fmla="*/ 97 h 318"/>
                <a:gd name="T20" fmla="*/ 0 w 153"/>
                <a:gd name="T21" fmla="*/ 107 h 318"/>
                <a:gd name="T22" fmla="*/ 14 w 153"/>
                <a:gd name="T23" fmla="*/ 113 h 318"/>
                <a:gd name="T24" fmla="*/ 58 w 153"/>
                <a:gd name="T25" fmla="*/ 113 h 318"/>
                <a:gd name="T26" fmla="*/ 20 w 153"/>
                <a:gd name="T27" fmla="*/ 272 h 318"/>
                <a:gd name="T28" fmla="*/ 66 w 153"/>
                <a:gd name="T29" fmla="*/ 318 h 318"/>
                <a:gd name="T30" fmla="*/ 145 w 153"/>
                <a:gd name="T31" fmla="*/ 241 h 318"/>
                <a:gd name="T32" fmla="*/ 139 w 153"/>
                <a:gd name="T33" fmla="*/ 236 h 318"/>
                <a:gd name="T34" fmla="*/ 132 w 153"/>
                <a:gd name="T35" fmla="*/ 243 h 318"/>
                <a:gd name="T36" fmla="*/ 67 w 153"/>
                <a:gd name="T37" fmla="*/ 307 h 318"/>
                <a:gd name="T38" fmla="*/ 51 w 153"/>
                <a:gd name="T39" fmla="*/ 284 h 318"/>
                <a:gd name="T40" fmla="*/ 54 w 153"/>
                <a:gd name="T41" fmla="*/ 260 h 318"/>
                <a:gd name="T42" fmla="*/ 91 w 153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8">
                  <a:moveTo>
                    <a:pt x="91" y="113"/>
                  </a:moveTo>
                  <a:lnTo>
                    <a:pt x="138" y="113"/>
                  </a:lnTo>
                  <a:cubicBezTo>
                    <a:pt x="148" y="113"/>
                    <a:pt x="153" y="113"/>
                    <a:pt x="153" y="103"/>
                  </a:cubicBezTo>
                  <a:cubicBezTo>
                    <a:pt x="153" y="97"/>
                    <a:pt x="148" y="97"/>
                    <a:pt x="139" y="97"/>
                  </a:cubicBezTo>
                  <a:lnTo>
                    <a:pt x="95" y="97"/>
                  </a:lnTo>
                  <a:cubicBezTo>
                    <a:pt x="113" y="27"/>
                    <a:pt x="116" y="17"/>
                    <a:pt x="116" y="14"/>
                  </a:cubicBezTo>
                  <a:cubicBezTo>
                    <a:pt x="116" y="5"/>
                    <a:pt x="110" y="0"/>
                    <a:pt x="101" y="0"/>
                  </a:cubicBezTo>
                  <a:cubicBezTo>
                    <a:pt x="100" y="0"/>
                    <a:pt x="86" y="1"/>
                    <a:pt x="81" y="18"/>
                  </a:cubicBezTo>
                  <a:lnTo>
                    <a:pt x="62" y="97"/>
                  </a:lnTo>
                  <a:lnTo>
                    <a:pt x="15" y="97"/>
                  </a:lnTo>
                  <a:cubicBezTo>
                    <a:pt x="5" y="97"/>
                    <a:pt x="0" y="97"/>
                    <a:pt x="0" y="107"/>
                  </a:cubicBezTo>
                  <a:cubicBezTo>
                    <a:pt x="0" y="113"/>
                    <a:pt x="4" y="113"/>
                    <a:pt x="14" y="113"/>
                  </a:cubicBezTo>
                  <a:lnTo>
                    <a:pt x="58" y="113"/>
                  </a:lnTo>
                  <a:cubicBezTo>
                    <a:pt x="22" y="254"/>
                    <a:pt x="20" y="263"/>
                    <a:pt x="20" y="272"/>
                  </a:cubicBezTo>
                  <a:cubicBezTo>
                    <a:pt x="20" y="299"/>
                    <a:pt x="39" y="318"/>
                    <a:pt x="66" y="318"/>
                  </a:cubicBezTo>
                  <a:cubicBezTo>
                    <a:pt x="117" y="318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5" y="236"/>
                    <a:pt x="134" y="238"/>
                    <a:pt x="132" y="243"/>
                  </a:cubicBezTo>
                  <a:cubicBezTo>
                    <a:pt x="110" y="295"/>
                    <a:pt x="84" y="307"/>
                    <a:pt x="67" y="307"/>
                  </a:cubicBezTo>
                  <a:cubicBezTo>
                    <a:pt x="56" y="307"/>
                    <a:pt x="51" y="300"/>
                    <a:pt x="51" y="284"/>
                  </a:cubicBezTo>
                  <a:cubicBezTo>
                    <a:pt x="51" y="272"/>
                    <a:pt x="52" y="268"/>
                    <a:pt x="54" y="260"/>
                  </a:cubicBezTo>
                  <a:lnTo>
                    <a:pt x="91" y="1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54">
              <a:extLst>
                <a:ext uri="{FF2B5EF4-FFF2-40B4-BE49-F238E27FC236}">
                  <a16:creationId xmlns:a16="http://schemas.microsoft.com/office/drawing/2014/main" id="{358463EF-413B-4CBD-91AA-A23A734F4C41}"/>
                </a:ext>
              </a:extLst>
            </p:cNvPr>
            <p:cNvSpPr>
              <a:spLocks/>
            </p:cNvSpPr>
            <p:nvPr>
              <p:custDataLst>
                <p:tags r:id="rId147"/>
              </p:custDataLst>
            </p:nvPr>
          </p:nvSpPr>
          <p:spPr bwMode="auto">
            <a:xfrm>
              <a:off x="8743951" y="1220788"/>
              <a:ext cx="68263" cy="311150"/>
            </a:xfrm>
            <a:custGeom>
              <a:avLst/>
              <a:gdLst>
                <a:gd name="T0" fmla="*/ 116 w 116"/>
                <a:gd name="T1" fmla="*/ 250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9 w 116"/>
                <a:gd name="T9" fmla="*/ 17 h 499"/>
                <a:gd name="T10" fmla="*/ 87 w 116"/>
                <a:gd name="T11" fmla="*/ 250 h 499"/>
                <a:gd name="T12" fmla="*/ 6 w 116"/>
                <a:gd name="T13" fmla="*/ 486 h 499"/>
                <a:gd name="T14" fmla="*/ 0 w 116"/>
                <a:gd name="T15" fmla="*/ 494 h 499"/>
                <a:gd name="T16" fmla="*/ 5 w 116"/>
                <a:gd name="T17" fmla="*/ 499 h 499"/>
                <a:gd name="T18" fmla="*/ 84 w 116"/>
                <a:gd name="T19" fmla="*/ 402 h 499"/>
                <a:gd name="T20" fmla="*/ 116 w 116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50"/>
                  </a:moveTo>
                  <a:cubicBezTo>
                    <a:pt x="116" y="211"/>
                    <a:pt x="110" y="150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9" y="17"/>
                  </a:cubicBezTo>
                  <a:cubicBezTo>
                    <a:pt x="58" y="66"/>
                    <a:pt x="87" y="145"/>
                    <a:pt x="87" y="250"/>
                  </a:cubicBezTo>
                  <a:cubicBezTo>
                    <a:pt x="87" y="335"/>
                    <a:pt x="68" y="423"/>
                    <a:pt x="6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4" y="402"/>
                  </a:cubicBezTo>
                  <a:cubicBezTo>
                    <a:pt x="110" y="347"/>
                    <a:pt x="116" y="292"/>
                    <a:pt x="116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499" name="Group 498">
            <a:extLst>
              <a:ext uri="{FF2B5EF4-FFF2-40B4-BE49-F238E27FC236}">
                <a16:creationId xmlns:a16="http://schemas.microsoft.com/office/drawing/2014/main" id="{20F74ABB-F853-475A-BB7C-1BB86265D6C5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2007394" y="3032125"/>
            <a:ext cx="5129213" cy="658813"/>
            <a:chOff x="3155950" y="2622550"/>
            <a:chExt cx="5129213" cy="658813"/>
          </a:xfrm>
        </p:grpSpPr>
        <p:sp>
          <p:nvSpPr>
            <p:cNvPr id="451" name="Freeform 61">
              <a:extLst>
                <a:ext uri="{FF2B5EF4-FFF2-40B4-BE49-F238E27FC236}">
                  <a16:creationId xmlns:a16="http://schemas.microsoft.com/office/drawing/2014/main" id="{EC3400F7-B7FA-4982-8796-FA629A854239}"/>
                </a:ext>
              </a:extLst>
            </p:cNvPr>
            <p:cNvSpPr>
              <a:spLocks noEditPoints="1"/>
            </p:cNvSpPr>
            <p:nvPr>
              <p:custDataLst>
                <p:tags r:id="rId67"/>
              </p:custDataLst>
            </p:nvPr>
          </p:nvSpPr>
          <p:spPr bwMode="auto">
            <a:xfrm>
              <a:off x="3167063" y="2638425"/>
              <a:ext cx="134938" cy="203200"/>
            </a:xfrm>
            <a:custGeom>
              <a:avLst/>
              <a:gdLst>
                <a:gd name="T0" fmla="*/ 211 w 262"/>
                <a:gd name="T1" fmla="*/ 188 h 369"/>
                <a:gd name="T2" fmla="*/ 146 w 262"/>
                <a:gd name="T3" fmla="*/ 130 h 369"/>
                <a:gd name="T4" fmla="*/ 45 w 262"/>
                <a:gd name="T5" fmla="*/ 176 h 369"/>
                <a:gd name="T6" fmla="*/ 0 w 262"/>
                <a:gd name="T7" fmla="*/ 280 h 369"/>
                <a:gd name="T8" fmla="*/ 91 w 262"/>
                <a:gd name="T9" fmla="*/ 369 h 369"/>
                <a:gd name="T10" fmla="*/ 262 w 262"/>
                <a:gd name="T11" fmla="*/ 130 h 369"/>
                <a:gd name="T12" fmla="*/ 154 w 262"/>
                <a:gd name="T13" fmla="*/ 0 h 369"/>
                <a:gd name="T14" fmla="*/ 59 w 262"/>
                <a:gd name="T15" fmla="*/ 79 h 369"/>
                <a:gd name="T16" fmla="*/ 78 w 262"/>
                <a:gd name="T17" fmla="*/ 97 h 369"/>
                <a:gd name="T18" fmla="*/ 105 w 262"/>
                <a:gd name="T19" fmla="*/ 70 h 369"/>
                <a:gd name="T20" fmla="*/ 81 w 262"/>
                <a:gd name="T21" fmla="*/ 53 h 369"/>
                <a:gd name="T22" fmla="*/ 153 w 262"/>
                <a:gd name="T23" fmla="*/ 13 h 369"/>
                <a:gd name="T24" fmla="*/ 225 w 262"/>
                <a:gd name="T25" fmla="*/ 103 h 369"/>
                <a:gd name="T26" fmla="*/ 211 w 262"/>
                <a:gd name="T27" fmla="*/ 188 h 369"/>
                <a:gd name="T28" fmla="*/ 211 w 262"/>
                <a:gd name="T29" fmla="*/ 188 h 369"/>
                <a:gd name="T30" fmla="*/ 93 w 262"/>
                <a:gd name="T31" fmla="*/ 355 h 369"/>
                <a:gd name="T32" fmla="*/ 38 w 262"/>
                <a:gd name="T33" fmla="*/ 298 h 369"/>
                <a:gd name="T34" fmla="*/ 71 w 262"/>
                <a:gd name="T35" fmla="*/ 185 h 369"/>
                <a:gd name="T36" fmla="*/ 146 w 262"/>
                <a:gd name="T37" fmla="*/ 141 h 369"/>
                <a:gd name="T38" fmla="*/ 202 w 262"/>
                <a:gd name="T39" fmla="*/ 206 h 369"/>
                <a:gd name="T40" fmla="*/ 93 w 262"/>
                <a:gd name="T41" fmla="*/ 355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2" h="369">
                  <a:moveTo>
                    <a:pt x="211" y="188"/>
                  </a:moveTo>
                  <a:cubicBezTo>
                    <a:pt x="206" y="158"/>
                    <a:pt x="185" y="130"/>
                    <a:pt x="146" y="130"/>
                  </a:cubicBezTo>
                  <a:cubicBezTo>
                    <a:pt x="116" y="130"/>
                    <a:pt x="83" y="138"/>
                    <a:pt x="45" y="176"/>
                  </a:cubicBezTo>
                  <a:cubicBezTo>
                    <a:pt x="3" y="218"/>
                    <a:pt x="0" y="264"/>
                    <a:pt x="0" y="280"/>
                  </a:cubicBezTo>
                  <a:cubicBezTo>
                    <a:pt x="0" y="311"/>
                    <a:pt x="22" y="369"/>
                    <a:pt x="91" y="369"/>
                  </a:cubicBezTo>
                  <a:cubicBezTo>
                    <a:pt x="210" y="369"/>
                    <a:pt x="262" y="201"/>
                    <a:pt x="262" y="130"/>
                  </a:cubicBezTo>
                  <a:cubicBezTo>
                    <a:pt x="262" y="50"/>
                    <a:pt x="216" y="0"/>
                    <a:pt x="154" y="0"/>
                  </a:cubicBezTo>
                  <a:cubicBezTo>
                    <a:pt x="82" y="0"/>
                    <a:pt x="59" y="65"/>
                    <a:pt x="59" y="79"/>
                  </a:cubicBezTo>
                  <a:cubicBezTo>
                    <a:pt x="59" y="86"/>
                    <a:pt x="63" y="97"/>
                    <a:pt x="78" y="97"/>
                  </a:cubicBezTo>
                  <a:cubicBezTo>
                    <a:pt x="94" y="97"/>
                    <a:pt x="105" y="82"/>
                    <a:pt x="105" y="70"/>
                  </a:cubicBezTo>
                  <a:cubicBezTo>
                    <a:pt x="105" y="53"/>
                    <a:pt x="89" y="53"/>
                    <a:pt x="81" y="53"/>
                  </a:cubicBezTo>
                  <a:cubicBezTo>
                    <a:pt x="103" y="16"/>
                    <a:pt x="139" y="13"/>
                    <a:pt x="153" y="13"/>
                  </a:cubicBezTo>
                  <a:cubicBezTo>
                    <a:pt x="190" y="13"/>
                    <a:pt x="225" y="39"/>
                    <a:pt x="225" y="103"/>
                  </a:cubicBezTo>
                  <a:cubicBezTo>
                    <a:pt x="225" y="123"/>
                    <a:pt x="222" y="148"/>
                    <a:pt x="211" y="188"/>
                  </a:cubicBezTo>
                  <a:lnTo>
                    <a:pt x="211" y="188"/>
                  </a:lnTo>
                  <a:close/>
                  <a:moveTo>
                    <a:pt x="93" y="355"/>
                  </a:moveTo>
                  <a:cubicBezTo>
                    <a:pt x="38" y="355"/>
                    <a:pt x="38" y="303"/>
                    <a:pt x="38" y="298"/>
                  </a:cubicBezTo>
                  <a:cubicBezTo>
                    <a:pt x="38" y="285"/>
                    <a:pt x="51" y="215"/>
                    <a:pt x="71" y="185"/>
                  </a:cubicBezTo>
                  <a:cubicBezTo>
                    <a:pt x="91" y="157"/>
                    <a:pt x="115" y="141"/>
                    <a:pt x="146" y="141"/>
                  </a:cubicBezTo>
                  <a:cubicBezTo>
                    <a:pt x="201" y="141"/>
                    <a:pt x="202" y="196"/>
                    <a:pt x="202" y="206"/>
                  </a:cubicBezTo>
                  <a:cubicBezTo>
                    <a:pt x="202" y="242"/>
                    <a:pt x="170" y="355"/>
                    <a:pt x="93" y="35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52" name="Freeform 62">
              <a:extLst>
                <a:ext uri="{FF2B5EF4-FFF2-40B4-BE49-F238E27FC236}">
                  <a16:creationId xmlns:a16="http://schemas.microsoft.com/office/drawing/2014/main" id="{E789CCB9-A6E7-4433-A1DA-6C7C5ED3FD32}"/>
                </a:ext>
              </a:extLst>
            </p:cNvPr>
            <p:cNvSpPr>
              <a:spLocks noEditPoints="1"/>
            </p:cNvSpPr>
            <p:nvPr>
              <p:custDataLst>
                <p:tags r:id="rId68"/>
              </p:custDataLst>
            </p:nvPr>
          </p:nvSpPr>
          <p:spPr bwMode="auto">
            <a:xfrm>
              <a:off x="3321050" y="2644775"/>
              <a:ext cx="134938" cy="246063"/>
            </a:xfrm>
            <a:custGeom>
              <a:avLst/>
              <a:gdLst>
                <a:gd name="T0" fmla="*/ 193 w 261"/>
                <a:gd name="T1" fmla="*/ 12 h 449"/>
                <a:gd name="T2" fmla="*/ 195 w 261"/>
                <a:gd name="T3" fmla="*/ 5 h 449"/>
                <a:gd name="T4" fmla="*/ 189 w 261"/>
                <a:gd name="T5" fmla="*/ 0 h 449"/>
                <a:gd name="T6" fmla="*/ 181 w 261"/>
                <a:gd name="T7" fmla="*/ 10 h 449"/>
                <a:gd name="T8" fmla="*/ 152 w 261"/>
                <a:gd name="T9" fmla="*/ 126 h 449"/>
                <a:gd name="T10" fmla="*/ 0 w 261"/>
                <a:gd name="T11" fmla="*/ 262 h 449"/>
                <a:gd name="T12" fmla="*/ 95 w 261"/>
                <a:gd name="T13" fmla="*/ 353 h 449"/>
                <a:gd name="T14" fmla="*/ 84 w 261"/>
                <a:gd name="T15" fmla="*/ 399 h 449"/>
                <a:gd name="T16" fmla="*/ 73 w 261"/>
                <a:gd name="T17" fmla="*/ 443 h 449"/>
                <a:gd name="T18" fmla="*/ 79 w 261"/>
                <a:gd name="T19" fmla="*/ 449 h 449"/>
                <a:gd name="T20" fmla="*/ 84 w 261"/>
                <a:gd name="T21" fmla="*/ 447 h 449"/>
                <a:gd name="T22" fmla="*/ 89 w 261"/>
                <a:gd name="T23" fmla="*/ 427 h 449"/>
                <a:gd name="T24" fmla="*/ 108 w 261"/>
                <a:gd name="T25" fmla="*/ 353 h 449"/>
                <a:gd name="T26" fmla="*/ 261 w 261"/>
                <a:gd name="T27" fmla="*/ 216 h 449"/>
                <a:gd name="T28" fmla="*/ 165 w 261"/>
                <a:gd name="T29" fmla="*/ 126 h 449"/>
                <a:gd name="T30" fmla="*/ 193 w 261"/>
                <a:gd name="T31" fmla="*/ 12 h 449"/>
                <a:gd name="T32" fmla="*/ 98 w 261"/>
                <a:gd name="T33" fmla="*/ 342 h 449"/>
                <a:gd name="T34" fmla="*/ 32 w 261"/>
                <a:gd name="T35" fmla="*/ 273 h 449"/>
                <a:gd name="T36" fmla="*/ 149 w 261"/>
                <a:gd name="T37" fmla="*/ 137 h 449"/>
                <a:gd name="T38" fmla="*/ 98 w 261"/>
                <a:gd name="T39" fmla="*/ 342 h 449"/>
                <a:gd name="T40" fmla="*/ 162 w 261"/>
                <a:gd name="T41" fmla="*/ 137 h 449"/>
                <a:gd name="T42" fmla="*/ 228 w 261"/>
                <a:gd name="T43" fmla="*/ 205 h 449"/>
                <a:gd name="T44" fmla="*/ 111 w 261"/>
                <a:gd name="T45" fmla="*/ 342 h 449"/>
                <a:gd name="T46" fmla="*/ 162 w 261"/>
                <a:gd name="T47" fmla="*/ 137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1" h="449">
                  <a:moveTo>
                    <a:pt x="193" y="12"/>
                  </a:moveTo>
                  <a:cubicBezTo>
                    <a:pt x="193" y="11"/>
                    <a:pt x="195" y="6"/>
                    <a:pt x="195" y="5"/>
                  </a:cubicBezTo>
                  <a:cubicBezTo>
                    <a:pt x="195" y="5"/>
                    <a:pt x="195" y="0"/>
                    <a:pt x="189" y="0"/>
                  </a:cubicBezTo>
                  <a:cubicBezTo>
                    <a:pt x="184" y="0"/>
                    <a:pt x="183" y="2"/>
                    <a:pt x="181" y="10"/>
                  </a:cubicBezTo>
                  <a:lnTo>
                    <a:pt x="152" y="126"/>
                  </a:lnTo>
                  <a:cubicBezTo>
                    <a:pt x="73" y="128"/>
                    <a:pt x="0" y="194"/>
                    <a:pt x="0" y="262"/>
                  </a:cubicBezTo>
                  <a:cubicBezTo>
                    <a:pt x="0" y="310"/>
                    <a:pt x="35" y="349"/>
                    <a:pt x="95" y="353"/>
                  </a:cubicBezTo>
                  <a:cubicBezTo>
                    <a:pt x="91" y="368"/>
                    <a:pt x="88" y="384"/>
                    <a:pt x="84" y="399"/>
                  </a:cubicBezTo>
                  <a:cubicBezTo>
                    <a:pt x="78" y="423"/>
                    <a:pt x="73" y="442"/>
                    <a:pt x="73" y="443"/>
                  </a:cubicBezTo>
                  <a:cubicBezTo>
                    <a:pt x="73" y="448"/>
                    <a:pt x="76" y="449"/>
                    <a:pt x="79" y="449"/>
                  </a:cubicBezTo>
                  <a:cubicBezTo>
                    <a:pt x="81" y="449"/>
                    <a:pt x="82" y="448"/>
                    <a:pt x="84" y="447"/>
                  </a:cubicBezTo>
                  <a:cubicBezTo>
                    <a:pt x="85" y="446"/>
                    <a:pt x="88" y="434"/>
                    <a:pt x="89" y="427"/>
                  </a:cubicBezTo>
                  <a:lnTo>
                    <a:pt x="108" y="353"/>
                  </a:lnTo>
                  <a:cubicBezTo>
                    <a:pt x="189" y="350"/>
                    <a:pt x="261" y="283"/>
                    <a:pt x="261" y="216"/>
                  </a:cubicBezTo>
                  <a:cubicBezTo>
                    <a:pt x="261" y="176"/>
                    <a:pt x="234" y="131"/>
                    <a:pt x="165" y="126"/>
                  </a:cubicBezTo>
                  <a:lnTo>
                    <a:pt x="193" y="12"/>
                  </a:lnTo>
                  <a:close/>
                  <a:moveTo>
                    <a:pt x="98" y="342"/>
                  </a:moveTo>
                  <a:cubicBezTo>
                    <a:pt x="68" y="340"/>
                    <a:pt x="32" y="323"/>
                    <a:pt x="32" y="273"/>
                  </a:cubicBezTo>
                  <a:cubicBezTo>
                    <a:pt x="32" y="213"/>
                    <a:pt x="75" y="143"/>
                    <a:pt x="149" y="137"/>
                  </a:cubicBezTo>
                  <a:lnTo>
                    <a:pt x="98" y="342"/>
                  </a:lnTo>
                  <a:close/>
                  <a:moveTo>
                    <a:pt x="162" y="137"/>
                  </a:moveTo>
                  <a:cubicBezTo>
                    <a:pt x="200" y="139"/>
                    <a:pt x="228" y="161"/>
                    <a:pt x="228" y="205"/>
                  </a:cubicBezTo>
                  <a:cubicBezTo>
                    <a:pt x="228" y="264"/>
                    <a:pt x="186" y="336"/>
                    <a:pt x="111" y="342"/>
                  </a:cubicBezTo>
                  <a:lnTo>
                    <a:pt x="162" y="13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53" name="Rectangle 63">
              <a:extLst>
                <a:ext uri="{FF2B5EF4-FFF2-40B4-BE49-F238E27FC236}">
                  <a16:creationId xmlns:a16="http://schemas.microsoft.com/office/drawing/2014/main" id="{2CCC92BF-2B42-4BD5-82FF-575BBAAEE590}"/>
                </a:ext>
              </a:extLst>
            </p:cNvPr>
            <p:cNvSpPr>
              <a:spLocks noChangeArrowheads="1"/>
            </p:cNvSpPr>
            <p:nvPr>
              <p:custDataLst>
                <p:tags r:id="rId69"/>
              </p:custDataLst>
            </p:nvPr>
          </p:nvSpPr>
          <p:spPr bwMode="auto">
            <a:xfrm>
              <a:off x="3155950" y="2946400"/>
              <a:ext cx="304800" cy="11113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54" name="Freeform 64">
              <a:extLst>
                <a:ext uri="{FF2B5EF4-FFF2-40B4-BE49-F238E27FC236}">
                  <a16:creationId xmlns:a16="http://schemas.microsoft.com/office/drawing/2014/main" id="{08E8FF8C-3AEB-47CF-9FC7-9E03691576D1}"/>
                </a:ext>
              </a:extLst>
            </p:cNvPr>
            <p:cNvSpPr>
              <a:spLocks noEditPoints="1"/>
            </p:cNvSpPr>
            <p:nvPr>
              <p:custDataLst>
                <p:tags r:id="rId70"/>
              </p:custDataLst>
            </p:nvPr>
          </p:nvSpPr>
          <p:spPr bwMode="auto">
            <a:xfrm>
              <a:off x="3197225" y="3011488"/>
              <a:ext cx="134938" cy="203200"/>
            </a:xfrm>
            <a:custGeom>
              <a:avLst/>
              <a:gdLst>
                <a:gd name="T0" fmla="*/ 211 w 262"/>
                <a:gd name="T1" fmla="*/ 188 h 368"/>
                <a:gd name="T2" fmla="*/ 147 w 262"/>
                <a:gd name="T3" fmla="*/ 129 h 368"/>
                <a:gd name="T4" fmla="*/ 45 w 262"/>
                <a:gd name="T5" fmla="*/ 176 h 368"/>
                <a:gd name="T6" fmla="*/ 0 w 262"/>
                <a:gd name="T7" fmla="*/ 280 h 368"/>
                <a:gd name="T8" fmla="*/ 92 w 262"/>
                <a:gd name="T9" fmla="*/ 368 h 368"/>
                <a:gd name="T10" fmla="*/ 262 w 262"/>
                <a:gd name="T11" fmla="*/ 129 h 368"/>
                <a:gd name="T12" fmla="*/ 155 w 262"/>
                <a:gd name="T13" fmla="*/ 0 h 368"/>
                <a:gd name="T14" fmla="*/ 59 w 262"/>
                <a:gd name="T15" fmla="*/ 79 h 368"/>
                <a:gd name="T16" fmla="*/ 78 w 262"/>
                <a:gd name="T17" fmla="*/ 97 h 368"/>
                <a:gd name="T18" fmla="*/ 105 w 262"/>
                <a:gd name="T19" fmla="*/ 70 h 368"/>
                <a:gd name="T20" fmla="*/ 82 w 262"/>
                <a:gd name="T21" fmla="*/ 53 h 368"/>
                <a:gd name="T22" fmla="*/ 154 w 262"/>
                <a:gd name="T23" fmla="*/ 13 h 368"/>
                <a:gd name="T24" fmla="*/ 225 w 262"/>
                <a:gd name="T25" fmla="*/ 103 h 368"/>
                <a:gd name="T26" fmla="*/ 212 w 262"/>
                <a:gd name="T27" fmla="*/ 188 h 368"/>
                <a:gd name="T28" fmla="*/ 211 w 262"/>
                <a:gd name="T29" fmla="*/ 188 h 368"/>
                <a:gd name="T30" fmla="*/ 93 w 262"/>
                <a:gd name="T31" fmla="*/ 354 h 368"/>
                <a:gd name="T32" fmla="*/ 39 w 262"/>
                <a:gd name="T33" fmla="*/ 298 h 368"/>
                <a:gd name="T34" fmla="*/ 71 w 262"/>
                <a:gd name="T35" fmla="*/ 185 h 368"/>
                <a:gd name="T36" fmla="*/ 147 w 262"/>
                <a:gd name="T37" fmla="*/ 140 h 368"/>
                <a:gd name="T38" fmla="*/ 202 w 262"/>
                <a:gd name="T39" fmla="*/ 206 h 368"/>
                <a:gd name="T40" fmla="*/ 93 w 262"/>
                <a:gd name="T41" fmla="*/ 35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2" h="368">
                  <a:moveTo>
                    <a:pt x="211" y="188"/>
                  </a:moveTo>
                  <a:cubicBezTo>
                    <a:pt x="206" y="157"/>
                    <a:pt x="186" y="129"/>
                    <a:pt x="147" y="129"/>
                  </a:cubicBezTo>
                  <a:cubicBezTo>
                    <a:pt x="116" y="129"/>
                    <a:pt x="84" y="137"/>
                    <a:pt x="45" y="176"/>
                  </a:cubicBezTo>
                  <a:cubicBezTo>
                    <a:pt x="4" y="218"/>
                    <a:pt x="0" y="264"/>
                    <a:pt x="0" y="280"/>
                  </a:cubicBezTo>
                  <a:cubicBezTo>
                    <a:pt x="0" y="311"/>
                    <a:pt x="22" y="368"/>
                    <a:pt x="92" y="368"/>
                  </a:cubicBezTo>
                  <a:cubicBezTo>
                    <a:pt x="211" y="368"/>
                    <a:pt x="262" y="201"/>
                    <a:pt x="262" y="129"/>
                  </a:cubicBezTo>
                  <a:cubicBezTo>
                    <a:pt x="262" y="50"/>
                    <a:pt x="216" y="0"/>
                    <a:pt x="155" y="0"/>
                  </a:cubicBezTo>
                  <a:cubicBezTo>
                    <a:pt x="82" y="0"/>
                    <a:pt x="59" y="65"/>
                    <a:pt x="59" y="79"/>
                  </a:cubicBezTo>
                  <a:cubicBezTo>
                    <a:pt x="59" y="86"/>
                    <a:pt x="63" y="97"/>
                    <a:pt x="78" y="97"/>
                  </a:cubicBezTo>
                  <a:cubicBezTo>
                    <a:pt x="95" y="97"/>
                    <a:pt x="105" y="82"/>
                    <a:pt x="105" y="70"/>
                  </a:cubicBezTo>
                  <a:cubicBezTo>
                    <a:pt x="105" y="53"/>
                    <a:pt x="90" y="53"/>
                    <a:pt x="82" y="53"/>
                  </a:cubicBezTo>
                  <a:cubicBezTo>
                    <a:pt x="104" y="16"/>
                    <a:pt x="139" y="13"/>
                    <a:pt x="154" y="13"/>
                  </a:cubicBezTo>
                  <a:cubicBezTo>
                    <a:pt x="190" y="13"/>
                    <a:pt x="225" y="39"/>
                    <a:pt x="225" y="103"/>
                  </a:cubicBezTo>
                  <a:cubicBezTo>
                    <a:pt x="225" y="122"/>
                    <a:pt x="222" y="148"/>
                    <a:pt x="212" y="188"/>
                  </a:cubicBezTo>
                  <a:lnTo>
                    <a:pt x="211" y="188"/>
                  </a:lnTo>
                  <a:close/>
                  <a:moveTo>
                    <a:pt x="93" y="354"/>
                  </a:moveTo>
                  <a:cubicBezTo>
                    <a:pt x="39" y="354"/>
                    <a:pt x="39" y="303"/>
                    <a:pt x="39" y="298"/>
                  </a:cubicBezTo>
                  <a:cubicBezTo>
                    <a:pt x="39" y="285"/>
                    <a:pt x="51" y="215"/>
                    <a:pt x="71" y="185"/>
                  </a:cubicBezTo>
                  <a:cubicBezTo>
                    <a:pt x="91" y="156"/>
                    <a:pt x="116" y="140"/>
                    <a:pt x="147" y="140"/>
                  </a:cubicBezTo>
                  <a:cubicBezTo>
                    <a:pt x="201" y="140"/>
                    <a:pt x="202" y="196"/>
                    <a:pt x="202" y="206"/>
                  </a:cubicBezTo>
                  <a:cubicBezTo>
                    <a:pt x="202" y="242"/>
                    <a:pt x="170" y="354"/>
                    <a:pt x="93" y="35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55" name="Freeform 65">
              <a:extLst>
                <a:ext uri="{FF2B5EF4-FFF2-40B4-BE49-F238E27FC236}">
                  <a16:creationId xmlns:a16="http://schemas.microsoft.com/office/drawing/2014/main" id="{6DE07204-2EEB-4212-BF37-C658E92C0278}"/>
                </a:ext>
              </a:extLst>
            </p:cNvPr>
            <p:cNvSpPr>
              <a:spLocks/>
            </p:cNvSpPr>
            <p:nvPr>
              <p:custDataLst>
                <p:tags r:id="rId71"/>
              </p:custDataLst>
            </p:nvPr>
          </p:nvSpPr>
          <p:spPr bwMode="auto">
            <a:xfrm>
              <a:off x="3343275" y="3036888"/>
              <a:ext cx="79375" cy="174625"/>
            </a:xfrm>
            <a:custGeom>
              <a:avLst/>
              <a:gdLst>
                <a:gd name="T0" fmla="*/ 91 w 153"/>
                <a:gd name="T1" fmla="*/ 113 h 318"/>
                <a:gd name="T2" fmla="*/ 138 w 153"/>
                <a:gd name="T3" fmla="*/ 113 h 318"/>
                <a:gd name="T4" fmla="*/ 153 w 153"/>
                <a:gd name="T5" fmla="*/ 103 h 318"/>
                <a:gd name="T6" fmla="*/ 139 w 153"/>
                <a:gd name="T7" fmla="*/ 97 h 318"/>
                <a:gd name="T8" fmla="*/ 95 w 153"/>
                <a:gd name="T9" fmla="*/ 97 h 318"/>
                <a:gd name="T10" fmla="*/ 116 w 153"/>
                <a:gd name="T11" fmla="*/ 14 h 318"/>
                <a:gd name="T12" fmla="*/ 101 w 153"/>
                <a:gd name="T13" fmla="*/ 0 h 318"/>
                <a:gd name="T14" fmla="*/ 81 w 153"/>
                <a:gd name="T15" fmla="*/ 18 h 318"/>
                <a:gd name="T16" fmla="*/ 62 w 153"/>
                <a:gd name="T17" fmla="*/ 97 h 318"/>
                <a:gd name="T18" fmla="*/ 15 w 153"/>
                <a:gd name="T19" fmla="*/ 97 h 318"/>
                <a:gd name="T20" fmla="*/ 0 w 153"/>
                <a:gd name="T21" fmla="*/ 107 h 318"/>
                <a:gd name="T22" fmla="*/ 14 w 153"/>
                <a:gd name="T23" fmla="*/ 113 h 318"/>
                <a:gd name="T24" fmla="*/ 58 w 153"/>
                <a:gd name="T25" fmla="*/ 113 h 318"/>
                <a:gd name="T26" fmla="*/ 20 w 153"/>
                <a:gd name="T27" fmla="*/ 272 h 318"/>
                <a:gd name="T28" fmla="*/ 66 w 153"/>
                <a:gd name="T29" fmla="*/ 318 h 318"/>
                <a:gd name="T30" fmla="*/ 145 w 153"/>
                <a:gd name="T31" fmla="*/ 241 h 318"/>
                <a:gd name="T32" fmla="*/ 139 w 153"/>
                <a:gd name="T33" fmla="*/ 236 h 318"/>
                <a:gd name="T34" fmla="*/ 132 w 153"/>
                <a:gd name="T35" fmla="*/ 243 h 318"/>
                <a:gd name="T36" fmla="*/ 67 w 153"/>
                <a:gd name="T37" fmla="*/ 307 h 318"/>
                <a:gd name="T38" fmla="*/ 51 w 153"/>
                <a:gd name="T39" fmla="*/ 284 h 318"/>
                <a:gd name="T40" fmla="*/ 54 w 153"/>
                <a:gd name="T41" fmla="*/ 260 h 318"/>
                <a:gd name="T42" fmla="*/ 91 w 153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8">
                  <a:moveTo>
                    <a:pt x="91" y="113"/>
                  </a:moveTo>
                  <a:lnTo>
                    <a:pt x="138" y="113"/>
                  </a:lnTo>
                  <a:cubicBezTo>
                    <a:pt x="148" y="113"/>
                    <a:pt x="153" y="113"/>
                    <a:pt x="153" y="103"/>
                  </a:cubicBezTo>
                  <a:cubicBezTo>
                    <a:pt x="153" y="97"/>
                    <a:pt x="148" y="97"/>
                    <a:pt x="139" y="97"/>
                  </a:cubicBezTo>
                  <a:lnTo>
                    <a:pt x="95" y="97"/>
                  </a:lnTo>
                  <a:cubicBezTo>
                    <a:pt x="113" y="27"/>
                    <a:pt x="116" y="17"/>
                    <a:pt x="116" y="14"/>
                  </a:cubicBezTo>
                  <a:cubicBezTo>
                    <a:pt x="116" y="5"/>
                    <a:pt x="110" y="0"/>
                    <a:pt x="101" y="0"/>
                  </a:cubicBezTo>
                  <a:cubicBezTo>
                    <a:pt x="100" y="0"/>
                    <a:pt x="86" y="1"/>
                    <a:pt x="81" y="18"/>
                  </a:cubicBezTo>
                  <a:lnTo>
                    <a:pt x="62" y="97"/>
                  </a:lnTo>
                  <a:lnTo>
                    <a:pt x="15" y="97"/>
                  </a:lnTo>
                  <a:cubicBezTo>
                    <a:pt x="5" y="97"/>
                    <a:pt x="0" y="97"/>
                    <a:pt x="0" y="107"/>
                  </a:cubicBezTo>
                  <a:cubicBezTo>
                    <a:pt x="0" y="113"/>
                    <a:pt x="4" y="113"/>
                    <a:pt x="14" y="113"/>
                  </a:cubicBezTo>
                  <a:lnTo>
                    <a:pt x="58" y="113"/>
                  </a:lnTo>
                  <a:cubicBezTo>
                    <a:pt x="22" y="255"/>
                    <a:pt x="20" y="263"/>
                    <a:pt x="20" y="272"/>
                  </a:cubicBezTo>
                  <a:cubicBezTo>
                    <a:pt x="20" y="299"/>
                    <a:pt x="39" y="318"/>
                    <a:pt x="66" y="318"/>
                  </a:cubicBezTo>
                  <a:cubicBezTo>
                    <a:pt x="117" y="318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5" y="236"/>
                    <a:pt x="134" y="238"/>
                    <a:pt x="132" y="243"/>
                  </a:cubicBezTo>
                  <a:cubicBezTo>
                    <a:pt x="110" y="295"/>
                    <a:pt x="84" y="307"/>
                    <a:pt x="67" y="307"/>
                  </a:cubicBezTo>
                  <a:cubicBezTo>
                    <a:pt x="56" y="307"/>
                    <a:pt x="51" y="300"/>
                    <a:pt x="51" y="284"/>
                  </a:cubicBezTo>
                  <a:cubicBezTo>
                    <a:pt x="51" y="272"/>
                    <a:pt x="52" y="269"/>
                    <a:pt x="54" y="260"/>
                  </a:cubicBezTo>
                  <a:lnTo>
                    <a:pt x="91" y="1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56" name="Freeform 66">
              <a:extLst>
                <a:ext uri="{FF2B5EF4-FFF2-40B4-BE49-F238E27FC236}">
                  <a16:creationId xmlns:a16="http://schemas.microsoft.com/office/drawing/2014/main" id="{9AF0FBFB-C532-48B1-B7E9-F8F5426AFF9F}"/>
                </a:ext>
              </a:extLst>
            </p:cNvPr>
            <p:cNvSpPr>
              <a:spLocks/>
            </p:cNvSpPr>
            <p:nvPr>
              <p:custDataLst>
                <p:tags r:id="rId72"/>
              </p:custDataLst>
            </p:nvPr>
          </p:nvSpPr>
          <p:spPr bwMode="auto">
            <a:xfrm>
              <a:off x="3563938" y="2860675"/>
              <a:ext cx="171450" cy="182563"/>
            </a:xfrm>
            <a:custGeom>
              <a:avLst/>
              <a:gdLst>
                <a:gd name="T0" fmla="*/ 176 w 332"/>
                <a:gd name="T1" fmla="*/ 176 h 332"/>
                <a:gd name="T2" fmla="*/ 315 w 332"/>
                <a:gd name="T3" fmla="*/ 176 h 332"/>
                <a:gd name="T4" fmla="*/ 332 w 332"/>
                <a:gd name="T5" fmla="*/ 166 h 332"/>
                <a:gd name="T6" fmla="*/ 315 w 332"/>
                <a:gd name="T7" fmla="*/ 156 h 332"/>
                <a:gd name="T8" fmla="*/ 176 w 332"/>
                <a:gd name="T9" fmla="*/ 156 h 332"/>
                <a:gd name="T10" fmla="*/ 176 w 332"/>
                <a:gd name="T11" fmla="*/ 16 h 332"/>
                <a:gd name="T12" fmla="*/ 166 w 332"/>
                <a:gd name="T13" fmla="*/ 0 h 332"/>
                <a:gd name="T14" fmla="*/ 156 w 332"/>
                <a:gd name="T15" fmla="*/ 16 h 332"/>
                <a:gd name="T16" fmla="*/ 156 w 332"/>
                <a:gd name="T17" fmla="*/ 156 h 332"/>
                <a:gd name="T18" fmla="*/ 17 w 332"/>
                <a:gd name="T19" fmla="*/ 156 h 332"/>
                <a:gd name="T20" fmla="*/ 0 w 332"/>
                <a:gd name="T21" fmla="*/ 166 h 332"/>
                <a:gd name="T22" fmla="*/ 17 w 332"/>
                <a:gd name="T23" fmla="*/ 176 h 332"/>
                <a:gd name="T24" fmla="*/ 156 w 332"/>
                <a:gd name="T25" fmla="*/ 176 h 332"/>
                <a:gd name="T26" fmla="*/ 156 w 332"/>
                <a:gd name="T27" fmla="*/ 315 h 332"/>
                <a:gd name="T28" fmla="*/ 166 w 332"/>
                <a:gd name="T29" fmla="*/ 332 h 332"/>
                <a:gd name="T30" fmla="*/ 176 w 332"/>
                <a:gd name="T31" fmla="*/ 315 h 332"/>
                <a:gd name="T32" fmla="*/ 176 w 332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2" h="332">
                  <a:moveTo>
                    <a:pt x="176" y="176"/>
                  </a:moveTo>
                  <a:lnTo>
                    <a:pt x="315" y="176"/>
                  </a:lnTo>
                  <a:cubicBezTo>
                    <a:pt x="322" y="176"/>
                    <a:pt x="332" y="176"/>
                    <a:pt x="332" y="166"/>
                  </a:cubicBezTo>
                  <a:cubicBezTo>
                    <a:pt x="332" y="156"/>
                    <a:pt x="322" y="156"/>
                    <a:pt x="315" y="156"/>
                  </a:cubicBezTo>
                  <a:lnTo>
                    <a:pt x="176" y="156"/>
                  </a:lnTo>
                  <a:lnTo>
                    <a:pt x="176" y="16"/>
                  </a:lnTo>
                  <a:cubicBezTo>
                    <a:pt x="176" y="9"/>
                    <a:pt x="176" y="0"/>
                    <a:pt x="166" y="0"/>
                  </a:cubicBezTo>
                  <a:cubicBezTo>
                    <a:pt x="156" y="0"/>
                    <a:pt x="156" y="9"/>
                    <a:pt x="156" y="16"/>
                  </a:cubicBezTo>
                  <a:lnTo>
                    <a:pt x="156" y="156"/>
                  </a:lnTo>
                  <a:lnTo>
                    <a:pt x="17" y="156"/>
                  </a:lnTo>
                  <a:cubicBezTo>
                    <a:pt x="10" y="156"/>
                    <a:pt x="0" y="156"/>
                    <a:pt x="0" y="166"/>
                  </a:cubicBezTo>
                  <a:cubicBezTo>
                    <a:pt x="0" y="176"/>
                    <a:pt x="10" y="176"/>
                    <a:pt x="17" y="176"/>
                  </a:cubicBezTo>
                  <a:lnTo>
                    <a:pt x="156" y="176"/>
                  </a:lnTo>
                  <a:lnTo>
                    <a:pt x="156" y="315"/>
                  </a:lnTo>
                  <a:cubicBezTo>
                    <a:pt x="156" y="322"/>
                    <a:pt x="156" y="332"/>
                    <a:pt x="166" y="332"/>
                  </a:cubicBezTo>
                  <a:cubicBezTo>
                    <a:pt x="176" y="332"/>
                    <a:pt x="176" y="322"/>
                    <a:pt x="176" y="315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57" name="Freeform 67">
              <a:extLst>
                <a:ext uri="{FF2B5EF4-FFF2-40B4-BE49-F238E27FC236}">
                  <a16:creationId xmlns:a16="http://schemas.microsoft.com/office/drawing/2014/main" id="{7B1E06AB-0D78-4ACB-9532-F6FC33CFE593}"/>
                </a:ext>
              </a:extLst>
            </p:cNvPr>
            <p:cNvSpPr>
              <a:spLocks/>
            </p:cNvSpPr>
            <p:nvPr>
              <p:custDataLst>
                <p:tags r:id="rId73"/>
              </p:custDataLst>
            </p:nvPr>
          </p:nvSpPr>
          <p:spPr bwMode="auto">
            <a:xfrm>
              <a:off x="3817938" y="2897188"/>
              <a:ext cx="147638" cy="125413"/>
            </a:xfrm>
            <a:custGeom>
              <a:avLst/>
              <a:gdLst>
                <a:gd name="T0" fmla="*/ 196 w 284"/>
                <a:gd name="T1" fmla="*/ 189 h 228"/>
                <a:gd name="T2" fmla="*/ 196 w 284"/>
                <a:gd name="T3" fmla="*/ 228 h 228"/>
                <a:gd name="T4" fmla="*/ 284 w 284"/>
                <a:gd name="T5" fmla="*/ 225 h 228"/>
                <a:gd name="T6" fmla="*/ 284 w 284"/>
                <a:gd name="T7" fmla="*/ 201 h 228"/>
                <a:gd name="T8" fmla="*/ 250 w 284"/>
                <a:gd name="T9" fmla="*/ 182 h 228"/>
                <a:gd name="T10" fmla="*/ 250 w 284"/>
                <a:gd name="T11" fmla="*/ 0 h 228"/>
                <a:gd name="T12" fmla="*/ 158 w 284"/>
                <a:gd name="T13" fmla="*/ 4 h 228"/>
                <a:gd name="T14" fmla="*/ 158 w 284"/>
                <a:gd name="T15" fmla="*/ 28 h 228"/>
                <a:gd name="T16" fmla="*/ 193 w 284"/>
                <a:gd name="T17" fmla="*/ 47 h 228"/>
                <a:gd name="T18" fmla="*/ 193 w 284"/>
                <a:gd name="T19" fmla="*/ 142 h 228"/>
                <a:gd name="T20" fmla="*/ 131 w 284"/>
                <a:gd name="T21" fmla="*/ 210 h 228"/>
                <a:gd name="T22" fmla="*/ 91 w 284"/>
                <a:gd name="T23" fmla="*/ 170 h 228"/>
                <a:gd name="T24" fmla="*/ 91 w 284"/>
                <a:gd name="T25" fmla="*/ 0 h 228"/>
                <a:gd name="T26" fmla="*/ 0 w 284"/>
                <a:gd name="T27" fmla="*/ 4 h 228"/>
                <a:gd name="T28" fmla="*/ 0 w 284"/>
                <a:gd name="T29" fmla="*/ 28 h 228"/>
                <a:gd name="T30" fmla="*/ 34 w 284"/>
                <a:gd name="T31" fmla="*/ 47 h 228"/>
                <a:gd name="T32" fmla="*/ 34 w 284"/>
                <a:gd name="T33" fmla="*/ 163 h 228"/>
                <a:gd name="T34" fmla="*/ 124 w 284"/>
                <a:gd name="T35" fmla="*/ 228 h 228"/>
                <a:gd name="T36" fmla="*/ 196 w 284"/>
                <a:gd name="T37" fmla="*/ 18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4" h="228">
                  <a:moveTo>
                    <a:pt x="196" y="189"/>
                  </a:moveTo>
                  <a:lnTo>
                    <a:pt x="196" y="228"/>
                  </a:lnTo>
                  <a:lnTo>
                    <a:pt x="284" y="225"/>
                  </a:lnTo>
                  <a:lnTo>
                    <a:pt x="284" y="201"/>
                  </a:lnTo>
                  <a:cubicBezTo>
                    <a:pt x="253" y="201"/>
                    <a:pt x="250" y="201"/>
                    <a:pt x="250" y="182"/>
                  </a:cubicBezTo>
                  <a:lnTo>
                    <a:pt x="250" y="0"/>
                  </a:lnTo>
                  <a:lnTo>
                    <a:pt x="158" y="4"/>
                  </a:lnTo>
                  <a:lnTo>
                    <a:pt x="158" y="28"/>
                  </a:lnTo>
                  <a:cubicBezTo>
                    <a:pt x="189" y="28"/>
                    <a:pt x="193" y="28"/>
                    <a:pt x="193" y="47"/>
                  </a:cubicBezTo>
                  <a:lnTo>
                    <a:pt x="193" y="142"/>
                  </a:lnTo>
                  <a:cubicBezTo>
                    <a:pt x="193" y="183"/>
                    <a:pt x="167" y="210"/>
                    <a:pt x="131" y="210"/>
                  </a:cubicBezTo>
                  <a:cubicBezTo>
                    <a:pt x="92" y="210"/>
                    <a:pt x="91" y="197"/>
                    <a:pt x="91" y="170"/>
                  </a:cubicBezTo>
                  <a:lnTo>
                    <a:pt x="91" y="0"/>
                  </a:lnTo>
                  <a:lnTo>
                    <a:pt x="0" y="4"/>
                  </a:lnTo>
                  <a:lnTo>
                    <a:pt x="0" y="28"/>
                  </a:lnTo>
                  <a:cubicBezTo>
                    <a:pt x="31" y="28"/>
                    <a:pt x="34" y="28"/>
                    <a:pt x="34" y="47"/>
                  </a:cubicBezTo>
                  <a:lnTo>
                    <a:pt x="34" y="163"/>
                  </a:lnTo>
                  <a:cubicBezTo>
                    <a:pt x="34" y="217"/>
                    <a:pt x="75" y="228"/>
                    <a:pt x="124" y="228"/>
                  </a:cubicBezTo>
                  <a:cubicBezTo>
                    <a:pt x="137" y="228"/>
                    <a:pt x="173" y="228"/>
                    <a:pt x="196" y="18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71" name="Oval 68">
              <a:extLst>
                <a:ext uri="{FF2B5EF4-FFF2-40B4-BE49-F238E27FC236}">
                  <a16:creationId xmlns:a16="http://schemas.microsoft.com/office/drawing/2014/main" id="{01A960B5-4598-411D-B8E9-8D3C6CDCC3EE}"/>
                </a:ext>
              </a:extLst>
            </p:cNvPr>
            <p:cNvSpPr>
              <a:spLocks noChangeArrowheads="1"/>
            </p:cNvSpPr>
            <p:nvPr>
              <p:custDataLst>
                <p:tags r:id="rId74"/>
              </p:custDataLst>
            </p:nvPr>
          </p:nvSpPr>
          <p:spPr bwMode="auto">
            <a:xfrm>
              <a:off x="4051300" y="2936875"/>
              <a:ext cx="26988" cy="28575"/>
            </a:xfrm>
            <a:prstGeom prst="ellipse">
              <a:avLst/>
            </a:pr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73" name="Freeform 69">
              <a:extLst>
                <a:ext uri="{FF2B5EF4-FFF2-40B4-BE49-F238E27FC236}">
                  <a16:creationId xmlns:a16="http://schemas.microsoft.com/office/drawing/2014/main" id="{072DBE4C-65FB-4C77-A561-4A21CC9946B6}"/>
                </a:ext>
              </a:extLst>
            </p:cNvPr>
            <p:cNvSpPr>
              <a:spLocks noEditPoints="1"/>
            </p:cNvSpPr>
            <p:nvPr>
              <p:custDataLst>
                <p:tags r:id="rId75"/>
              </p:custDataLst>
            </p:nvPr>
          </p:nvSpPr>
          <p:spPr bwMode="auto">
            <a:xfrm>
              <a:off x="4170363" y="2832100"/>
              <a:ext cx="190500" cy="196850"/>
            </a:xfrm>
            <a:custGeom>
              <a:avLst/>
              <a:gdLst>
                <a:gd name="T0" fmla="*/ 365 w 368"/>
                <a:gd name="T1" fmla="*/ 11 h 357"/>
                <a:gd name="T2" fmla="*/ 368 w 368"/>
                <a:gd name="T3" fmla="*/ 4 h 357"/>
                <a:gd name="T4" fmla="*/ 356 w 368"/>
                <a:gd name="T5" fmla="*/ 0 h 357"/>
                <a:gd name="T6" fmla="*/ 12 w 368"/>
                <a:gd name="T7" fmla="*/ 0 h 357"/>
                <a:gd name="T8" fmla="*/ 0 w 368"/>
                <a:gd name="T9" fmla="*/ 4 h 357"/>
                <a:gd name="T10" fmla="*/ 2 w 368"/>
                <a:gd name="T11" fmla="*/ 11 h 357"/>
                <a:gd name="T12" fmla="*/ 170 w 368"/>
                <a:gd name="T13" fmla="*/ 348 h 357"/>
                <a:gd name="T14" fmla="*/ 184 w 368"/>
                <a:gd name="T15" fmla="*/ 357 h 357"/>
                <a:gd name="T16" fmla="*/ 197 w 368"/>
                <a:gd name="T17" fmla="*/ 348 h 357"/>
                <a:gd name="T18" fmla="*/ 365 w 368"/>
                <a:gd name="T19" fmla="*/ 11 h 357"/>
                <a:gd name="T20" fmla="*/ 61 w 368"/>
                <a:gd name="T21" fmla="*/ 36 h 357"/>
                <a:gd name="T22" fmla="*/ 335 w 368"/>
                <a:gd name="T23" fmla="*/ 36 h 357"/>
                <a:gd name="T24" fmla="*/ 199 w 368"/>
                <a:gd name="T25" fmla="*/ 310 h 357"/>
                <a:gd name="T26" fmla="*/ 61 w 368"/>
                <a:gd name="T27" fmla="*/ 36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8" h="357">
                  <a:moveTo>
                    <a:pt x="365" y="11"/>
                  </a:moveTo>
                  <a:cubicBezTo>
                    <a:pt x="366" y="9"/>
                    <a:pt x="368" y="6"/>
                    <a:pt x="368" y="4"/>
                  </a:cubicBezTo>
                  <a:cubicBezTo>
                    <a:pt x="368" y="0"/>
                    <a:pt x="367" y="0"/>
                    <a:pt x="356" y="0"/>
                  </a:cubicBezTo>
                  <a:lnTo>
                    <a:pt x="12" y="0"/>
                  </a:lnTo>
                  <a:cubicBezTo>
                    <a:pt x="0" y="0"/>
                    <a:pt x="0" y="0"/>
                    <a:pt x="0" y="4"/>
                  </a:cubicBezTo>
                  <a:cubicBezTo>
                    <a:pt x="0" y="6"/>
                    <a:pt x="1" y="9"/>
                    <a:pt x="2" y="11"/>
                  </a:cubicBezTo>
                  <a:lnTo>
                    <a:pt x="170" y="348"/>
                  </a:lnTo>
                  <a:cubicBezTo>
                    <a:pt x="174" y="354"/>
                    <a:pt x="175" y="357"/>
                    <a:pt x="184" y="357"/>
                  </a:cubicBezTo>
                  <a:cubicBezTo>
                    <a:pt x="192" y="357"/>
                    <a:pt x="194" y="354"/>
                    <a:pt x="197" y="348"/>
                  </a:cubicBezTo>
                  <a:lnTo>
                    <a:pt x="365" y="11"/>
                  </a:lnTo>
                  <a:close/>
                  <a:moveTo>
                    <a:pt x="61" y="36"/>
                  </a:moveTo>
                  <a:lnTo>
                    <a:pt x="335" y="36"/>
                  </a:lnTo>
                  <a:lnTo>
                    <a:pt x="199" y="310"/>
                  </a:lnTo>
                  <a:lnTo>
                    <a:pt x="61" y="3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74" name="Freeform 70">
              <a:extLst>
                <a:ext uri="{FF2B5EF4-FFF2-40B4-BE49-F238E27FC236}">
                  <a16:creationId xmlns:a16="http://schemas.microsoft.com/office/drawing/2014/main" id="{63C275BE-82C5-4862-89D5-EE2DCF8DDA83}"/>
                </a:ext>
              </a:extLst>
            </p:cNvPr>
            <p:cNvSpPr>
              <a:spLocks/>
            </p:cNvSpPr>
            <p:nvPr>
              <p:custDataLst>
                <p:tags r:id="rId76"/>
              </p:custDataLst>
            </p:nvPr>
          </p:nvSpPr>
          <p:spPr bwMode="auto">
            <a:xfrm>
              <a:off x="4381500" y="2976563"/>
              <a:ext cx="95250" cy="87313"/>
            </a:xfrm>
            <a:custGeom>
              <a:avLst/>
              <a:gdLst>
                <a:gd name="T0" fmla="*/ 70 w 187"/>
                <a:gd name="T1" fmla="*/ 116 h 157"/>
                <a:gd name="T2" fmla="*/ 37 w 187"/>
                <a:gd name="T3" fmla="*/ 147 h 157"/>
                <a:gd name="T4" fmla="*/ 19 w 187"/>
                <a:gd name="T5" fmla="*/ 142 h 157"/>
                <a:gd name="T6" fmla="*/ 34 w 187"/>
                <a:gd name="T7" fmla="*/ 123 h 157"/>
                <a:gd name="T8" fmla="*/ 20 w 187"/>
                <a:gd name="T9" fmla="*/ 110 h 157"/>
                <a:gd name="T10" fmla="*/ 0 w 187"/>
                <a:gd name="T11" fmla="*/ 131 h 157"/>
                <a:gd name="T12" fmla="*/ 37 w 187"/>
                <a:gd name="T13" fmla="*/ 157 h 157"/>
                <a:gd name="T14" fmla="*/ 76 w 187"/>
                <a:gd name="T15" fmla="*/ 132 h 157"/>
                <a:gd name="T16" fmla="*/ 117 w 187"/>
                <a:gd name="T17" fmla="*/ 157 h 157"/>
                <a:gd name="T18" fmla="*/ 179 w 187"/>
                <a:gd name="T19" fmla="*/ 104 h 157"/>
                <a:gd name="T20" fmla="*/ 173 w 187"/>
                <a:gd name="T21" fmla="*/ 99 h 157"/>
                <a:gd name="T22" fmla="*/ 166 w 187"/>
                <a:gd name="T23" fmla="*/ 105 h 157"/>
                <a:gd name="T24" fmla="*/ 119 w 187"/>
                <a:gd name="T25" fmla="*/ 147 h 157"/>
                <a:gd name="T26" fmla="*/ 97 w 187"/>
                <a:gd name="T27" fmla="*/ 124 h 157"/>
                <a:gd name="T28" fmla="*/ 116 w 187"/>
                <a:gd name="T29" fmla="*/ 45 h 157"/>
                <a:gd name="T30" fmla="*/ 150 w 187"/>
                <a:gd name="T31" fmla="*/ 9 h 157"/>
                <a:gd name="T32" fmla="*/ 169 w 187"/>
                <a:gd name="T33" fmla="*/ 14 h 157"/>
                <a:gd name="T34" fmla="*/ 153 w 187"/>
                <a:gd name="T35" fmla="*/ 33 h 157"/>
                <a:gd name="T36" fmla="*/ 167 w 187"/>
                <a:gd name="T37" fmla="*/ 46 h 157"/>
                <a:gd name="T38" fmla="*/ 187 w 187"/>
                <a:gd name="T39" fmla="*/ 25 h 157"/>
                <a:gd name="T40" fmla="*/ 150 w 187"/>
                <a:gd name="T41" fmla="*/ 0 h 157"/>
                <a:gd name="T42" fmla="*/ 111 w 187"/>
                <a:gd name="T43" fmla="*/ 24 h 157"/>
                <a:gd name="T44" fmla="*/ 70 w 187"/>
                <a:gd name="T45" fmla="*/ 0 h 157"/>
                <a:gd name="T46" fmla="*/ 8 w 187"/>
                <a:gd name="T47" fmla="*/ 53 h 157"/>
                <a:gd name="T48" fmla="*/ 14 w 187"/>
                <a:gd name="T49" fmla="*/ 58 h 157"/>
                <a:gd name="T50" fmla="*/ 21 w 187"/>
                <a:gd name="T51" fmla="*/ 52 h 157"/>
                <a:gd name="T52" fmla="*/ 69 w 187"/>
                <a:gd name="T53" fmla="*/ 9 h 157"/>
                <a:gd name="T54" fmla="*/ 89 w 187"/>
                <a:gd name="T55" fmla="*/ 32 h 157"/>
                <a:gd name="T56" fmla="*/ 82 w 187"/>
                <a:gd name="T57" fmla="*/ 69 h 157"/>
                <a:gd name="T58" fmla="*/ 70 w 187"/>
                <a:gd name="T59" fmla="*/ 116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7" h="157">
                  <a:moveTo>
                    <a:pt x="70" y="116"/>
                  </a:moveTo>
                  <a:cubicBezTo>
                    <a:pt x="67" y="128"/>
                    <a:pt x="55" y="147"/>
                    <a:pt x="37" y="147"/>
                  </a:cubicBezTo>
                  <a:cubicBezTo>
                    <a:pt x="36" y="147"/>
                    <a:pt x="26" y="147"/>
                    <a:pt x="19" y="142"/>
                  </a:cubicBezTo>
                  <a:cubicBezTo>
                    <a:pt x="33" y="138"/>
                    <a:pt x="34" y="125"/>
                    <a:pt x="34" y="123"/>
                  </a:cubicBezTo>
                  <a:cubicBezTo>
                    <a:pt x="34" y="115"/>
                    <a:pt x="28" y="110"/>
                    <a:pt x="20" y="110"/>
                  </a:cubicBezTo>
                  <a:cubicBezTo>
                    <a:pt x="10" y="110"/>
                    <a:pt x="0" y="119"/>
                    <a:pt x="0" y="131"/>
                  </a:cubicBezTo>
                  <a:cubicBezTo>
                    <a:pt x="0" y="149"/>
                    <a:pt x="20" y="157"/>
                    <a:pt x="37" y="157"/>
                  </a:cubicBezTo>
                  <a:cubicBezTo>
                    <a:pt x="53" y="157"/>
                    <a:pt x="67" y="147"/>
                    <a:pt x="76" y="132"/>
                  </a:cubicBezTo>
                  <a:cubicBezTo>
                    <a:pt x="84" y="151"/>
                    <a:pt x="103" y="157"/>
                    <a:pt x="117" y="157"/>
                  </a:cubicBezTo>
                  <a:cubicBezTo>
                    <a:pt x="157" y="157"/>
                    <a:pt x="179" y="113"/>
                    <a:pt x="179" y="104"/>
                  </a:cubicBezTo>
                  <a:cubicBezTo>
                    <a:pt x="179" y="99"/>
                    <a:pt x="174" y="99"/>
                    <a:pt x="173" y="99"/>
                  </a:cubicBezTo>
                  <a:cubicBezTo>
                    <a:pt x="168" y="99"/>
                    <a:pt x="168" y="101"/>
                    <a:pt x="166" y="105"/>
                  </a:cubicBezTo>
                  <a:cubicBezTo>
                    <a:pt x="159" y="129"/>
                    <a:pt x="138" y="147"/>
                    <a:pt x="119" y="147"/>
                  </a:cubicBezTo>
                  <a:cubicBezTo>
                    <a:pt x="105" y="147"/>
                    <a:pt x="97" y="138"/>
                    <a:pt x="97" y="124"/>
                  </a:cubicBezTo>
                  <a:cubicBezTo>
                    <a:pt x="97" y="115"/>
                    <a:pt x="106" y="84"/>
                    <a:pt x="116" y="45"/>
                  </a:cubicBezTo>
                  <a:cubicBezTo>
                    <a:pt x="123" y="18"/>
                    <a:pt x="138" y="9"/>
                    <a:pt x="150" y="9"/>
                  </a:cubicBezTo>
                  <a:cubicBezTo>
                    <a:pt x="150" y="9"/>
                    <a:pt x="161" y="9"/>
                    <a:pt x="169" y="14"/>
                  </a:cubicBezTo>
                  <a:cubicBezTo>
                    <a:pt x="157" y="17"/>
                    <a:pt x="153" y="27"/>
                    <a:pt x="153" y="33"/>
                  </a:cubicBezTo>
                  <a:cubicBezTo>
                    <a:pt x="153" y="41"/>
                    <a:pt x="159" y="46"/>
                    <a:pt x="167" y="46"/>
                  </a:cubicBezTo>
                  <a:cubicBezTo>
                    <a:pt x="175" y="46"/>
                    <a:pt x="187" y="40"/>
                    <a:pt x="187" y="25"/>
                  </a:cubicBezTo>
                  <a:cubicBezTo>
                    <a:pt x="187" y="6"/>
                    <a:pt x="164" y="0"/>
                    <a:pt x="150" y="0"/>
                  </a:cubicBezTo>
                  <a:cubicBezTo>
                    <a:pt x="133" y="0"/>
                    <a:pt x="119" y="11"/>
                    <a:pt x="111" y="24"/>
                  </a:cubicBezTo>
                  <a:cubicBezTo>
                    <a:pt x="105" y="10"/>
                    <a:pt x="89" y="0"/>
                    <a:pt x="70" y="0"/>
                  </a:cubicBezTo>
                  <a:cubicBezTo>
                    <a:pt x="31" y="0"/>
                    <a:pt x="8" y="42"/>
                    <a:pt x="8" y="53"/>
                  </a:cubicBezTo>
                  <a:cubicBezTo>
                    <a:pt x="8" y="58"/>
                    <a:pt x="13" y="58"/>
                    <a:pt x="14" y="58"/>
                  </a:cubicBezTo>
                  <a:cubicBezTo>
                    <a:pt x="19" y="58"/>
                    <a:pt x="19" y="56"/>
                    <a:pt x="21" y="52"/>
                  </a:cubicBezTo>
                  <a:cubicBezTo>
                    <a:pt x="29" y="24"/>
                    <a:pt x="51" y="9"/>
                    <a:pt x="69" y="9"/>
                  </a:cubicBezTo>
                  <a:cubicBezTo>
                    <a:pt x="80" y="9"/>
                    <a:pt x="89" y="16"/>
                    <a:pt x="89" y="32"/>
                  </a:cubicBezTo>
                  <a:cubicBezTo>
                    <a:pt x="89" y="39"/>
                    <a:pt x="85" y="57"/>
                    <a:pt x="82" y="69"/>
                  </a:cubicBezTo>
                  <a:lnTo>
                    <a:pt x="70" y="11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75" name="Freeform 71">
              <a:extLst>
                <a:ext uri="{FF2B5EF4-FFF2-40B4-BE49-F238E27FC236}">
                  <a16:creationId xmlns:a16="http://schemas.microsoft.com/office/drawing/2014/main" id="{2825F91B-A40B-4D38-BBA6-200E679D111A}"/>
                </a:ext>
              </a:extLst>
            </p:cNvPr>
            <p:cNvSpPr>
              <a:spLocks noEditPoints="1"/>
            </p:cNvSpPr>
            <p:nvPr>
              <p:custDataLst>
                <p:tags r:id="rId77"/>
              </p:custDataLst>
            </p:nvPr>
          </p:nvSpPr>
          <p:spPr bwMode="auto">
            <a:xfrm>
              <a:off x="4514850" y="2828925"/>
              <a:ext cx="134938" cy="247650"/>
            </a:xfrm>
            <a:custGeom>
              <a:avLst/>
              <a:gdLst>
                <a:gd name="T0" fmla="*/ 193 w 261"/>
                <a:gd name="T1" fmla="*/ 12 h 449"/>
                <a:gd name="T2" fmla="*/ 195 w 261"/>
                <a:gd name="T3" fmla="*/ 5 h 449"/>
                <a:gd name="T4" fmla="*/ 189 w 261"/>
                <a:gd name="T5" fmla="*/ 0 h 449"/>
                <a:gd name="T6" fmla="*/ 181 w 261"/>
                <a:gd name="T7" fmla="*/ 10 h 449"/>
                <a:gd name="T8" fmla="*/ 152 w 261"/>
                <a:gd name="T9" fmla="*/ 126 h 449"/>
                <a:gd name="T10" fmla="*/ 0 w 261"/>
                <a:gd name="T11" fmla="*/ 262 h 449"/>
                <a:gd name="T12" fmla="*/ 96 w 261"/>
                <a:gd name="T13" fmla="*/ 353 h 449"/>
                <a:gd name="T14" fmla="*/ 84 w 261"/>
                <a:gd name="T15" fmla="*/ 399 h 449"/>
                <a:gd name="T16" fmla="*/ 73 w 261"/>
                <a:gd name="T17" fmla="*/ 443 h 449"/>
                <a:gd name="T18" fmla="*/ 79 w 261"/>
                <a:gd name="T19" fmla="*/ 449 h 449"/>
                <a:gd name="T20" fmla="*/ 84 w 261"/>
                <a:gd name="T21" fmla="*/ 447 h 449"/>
                <a:gd name="T22" fmla="*/ 90 w 261"/>
                <a:gd name="T23" fmla="*/ 427 h 449"/>
                <a:gd name="T24" fmla="*/ 108 w 261"/>
                <a:gd name="T25" fmla="*/ 353 h 449"/>
                <a:gd name="T26" fmla="*/ 261 w 261"/>
                <a:gd name="T27" fmla="*/ 216 h 449"/>
                <a:gd name="T28" fmla="*/ 165 w 261"/>
                <a:gd name="T29" fmla="*/ 126 h 449"/>
                <a:gd name="T30" fmla="*/ 193 w 261"/>
                <a:gd name="T31" fmla="*/ 12 h 449"/>
                <a:gd name="T32" fmla="*/ 98 w 261"/>
                <a:gd name="T33" fmla="*/ 342 h 449"/>
                <a:gd name="T34" fmla="*/ 32 w 261"/>
                <a:gd name="T35" fmla="*/ 273 h 449"/>
                <a:gd name="T36" fmla="*/ 149 w 261"/>
                <a:gd name="T37" fmla="*/ 137 h 449"/>
                <a:gd name="T38" fmla="*/ 98 w 261"/>
                <a:gd name="T39" fmla="*/ 342 h 449"/>
                <a:gd name="T40" fmla="*/ 162 w 261"/>
                <a:gd name="T41" fmla="*/ 137 h 449"/>
                <a:gd name="T42" fmla="*/ 229 w 261"/>
                <a:gd name="T43" fmla="*/ 205 h 449"/>
                <a:gd name="T44" fmla="*/ 111 w 261"/>
                <a:gd name="T45" fmla="*/ 342 h 449"/>
                <a:gd name="T46" fmla="*/ 162 w 261"/>
                <a:gd name="T47" fmla="*/ 137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1" h="449">
                  <a:moveTo>
                    <a:pt x="193" y="12"/>
                  </a:moveTo>
                  <a:cubicBezTo>
                    <a:pt x="193" y="11"/>
                    <a:pt x="195" y="6"/>
                    <a:pt x="195" y="5"/>
                  </a:cubicBezTo>
                  <a:cubicBezTo>
                    <a:pt x="195" y="5"/>
                    <a:pt x="195" y="0"/>
                    <a:pt x="189" y="0"/>
                  </a:cubicBezTo>
                  <a:cubicBezTo>
                    <a:pt x="184" y="0"/>
                    <a:pt x="183" y="2"/>
                    <a:pt x="181" y="10"/>
                  </a:cubicBezTo>
                  <a:lnTo>
                    <a:pt x="152" y="126"/>
                  </a:lnTo>
                  <a:cubicBezTo>
                    <a:pt x="73" y="128"/>
                    <a:pt x="0" y="194"/>
                    <a:pt x="0" y="262"/>
                  </a:cubicBezTo>
                  <a:cubicBezTo>
                    <a:pt x="0" y="310"/>
                    <a:pt x="35" y="349"/>
                    <a:pt x="96" y="353"/>
                  </a:cubicBezTo>
                  <a:cubicBezTo>
                    <a:pt x="91" y="368"/>
                    <a:pt x="88" y="384"/>
                    <a:pt x="84" y="399"/>
                  </a:cubicBezTo>
                  <a:cubicBezTo>
                    <a:pt x="78" y="423"/>
                    <a:pt x="73" y="442"/>
                    <a:pt x="73" y="443"/>
                  </a:cubicBezTo>
                  <a:cubicBezTo>
                    <a:pt x="73" y="448"/>
                    <a:pt x="77" y="449"/>
                    <a:pt x="79" y="449"/>
                  </a:cubicBezTo>
                  <a:cubicBezTo>
                    <a:pt x="82" y="449"/>
                    <a:pt x="83" y="448"/>
                    <a:pt x="84" y="447"/>
                  </a:cubicBezTo>
                  <a:cubicBezTo>
                    <a:pt x="85" y="446"/>
                    <a:pt x="88" y="434"/>
                    <a:pt x="90" y="427"/>
                  </a:cubicBezTo>
                  <a:lnTo>
                    <a:pt x="108" y="353"/>
                  </a:lnTo>
                  <a:cubicBezTo>
                    <a:pt x="189" y="350"/>
                    <a:pt x="261" y="283"/>
                    <a:pt x="261" y="216"/>
                  </a:cubicBezTo>
                  <a:cubicBezTo>
                    <a:pt x="261" y="176"/>
                    <a:pt x="235" y="131"/>
                    <a:pt x="165" y="126"/>
                  </a:cubicBezTo>
                  <a:lnTo>
                    <a:pt x="193" y="12"/>
                  </a:lnTo>
                  <a:close/>
                  <a:moveTo>
                    <a:pt x="98" y="342"/>
                  </a:moveTo>
                  <a:cubicBezTo>
                    <a:pt x="68" y="340"/>
                    <a:pt x="32" y="323"/>
                    <a:pt x="32" y="273"/>
                  </a:cubicBezTo>
                  <a:cubicBezTo>
                    <a:pt x="32" y="213"/>
                    <a:pt x="75" y="143"/>
                    <a:pt x="149" y="137"/>
                  </a:cubicBezTo>
                  <a:lnTo>
                    <a:pt x="98" y="342"/>
                  </a:lnTo>
                  <a:close/>
                  <a:moveTo>
                    <a:pt x="162" y="137"/>
                  </a:moveTo>
                  <a:cubicBezTo>
                    <a:pt x="200" y="139"/>
                    <a:pt x="229" y="162"/>
                    <a:pt x="229" y="205"/>
                  </a:cubicBezTo>
                  <a:cubicBezTo>
                    <a:pt x="229" y="264"/>
                    <a:pt x="186" y="336"/>
                    <a:pt x="111" y="342"/>
                  </a:cubicBezTo>
                  <a:lnTo>
                    <a:pt x="162" y="13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76" name="Freeform 72">
              <a:extLst>
                <a:ext uri="{FF2B5EF4-FFF2-40B4-BE49-F238E27FC236}">
                  <a16:creationId xmlns:a16="http://schemas.microsoft.com/office/drawing/2014/main" id="{B52ED87B-E49B-432A-B601-1BD3D27B91EB}"/>
                </a:ext>
              </a:extLst>
            </p:cNvPr>
            <p:cNvSpPr>
              <a:spLocks/>
            </p:cNvSpPr>
            <p:nvPr>
              <p:custDataLst>
                <p:tags r:id="rId78"/>
              </p:custDataLst>
            </p:nvPr>
          </p:nvSpPr>
          <p:spPr bwMode="auto">
            <a:xfrm>
              <a:off x="4727575" y="2860675"/>
              <a:ext cx="171450" cy="182563"/>
            </a:xfrm>
            <a:custGeom>
              <a:avLst/>
              <a:gdLst>
                <a:gd name="T0" fmla="*/ 176 w 331"/>
                <a:gd name="T1" fmla="*/ 176 h 332"/>
                <a:gd name="T2" fmla="*/ 315 w 331"/>
                <a:gd name="T3" fmla="*/ 176 h 332"/>
                <a:gd name="T4" fmla="*/ 331 w 331"/>
                <a:gd name="T5" fmla="*/ 166 h 332"/>
                <a:gd name="T6" fmla="*/ 315 w 331"/>
                <a:gd name="T7" fmla="*/ 156 h 332"/>
                <a:gd name="T8" fmla="*/ 176 w 331"/>
                <a:gd name="T9" fmla="*/ 156 h 332"/>
                <a:gd name="T10" fmla="*/ 176 w 331"/>
                <a:gd name="T11" fmla="*/ 16 h 332"/>
                <a:gd name="T12" fmla="*/ 166 w 331"/>
                <a:gd name="T13" fmla="*/ 0 h 332"/>
                <a:gd name="T14" fmla="*/ 156 w 331"/>
                <a:gd name="T15" fmla="*/ 16 h 332"/>
                <a:gd name="T16" fmla="*/ 156 w 331"/>
                <a:gd name="T17" fmla="*/ 156 h 332"/>
                <a:gd name="T18" fmla="*/ 16 w 331"/>
                <a:gd name="T19" fmla="*/ 156 h 332"/>
                <a:gd name="T20" fmla="*/ 0 w 331"/>
                <a:gd name="T21" fmla="*/ 166 h 332"/>
                <a:gd name="T22" fmla="*/ 16 w 331"/>
                <a:gd name="T23" fmla="*/ 176 h 332"/>
                <a:gd name="T24" fmla="*/ 156 w 331"/>
                <a:gd name="T25" fmla="*/ 176 h 332"/>
                <a:gd name="T26" fmla="*/ 156 w 331"/>
                <a:gd name="T27" fmla="*/ 315 h 332"/>
                <a:gd name="T28" fmla="*/ 166 w 331"/>
                <a:gd name="T29" fmla="*/ 332 h 332"/>
                <a:gd name="T30" fmla="*/ 176 w 331"/>
                <a:gd name="T31" fmla="*/ 315 h 332"/>
                <a:gd name="T32" fmla="*/ 176 w 331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1" h="332">
                  <a:moveTo>
                    <a:pt x="176" y="176"/>
                  </a:moveTo>
                  <a:lnTo>
                    <a:pt x="315" y="176"/>
                  </a:lnTo>
                  <a:cubicBezTo>
                    <a:pt x="322" y="176"/>
                    <a:pt x="331" y="176"/>
                    <a:pt x="331" y="166"/>
                  </a:cubicBezTo>
                  <a:cubicBezTo>
                    <a:pt x="331" y="156"/>
                    <a:pt x="322" y="156"/>
                    <a:pt x="315" y="156"/>
                  </a:cubicBezTo>
                  <a:lnTo>
                    <a:pt x="176" y="156"/>
                  </a:lnTo>
                  <a:lnTo>
                    <a:pt x="176" y="16"/>
                  </a:lnTo>
                  <a:cubicBezTo>
                    <a:pt x="176" y="9"/>
                    <a:pt x="176" y="0"/>
                    <a:pt x="166" y="0"/>
                  </a:cubicBezTo>
                  <a:cubicBezTo>
                    <a:pt x="156" y="0"/>
                    <a:pt x="156" y="9"/>
                    <a:pt x="156" y="16"/>
                  </a:cubicBezTo>
                  <a:lnTo>
                    <a:pt x="156" y="156"/>
                  </a:lnTo>
                  <a:lnTo>
                    <a:pt x="16" y="156"/>
                  </a:lnTo>
                  <a:cubicBezTo>
                    <a:pt x="9" y="156"/>
                    <a:pt x="0" y="156"/>
                    <a:pt x="0" y="166"/>
                  </a:cubicBezTo>
                  <a:cubicBezTo>
                    <a:pt x="0" y="176"/>
                    <a:pt x="9" y="176"/>
                    <a:pt x="16" y="176"/>
                  </a:cubicBezTo>
                  <a:lnTo>
                    <a:pt x="156" y="176"/>
                  </a:lnTo>
                  <a:lnTo>
                    <a:pt x="156" y="315"/>
                  </a:lnTo>
                  <a:cubicBezTo>
                    <a:pt x="156" y="322"/>
                    <a:pt x="156" y="332"/>
                    <a:pt x="166" y="332"/>
                  </a:cubicBezTo>
                  <a:cubicBezTo>
                    <a:pt x="176" y="332"/>
                    <a:pt x="176" y="322"/>
                    <a:pt x="176" y="315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77" name="Freeform 73">
              <a:extLst>
                <a:ext uri="{FF2B5EF4-FFF2-40B4-BE49-F238E27FC236}">
                  <a16:creationId xmlns:a16="http://schemas.microsoft.com/office/drawing/2014/main" id="{F84DB4D6-BB01-4A53-ABAE-51B77D9FE4A1}"/>
                </a:ext>
              </a:extLst>
            </p:cNvPr>
            <p:cNvSpPr>
              <a:spLocks/>
            </p:cNvSpPr>
            <p:nvPr>
              <p:custDataLst>
                <p:tags r:id="rId79"/>
              </p:custDataLst>
            </p:nvPr>
          </p:nvSpPr>
          <p:spPr bwMode="auto">
            <a:xfrm>
              <a:off x="4978400" y="2898775"/>
              <a:ext cx="201613" cy="122238"/>
            </a:xfrm>
            <a:custGeom>
              <a:avLst/>
              <a:gdLst>
                <a:gd name="T0" fmla="*/ 39 w 389"/>
                <a:gd name="T1" fmla="*/ 49 h 221"/>
                <a:gd name="T2" fmla="*/ 39 w 389"/>
                <a:gd name="T3" fmla="*/ 183 h 221"/>
                <a:gd name="T4" fmla="*/ 0 w 389"/>
                <a:gd name="T5" fmla="*/ 205 h 221"/>
                <a:gd name="T6" fmla="*/ 0 w 389"/>
                <a:gd name="T7" fmla="*/ 221 h 221"/>
                <a:gd name="T8" fmla="*/ 56 w 389"/>
                <a:gd name="T9" fmla="*/ 219 h 221"/>
                <a:gd name="T10" fmla="*/ 112 w 389"/>
                <a:gd name="T11" fmla="*/ 221 h 221"/>
                <a:gd name="T12" fmla="*/ 112 w 389"/>
                <a:gd name="T13" fmla="*/ 205 h 221"/>
                <a:gd name="T14" fmla="*/ 73 w 389"/>
                <a:gd name="T15" fmla="*/ 183 h 221"/>
                <a:gd name="T16" fmla="*/ 73 w 389"/>
                <a:gd name="T17" fmla="*/ 91 h 221"/>
                <a:gd name="T18" fmla="*/ 140 w 389"/>
                <a:gd name="T19" fmla="*/ 11 h 221"/>
                <a:gd name="T20" fmla="*/ 177 w 389"/>
                <a:gd name="T21" fmla="*/ 66 h 221"/>
                <a:gd name="T22" fmla="*/ 177 w 389"/>
                <a:gd name="T23" fmla="*/ 183 h 221"/>
                <a:gd name="T24" fmla="*/ 138 w 389"/>
                <a:gd name="T25" fmla="*/ 205 h 221"/>
                <a:gd name="T26" fmla="*/ 138 w 389"/>
                <a:gd name="T27" fmla="*/ 221 h 221"/>
                <a:gd name="T28" fmla="*/ 195 w 389"/>
                <a:gd name="T29" fmla="*/ 219 h 221"/>
                <a:gd name="T30" fmla="*/ 250 w 389"/>
                <a:gd name="T31" fmla="*/ 221 h 221"/>
                <a:gd name="T32" fmla="*/ 250 w 389"/>
                <a:gd name="T33" fmla="*/ 205 h 221"/>
                <a:gd name="T34" fmla="*/ 212 w 389"/>
                <a:gd name="T35" fmla="*/ 183 h 221"/>
                <a:gd name="T36" fmla="*/ 212 w 389"/>
                <a:gd name="T37" fmla="*/ 91 h 221"/>
                <a:gd name="T38" fmla="*/ 279 w 389"/>
                <a:gd name="T39" fmla="*/ 11 h 221"/>
                <a:gd name="T40" fmla="*/ 316 w 389"/>
                <a:gd name="T41" fmla="*/ 66 h 221"/>
                <a:gd name="T42" fmla="*/ 316 w 389"/>
                <a:gd name="T43" fmla="*/ 183 h 221"/>
                <a:gd name="T44" fmla="*/ 277 w 389"/>
                <a:gd name="T45" fmla="*/ 205 h 221"/>
                <a:gd name="T46" fmla="*/ 277 w 389"/>
                <a:gd name="T47" fmla="*/ 221 h 221"/>
                <a:gd name="T48" fmla="*/ 333 w 389"/>
                <a:gd name="T49" fmla="*/ 219 h 221"/>
                <a:gd name="T50" fmla="*/ 389 w 389"/>
                <a:gd name="T51" fmla="*/ 221 h 221"/>
                <a:gd name="T52" fmla="*/ 389 w 389"/>
                <a:gd name="T53" fmla="*/ 205 h 221"/>
                <a:gd name="T54" fmla="*/ 350 w 389"/>
                <a:gd name="T55" fmla="*/ 190 h 221"/>
                <a:gd name="T56" fmla="*/ 350 w 389"/>
                <a:gd name="T57" fmla="*/ 95 h 221"/>
                <a:gd name="T58" fmla="*/ 335 w 389"/>
                <a:gd name="T59" fmla="*/ 19 h 221"/>
                <a:gd name="T60" fmla="*/ 282 w 389"/>
                <a:gd name="T61" fmla="*/ 0 h 221"/>
                <a:gd name="T62" fmla="*/ 210 w 389"/>
                <a:gd name="T63" fmla="*/ 49 h 221"/>
                <a:gd name="T64" fmla="*/ 144 w 389"/>
                <a:gd name="T65" fmla="*/ 0 h 221"/>
                <a:gd name="T66" fmla="*/ 70 w 389"/>
                <a:gd name="T67" fmla="*/ 52 h 221"/>
                <a:gd name="T68" fmla="*/ 70 w 389"/>
                <a:gd name="T69" fmla="*/ 0 h 221"/>
                <a:gd name="T70" fmla="*/ 0 w 389"/>
                <a:gd name="T71" fmla="*/ 6 h 221"/>
                <a:gd name="T72" fmla="*/ 0 w 389"/>
                <a:gd name="T73" fmla="*/ 21 h 221"/>
                <a:gd name="T74" fmla="*/ 39 w 389"/>
                <a:gd name="T75" fmla="*/ 49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89" h="221">
                  <a:moveTo>
                    <a:pt x="39" y="49"/>
                  </a:moveTo>
                  <a:lnTo>
                    <a:pt x="39" y="183"/>
                  </a:lnTo>
                  <a:cubicBezTo>
                    <a:pt x="39" y="205"/>
                    <a:pt x="33" y="205"/>
                    <a:pt x="0" y="205"/>
                  </a:cubicBezTo>
                  <a:lnTo>
                    <a:pt x="0" y="221"/>
                  </a:lnTo>
                  <a:cubicBezTo>
                    <a:pt x="17" y="220"/>
                    <a:pt x="43" y="219"/>
                    <a:pt x="56" y="219"/>
                  </a:cubicBezTo>
                  <a:cubicBezTo>
                    <a:pt x="69" y="219"/>
                    <a:pt x="95" y="220"/>
                    <a:pt x="112" y="221"/>
                  </a:cubicBezTo>
                  <a:lnTo>
                    <a:pt x="112" y="205"/>
                  </a:lnTo>
                  <a:cubicBezTo>
                    <a:pt x="78" y="205"/>
                    <a:pt x="73" y="205"/>
                    <a:pt x="73" y="183"/>
                  </a:cubicBezTo>
                  <a:lnTo>
                    <a:pt x="73" y="91"/>
                  </a:lnTo>
                  <a:cubicBezTo>
                    <a:pt x="73" y="39"/>
                    <a:pt x="108" y="11"/>
                    <a:pt x="140" y="11"/>
                  </a:cubicBezTo>
                  <a:cubicBezTo>
                    <a:pt x="172" y="11"/>
                    <a:pt x="177" y="38"/>
                    <a:pt x="177" y="66"/>
                  </a:cubicBezTo>
                  <a:lnTo>
                    <a:pt x="177" y="183"/>
                  </a:lnTo>
                  <a:cubicBezTo>
                    <a:pt x="177" y="205"/>
                    <a:pt x="172" y="205"/>
                    <a:pt x="138" y="205"/>
                  </a:cubicBezTo>
                  <a:lnTo>
                    <a:pt x="138" y="221"/>
                  </a:lnTo>
                  <a:cubicBezTo>
                    <a:pt x="156" y="220"/>
                    <a:pt x="181" y="219"/>
                    <a:pt x="195" y="219"/>
                  </a:cubicBezTo>
                  <a:cubicBezTo>
                    <a:pt x="208" y="219"/>
                    <a:pt x="234" y="220"/>
                    <a:pt x="250" y="221"/>
                  </a:cubicBezTo>
                  <a:lnTo>
                    <a:pt x="250" y="205"/>
                  </a:lnTo>
                  <a:cubicBezTo>
                    <a:pt x="217" y="205"/>
                    <a:pt x="212" y="205"/>
                    <a:pt x="212" y="183"/>
                  </a:cubicBezTo>
                  <a:lnTo>
                    <a:pt x="212" y="91"/>
                  </a:lnTo>
                  <a:cubicBezTo>
                    <a:pt x="212" y="39"/>
                    <a:pt x="247" y="11"/>
                    <a:pt x="279" y="11"/>
                  </a:cubicBezTo>
                  <a:cubicBezTo>
                    <a:pt x="310" y="11"/>
                    <a:pt x="316" y="38"/>
                    <a:pt x="316" y="66"/>
                  </a:cubicBezTo>
                  <a:lnTo>
                    <a:pt x="316" y="183"/>
                  </a:lnTo>
                  <a:cubicBezTo>
                    <a:pt x="316" y="205"/>
                    <a:pt x="310" y="205"/>
                    <a:pt x="277" y="205"/>
                  </a:cubicBezTo>
                  <a:lnTo>
                    <a:pt x="277" y="221"/>
                  </a:lnTo>
                  <a:cubicBezTo>
                    <a:pt x="294" y="220"/>
                    <a:pt x="320" y="219"/>
                    <a:pt x="333" y="219"/>
                  </a:cubicBezTo>
                  <a:cubicBezTo>
                    <a:pt x="346" y="219"/>
                    <a:pt x="372" y="220"/>
                    <a:pt x="389" y="221"/>
                  </a:cubicBezTo>
                  <a:lnTo>
                    <a:pt x="389" y="205"/>
                  </a:lnTo>
                  <a:cubicBezTo>
                    <a:pt x="363" y="205"/>
                    <a:pt x="351" y="205"/>
                    <a:pt x="350" y="190"/>
                  </a:cubicBezTo>
                  <a:lnTo>
                    <a:pt x="350" y="95"/>
                  </a:lnTo>
                  <a:cubicBezTo>
                    <a:pt x="350" y="52"/>
                    <a:pt x="350" y="37"/>
                    <a:pt x="335" y="19"/>
                  </a:cubicBezTo>
                  <a:cubicBezTo>
                    <a:pt x="328" y="10"/>
                    <a:pt x="311" y="0"/>
                    <a:pt x="282" y="0"/>
                  </a:cubicBezTo>
                  <a:cubicBezTo>
                    <a:pt x="241" y="0"/>
                    <a:pt x="219" y="30"/>
                    <a:pt x="210" y="49"/>
                  </a:cubicBezTo>
                  <a:cubicBezTo>
                    <a:pt x="203" y="6"/>
                    <a:pt x="166" y="0"/>
                    <a:pt x="144" y="0"/>
                  </a:cubicBezTo>
                  <a:cubicBezTo>
                    <a:pt x="107" y="0"/>
                    <a:pt x="84" y="22"/>
                    <a:pt x="70" y="52"/>
                  </a:cubicBezTo>
                  <a:lnTo>
                    <a:pt x="70" y="0"/>
                  </a:lnTo>
                  <a:lnTo>
                    <a:pt x="0" y="6"/>
                  </a:lnTo>
                  <a:lnTo>
                    <a:pt x="0" y="21"/>
                  </a:lnTo>
                  <a:cubicBezTo>
                    <a:pt x="35" y="21"/>
                    <a:pt x="39" y="25"/>
                    <a:pt x="39" y="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78" name="Freeform 74">
              <a:extLst>
                <a:ext uri="{FF2B5EF4-FFF2-40B4-BE49-F238E27FC236}">
                  <a16:creationId xmlns:a16="http://schemas.microsoft.com/office/drawing/2014/main" id="{7C51F95C-8778-4DC8-84F0-B914ABCFE8B1}"/>
                </a:ext>
              </a:extLst>
            </p:cNvPr>
            <p:cNvSpPr>
              <a:spLocks noEditPoints="1"/>
            </p:cNvSpPr>
            <p:nvPr>
              <p:custDataLst>
                <p:tags r:id="rId80"/>
              </p:custDataLst>
            </p:nvPr>
          </p:nvSpPr>
          <p:spPr bwMode="auto">
            <a:xfrm>
              <a:off x="5195888" y="2897188"/>
              <a:ext cx="115888" cy="125413"/>
            </a:xfrm>
            <a:custGeom>
              <a:avLst/>
              <a:gdLst>
                <a:gd name="T0" fmla="*/ 145 w 225"/>
                <a:gd name="T1" fmla="*/ 186 h 229"/>
                <a:gd name="T2" fmla="*/ 184 w 225"/>
                <a:gd name="T3" fmla="*/ 227 h 229"/>
                <a:gd name="T4" fmla="*/ 225 w 225"/>
                <a:gd name="T5" fmla="*/ 179 h 229"/>
                <a:gd name="T6" fmla="*/ 225 w 225"/>
                <a:gd name="T7" fmla="*/ 151 h 229"/>
                <a:gd name="T8" fmla="*/ 212 w 225"/>
                <a:gd name="T9" fmla="*/ 151 h 229"/>
                <a:gd name="T10" fmla="*/ 212 w 225"/>
                <a:gd name="T11" fmla="*/ 179 h 229"/>
                <a:gd name="T12" fmla="*/ 194 w 225"/>
                <a:gd name="T13" fmla="*/ 211 h 229"/>
                <a:gd name="T14" fmla="*/ 176 w 225"/>
                <a:gd name="T15" fmla="*/ 186 h 229"/>
                <a:gd name="T16" fmla="*/ 176 w 225"/>
                <a:gd name="T17" fmla="*/ 86 h 229"/>
                <a:gd name="T18" fmla="*/ 158 w 225"/>
                <a:gd name="T19" fmla="*/ 28 h 229"/>
                <a:gd name="T20" fmla="*/ 90 w 225"/>
                <a:gd name="T21" fmla="*/ 0 h 229"/>
                <a:gd name="T22" fmla="*/ 14 w 225"/>
                <a:gd name="T23" fmla="*/ 56 h 229"/>
                <a:gd name="T24" fmla="*/ 37 w 225"/>
                <a:gd name="T25" fmla="*/ 80 h 229"/>
                <a:gd name="T26" fmla="*/ 60 w 225"/>
                <a:gd name="T27" fmla="*/ 57 h 229"/>
                <a:gd name="T28" fmla="*/ 35 w 225"/>
                <a:gd name="T29" fmla="*/ 34 h 229"/>
                <a:gd name="T30" fmla="*/ 89 w 225"/>
                <a:gd name="T31" fmla="*/ 11 h 229"/>
                <a:gd name="T32" fmla="*/ 141 w 225"/>
                <a:gd name="T33" fmla="*/ 75 h 229"/>
                <a:gd name="T34" fmla="*/ 141 w 225"/>
                <a:gd name="T35" fmla="*/ 93 h 229"/>
                <a:gd name="T36" fmla="*/ 50 w 225"/>
                <a:gd name="T37" fmla="*/ 111 h 229"/>
                <a:gd name="T38" fmla="*/ 0 w 225"/>
                <a:gd name="T39" fmla="*/ 176 h 229"/>
                <a:gd name="T40" fmla="*/ 80 w 225"/>
                <a:gd name="T41" fmla="*/ 229 h 229"/>
                <a:gd name="T42" fmla="*/ 145 w 225"/>
                <a:gd name="T43" fmla="*/ 186 h 229"/>
                <a:gd name="T44" fmla="*/ 141 w 225"/>
                <a:gd name="T45" fmla="*/ 104 h 229"/>
                <a:gd name="T46" fmla="*/ 141 w 225"/>
                <a:gd name="T47" fmla="*/ 154 h 229"/>
                <a:gd name="T48" fmla="*/ 83 w 225"/>
                <a:gd name="T49" fmla="*/ 218 h 229"/>
                <a:gd name="T50" fmla="*/ 38 w 225"/>
                <a:gd name="T51" fmla="*/ 176 h 229"/>
                <a:gd name="T52" fmla="*/ 141 w 225"/>
                <a:gd name="T53" fmla="*/ 10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5" h="229">
                  <a:moveTo>
                    <a:pt x="145" y="186"/>
                  </a:moveTo>
                  <a:cubicBezTo>
                    <a:pt x="147" y="206"/>
                    <a:pt x="160" y="227"/>
                    <a:pt x="184" y="227"/>
                  </a:cubicBezTo>
                  <a:cubicBezTo>
                    <a:pt x="194" y="227"/>
                    <a:pt x="225" y="220"/>
                    <a:pt x="225" y="179"/>
                  </a:cubicBezTo>
                  <a:lnTo>
                    <a:pt x="225" y="151"/>
                  </a:lnTo>
                  <a:lnTo>
                    <a:pt x="212" y="151"/>
                  </a:lnTo>
                  <a:lnTo>
                    <a:pt x="212" y="179"/>
                  </a:lnTo>
                  <a:cubicBezTo>
                    <a:pt x="212" y="208"/>
                    <a:pt x="200" y="211"/>
                    <a:pt x="194" y="211"/>
                  </a:cubicBezTo>
                  <a:cubicBezTo>
                    <a:pt x="178" y="211"/>
                    <a:pt x="176" y="189"/>
                    <a:pt x="176" y="186"/>
                  </a:cubicBezTo>
                  <a:lnTo>
                    <a:pt x="176" y="86"/>
                  </a:lnTo>
                  <a:cubicBezTo>
                    <a:pt x="176" y="65"/>
                    <a:pt x="176" y="46"/>
                    <a:pt x="158" y="28"/>
                  </a:cubicBezTo>
                  <a:cubicBezTo>
                    <a:pt x="138" y="8"/>
                    <a:pt x="113" y="0"/>
                    <a:pt x="90" y="0"/>
                  </a:cubicBezTo>
                  <a:cubicBezTo>
                    <a:pt x="49" y="0"/>
                    <a:pt x="14" y="24"/>
                    <a:pt x="14" y="56"/>
                  </a:cubicBezTo>
                  <a:cubicBezTo>
                    <a:pt x="14" y="71"/>
                    <a:pt x="24" y="80"/>
                    <a:pt x="37" y="80"/>
                  </a:cubicBezTo>
                  <a:cubicBezTo>
                    <a:pt x="51" y="80"/>
                    <a:pt x="60" y="70"/>
                    <a:pt x="60" y="57"/>
                  </a:cubicBezTo>
                  <a:cubicBezTo>
                    <a:pt x="60" y="51"/>
                    <a:pt x="58" y="34"/>
                    <a:pt x="35" y="34"/>
                  </a:cubicBezTo>
                  <a:cubicBezTo>
                    <a:pt x="48" y="17"/>
                    <a:pt x="73" y="11"/>
                    <a:pt x="89" y="11"/>
                  </a:cubicBezTo>
                  <a:cubicBezTo>
                    <a:pt x="113" y="11"/>
                    <a:pt x="141" y="31"/>
                    <a:pt x="141" y="75"/>
                  </a:cubicBezTo>
                  <a:lnTo>
                    <a:pt x="141" y="93"/>
                  </a:lnTo>
                  <a:cubicBezTo>
                    <a:pt x="116" y="95"/>
                    <a:pt x="81" y="96"/>
                    <a:pt x="50" y="111"/>
                  </a:cubicBezTo>
                  <a:cubicBezTo>
                    <a:pt x="12" y="128"/>
                    <a:pt x="0" y="154"/>
                    <a:pt x="0" y="176"/>
                  </a:cubicBezTo>
                  <a:cubicBezTo>
                    <a:pt x="0" y="217"/>
                    <a:pt x="48" y="229"/>
                    <a:pt x="80" y="229"/>
                  </a:cubicBezTo>
                  <a:cubicBezTo>
                    <a:pt x="112" y="229"/>
                    <a:pt x="135" y="209"/>
                    <a:pt x="145" y="186"/>
                  </a:cubicBezTo>
                  <a:close/>
                  <a:moveTo>
                    <a:pt x="141" y="104"/>
                  </a:moveTo>
                  <a:lnTo>
                    <a:pt x="141" y="154"/>
                  </a:lnTo>
                  <a:cubicBezTo>
                    <a:pt x="141" y="201"/>
                    <a:pt x="105" y="218"/>
                    <a:pt x="83" y="218"/>
                  </a:cubicBezTo>
                  <a:cubicBezTo>
                    <a:pt x="59" y="218"/>
                    <a:pt x="38" y="201"/>
                    <a:pt x="38" y="176"/>
                  </a:cubicBezTo>
                  <a:cubicBezTo>
                    <a:pt x="38" y="148"/>
                    <a:pt x="59" y="107"/>
                    <a:pt x="141" y="10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79" name="Freeform 75">
              <a:extLst>
                <a:ext uri="{FF2B5EF4-FFF2-40B4-BE49-F238E27FC236}">
                  <a16:creationId xmlns:a16="http://schemas.microsoft.com/office/drawing/2014/main" id="{897A8CBF-467C-40A7-B696-2E5A62625D51}"/>
                </a:ext>
              </a:extLst>
            </p:cNvPr>
            <p:cNvSpPr>
              <a:spLocks/>
            </p:cNvSpPr>
            <p:nvPr>
              <p:custDataLst>
                <p:tags r:id="rId81"/>
              </p:custDataLst>
            </p:nvPr>
          </p:nvSpPr>
          <p:spPr bwMode="auto">
            <a:xfrm>
              <a:off x="5316538" y="2901950"/>
              <a:ext cx="130175" cy="119063"/>
            </a:xfrm>
            <a:custGeom>
              <a:avLst/>
              <a:gdLst>
                <a:gd name="T0" fmla="*/ 137 w 251"/>
                <a:gd name="T1" fmla="*/ 97 h 215"/>
                <a:gd name="T2" fmla="*/ 183 w 251"/>
                <a:gd name="T3" fmla="*/ 41 h 215"/>
                <a:gd name="T4" fmla="*/ 242 w 251"/>
                <a:gd name="T5" fmla="*/ 15 h 215"/>
                <a:gd name="T6" fmla="*/ 242 w 251"/>
                <a:gd name="T7" fmla="*/ 0 h 215"/>
                <a:gd name="T8" fmla="*/ 201 w 251"/>
                <a:gd name="T9" fmla="*/ 1 h 215"/>
                <a:gd name="T10" fmla="*/ 153 w 251"/>
                <a:gd name="T11" fmla="*/ 0 h 215"/>
                <a:gd name="T12" fmla="*/ 153 w 251"/>
                <a:gd name="T13" fmla="*/ 15 h 215"/>
                <a:gd name="T14" fmla="*/ 168 w 251"/>
                <a:gd name="T15" fmla="*/ 31 h 215"/>
                <a:gd name="T16" fmla="*/ 160 w 251"/>
                <a:gd name="T17" fmla="*/ 48 h 215"/>
                <a:gd name="T18" fmla="*/ 130 w 251"/>
                <a:gd name="T19" fmla="*/ 87 h 215"/>
                <a:gd name="T20" fmla="*/ 91 w 251"/>
                <a:gd name="T21" fmla="*/ 36 h 215"/>
                <a:gd name="T22" fmla="*/ 86 w 251"/>
                <a:gd name="T23" fmla="*/ 28 h 215"/>
                <a:gd name="T24" fmla="*/ 104 w 251"/>
                <a:gd name="T25" fmla="*/ 15 h 215"/>
                <a:gd name="T26" fmla="*/ 104 w 251"/>
                <a:gd name="T27" fmla="*/ 0 h 215"/>
                <a:gd name="T28" fmla="*/ 50 w 251"/>
                <a:gd name="T29" fmla="*/ 1 h 215"/>
                <a:gd name="T30" fmla="*/ 2 w 251"/>
                <a:gd name="T31" fmla="*/ 0 h 215"/>
                <a:gd name="T32" fmla="*/ 2 w 251"/>
                <a:gd name="T33" fmla="*/ 15 h 215"/>
                <a:gd name="T34" fmla="*/ 61 w 251"/>
                <a:gd name="T35" fmla="*/ 45 h 215"/>
                <a:gd name="T36" fmla="*/ 111 w 251"/>
                <a:gd name="T37" fmla="*/ 110 h 215"/>
                <a:gd name="T38" fmla="*/ 64 w 251"/>
                <a:gd name="T39" fmla="*/ 169 h 215"/>
                <a:gd name="T40" fmla="*/ 0 w 251"/>
                <a:gd name="T41" fmla="*/ 199 h 215"/>
                <a:gd name="T42" fmla="*/ 0 w 251"/>
                <a:gd name="T43" fmla="*/ 215 h 215"/>
                <a:gd name="T44" fmla="*/ 41 w 251"/>
                <a:gd name="T45" fmla="*/ 213 h 215"/>
                <a:gd name="T46" fmla="*/ 89 w 251"/>
                <a:gd name="T47" fmla="*/ 215 h 215"/>
                <a:gd name="T48" fmla="*/ 89 w 251"/>
                <a:gd name="T49" fmla="*/ 199 h 215"/>
                <a:gd name="T50" fmla="*/ 74 w 251"/>
                <a:gd name="T51" fmla="*/ 184 h 215"/>
                <a:gd name="T52" fmla="*/ 119 w 251"/>
                <a:gd name="T53" fmla="*/ 120 h 215"/>
                <a:gd name="T54" fmla="*/ 157 w 251"/>
                <a:gd name="T55" fmla="*/ 170 h 215"/>
                <a:gd name="T56" fmla="*/ 167 w 251"/>
                <a:gd name="T57" fmla="*/ 187 h 215"/>
                <a:gd name="T58" fmla="*/ 150 w 251"/>
                <a:gd name="T59" fmla="*/ 199 h 215"/>
                <a:gd name="T60" fmla="*/ 150 w 251"/>
                <a:gd name="T61" fmla="*/ 215 h 215"/>
                <a:gd name="T62" fmla="*/ 203 w 251"/>
                <a:gd name="T63" fmla="*/ 213 h 215"/>
                <a:gd name="T64" fmla="*/ 251 w 251"/>
                <a:gd name="T65" fmla="*/ 215 h 215"/>
                <a:gd name="T66" fmla="*/ 251 w 251"/>
                <a:gd name="T67" fmla="*/ 199 h 215"/>
                <a:gd name="T68" fmla="*/ 204 w 251"/>
                <a:gd name="T69" fmla="*/ 184 h 215"/>
                <a:gd name="T70" fmla="*/ 137 w 251"/>
                <a:gd name="T71" fmla="*/ 97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1" h="215">
                  <a:moveTo>
                    <a:pt x="137" y="97"/>
                  </a:moveTo>
                  <a:cubicBezTo>
                    <a:pt x="152" y="78"/>
                    <a:pt x="171" y="54"/>
                    <a:pt x="183" y="41"/>
                  </a:cubicBezTo>
                  <a:cubicBezTo>
                    <a:pt x="198" y="23"/>
                    <a:pt x="219" y="16"/>
                    <a:pt x="242" y="15"/>
                  </a:cubicBezTo>
                  <a:lnTo>
                    <a:pt x="242" y="0"/>
                  </a:lnTo>
                  <a:cubicBezTo>
                    <a:pt x="229" y="1"/>
                    <a:pt x="214" y="1"/>
                    <a:pt x="201" y="1"/>
                  </a:cubicBezTo>
                  <a:cubicBezTo>
                    <a:pt x="186" y="1"/>
                    <a:pt x="160" y="0"/>
                    <a:pt x="153" y="0"/>
                  </a:cubicBezTo>
                  <a:lnTo>
                    <a:pt x="153" y="15"/>
                  </a:lnTo>
                  <a:cubicBezTo>
                    <a:pt x="164" y="16"/>
                    <a:pt x="168" y="23"/>
                    <a:pt x="168" y="31"/>
                  </a:cubicBezTo>
                  <a:cubicBezTo>
                    <a:pt x="168" y="38"/>
                    <a:pt x="163" y="45"/>
                    <a:pt x="160" y="48"/>
                  </a:cubicBezTo>
                  <a:lnTo>
                    <a:pt x="130" y="87"/>
                  </a:lnTo>
                  <a:lnTo>
                    <a:pt x="91" y="36"/>
                  </a:lnTo>
                  <a:cubicBezTo>
                    <a:pt x="86" y="32"/>
                    <a:pt x="86" y="31"/>
                    <a:pt x="86" y="28"/>
                  </a:cubicBezTo>
                  <a:cubicBezTo>
                    <a:pt x="86" y="20"/>
                    <a:pt x="94" y="16"/>
                    <a:pt x="104" y="15"/>
                  </a:cubicBezTo>
                  <a:lnTo>
                    <a:pt x="104" y="0"/>
                  </a:lnTo>
                  <a:cubicBezTo>
                    <a:pt x="91" y="0"/>
                    <a:pt x="58" y="1"/>
                    <a:pt x="50" y="1"/>
                  </a:cubicBezTo>
                  <a:cubicBezTo>
                    <a:pt x="39" y="1"/>
                    <a:pt x="16" y="1"/>
                    <a:pt x="2" y="0"/>
                  </a:cubicBezTo>
                  <a:lnTo>
                    <a:pt x="2" y="15"/>
                  </a:lnTo>
                  <a:cubicBezTo>
                    <a:pt x="37" y="15"/>
                    <a:pt x="38" y="16"/>
                    <a:pt x="61" y="45"/>
                  </a:cubicBezTo>
                  <a:lnTo>
                    <a:pt x="111" y="110"/>
                  </a:lnTo>
                  <a:lnTo>
                    <a:pt x="64" y="169"/>
                  </a:lnTo>
                  <a:cubicBezTo>
                    <a:pt x="40" y="198"/>
                    <a:pt x="10" y="199"/>
                    <a:pt x="0" y="199"/>
                  </a:cubicBezTo>
                  <a:lnTo>
                    <a:pt x="0" y="215"/>
                  </a:lnTo>
                  <a:cubicBezTo>
                    <a:pt x="13" y="214"/>
                    <a:pt x="28" y="213"/>
                    <a:pt x="41" y="213"/>
                  </a:cubicBezTo>
                  <a:cubicBezTo>
                    <a:pt x="56" y="213"/>
                    <a:pt x="77" y="214"/>
                    <a:pt x="89" y="215"/>
                  </a:cubicBezTo>
                  <a:lnTo>
                    <a:pt x="89" y="199"/>
                  </a:lnTo>
                  <a:cubicBezTo>
                    <a:pt x="78" y="198"/>
                    <a:pt x="74" y="191"/>
                    <a:pt x="74" y="184"/>
                  </a:cubicBezTo>
                  <a:cubicBezTo>
                    <a:pt x="74" y="173"/>
                    <a:pt x="89" y="156"/>
                    <a:pt x="119" y="120"/>
                  </a:cubicBezTo>
                  <a:lnTo>
                    <a:pt x="157" y="170"/>
                  </a:lnTo>
                  <a:cubicBezTo>
                    <a:pt x="161" y="176"/>
                    <a:pt x="167" y="184"/>
                    <a:pt x="167" y="187"/>
                  </a:cubicBezTo>
                  <a:cubicBezTo>
                    <a:pt x="167" y="191"/>
                    <a:pt x="163" y="199"/>
                    <a:pt x="150" y="199"/>
                  </a:cubicBezTo>
                  <a:lnTo>
                    <a:pt x="150" y="215"/>
                  </a:lnTo>
                  <a:cubicBezTo>
                    <a:pt x="164" y="214"/>
                    <a:pt x="192" y="213"/>
                    <a:pt x="203" y="213"/>
                  </a:cubicBezTo>
                  <a:cubicBezTo>
                    <a:pt x="217" y="213"/>
                    <a:pt x="236" y="214"/>
                    <a:pt x="251" y="215"/>
                  </a:cubicBezTo>
                  <a:lnTo>
                    <a:pt x="251" y="199"/>
                  </a:lnTo>
                  <a:cubicBezTo>
                    <a:pt x="224" y="199"/>
                    <a:pt x="215" y="198"/>
                    <a:pt x="204" y="184"/>
                  </a:cubicBezTo>
                  <a:lnTo>
                    <a:pt x="137" y="9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80" name="Freeform 76">
              <a:extLst>
                <a:ext uri="{FF2B5EF4-FFF2-40B4-BE49-F238E27FC236}">
                  <a16:creationId xmlns:a16="http://schemas.microsoft.com/office/drawing/2014/main" id="{C7584807-10F3-4AF7-A2AD-46F68F60DECA}"/>
                </a:ext>
              </a:extLst>
            </p:cNvPr>
            <p:cNvSpPr>
              <a:spLocks/>
            </p:cNvSpPr>
            <p:nvPr>
              <p:custDataLst>
                <p:tags r:id="rId82"/>
              </p:custDataLst>
            </p:nvPr>
          </p:nvSpPr>
          <p:spPr bwMode="auto">
            <a:xfrm>
              <a:off x="5546725" y="2622550"/>
              <a:ext cx="127000" cy="658813"/>
            </a:xfrm>
            <a:custGeom>
              <a:avLst/>
              <a:gdLst>
                <a:gd name="T0" fmla="*/ 245 w 245"/>
                <a:gd name="T1" fmla="*/ 1192 h 1197"/>
                <a:gd name="T2" fmla="*/ 243 w 245"/>
                <a:gd name="T3" fmla="*/ 1187 h 1197"/>
                <a:gd name="T4" fmla="*/ 158 w 245"/>
                <a:gd name="T5" fmla="*/ 1081 h 1197"/>
                <a:gd name="T6" fmla="*/ 41 w 245"/>
                <a:gd name="T7" fmla="*/ 599 h 1197"/>
                <a:gd name="T8" fmla="*/ 141 w 245"/>
                <a:gd name="T9" fmla="*/ 143 h 1197"/>
                <a:gd name="T10" fmla="*/ 244 w 245"/>
                <a:gd name="T11" fmla="*/ 9 h 1197"/>
                <a:gd name="T12" fmla="*/ 245 w 245"/>
                <a:gd name="T13" fmla="*/ 5 h 1197"/>
                <a:gd name="T14" fmla="*/ 235 w 245"/>
                <a:gd name="T15" fmla="*/ 0 h 1197"/>
                <a:gd name="T16" fmla="*/ 219 w 245"/>
                <a:gd name="T17" fmla="*/ 7 h 1197"/>
                <a:gd name="T18" fmla="*/ 0 w 245"/>
                <a:gd name="T19" fmla="*/ 598 h 1197"/>
                <a:gd name="T20" fmla="*/ 171 w 245"/>
                <a:gd name="T21" fmla="*/ 1141 h 1197"/>
                <a:gd name="T22" fmla="*/ 221 w 245"/>
                <a:gd name="T23" fmla="*/ 1191 h 1197"/>
                <a:gd name="T24" fmla="*/ 235 w 245"/>
                <a:gd name="T25" fmla="*/ 1197 h 1197"/>
                <a:gd name="T26" fmla="*/ 245 w 245"/>
                <a:gd name="T27" fmla="*/ 1192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5" h="1197">
                  <a:moveTo>
                    <a:pt x="245" y="1192"/>
                  </a:moveTo>
                  <a:cubicBezTo>
                    <a:pt x="245" y="1190"/>
                    <a:pt x="244" y="1189"/>
                    <a:pt x="243" y="1187"/>
                  </a:cubicBezTo>
                  <a:cubicBezTo>
                    <a:pt x="225" y="1169"/>
                    <a:pt x="191" y="1135"/>
                    <a:pt x="158" y="1081"/>
                  </a:cubicBezTo>
                  <a:cubicBezTo>
                    <a:pt x="77" y="953"/>
                    <a:pt x="41" y="791"/>
                    <a:pt x="41" y="599"/>
                  </a:cubicBezTo>
                  <a:cubicBezTo>
                    <a:pt x="41" y="464"/>
                    <a:pt x="59" y="291"/>
                    <a:pt x="141" y="143"/>
                  </a:cubicBezTo>
                  <a:cubicBezTo>
                    <a:pt x="181" y="72"/>
                    <a:pt x="222" y="31"/>
                    <a:pt x="244" y="9"/>
                  </a:cubicBezTo>
                  <a:cubicBezTo>
                    <a:pt x="245" y="7"/>
                    <a:pt x="245" y="6"/>
                    <a:pt x="245" y="5"/>
                  </a:cubicBezTo>
                  <a:cubicBezTo>
                    <a:pt x="245" y="0"/>
                    <a:pt x="242" y="0"/>
                    <a:pt x="235" y="0"/>
                  </a:cubicBezTo>
                  <a:cubicBezTo>
                    <a:pt x="228" y="0"/>
                    <a:pt x="227" y="0"/>
                    <a:pt x="219" y="7"/>
                  </a:cubicBezTo>
                  <a:cubicBezTo>
                    <a:pt x="52" y="160"/>
                    <a:pt x="0" y="388"/>
                    <a:pt x="0" y="598"/>
                  </a:cubicBezTo>
                  <a:cubicBezTo>
                    <a:pt x="0" y="794"/>
                    <a:pt x="45" y="992"/>
                    <a:pt x="171" y="1141"/>
                  </a:cubicBezTo>
                  <a:cubicBezTo>
                    <a:pt x="181" y="1152"/>
                    <a:pt x="200" y="1173"/>
                    <a:pt x="221" y="1191"/>
                  </a:cubicBezTo>
                  <a:cubicBezTo>
                    <a:pt x="227" y="1197"/>
                    <a:pt x="228" y="1197"/>
                    <a:pt x="235" y="1197"/>
                  </a:cubicBezTo>
                  <a:cubicBezTo>
                    <a:pt x="242" y="1197"/>
                    <a:pt x="245" y="1197"/>
                    <a:pt x="245" y="119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81" name="Freeform 77">
              <a:extLst>
                <a:ext uri="{FF2B5EF4-FFF2-40B4-BE49-F238E27FC236}">
                  <a16:creationId xmlns:a16="http://schemas.microsoft.com/office/drawing/2014/main" id="{68132BDF-A01E-49D1-B8AF-380F2FC738D6}"/>
                </a:ext>
              </a:extLst>
            </p:cNvPr>
            <p:cNvSpPr>
              <a:spLocks/>
            </p:cNvSpPr>
            <p:nvPr>
              <p:custDataLst>
                <p:tags r:id="rId83"/>
              </p:custDataLst>
            </p:nvPr>
          </p:nvSpPr>
          <p:spPr bwMode="auto">
            <a:xfrm>
              <a:off x="5692775" y="2833688"/>
              <a:ext cx="182563" cy="187325"/>
            </a:xfrm>
            <a:custGeom>
              <a:avLst/>
              <a:gdLst>
                <a:gd name="T0" fmla="*/ 132 w 355"/>
                <a:gd name="T1" fmla="*/ 177 h 340"/>
                <a:gd name="T2" fmla="*/ 180 w 355"/>
                <a:gd name="T3" fmla="*/ 177 h 340"/>
                <a:gd name="T4" fmla="*/ 222 w 355"/>
                <a:gd name="T5" fmla="*/ 200 h 340"/>
                <a:gd name="T6" fmla="*/ 218 w 355"/>
                <a:gd name="T7" fmla="*/ 224 h 340"/>
                <a:gd name="T8" fmla="*/ 217 w 355"/>
                <a:gd name="T9" fmla="*/ 230 h 340"/>
                <a:gd name="T10" fmla="*/ 223 w 355"/>
                <a:gd name="T11" fmla="*/ 236 h 340"/>
                <a:gd name="T12" fmla="*/ 230 w 355"/>
                <a:gd name="T13" fmla="*/ 225 h 340"/>
                <a:gd name="T14" fmla="*/ 257 w 355"/>
                <a:gd name="T15" fmla="*/ 117 h 340"/>
                <a:gd name="T16" fmla="*/ 259 w 355"/>
                <a:gd name="T17" fmla="*/ 109 h 340"/>
                <a:gd name="T18" fmla="*/ 253 w 355"/>
                <a:gd name="T19" fmla="*/ 104 h 340"/>
                <a:gd name="T20" fmla="*/ 245 w 355"/>
                <a:gd name="T21" fmla="*/ 114 h 340"/>
                <a:gd name="T22" fmla="*/ 181 w 355"/>
                <a:gd name="T23" fmla="*/ 162 h 340"/>
                <a:gd name="T24" fmla="*/ 136 w 355"/>
                <a:gd name="T25" fmla="*/ 162 h 340"/>
                <a:gd name="T26" fmla="*/ 168 w 355"/>
                <a:gd name="T27" fmla="*/ 35 h 340"/>
                <a:gd name="T28" fmla="*/ 195 w 355"/>
                <a:gd name="T29" fmla="*/ 16 h 340"/>
                <a:gd name="T30" fmla="*/ 260 w 355"/>
                <a:gd name="T31" fmla="*/ 16 h 340"/>
                <a:gd name="T32" fmla="*/ 333 w 355"/>
                <a:gd name="T33" fmla="*/ 71 h 340"/>
                <a:gd name="T34" fmla="*/ 332 w 355"/>
                <a:gd name="T35" fmla="*/ 98 h 340"/>
                <a:gd name="T36" fmla="*/ 331 w 355"/>
                <a:gd name="T37" fmla="*/ 107 h 340"/>
                <a:gd name="T38" fmla="*/ 337 w 355"/>
                <a:gd name="T39" fmla="*/ 113 h 340"/>
                <a:gd name="T40" fmla="*/ 344 w 355"/>
                <a:gd name="T41" fmla="*/ 100 h 340"/>
                <a:gd name="T42" fmla="*/ 354 w 355"/>
                <a:gd name="T43" fmla="*/ 14 h 340"/>
                <a:gd name="T44" fmla="*/ 340 w 355"/>
                <a:gd name="T45" fmla="*/ 0 h 340"/>
                <a:gd name="T46" fmla="*/ 96 w 355"/>
                <a:gd name="T47" fmla="*/ 0 h 340"/>
                <a:gd name="T48" fmla="*/ 81 w 355"/>
                <a:gd name="T49" fmla="*/ 10 h 340"/>
                <a:gd name="T50" fmla="*/ 95 w 355"/>
                <a:gd name="T51" fmla="*/ 16 h 340"/>
                <a:gd name="T52" fmla="*/ 127 w 355"/>
                <a:gd name="T53" fmla="*/ 25 h 340"/>
                <a:gd name="T54" fmla="*/ 125 w 355"/>
                <a:gd name="T55" fmla="*/ 37 h 340"/>
                <a:gd name="T56" fmla="*/ 59 w 355"/>
                <a:gd name="T57" fmla="*/ 301 h 340"/>
                <a:gd name="T58" fmla="*/ 14 w 355"/>
                <a:gd name="T59" fmla="*/ 324 h 340"/>
                <a:gd name="T60" fmla="*/ 0 w 355"/>
                <a:gd name="T61" fmla="*/ 334 h 340"/>
                <a:gd name="T62" fmla="*/ 7 w 355"/>
                <a:gd name="T63" fmla="*/ 340 h 340"/>
                <a:gd name="T64" fmla="*/ 73 w 355"/>
                <a:gd name="T65" fmla="*/ 338 h 340"/>
                <a:gd name="T66" fmla="*/ 147 w 355"/>
                <a:gd name="T67" fmla="*/ 340 h 340"/>
                <a:gd name="T68" fmla="*/ 158 w 355"/>
                <a:gd name="T69" fmla="*/ 330 h 340"/>
                <a:gd name="T70" fmla="*/ 155 w 355"/>
                <a:gd name="T71" fmla="*/ 325 h 340"/>
                <a:gd name="T72" fmla="*/ 141 w 355"/>
                <a:gd name="T73" fmla="*/ 324 h 340"/>
                <a:gd name="T74" fmla="*/ 115 w 355"/>
                <a:gd name="T75" fmla="*/ 323 h 340"/>
                <a:gd name="T76" fmla="*/ 99 w 355"/>
                <a:gd name="T77" fmla="*/ 313 h 340"/>
                <a:gd name="T78" fmla="*/ 101 w 355"/>
                <a:gd name="T79" fmla="*/ 302 h 340"/>
                <a:gd name="T80" fmla="*/ 132 w 355"/>
                <a:gd name="T81" fmla="*/ 177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55" h="340">
                  <a:moveTo>
                    <a:pt x="132" y="177"/>
                  </a:moveTo>
                  <a:lnTo>
                    <a:pt x="180" y="177"/>
                  </a:lnTo>
                  <a:cubicBezTo>
                    <a:pt x="218" y="177"/>
                    <a:pt x="222" y="185"/>
                    <a:pt x="222" y="200"/>
                  </a:cubicBezTo>
                  <a:cubicBezTo>
                    <a:pt x="222" y="203"/>
                    <a:pt x="222" y="209"/>
                    <a:pt x="218" y="224"/>
                  </a:cubicBezTo>
                  <a:cubicBezTo>
                    <a:pt x="217" y="227"/>
                    <a:pt x="217" y="229"/>
                    <a:pt x="217" y="230"/>
                  </a:cubicBezTo>
                  <a:cubicBezTo>
                    <a:pt x="217" y="234"/>
                    <a:pt x="220" y="236"/>
                    <a:pt x="223" y="236"/>
                  </a:cubicBezTo>
                  <a:cubicBezTo>
                    <a:pt x="228" y="236"/>
                    <a:pt x="228" y="234"/>
                    <a:pt x="230" y="225"/>
                  </a:cubicBezTo>
                  <a:lnTo>
                    <a:pt x="257" y="117"/>
                  </a:lnTo>
                  <a:cubicBezTo>
                    <a:pt x="259" y="112"/>
                    <a:pt x="259" y="111"/>
                    <a:pt x="259" y="109"/>
                  </a:cubicBezTo>
                  <a:cubicBezTo>
                    <a:pt x="259" y="108"/>
                    <a:pt x="258" y="104"/>
                    <a:pt x="253" y="104"/>
                  </a:cubicBezTo>
                  <a:cubicBezTo>
                    <a:pt x="248" y="104"/>
                    <a:pt x="247" y="106"/>
                    <a:pt x="245" y="114"/>
                  </a:cubicBezTo>
                  <a:cubicBezTo>
                    <a:pt x="235" y="153"/>
                    <a:pt x="224" y="162"/>
                    <a:pt x="181" y="162"/>
                  </a:cubicBezTo>
                  <a:lnTo>
                    <a:pt x="136" y="162"/>
                  </a:lnTo>
                  <a:lnTo>
                    <a:pt x="168" y="35"/>
                  </a:lnTo>
                  <a:cubicBezTo>
                    <a:pt x="172" y="18"/>
                    <a:pt x="173" y="16"/>
                    <a:pt x="195" y="16"/>
                  </a:cubicBezTo>
                  <a:lnTo>
                    <a:pt x="260" y="16"/>
                  </a:lnTo>
                  <a:cubicBezTo>
                    <a:pt x="322" y="16"/>
                    <a:pt x="333" y="32"/>
                    <a:pt x="333" y="71"/>
                  </a:cubicBezTo>
                  <a:cubicBezTo>
                    <a:pt x="333" y="82"/>
                    <a:pt x="333" y="84"/>
                    <a:pt x="332" y="98"/>
                  </a:cubicBezTo>
                  <a:cubicBezTo>
                    <a:pt x="331" y="104"/>
                    <a:pt x="331" y="105"/>
                    <a:pt x="331" y="107"/>
                  </a:cubicBezTo>
                  <a:cubicBezTo>
                    <a:pt x="331" y="109"/>
                    <a:pt x="332" y="113"/>
                    <a:pt x="337" y="113"/>
                  </a:cubicBezTo>
                  <a:cubicBezTo>
                    <a:pt x="342" y="113"/>
                    <a:pt x="343" y="110"/>
                    <a:pt x="344" y="100"/>
                  </a:cubicBezTo>
                  <a:lnTo>
                    <a:pt x="354" y="14"/>
                  </a:lnTo>
                  <a:cubicBezTo>
                    <a:pt x="355" y="0"/>
                    <a:pt x="353" y="0"/>
                    <a:pt x="340" y="0"/>
                  </a:cubicBezTo>
                  <a:lnTo>
                    <a:pt x="96" y="0"/>
                  </a:lnTo>
                  <a:cubicBezTo>
                    <a:pt x="86" y="0"/>
                    <a:pt x="81" y="0"/>
                    <a:pt x="81" y="10"/>
                  </a:cubicBezTo>
                  <a:cubicBezTo>
                    <a:pt x="81" y="16"/>
                    <a:pt x="85" y="16"/>
                    <a:pt x="95" y="16"/>
                  </a:cubicBezTo>
                  <a:cubicBezTo>
                    <a:pt x="113" y="16"/>
                    <a:pt x="127" y="16"/>
                    <a:pt x="127" y="25"/>
                  </a:cubicBezTo>
                  <a:cubicBezTo>
                    <a:pt x="127" y="27"/>
                    <a:pt x="127" y="28"/>
                    <a:pt x="125" y="37"/>
                  </a:cubicBezTo>
                  <a:lnTo>
                    <a:pt x="59" y="301"/>
                  </a:lnTo>
                  <a:cubicBezTo>
                    <a:pt x="54" y="320"/>
                    <a:pt x="53" y="324"/>
                    <a:pt x="14" y="324"/>
                  </a:cubicBezTo>
                  <a:cubicBezTo>
                    <a:pt x="5" y="324"/>
                    <a:pt x="0" y="324"/>
                    <a:pt x="0" y="334"/>
                  </a:cubicBezTo>
                  <a:cubicBezTo>
                    <a:pt x="0" y="340"/>
                    <a:pt x="6" y="340"/>
                    <a:pt x="7" y="340"/>
                  </a:cubicBezTo>
                  <a:cubicBezTo>
                    <a:pt x="22" y="340"/>
                    <a:pt x="59" y="338"/>
                    <a:pt x="73" y="338"/>
                  </a:cubicBezTo>
                  <a:cubicBezTo>
                    <a:pt x="89" y="338"/>
                    <a:pt x="131" y="340"/>
                    <a:pt x="147" y="340"/>
                  </a:cubicBezTo>
                  <a:cubicBezTo>
                    <a:pt x="152" y="340"/>
                    <a:pt x="158" y="340"/>
                    <a:pt x="158" y="330"/>
                  </a:cubicBezTo>
                  <a:cubicBezTo>
                    <a:pt x="158" y="326"/>
                    <a:pt x="155" y="325"/>
                    <a:pt x="155" y="325"/>
                  </a:cubicBezTo>
                  <a:cubicBezTo>
                    <a:pt x="153" y="324"/>
                    <a:pt x="152" y="324"/>
                    <a:pt x="141" y="324"/>
                  </a:cubicBezTo>
                  <a:cubicBezTo>
                    <a:pt x="130" y="324"/>
                    <a:pt x="127" y="324"/>
                    <a:pt x="115" y="323"/>
                  </a:cubicBezTo>
                  <a:cubicBezTo>
                    <a:pt x="100" y="322"/>
                    <a:pt x="99" y="320"/>
                    <a:pt x="99" y="313"/>
                  </a:cubicBezTo>
                  <a:cubicBezTo>
                    <a:pt x="99" y="312"/>
                    <a:pt x="99" y="309"/>
                    <a:pt x="101" y="302"/>
                  </a:cubicBezTo>
                  <a:lnTo>
                    <a:pt x="132" y="17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82" name="Freeform 78">
              <a:extLst>
                <a:ext uri="{FF2B5EF4-FFF2-40B4-BE49-F238E27FC236}">
                  <a16:creationId xmlns:a16="http://schemas.microsoft.com/office/drawing/2014/main" id="{ADB5B86F-F076-43C3-9072-707D228086F9}"/>
                </a:ext>
              </a:extLst>
            </p:cNvPr>
            <p:cNvSpPr>
              <a:spLocks/>
            </p:cNvSpPr>
            <p:nvPr>
              <p:custDataLst>
                <p:tags r:id="rId84"/>
              </p:custDataLst>
            </p:nvPr>
          </p:nvSpPr>
          <p:spPr bwMode="auto">
            <a:xfrm>
              <a:off x="5932488" y="2757488"/>
              <a:ext cx="68263" cy="42863"/>
            </a:xfrm>
            <a:custGeom>
              <a:avLst/>
              <a:gdLst>
                <a:gd name="T0" fmla="*/ 67 w 133"/>
                <a:gd name="T1" fmla="*/ 0 h 77"/>
                <a:gd name="T2" fmla="*/ 0 w 133"/>
                <a:gd name="T3" fmla="*/ 68 h 77"/>
                <a:gd name="T4" fmla="*/ 9 w 133"/>
                <a:gd name="T5" fmla="*/ 77 h 77"/>
                <a:gd name="T6" fmla="*/ 67 w 133"/>
                <a:gd name="T7" fmla="*/ 26 h 77"/>
                <a:gd name="T8" fmla="*/ 124 w 133"/>
                <a:gd name="T9" fmla="*/ 77 h 77"/>
                <a:gd name="T10" fmla="*/ 133 w 133"/>
                <a:gd name="T11" fmla="*/ 68 h 77"/>
                <a:gd name="T12" fmla="*/ 67 w 133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77">
                  <a:moveTo>
                    <a:pt x="67" y="0"/>
                  </a:moveTo>
                  <a:lnTo>
                    <a:pt x="0" y="68"/>
                  </a:lnTo>
                  <a:lnTo>
                    <a:pt x="9" y="77"/>
                  </a:lnTo>
                  <a:lnTo>
                    <a:pt x="67" y="26"/>
                  </a:lnTo>
                  <a:lnTo>
                    <a:pt x="124" y="77"/>
                  </a:lnTo>
                  <a:lnTo>
                    <a:pt x="133" y="68"/>
                  </a:lnTo>
                  <a:lnTo>
                    <a:pt x="67" y="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83" name="Freeform 79">
              <a:extLst>
                <a:ext uri="{FF2B5EF4-FFF2-40B4-BE49-F238E27FC236}">
                  <a16:creationId xmlns:a16="http://schemas.microsoft.com/office/drawing/2014/main" id="{340AA3BB-69D6-4F78-9BDE-402F4BBF7BD0}"/>
                </a:ext>
              </a:extLst>
            </p:cNvPr>
            <p:cNvSpPr>
              <a:spLocks/>
            </p:cNvSpPr>
            <p:nvPr>
              <p:custDataLst>
                <p:tags r:id="rId85"/>
              </p:custDataLst>
            </p:nvPr>
          </p:nvSpPr>
          <p:spPr bwMode="auto">
            <a:xfrm>
              <a:off x="5895975" y="2828925"/>
              <a:ext cx="146050" cy="192088"/>
            </a:xfrm>
            <a:custGeom>
              <a:avLst/>
              <a:gdLst>
                <a:gd name="T0" fmla="*/ 34 w 284"/>
                <a:gd name="T1" fmla="*/ 323 h 347"/>
                <a:gd name="T2" fmla="*/ 0 w 284"/>
                <a:gd name="T3" fmla="*/ 323 h 347"/>
                <a:gd name="T4" fmla="*/ 0 w 284"/>
                <a:gd name="T5" fmla="*/ 347 h 347"/>
                <a:gd name="T6" fmla="*/ 62 w 284"/>
                <a:gd name="T7" fmla="*/ 345 h 347"/>
                <a:gd name="T8" fmla="*/ 125 w 284"/>
                <a:gd name="T9" fmla="*/ 347 h 347"/>
                <a:gd name="T10" fmla="*/ 125 w 284"/>
                <a:gd name="T11" fmla="*/ 323 h 347"/>
                <a:gd name="T12" fmla="*/ 91 w 284"/>
                <a:gd name="T13" fmla="*/ 323 h 347"/>
                <a:gd name="T14" fmla="*/ 91 w 284"/>
                <a:gd name="T15" fmla="*/ 219 h 347"/>
                <a:gd name="T16" fmla="*/ 165 w 284"/>
                <a:gd name="T17" fmla="*/ 140 h 347"/>
                <a:gd name="T18" fmla="*/ 193 w 284"/>
                <a:gd name="T19" fmla="*/ 188 h 347"/>
                <a:gd name="T20" fmla="*/ 193 w 284"/>
                <a:gd name="T21" fmla="*/ 323 h 347"/>
                <a:gd name="T22" fmla="*/ 158 w 284"/>
                <a:gd name="T23" fmla="*/ 323 h 347"/>
                <a:gd name="T24" fmla="*/ 158 w 284"/>
                <a:gd name="T25" fmla="*/ 347 h 347"/>
                <a:gd name="T26" fmla="*/ 221 w 284"/>
                <a:gd name="T27" fmla="*/ 345 h 347"/>
                <a:gd name="T28" fmla="*/ 284 w 284"/>
                <a:gd name="T29" fmla="*/ 347 h 347"/>
                <a:gd name="T30" fmla="*/ 284 w 284"/>
                <a:gd name="T31" fmla="*/ 323 h 347"/>
                <a:gd name="T32" fmla="*/ 249 w 284"/>
                <a:gd name="T33" fmla="*/ 323 h 347"/>
                <a:gd name="T34" fmla="*/ 249 w 284"/>
                <a:gd name="T35" fmla="*/ 194 h 347"/>
                <a:gd name="T36" fmla="*/ 173 w 284"/>
                <a:gd name="T37" fmla="*/ 122 h 347"/>
                <a:gd name="T38" fmla="*/ 88 w 284"/>
                <a:gd name="T39" fmla="*/ 171 h 347"/>
                <a:gd name="T40" fmla="*/ 88 w 284"/>
                <a:gd name="T41" fmla="*/ 0 h 347"/>
                <a:gd name="T42" fmla="*/ 0 w 284"/>
                <a:gd name="T43" fmla="*/ 4 h 347"/>
                <a:gd name="T44" fmla="*/ 0 w 284"/>
                <a:gd name="T45" fmla="*/ 28 h 347"/>
                <a:gd name="T46" fmla="*/ 34 w 284"/>
                <a:gd name="T47" fmla="*/ 47 h 347"/>
                <a:gd name="T48" fmla="*/ 34 w 284"/>
                <a:gd name="T49" fmla="*/ 3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4" h="347">
                  <a:moveTo>
                    <a:pt x="34" y="323"/>
                  </a:moveTo>
                  <a:lnTo>
                    <a:pt x="0" y="323"/>
                  </a:lnTo>
                  <a:lnTo>
                    <a:pt x="0" y="347"/>
                  </a:lnTo>
                  <a:cubicBezTo>
                    <a:pt x="14" y="346"/>
                    <a:pt x="43" y="345"/>
                    <a:pt x="62" y="345"/>
                  </a:cubicBezTo>
                  <a:cubicBezTo>
                    <a:pt x="82" y="345"/>
                    <a:pt x="111" y="346"/>
                    <a:pt x="125" y="347"/>
                  </a:cubicBezTo>
                  <a:lnTo>
                    <a:pt x="125" y="323"/>
                  </a:lnTo>
                  <a:lnTo>
                    <a:pt x="91" y="323"/>
                  </a:lnTo>
                  <a:lnTo>
                    <a:pt x="91" y="219"/>
                  </a:lnTo>
                  <a:cubicBezTo>
                    <a:pt x="91" y="164"/>
                    <a:pt x="134" y="140"/>
                    <a:pt x="165" y="140"/>
                  </a:cubicBezTo>
                  <a:cubicBezTo>
                    <a:pt x="182" y="140"/>
                    <a:pt x="193" y="151"/>
                    <a:pt x="193" y="188"/>
                  </a:cubicBezTo>
                  <a:lnTo>
                    <a:pt x="193" y="323"/>
                  </a:lnTo>
                  <a:lnTo>
                    <a:pt x="158" y="323"/>
                  </a:lnTo>
                  <a:lnTo>
                    <a:pt x="158" y="347"/>
                  </a:lnTo>
                  <a:cubicBezTo>
                    <a:pt x="172" y="346"/>
                    <a:pt x="202" y="345"/>
                    <a:pt x="221" y="345"/>
                  </a:cubicBezTo>
                  <a:cubicBezTo>
                    <a:pt x="240" y="345"/>
                    <a:pt x="270" y="346"/>
                    <a:pt x="284" y="347"/>
                  </a:cubicBezTo>
                  <a:lnTo>
                    <a:pt x="284" y="323"/>
                  </a:lnTo>
                  <a:lnTo>
                    <a:pt x="249" y="323"/>
                  </a:lnTo>
                  <a:lnTo>
                    <a:pt x="249" y="194"/>
                  </a:lnTo>
                  <a:cubicBezTo>
                    <a:pt x="249" y="142"/>
                    <a:pt x="222" y="122"/>
                    <a:pt x="173" y="122"/>
                  </a:cubicBezTo>
                  <a:cubicBezTo>
                    <a:pt x="125" y="122"/>
                    <a:pt x="99" y="151"/>
                    <a:pt x="88" y="171"/>
                  </a:cubicBezTo>
                  <a:lnTo>
                    <a:pt x="88" y="0"/>
                  </a:lnTo>
                  <a:lnTo>
                    <a:pt x="0" y="4"/>
                  </a:lnTo>
                  <a:lnTo>
                    <a:pt x="0" y="28"/>
                  </a:lnTo>
                  <a:cubicBezTo>
                    <a:pt x="30" y="28"/>
                    <a:pt x="34" y="28"/>
                    <a:pt x="34" y="47"/>
                  </a:cubicBezTo>
                  <a:lnTo>
                    <a:pt x="34" y="32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84" name="Oval 80">
              <a:extLst>
                <a:ext uri="{FF2B5EF4-FFF2-40B4-BE49-F238E27FC236}">
                  <a16:creationId xmlns:a16="http://schemas.microsoft.com/office/drawing/2014/main" id="{A004D8A3-AAC1-4004-921F-1BC7FC26F23F}"/>
                </a:ext>
              </a:extLst>
            </p:cNvPr>
            <p:cNvSpPr>
              <a:spLocks noChangeArrowheads="1"/>
            </p:cNvSpPr>
            <p:nvPr>
              <p:custDataLst>
                <p:tags r:id="rId86"/>
              </p:custDataLst>
            </p:nvPr>
          </p:nvSpPr>
          <p:spPr bwMode="auto">
            <a:xfrm>
              <a:off x="6127750" y="2936875"/>
              <a:ext cx="26988" cy="28575"/>
            </a:xfrm>
            <a:prstGeom prst="ellipse">
              <a:avLst/>
            </a:pr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85" name="Freeform 81">
              <a:extLst>
                <a:ext uri="{FF2B5EF4-FFF2-40B4-BE49-F238E27FC236}">
                  <a16:creationId xmlns:a16="http://schemas.microsoft.com/office/drawing/2014/main" id="{BF8FEBC3-424F-4E7B-B04B-0E0592063DE5}"/>
                </a:ext>
              </a:extLst>
            </p:cNvPr>
            <p:cNvSpPr>
              <a:spLocks noEditPoints="1"/>
            </p:cNvSpPr>
            <p:nvPr>
              <p:custDataLst>
                <p:tags r:id="rId87"/>
              </p:custDataLst>
            </p:nvPr>
          </p:nvSpPr>
          <p:spPr bwMode="auto">
            <a:xfrm>
              <a:off x="6246813" y="2832100"/>
              <a:ext cx="190500" cy="196850"/>
            </a:xfrm>
            <a:custGeom>
              <a:avLst/>
              <a:gdLst>
                <a:gd name="T0" fmla="*/ 366 w 368"/>
                <a:gd name="T1" fmla="*/ 11 h 357"/>
                <a:gd name="T2" fmla="*/ 368 w 368"/>
                <a:gd name="T3" fmla="*/ 4 h 357"/>
                <a:gd name="T4" fmla="*/ 356 w 368"/>
                <a:gd name="T5" fmla="*/ 0 h 357"/>
                <a:gd name="T6" fmla="*/ 12 w 368"/>
                <a:gd name="T7" fmla="*/ 0 h 357"/>
                <a:gd name="T8" fmla="*/ 0 w 368"/>
                <a:gd name="T9" fmla="*/ 4 h 357"/>
                <a:gd name="T10" fmla="*/ 3 w 368"/>
                <a:gd name="T11" fmla="*/ 11 h 357"/>
                <a:gd name="T12" fmla="*/ 171 w 368"/>
                <a:gd name="T13" fmla="*/ 348 h 357"/>
                <a:gd name="T14" fmla="*/ 184 w 368"/>
                <a:gd name="T15" fmla="*/ 357 h 357"/>
                <a:gd name="T16" fmla="*/ 198 w 368"/>
                <a:gd name="T17" fmla="*/ 348 h 357"/>
                <a:gd name="T18" fmla="*/ 366 w 368"/>
                <a:gd name="T19" fmla="*/ 11 h 357"/>
                <a:gd name="T20" fmla="*/ 62 w 368"/>
                <a:gd name="T21" fmla="*/ 36 h 357"/>
                <a:gd name="T22" fmla="*/ 336 w 368"/>
                <a:gd name="T23" fmla="*/ 36 h 357"/>
                <a:gd name="T24" fmla="*/ 199 w 368"/>
                <a:gd name="T25" fmla="*/ 310 h 357"/>
                <a:gd name="T26" fmla="*/ 62 w 368"/>
                <a:gd name="T27" fmla="*/ 36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8" h="357">
                  <a:moveTo>
                    <a:pt x="366" y="11"/>
                  </a:moveTo>
                  <a:cubicBezTo>
                    <a:pt x="367" y="9"/>
                    <a:pt x="368" y="6"/>
                    <a:pt x="368" y="4"/>
                  </a:cubicBezTo>
                  <a:cubicBezTo>
                    <a:pt x="368" y="0"/>
                    <a:pt x="368" y="0"/>
                    <a:pt x="356" y="0"/>
                  </a:cubicBezTo>
                  <a:lnTo>
                    <a:pt x="12" y="0"/>
                  </a:lnTo>
                  <a:cubicBezTo>
                    <a:pt x="1" y="0"/>
                    <a:pt x="0" y="0"/>
                    <a:pt x="0" y="4"/>
                  </a:cubicBezTo>
                  <a:cubicBezTo>
                    <a:pt x="0" y="6"/>
                    <a:pt x="2" y="9"/>
                    <a:pt x="3" y="11"/>
                  </a:cubicBezTo>
                  <a:lnTo>
                    <a:pt x="171" y="348"/>
                  </a:lnTo>
                  <a:cubicBezTo>
                    <a:pt x="174" y="354"/>
                    <a:pt x="176" y="357"/>
                    <a:pt x="184" y="357"/>
                  </a:cubicBezTo>
                  <a:cubicBezTo>
                    <a:pt x="193" y="357"/>
                    <a:pt x="194" y="354"/>
                    <a:pt x="198" y="348"/>
                  </a:cubicBezTo>
                  <a:lnTo>
                    <a:pt x="366" y="11"/>
                  </a:lnTo>
                  <a:close/>
                  <a:moveTo>
                    <a:pt x="62" y="36"/>
                  </a:moveTo>
                  <a:lnTo>
                    <a:pt x="336" y="36"/>
                  </a:lnTo>
                  <a:lnTo>
                    <a:pt x="199" y="310"/>
                  </a:lnTo>
                  <a:lnTo>
                    <a:pt x="62" y="3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86" name="Freeform 82">
              <a:extLst>
                <a:ext uri="{FF2B5EF4-FFF2-40B4-BE49-F238E27FC236}">
                  <a16:creationId xmlns:a16="http://schemas.microsoft.com/office/drawing/2014/main" id="{F7E08831-8668-4733-9C96-8751AD519CB6}"/>
                </a:ext>
              </a:extLst>
            </p:cNvPr>
            <p:cNvSpPr>
              <a:spLocks/>
            </p:cNvSpPr>
            <p:nvPr>
              <p:custDataLst>
                <p:tags r:id="rId88"/>
              </p:custDataLst>
            </p:nvPr>
          </p:nvSpPr>
          <p:spPr bwMode="auto">
            <a:xfrm>
              <a:off x="6457950" y="2976563"/>
              <a:ext cx="96838" cy="87313"/>
            </a:xfrm>
            <a:custGeom>
              <a:avLst/>
              <a:gdLst>
                <a:gd name="T0" fmla="*/ 70 w 187"/>
                <a:gd name="T1" fmla="*/ 116 h 157"/>
                <a:gd name="T2" fmla="*/ 37 w 187"/>
                <a:gd name="T3" fmla="*/ 147 h 157"/>
                <a:gd name="T4" fmla="*/ 19 w 187"/>
                <a:gd name="T5" fmla="*/ 142 h 157"/>
                <a:gd name="T6" fmla="*/ 34 w 187"/>
                <a:gd name="T7" fmla="*/ 123 h 157"/>
                <a:gd name="T8" fmla="*/ 20 w 187"/>
                <a:gd name="T9" fmla="*/ 110 h 157"/>
                <a:gd name="T10" fmla="*/ 0 w 187"/>
                <a:gd name="T11" fmla="*/ 131 h 157"/>
                <a:gd name="T12" fmla="*/ 37 w 187"/>
                <a:gd name="T13" fmla="*/ 157 h 157"/>
                <a:gd name="T14" fmla="*/ 76 w 187"/>
                <a:gd name="T15" fmla="*/ 132 h 157"/>
                <a:gd name="T16" fmla="*/ 117 w 187"/>
                <a:gd name="T17" fmla="*/ 157 h 157"/>
                <a:gd name="T18" fmla="*/ 179 w 187"/>
                <a:gd name="T19" fmla="*/ 104 h 157"/>
                <a:gd name="T20" fmla="*/ 173 w 187"/>
                <a:gd name="T21" fmla="*/ 99 h 157"/>
                <a:gd name="T22" fmla="*/ 166 w 187"/>
                <a:gd name="T23" fmla="*/ 105 h 157"/>
                <a:gd name="T24" fmla="*/ 119 w 187"/>
                <a:gd name="T25" fmla="*/ 147 h 157"/>
                <a:gd name="T26" fmla="*/ 97 w 187"/>
                <a:gd name="T27" fmla="*/ 124 h 157"/>
                <a:gd name="T28" fmla="*/ 115 w 187"/>
                <a:gd name="T29" fmla="*/ 45 h 157"/>
                <a:gd name="T30" fmla="*/ 150 w 187"/>
                <a:gd name="T31" fmla="*/ 9 h 157"/>
                <a:gd name="T32" fmla="*/ 168 w 187"/>
                <a:gd name="T33" fmla="*/ 14 h 157"/>
                <a:gd name="T34" fmla="*/ 153 w 187"/>
                <a:gd name="T35" fmla="*/ 33 h 157"/>
                <a:gd name="T36" fmla="*/ 167 w 187"/>
                <a:gd name="T37" fmla="*/ 46 h 157"/>
                <a:gd name="T38" fmla="*/ 187 w 187"/>
                <a:gd name="T39" fmla="*/ 25 h 157"/>
                <a:gd name="T40" fmla="*/ 150 w 187"/>
                <a:gd name="T41" fmla="*/ 0 h 157"/>
                <a:gd name="T42" fmla="*/ 111 w 187"/>
                <a:gd name="T43" fmla="*/ 24 h 157"/>
                <a:gd name="T44" fmla="*/ 69 w 187"/>
                <a:gd name="T45" fmla="*/ 0 h 157"/>
                <a:gd name="T46" fmla="*/ 8 w 187"/>
                <a:gd name="T47" fmla="*/ 53 h 157"/>
                <a:gd name="T48" fmla="*/ 14 w 187"/>
                <a:gd name="T49" fmla="*/ 58 h 157"/>
                <a:gd name="T50" fmla="*/ 21 w 187"/>
                <a:gd name="T51" fmla="*/ 52 h 157"/>
                <a:gd name="T52" fmla="*/ 68 w 187"/>
                <a:gd name="T53" fmla="*/ 9 h 157"/>
                <a:gd name="T54" fmla="*/ 89 w 187"/>
                <a:gd name="T55" fmla="*/ 32 h 157"/>
                <a:gd name="T56" fmla="*/ 82 w 187"/>
                <a:gd name="T57" fmla="*/ 69 h 157"/>
                <a:gd name="T58" fmla="*/ 70 w 187"/>
                <a:gd name="T59" fmla="*/ 116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7" h="157">
                  <a:moveTo>
                    <a:pt x="70" y="116"/>
                  </a:moveTo>
                  <a:cubicBezTo>
                    <a:pt x="67" y="128"/>
                    <a:pt x="55" y="147"/>
                    <a:pt x="37" y="147"/>
                  </a:cubicBezTo>
                  <a:cubicBezTo>
                    <a:pt x="36" y="147"/>
                    <a:pt x="26" y="147"/>
                    <a:pt x="19" y="142"/>
                  </a:cubicBezTo>
                  <a:cubicBezTo>
                    <a:pt x="33" y="138"/>
                    <a:pt x="34" y="125"/>
                    <a:pt x="34" y="123"/>
                  </a:cubicBezTo>
                  <a:cubicBezTo>
                    <a:pt x="34" y="115"/>
                    <a:pt x="28" y="110"/>
                    <a:pt x="20" y="110"/>
                  </a:cubicBezTo>
                  <a:cubicBezTo>
                    <a:pt x="10" y="110"/>
                    <a:pt x="0" y="119"/>
                    <a:pt x="0" y="131"/>
                  </a:cubicBezTo>
                  <a:cubicBezTo>
                    <a:pt x="0" y="149"/>
                    <a:pt x="20" y="157"/>
                    <a:pt x="37" y="157"/>
                  </a:cubicBezTo>
                  <a:cubicBezTo>
                    <a:pt x="53" y="157"/>
                    <a:pt x="67" y="147"/>
                    <a:pt x="76" y="132"/>
                  </a:cubicBezTo>
                  <a:cubicBezTo>
                    <a:pt x="84" y="151"/>
                    <a:pt x="103" y="157"/>
                    <a:pt x="117" y="157"/>
                  </a:cubicBezTo>
                  <a:cubicBezTo>
                    <a:pt x="157" y="157"/>
                    <a:pt x="179" y="113"/>
                    <a:pt x="179" y="104"/>
                  </a:cubicBezTo>
                  <a:cubicBezTo>
                    <a:pt x="179" y="99"/>
                    <a:pt x="174" y="99"/>
                    <a:pt x="173" y="99"/>
                  </a:cubicBezTo>
                  <a:cubicBezTo>
                    <a:pt x="168" y="99"/>
                    <a:pt x="168" y="101"/>
                    <a:pt x="166" y="105"/>
                  </a:cubicBezTo>
                  <a:cubicBezTo>
                    <a:pt x="159" y="129"/>
                    <a:pt x="138" y="147"/>
                    <a:pt x="119" y="147"/>
                  </a:cubicBezTo>
                  <a:cubicBezTo>
                    <a:pt x="105" y="147"/>
                    <a:pt x="97" y="138"/>
                    <a:pt x="97" y="124"/>
                  </a:cubicBezTo>
                  <a:cubicBezTo>
                    <a:pt x="97" y="115"/>
                    <a:pt x="106" y="84"/>
                    <a:pt x="115" y="45"/>
                  </a:cubicBezTo>
                  <a:cubicBezTo>
                    <a:pt x="122" y="18"/>
                    <a:pt x="138" y="9"/>
                    <a:pt x="150" y="9"/>
                  </a:cubicBezTo>
                  <a:cubicBezTo>
                    <a:pt x="150" y="9"/>
                    <a:pt x="161" y="9"/>
                    <a:pt x="168" y="14"/>
                  </a:cubicBezTo>
                  <a:cubicBezTo>
                    <a:pt x="157" y="17"/>
                    <a:pt x="153" y="27"/>
                    <a:pt x="153" y="33"/>
                  </a:cubicBezTo>
                  <a:cubicBezTo>
                    <a:pt x="153" y="41"/>
                    <a:pt x="159" y="46"/>
                    <a:pt x="167" y="46"/>
                  </a:cubicBezTo>
                  <a:cubicBezTo>
                    <a:pt x="175" y="46"/>
                    <a:pt x="187" y="40"/>
                    <a:pt x="187" y="25"/>
                  </a:cubicBezTo>
                  <a:cubicBezTo>
                    <a:pt x="187" y="6"/>
                    <a:pt x="164" y="0"/>
                    <a:pt x="150" y="0"/>
                  </a:cubicBezTo>
                  <a:cubicBezTo>
                    <a:pt x="133" y="0"/>
                    <a:pt x="119" y="11"/>
                    <a:pt x="111" y="24"/>
                  </a:cubicBezTo>
                  <a:cubicBezTo>
                    <a:pt x="105" y="10"/>
                    <a:pt x="89" y="0"/>
                    <a:pt x="69" y="0"/>
                  </a:cubicBezTo>
                  <a:cubicBezTo>
                    <a:pt x="30" y="0"/>
                    <a:pt x="8" y="42"/>
                    <a:pt x="8" y="53"/>
                  </a:cubicBezTo>
                  <a:cubicBezTo>
                    <a:pt x="8" y="58"/>
                    <a:pt x="13" y="58"/>
                    <a:pt x="14" y="58"/>
                  </a:cubicBezTo>
                  <a:cubicBezTo>
                    <a:pt x="19" y="58"/>
                    <a:pt x="19" y="56"/>
                    <a:pt x="21" y="52"/>
                  </a:cubicBezTo>
                  <a:cubicBezTo>
                    <a:pt x="29" y="24"/>
                    <a:pt x="51" y="9"/>
                    <a:pt x="68" y="9"/>
                  </a:cubicBezTo>
                  <a:cubicBezTo>
                    <a:pt x="80" y="9"/>
                    <a:pt x="89" y="16"/>
                    <a:pt x="89" y="32"/>
                  </a:cubicBezTo>
                  <a:cubicBezTo>
                    <a:pt x="89" y="39"/>
                    <a:pt x="85" y="57"/>
                    <a:pt x="82" y="69"/>
                  </a:cubicBezTo>
                  <a:lnTo>
                    <a:pt x="70" y="11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87" name="Freeform 83">
              <a:extLst>
                <a:ext uri="{FF2B5EF4-FFF2-40B4-BE49-F238E27FC236}">
                  <a16:creationId xmlns:a16="http://schemas.microsoft.com/office/drawing/2014/main" id="{8580C6A5-FDCE-4D8E-9E55-C6253B10B52B}"/>
                </a:ext>
              </a:extLst>
            </p:cNvPr>
            <p:cNvSpPr>
              <a:spLocks noEditPoints="1"/>
            </p:cNvSpPr>
            <p:nvPr>
              <p:custDataLst>
                <p:tags r:id="rId89"/>
              </p:custDataLst>
            </p:nvPr>
          </p:nvSpPr>
          <p:spPr bwMode="auto">
            <a:xfrm>
              <a:off x="6591300" y="2828925"/>
              <a:ext cx="134938" cy="247650"/>
            </a:xfrm>
            <a:custGeom>
              <a:avLst/>
              <a:gdLst>
                <a:gd name="T0" fmla="*/ 194 w 262"/>
                <a:gd name="T1" fmla="*/ 12 h 449"/>
                <a:gd name="T2" fmla="*/ 195 w 262"/>
                <a:gd name="T3" fmla="*/ 5 h 449"/>
                <a:gd name="T4" fmla="*/ 189 w 262"/>
                <a:gd name="T5" fmla="*/ 0 h 449"/>
                <a:gd name="T6" fmla="*/ 182 w 262"/>
                <a:gd name="T7" fmla="*/ 10 h 449"/>
                <a:gd name="T8" fmla="*/ 153 w 262"/>
                <a:gd name="T9" fmla="*/ 126 h 449"/>
                <a:gd name="T10" fmla="*/ 0 w 262"/>
                <a:gd name="T11" fmla="*/ 262 h 449"/>
                <a:gd name="T12" fmla="*/ 96 w 262"/>
                <a:gd name="T13" fmla="*/ 353 h 449"/>
                <a:gd name="T14" fmla="*/ 85 w 262"/>
                <a:gd name="T15" fmla="*/ 399 h 449"/>
                <a:gd name="T16" fmla="*/ 74 w 262"/>
                <a:gd name="T17" fmla="*/ 443 h 449"/>
                <a:gd name="T18" fmla="*/ 80 w 262"/>
                <a:gd name="T19" fmla="*/ 449 h 449"/>
                <a:gd name="T20" fmla="*/ 85 w 262"/>
                <a:gd name="T21" fmla="*/ 447 h 449"/>
                <a:gd name="T22" fmla="*/ 90 w 262"/>
                <a:gd name="T23" fmla="*/ 427 h 449"/>
                <a:gd name="T24" fmla="*/ 109 w 262"/>
                <a:gd name="T25" fmla="*/ 353 h 449"/>
                <a:gd name="T26" fmla="*/ 262 w 262"/>
                <a:gd name="T27" fmla="*/ 216 h 449"/>
                <a:gd name="T28" fmla="*/ 166 w 262"/>
                <a:gd name="T29" fmla="*/ 126 h 449"/>
                <a:gd name="T30" fmla="*/ 194 w 262"/>
                <a:gd name="T31" fmla="*/ 12 h 449"/>
                <a:gd name="T32" fmla="*/ 99 w 262"/>
                <a:gd name="T33" fmla="*/ 342 h 449"/>
                <a:gd name="T34" fmla="*/ 33 w 262"/>
                <a:gd name="T35" fmla="*/ 273 h 449"/>
                <a:gd name="T36" fmla="*/ 150 w 262"/>
                <a:gd name="T37" fmla="*/ 137 h 449"/>
                <a:gd name="T38" fmla="*/ 99 w 262"/>
                <a:gd name="T39" fmla="*/ 342 h 449"/>
                <a:gd name="T40" fmla="*/ 163 w 262"/>
                <a:gd name="T41" fmla="*/ 137 h 449"/>
                <a:gd name="T42" fmla="*/ 229 w 262"/>
                <a:gd name="T43" fmla="*/ 205 h 449"/>
                <a:gd name="T44" fmla="*/ 112 w 262"/>
                <a:gd name="T45" fmla="*/ 342 h 449"/>
                <a:gd name="T46" fmla="*/ 163 w 262"/>
                <a:gd name="T47" fmla="*/ 137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2" h="449">
                  <a:moveTo>
                    <a:pt x="194" y="12"/>
                  </a:moveTo>
                  <a:cubicBezTo>
                    <a:pt x="194" y="11"/>
                    <a:pt x="195" y="6"/>
                    <a:pt x="195" y="5"/>
                  </a:cubicBezTo>
                  <a:cubicBezTo>
                    <a:pt x="195" y="5"/>
                    <a:pt x="195" y="0"/>
                    <a:pt x="189" y="0"/>
                  </a:cubicBezTo>
                  <a:cubicBezTo>
                    <a:pt x="184" y="0"/>
                    <a:pt x="184" y="2"/>
                    <a:pt x="182" y="10"/>
                  </a:cubicBezTo>
                  <a:lnTo>
                    <a:pt x="153" y="126"/>
                  </a:lnTo>
                  <a:cubicBezTo>
                    <a:pt x="74" y="128"/>
                    <a:pt x="0" y="194"/>
                    <a:pt x="0" y="262"/>
                  </a:cubicBezTo>
                  <a:cubicBezTo>
                    <a:pt x="0" y="310"/>
                    <a:pt x="35" y="349"/>
                    <a:pt x="96" y="353"/>
                  </a:cubicBezTo>
                  <a:cubicBezTo>
                    <a:pt x="92" y="368"/>
                    <a:pt x="89" y="384"/>
                    <a:pt x="85" y="399"/>
                  </a:cubicBezTo>
                  <a:cubicBezTo>
                    <a:pt x="79" y="423"/>
                    <a:pt x="74" y="442"/>
                    <a:pt x="74" y="443"/>
                  </a:cubicBezTo>
                  <a:cubicBezTo>
                    <a:pt x="74" y="448"/>
                    <a:pt x="77" y="449"/>
                    <a:pt x="80" y="449"/>
                  </a:cubicBezTo>
                  <a:cubicBezTo>
                    <a:pt x="82" y="449"/>
                    <a:pt x="83" y="448"/>
                    <a:pt x="85" y="447"/>
                  </a:cubicBezTo>
                  <a:cubicBezTo>
                    <a:pt x="86" y="446"/>
                    <a:pt x="89" y="434"/>
                    <a:pt x="90" y="427"/>
                  </a:cubicBezTo>
                  <a:lnTo>
                    <a:pt x="109" y="353"/>
                  </a:lnTo>
                  <a:cubicBezTo>
                    <a:pt x="189" y="350"/>
                    <a:pt x="262" y="283"/>
                    <a:pt x="262" y="216"/>
                  </a:cubicBezTo>
                  <a:cubicBezTo>
                    <a:pt x="262" y="176"/>
                    <a:pt x="235" y="131"/>
                    <a:pt x="166" y="126"/>
                  </a:cubicBezTo>
                  <a:lnTo>
                    <a:pt x="194" y="12"/>
                  </a:lnTo>
                  <a:close/>
                  <a:moveTo>
                    <a:pt x="99" y="342"/>
                  </a:moveTo>
                  <a:cubicBezTo>
                    <a:pt x="69" y="340"/>
                    <a:pt x="33" y="323"/>
                    <a:pt x="33" y="273"/>
                  </a:cubicBezTo>
                  <a:cubicBezTo>
                    <a:pt x="33" y="213"/>
                    <a:pt x="76" y="143"/>
                    <a:pt x="150" y="137"/>
                  </a:cubicBezTo>
                  <a:lnTo>
                    <a:pt x="99" y="342"/>
                  </a:lnTo>
                  <a:close/>
                  <a:moveTo>
                    <a:pt x="163" y="137"/>
                  </a:moveTo>
                  <a:cubicBezTo>
                    <a:pt x="201" y="139"/>
                    <a:pt x="229" y="162"/>
                    <a:pt x="229" y="205"/>
                  </a:cubicBezTo>
                  <a:cubicBezTo>
                    <a:pt x="229" y="264"/>
                    <a:pt x="186" y="336"/>
                    <a:pt x="112" y="342"/>
                  </a:cubicBezTo>
                  <a:lnTo>
                    <a:pt x="163" y="13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88" name="Freeform 84">
              <a:extLst>
                <a:ext uri="{FF2B5EF4-FFF2-40B4-BE49-F238E27FC236}">
                  <a16:creationId xmlns:a16="http://schemas.microsoft.com/office/drawing/2014/main" id="{BFA9911B-3CE3-4703-A05A-C5DB0C32C213}"/>
                </a:ext>
              </a:extLst>
            </p:cNvPr>
            <p:cNvSpPr>
              <a:spLocks/>
            </p:cNvSpPr>
            <p:nvPr>
              <p:custDataLst>
                <p:tags r:id="rId90"/>
              </p:custDataLst>
            </p:nvPr>
          </p:nvSpPr>
          <p:spPr bwMode="auto">
            <a:xfrm>
              <a:off x="6804025" y="2860675"/>
              <a:ext cx="171450" cy="182563"/>
            </a:xfrm>
            <a:custGeom>
              <a:avLst/>
              <a:gdLst>
                <a:gd name="T0" fmla="*/ 175 w 331"/>
                <a:gd name="T1" fmla="*/ 176 h 332"/>
                <a:gd name="T2" fmla="*/ 315 w 331"/>
                <a:gd name="T3" fmla="*/ 176 h 332"/>
                <a:gd name="T4" fmla="*/ 331 w 331"/>
                <a:gd name="T5" fmla="*/ 166 h 332"/>
                <a:gd name="T6" fmla="*/ 315 w 331"/>
                <a:gd name="T7" fmla="*/ 156 h 332"/>
                <a:gd name="T8" fmla="*/ 175 w 331"/>
                <a:gd name="T9" fmla="*/ 156 h 332"/>
                <a:gd name="T10" fmla="*/ 175 w 331"/>
                <a:gd name="T11" fmla="*/ 16 h 332"/>
                <a:gd name="T12" fmla="*/ 166 w 331"/>
                <a:gd name="T13" fmla="*/ 0 h 332"/>
                <a:gd name="T14" fmla="*/ 156 w 331"/>
                <a:gd name="T15" fmla="*/ 16 h 332"/>
                <a:gd name="T16" fmla="*/ 156 w 331"/>
                <a:gd name="T17" fmla="*/ 156 h 332"/>
                <a:gd name="T18" fmla="*/ 16 w 331"/>
                <a:gd name="T19" fmla="*/ 156 h 332"/>
                <a:gd name="T20" fmla="*/ 0 w 331"/>
                <a:gd name="T21" fmla="*/ 166 h 332"/>
                <a:gd name="T22" fmla="*/ 16 w 331"/>
                <a:gd name="T23" fmla="*/ 176 h 332"/>
                <a:gd name="T24" fmla="*/ 156 w 331"/>
                <a:gd name="T25" fmla="*/ 176 h 332"/>
                <a:gd name="T26" fmla="*/ 156 w 331"/>
                <a:gd name="T27" fmla="*/ 315 h 332"/>
                <a:gd name="T28" fmla="*/ 166 w 331"/>
                <a:gd name="T29" fmla="*/ 332 h 332"/>
                <a:gd name="T30" fmla="*/ 175 w 331"/>
                <a:gd name="T31" fmla="*/ 315 h 332"/>
                <a:gd name="T32" fmla="*/ 175 w 331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1" h="332">
                  <a:moveTo>
                    <a:pt x="175" y="176"/>
                  </a:moveTo>
                  <a:lnTo>
                    <a:pt x="315" y="176"/>
                  </a:lnTo>
                  <a:cubicBezTo>
                    <a:pt x="322" y="176"/>
                    <a:pt x="331" y="176"/>
                    <a:pt x="331" y="166"/>
                  </a:cubicBezTo>
                  <a:cubicBezTo>
                    <a:pt x="331" y="156"/>
                    <a:pt x="322" y="156"/>
                    <a:pt x="315" y="156"/>
                  </a:cubicBezTo>
                  <a:lnTo>
                    <a:pt x="175" y="156"/>
                  </a:lnTo>
                  <a:lnTo>
                    <a:pt x="175" y="16"/>
                  </a:lnTo>
                  <a:cubicBezTo>
                    <a:pt x="175" y="9"/>
                    <a:pt x="175" y="0"/>
                    <a:pt x="166" y="0"/>
                  </a:cubicBezTo>
                  <a:cubicBezTo>
                    <a:pt x="156" y="0"/>
                    <a:pt x="156" y="9"/>
                    <a:pt x="156" y="16"/>
                  </a:cubicBezTo>
                  <a:lnTo>
                    <a:pt x="156" y="156"/>
                  </a:lnTo>
                  <a:lnTo>
                    <a:pt x="16" y="156"/>
                  </a:lnTo>
                  <a:cubicBezTo>
                    <a:pt x="9" y="156"/>
                    <a:pt x="0" y="156"/>
                    <a:pt x="0" y="166"/>
                  </a:cubicBezTo>
                  <a:cubicBezTo>
                    <a:pt x="0" y="176"/>
                    <a:pt x="9" y="176"/>
                    <a:pt x="16" y="176"/>
                  </a:cubicBezTo>
                  <a:lnTo>
                    <a:pt x="156" y="176"/>
                  </a:lnTo>
                  <a:lnTo>
                    <a:pt x="156" y="315"/>
                  </a:lnTo>
                  <a:cubicBezTo>
                    <a:pt x="156" y="322"/>
                    <a:pt x="156" y="332"/>
                    <a:pt x="166" y="332"/>
                  </a:cubicBezTo>
                  <a:cubicBezTo>
                    <a:pt x="175" y="332"/>
                    <a:pt x="175" y="322"/>
                    <a:pt x="175" y="315"/>
                  </a:cubicBezTo>
                  <a:lnTo>
                    <a:pt x="175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89" name="Freeform 85">
              <a:extLst>
                <a:ext uri="{FF2B5EF4-FFF2-40B4-BE49-F238E27FC236}">
                  <a16:creationId xmlns:a16="http://schemas.microsoft.com/office/drawing/2014/main" id="{516C0CE1-922D-44BA-9625-2978A4A4308F}"/>
                </a:ext>
              </a:extLst>
            </p:cNvPr>
            <p:cNvSpPr>
              <a:spLocks/>
            </p:cNvSpPr>
            <p:nvPr>
              <p:custDataLst>
                <p:tags r:id="rId91"/>
              </p:custDataLst>
            </p:nvPr>
          </p:nvSpPr>
          <p:spPr bwMode="auto">
            <a:xfrm>
              <a:off x="7053263" y="2832100"/>
              <a:ext cx="200025" cy="201613"/>
            </a:xfrm>
            <a:custGeom>
              <a:avLst/>
              <a:gdLst>
                <a:gd name="T0" fmla="*/ 155 w 389"/>
                <a:gd name="T1" fmla="*/ 173 h 365"/>
                <a:gd name="T2" fmla="*/ 173 w 389"/>
                <a:gd name="T3" fmla="*/ 101 h 365"/>
                <a:gd name="T4" fmla="*/ 182 w 389"/>
                <a:gd name="T5" fmla="*/ 28 h 365"/>
                <a:gd name="T6" fmla="*/ 149 w 389"/>
                <a:gd name="T7" fmla="*/ 0 h 365"/>
                <a:gd name="T8" fmla="*/ 54 w 389"/>
                <a:gd name="T9" fmla="*/ 30 h 365"/>
                <a:gd name="T10" fmla="*/ 0 w 389"/>
                <a:gd name="T11" fmla="*/ 93 h 365"/>
                <a:gd name="T12" fmla="*/ 5 w 389"/>
                <a:gd name="T13" fmla="*/ 97 h 365"/>
                <a:gd name="T14" fmla="*/ 43 w 389"/>
                <a:gd name="T15" fmla="*/ 72 h 365"/>
                <a:gd name="T16" fmla="*/ 116 w 389"/>
                <a:gd name="T17" fmla="*/ 27 h 365"/>
                <a:gd name="T18" fmla="*/ 140 w 389"/>
                <a:gd name="T19" fmla="*/ 49 h 365"/>
                <a:gd name="T20" fmla="*/ 132 w 389"/>
                <a:gd name="T21" fmla="*/ 108 h 365"/>
                <a:gd name="T22" fmla="*/ 118 w 389"/>
                <a:gd name="T23" fmla="*/ 173 h 365"/>
                <a:gd name="T24" fmla="*/ 100 w 389"/>
                <a:gd name="T25" fmla="*/ 173 h 365"/>
                <a:gd name="T26" fmla="*/ 63 w 389"/>
                <a:gd name="T27" fmla="*/ 197 h 365"/>
                <a:gd name="T28" fmla="*/ 75 w 389"/>
                <a:gd name="T29" fmla="*/ 201 h 365"/>
                <a:gd name="T30" fmla="*/ 110 w 389"/>
                <a:gd name="T31" fmla="*/ 201 h 365"/>
                <a:gd name="T32" fmla="*/ 63 w 389"/>
                <a:gd name="T33" fmla="*/ 345 h 365"/>
                <a:gd name="T34" fmla="*/ 59 w 389"/>
                <a:gd name="T35" fmla="*/ 358 h 365"/>
                <a:gd name="T36" fmla="*/ 64 w 389"/>
                <a:gd name="T37" fmla="*/ 361 h 365"/>
                <a:gd name="T38" fmla="*/ 96 w 389"/>
                <a:gd name="T39" fmla="*/ 345 h 365"/>
                <a:gd name="T40" fmla="*/ 101 w 389"/>
                <a:gd name="T41" fmla="*/ 336 h 365"/>
                <a:gd name="T42" fmla="*/ 147 w 389"/>
                <a:gd name="T43" fmla="*/ 201 h 365"/>
                <a:gd name="T44" fmla="*/ 259 w 389"/>
                <a:gd name="T45" fmla="*/ 201 h 365"/>
                <a:gd name="T46" fmla="*/ 282 w 389"/>
                <a:gd name="T47" fmla="*/ 196 h 365"/>
                <a:gd name="T48" fmla="*/ 256 w 389"/>
                <a:gd name="T49" fmla="*/ 338 h 365"/>
                <a:gd name="T50" fmla="*/ 286 w 389"/>
                <a:gd name="T51" fmla="*/ 365 h 365"/>
                <a:gd name="T52" fmla="*/ 389 w 389"/>
                <a:gd name="T53" fmla="*/ 308 h 365"/>
                <a:gd name="T54" fmla="*/ 384 w 389"/>
                <a:gd name="T55" fmla="*/ 304 h 365"/>
                <a:gd name="T56" fmla="*/ 346 w 389"/>
                <a:gd name="T57" fmla="*/ 330 h 365"/>
                <a:gd name="T58" fmla="*/ 334 w 389"/>
                <a:gd name="T59" fmla="*/ 336 h 365"/>
                <a:gd name="T60" fmla="*/ 319 w 389"/>
                <a:gd name="T61" fmla="*/ 338 h 365"/>
                <a:gd name="T62" fmla="*/ 298 w 389"/>
                <a:gd name="T63" fmla="*/ 316 h 365"/>
                <a:gd name="T64" fmla="*/ 303 w 389"/>
                <a:gd name="T65" fmla="*/ 272 h 365"/>
                <a:gd name="T66" fmla="*/ 379 w 389"/>
                <a:gd name="T67" fmla="*/ 9 h 365"/>
                <a:gd name="T68" fmla="*/ 381 w 389"/>
                <a:gd name="T69" fmla="*/ 3 h 365"/>
                <a:gd name="T70" fmla="*/ 376 w 389"/>
                <a:gd name="T71" fmla="*/ 0 h 365"/>
                <a:gd name="T72" fmla="*/ 344 w 389"/>
                <a:gd name="T73" fmla="*/ 15 h 365"/>
                <a:gd name="T74" fmla="*/ 339 w 389"/>
                <a:gd name="T75" fmla="*/ 23 h 365"/>
                <a:gd name="T76" fmla="*/ 288 w 389"/>
                <a:gd name="T77" fmla="*/ 173 h 365"/>
                <a:gd name="T78" fmla="*/ 155 w 389"/>
                <a:gd name="T79" fmla="*/ 173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89" h="365">
                  <a:moveTo>
                    <a:pt x="155" y="173"/>
                  </a:moveTo>
                  <a:cubicBezTo>
                    <a:pt x="161" y="150"/>
                    <a:pt x="168" y="125"/>
                    <a:pt x="173" y="101"/>
                  </a:cubicBezTo>
                  <a:cubicBezTo>
                    <a:pt x="179" y="67"/>
                    <a:pt x="182" y="34"/>
                    <a:pt x="182" y="28"/>
                  </a:cubicBezTo>
                  <a:cubicBezTo>
                    <a:pt x="182" y="0"/>
                    <a:pt x="155" y="0"/>
                    <a:pt x="149" y="0"/>
                  </a:cubicBezTo>
                  <a:cubicBezTo>
                    <a:pt x="111" y="0"/>
                    <a:pt x="77" y="14"/>
                    <a:pt x="54" y="30"/>
                  </a:cubicBezTo>
                  <a:cubicBezTo>
                    <a:pt x="13" y="57"/>
                    <a:pt x="0" y="91"/>
                    <a:pt x="0" y="93"/>
                  </a:cubicBezTo>
                  <a:cubicBezTo>
                    <a:pt x="0" y="97"/>
                    <a:pt x="4" y="97"/>
                    <a:pt x="5" y="97"/>
                  </a:cubicBezTo>
                  <a:cubicBezTo>
                    <a:pt x="9" y="97"/>
                    <a:pt x="33" y="91"/>
                    <a:pt x="43" y="72"/>
                  </a:cubicBezTo>
                  <a:cubicBezTo>
                    <a:pt x="57" y="46"/>
                    <a:pt x="71" y="27"/>
                    <a:pt x="116" y="27"/>
                  </a:cubicBezTo>
                  <a:cubicBezTo>
                    <a:pt x="136" y="27"/>
                    <a:pt x="140" y="41"/>
                    <a:pt x="140" y="49"/>
                  </a:cubicBezTo>
                  <a:cubicBezTo>
                    <a:pt x="140" y="50"/>
                    <a:pt x="138" y="73"/>
                    <a:pt x="132" y="108"/>
                  </a:cubicBezTo>
                  <a:cubicBezTo>
                    <a:pt x="130" y="122"/>
                    <a:pt x="128" y="131"/>
                    <a:pt x="118" y="173"/>
                  </a:cubicBezTo>
                  <a:lnTo>
                    <a:pt x="100" y="173"/>
                  </a:lnTo>
                  <a:cubicBezTo>
                    <a:pt x="86" y="174"/>
                    <a:pt x="63" y="190"/>
                    <a:pt x="63" y="197"/>
                  </a:cubicBezTo>
                  <a:cubicBezTo>
                    <a:pt x="63" y="200"/>
                    <a:pt x="64" y="201"/>
                    <a:pt x="75" y="201"/>
                  </a:cubicBezTo>
                  <a:lnTo>
                    <a:pt x="110" y="201"/>
                  </a:lnTo>
                  <a:cubicBezTo>
                    <a:pt x="100" y="236"/>
                    <a:pt x="86" y="284"/>
                    <a:pt x="63" y="345"/>
                  </a:cubicBezTo>
                  <a:cubicBezTo>
                    <a:pt x="59" y="356"/>
                    <a:pt x="59" y="357"/>
                    <a:pt x="59" y="358"/>
                  </a:cubicBezTo>
                  <a:cubicBezTo>
                    <a:pt x="59" y="361"/>
                    <a:pt x="63" y="361"/>
                    <a:pt x="64" y="361"/>
                  </a:cubicBezTo>
                  <a:cubicBezTo>
                    <a:pt x="71" y="361"/>
                    <a:pt x="86" y="355"/>
                    <a:pt x="96" y="345"/>
                  </a:cubicBezTo>
                  <a:cubicBezTo>
                    <a:pt x="98" y="342"/>
                    <a:pt x="99" y="341"/>
                    <a:pt x="101" y="336"/>
                  </a:cubicBezTo>
                  <a:cubicBezTo>
                    <a:pt x="119" y="292"/>
                    <a:pt x="134" y="247"/>
                    <a:pt x="147" y="201"/>
                  </a:cubicBezTo>
                  <a:lnTo>
                    <a:pt x="259" y="201"/>
                  </a:lnTo>
                  <a:cubicBezTo>
                    <a:pt x="265" y="201"/>
                    <a:pt x="274" y="201"/>
                    <a:pt x="282" y="196"/>
                  </a:cubicBezTo>
                  <a:cubicBezTo>
                    <a:pt x="276" y="217"/>
                    <a:pt x="256" y="298"/>
                    <a:pt x="256" y="338"/>
                  </a:cubicBezTo>
                  <a:cubicBezTo>
                    <a:pt x="256" y="352"/>
                    <a:pt x="265" y="365"/>
                    <a:pt x="286" y="365"/>
                  </a:cubicBezTo>
                  <a:cubicBezTo>
                    <a:pt x="352" y="365"/>
                    <a:pt x="389" y="324"/>
                    <a:pt x="389" y="308"/>
                  </a:cubicBezTo>
                  <a:cubicBezTo>
                    <a:pt x="389" y="305"/>
                    <a:pt x="387" y="304"/>
                    <a:pt x="384" y="304"/>
                  </a:cubicBezTo>
                  <a:cubicBezTo>
                    <a:pt x="380" y="304"/>
                    <a:pt x="354" y="311"/>
                    <a:pt x="346" y="330"/>
                  </a:cubicBezTo>
                  <a:cubicBezTo>
                    <a:pt x="344" y="334"/>
                    <a:pt x="344" y="335"/>
                    <a:pt x="334" y="336"/>
                  </a:cubicBezTo>
                  <a:cubicBezTo>
                    <a:pt x="329" y="337"/>
                    <a:pt x="319" y="338"/>
                    <a:pt x="319" y="338"/>
                  </a:cubicBezTo>
                  <a:cubicBezTo>
                    <a:pt x="310" y="338"/>
                    <a:pt x="298" y="332"/>
                    <a:pt x="298" y="316"/>
                  </a:cubicBezTo>
                  <a:cubicBezTo>
                    <a:pt x="298" y="310"/>
                    <a:pt x="302" y="283"/>
                    <a:pt x="303" y="272"/>
                  </a:cubicBezTo>
                  <a:cubicBezTo>
                    <a:pt x="312" y="216"/>
                    <a:pt x="336" y="123"/>
                    <a:pt x="379" y="9"/>
                  </a:cubicBezTo>
                  <a:cubicBezTo>
                    <a:pt x="381" y="5"/>
                    <a:pt x="381" y="4"/>
                    <a:pt x="381" y="3"/>
                  </a:cubicBezTo>
                  <a:cubicBezTo>
                    <a:pt x="381" y="0"/>
                    <a:pt x="378" y="0"/>
                    <a:pt x="376" y="0"/>
                  </a:cubicBezTo>
                  <a:cubicBezTo>
                    <a:pt x="368" y="0"/>
                    <a:pt x="354" y="7"/>
                    <a:pt x="344" y="15"/>
                  </a:cubicBezTo>
                  <a:cubicBezTo>
                    <a:pt x="344" y="16"/>
                    <a:pt x="341" y="19"/>
                    <a:pt x="339" y="23"/>
                  </a:cubicBezTo>
                  <a:cubicBezTo>
                    <a:pt x="319" y="72"/>
                    <a:pt x="303" y="123"/>
                    <a:pt x="288" y="173"/>
                  </a:cubicBezTo>
                  <a:lnTo>
                    <a:pt x="155" y="17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90" name="Freeform 86">
              <a:extLst>
                <a:ext uri="{FF2B5EF4-FFF2-40B4-BE49-F238E27FC236}">
                  <a16:creationId xmlns:a16="http://schemas.microsoft.com/office/drawing/2014/main" id="{CBA9A876-A23E-4D7E-BD8B-00C4F96C0A4F}"/>
                </a:ext>
              </a:extLst>
            </p:cNvPr>
            <p:cNvSpPr>
              <a:spLocks noEditPoints="1"/>
            </p:cNvSpPr>
            <p:nvPr>
              <p:custDataLst>
                <p:tags r:id="rId92"/>
              </p:custDataLst>
            </p:nvPr>
          </p:nvSpPr>
          <p:spPr bwMode="auto">
            <a:xfrm>
              <a:off x="7308850" y="2638425"/>
              <a:ext cx="134938" cy="203200"/>
            </a:xfrm>
            <a:custGeom>
              <a:avLst/>
              <a:gdLst>
                <a:gd name="T0" fmla="*/ 211 w 262"/>
                <a:gd name="T1" fmla="*/ 188 h 369"/>
                <a:gd name="T2" fmla="*/ 147 w 262"/>
                <a:gd name="T3" fmla="*/ 130 h 369"/>
                <a:gd name="T4" fmla="*/ 45 w 262"/>
                <a:gd name="T5" fmla="*/ 176 h 369"/>
                <a:gd name="T6" fmla="*/ 0 w 262"/>
                <a:gd name="T7" fmla="*/ 280 h 369"/>
                <a:gd name="T8" fmla="*/ 92 w 262"/>
                <a:gd name="T9" fmla="*/ 369 h 369"/>
                <a:gd name="T10" fmla="*/ 262 w 262"/>
                <a:gd name="T11" fmla="*/ 130 h 369"/>
                <a:gd name="T12" fmla="*/ 155 w 262"/>
                <a:gd name="T13" fmla="*/ 0 h 369"/>
                <a:gd name="T14" fmla="*/ 59 w 262"/>
                <a:gd name="T15" fmla="*/ 79 h 369"/>
                <a:gd name="T16" fmla="*/ 78 w 262"/>
                <a:gd name="T17" fmla="*/ 97 h 369"/>
                <a:gd name="T18" fmla="*/ 105 w 262"/>
                <a:gd name="T19" fmla="*/ 70 h 369"/>
                <a:gd name="T20" fmla="*/ 82 w 262"/>
                <a:gd name="T21" fmla="*/ 53 h 369"/>
                <a:gd name="T22" fmla="*/ 154 w 262"/>
                <a:gd name="T23" fmla="*/ 13 h 369"/>
                <a:gd name="T24" fmla="*/ 225 w 262"/>
                <a:gd name="T25" fmla="*/ 103 h 369"/>
                <a:gd name="T26" fmla="*/ 211 w 262"/>
                <a:gd name="T27" fmla="*/ 188 h 369"/>
                <a:gd name="T28" fmla="*/ 211 w 262"/>
                <a:gd name="T29" fmla="*/ 188 h 369"/>
                <a:gd name="T30" fmla="*/ 93 w 262"/>
                <a:gd name="T31" fmla="*/ 355 h 369"/>
                <a:gd name="T32" fmla="*/ 38 w 262"/>
                <a:gd name="T33" fmla="*/ 298 h 369"/>
                <a:gd name="T34" fmla="*/ 71 w 262"/>
                <a:gd name="T35" fmla="*/ 185 h 369"/>
                <a:gd name="T36" fmla="*/ 147 w 262"/>
                <a:gd name="T37" fmla="*/ 141 h 369"/>
                <a:gd name="T38" fmla="*/ 202 w 262"/>
                <a:gd name="T39" fmla="*/ 206 h 369"/>
                <a:gd name="T40" fmla="*/ 93 w 262"/>
                <a:gd name="T41" fmla="*/ 355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2" h="369">
                  <a:moveTo>
                    <a:pt x="211" y="188"/>
                  </a:moveTo>
                  <a:cubicBezTo>
                    <a:pt x="206" y="158"/>
                    <a:pt x="185" y="130"/>
                    <a:pt x="147" y="130"/>
                  </a:cubicBezTo>
                  <a:cubicBezTo>
                    <a:pt x="116" y="130"/>
                    <a:pt x="84" y="138"/>
                    <a:pt x="45" y="176"/>
                  </a:cubicBezTo>
                  <a:cubicBezTo>
                    <a:pt x="3" y="218"/>
                    <a:pt x="0" y="264"/>
                    <a:pt x="0" y="280"/>
                  </a:cubicBezTo>
                  <a:cubicBezTo>
                    <a:pt x="0" y="311"/>
                    <a:pt x="22" y="369"/>
                    <a:pt x="92" y="369"/>
                  </a:cubicBezTo>
                  <a:cubicBezTo>
                    <a:pt x="210" y="369"/>
                    <a:pt x="262" y="201"/>
                    <a:pt x="262" y="130"/>
                  </a:cubicBezTo>
                  <a:cubicBezTo>
                    <a:pt x="262" y="50"/>
                    <a:pt x="216" y="0"/>
                    <a:pt x="155" y="0"/>
                  </a:cubicBezTo>
                  <a:cubicBezTo>
                    <a:pt x="82" y="0"/>
                    <a:pt x="59" y="65"/>
                    <a:pt x="59" y="79"/>
                  </a:cubicBezTo>
                  <a:cubicBezTo>
                    <a:pt x="59" y="86"/>
                    <a:pt x="63" y="97"/>
                    <a:pt x="78" y="97"/>
                  </a:cubicBezTo>
                  <a:cubicBezTo>
                    <a:pt x="95" y="97"/>
                    <a:pt x="105" y="82"/>
                    <a:pt x="105" y="70"/>
                  </a:cubicBezTo>
                  <a:cubicBezTo>
                    <a:pt x="105" y="53"/>
                    <a:pt x="90" y="53"/>
                    <a:pt x="82" y="53"/>
                  </a:cubicBezTo>
                  <a:cubicBezTo>
                    <a:pt x="104" y="16"/>
                    <a:pt x="139" y="13"/>
                    <a:pt x="154" y="13"/>
                  </a:cubicBezTo>
                  <a:cubicBezTo>
                    <a:pt x="190" y="13"/>
                    <a:pt x="225" y="39"/>
                    <a:pt x="225" y="103"/>
                  </a:cubicBezTo>
                  <a:cubicBezTo>
                    <a:pt x="225" y="123"/>
                    <a:pt x="222" y="148"/>
                    <a:pt x="211" y="188"/>
                  </a:cubicBezTo>
                  <a:lnTo>
                    <a:pt x="211" y="188"/>
                  </a:lnTo>
                  <a:close/>
                  <a:moveTo>
                    <a:pt x="93" y="355"/>
                  </a:moveTo>
                  <a:cubicBezTo>
                    <a:pt x="38" y="355"/>
                    <a:pt x="38" y="303"/>
                    <a:pt x="38" y="298"/>
                  </a:cubicBezTo>
                  <a:cubicBezTo>
                    <a:pt x="38" y="285"/>
                    <a:pt x="51" y="215"/>
                    <a:pt x="71" y="185"/>
                  </a:cubicBezTo>
                  <a:cubicBezTo>
                    <a:pt x="91" y="157"/>
                    <a:pt x="116" y="141"/>
                    <a:pt x="147" y="141"/>
                  </a:cubicBezTo>
                  <a:cubicBezTo>
                    <a:pt x="201" y="141"/>
                    <a:pt x="202" y="196"/>
                    <a:pt x="202" y="206"/>
                  </a:cubicBezTo>
                  <a:cubicBezTo>
                    <a:pt x="202" y="242"/>
                    <a:pt x="170" y="355"/>
                    <a:pt x="93" y="35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91" name="Freeform 87">
              <a:extLst>
                <a:ext uri="{FF2B5EF4-FFF2-40B4-BE49-F238E27FC236}">
                  <a16:creationId xmlns:a16="http://schemas.microsoft.com/office/drawing/2014/main" id="{0CEF5678-7564-4838-B648-879B4135ABA5}"/>
                </a:ext>
              </a:extLst>
            </p:cNvPr>
            <p:cNvSpPr>
              <a:spLocks noEditPoints="1"/>
            </p:cNvSpPr>
            <p:nvPr>
              <p:custDataLst>
                <p:tags r:id="rId93"/>
              </p:custDataLst>
            </p:nvPr>
          </p:nvSpPr>
          <p:spPr bwMode="auto">
            <a:xfrm>
              <a:off x="7462838" y="2644775"/>
              <a:ext cx="134938" cy="246063"/>
            </a:xfrm>
            <a:custGeom>
              <a:avLst/>
              <a:gdLst>
                <a:gd name="T0" fmla="*/ 193 w 261"/>
                <a:gd name="T1" fmla="*/ 12 h 449"/>
                <a:gd name="T2" fmla="*/ 195 w 261"/>
                <a:gd name="T3" fmla="*/ 5 h 449"/>
                <a:gd name="T4" fmla="*/ 189 w 261"/>
                <a:gd name="T5" fmla="*/ 0 h 449"/>
                <a:gd name="T6" fmla="*/ 181 w 261"/>
                <a:gd name="T7" fmla="*/ 10 h 449"/>
                <a:gd name="T8" fmla="*/ 152 w 261"/>
                <a:gd name="T9" fmla="*/ 126 h 449"/>
                <a:gd name="T10" fmla="*/ 0 w 261"/>
                <a:gd name="T11" fmla="*/ 262 h 449"/>
                <a:gd name="T12" fmla="*/ 95 w 261"/>
                <a:gd name="T13" fmla="*/ 353 h 449"/>
                <a:gd name="T14" fmla="*/ 84 w 261"/>
                <a:gd name="T15" fmla="*/ 399 h 449"/>
                <a:gd name="T16" fmla="*/ 73 w 261"/>
                <a:gd name="T17" fmla="*/ 443 h 449"/>
                <a:gd name="T18" fmla="*/ 79 w 261"/>
                <a:gd name="T19" fmla="*/ 449 h 449"/>
                <a:gd name="T20" fmla="*/ 84 w 261"/>
                <a:gd name="T21" fmla="*/ 447 h 449"/>
                <a:gd name="T22" fmla="*/ 89 w 261"/>
                <a:gd name="T23" fmla="*/ 427 h 449"/>
                <a:gd name="T24" fmla="*/ 108 w 261"/>
                <a:gd name="T25" fmla="*/ 353 h 449"/>
                <a:gd name="T26" fmla="*/ 261 w 261"/>
                <a:gd name="T27" fmla="*/ 216 h 449"/>
                <a:gd name="T28" fmla="*/ 165 w 261"/>
                <a:gd name="T29" fmla="*/ 126 h 449"/>
                <a:gd name="T30" fmla="*/ 193 w 261"/>
                <a:gd name="T31" fmla="*/ 12 h 449"/>
                <a:gd name="T32" fmla="*/ 98 w 261"/>
                <a:gd name="T33" fmla="*/ 342 h 449"/>
                <a:gd name="T34" fmla="*/ 32 w 261"/>
                <a:gd name="T35" fmla="*/ 273 h 449"/>
                <a:gd name="T36" fmla="*/ 149 w 261"/>
                <a:gd name="T37" fmla="*/ 137 h 449"/>
                <a:gd name="T38" fmla="*/ 98 w 261"/>
                <a:gd name="T39" fmla="*/ 342 h 449"/>
                <a:gd name="T40" fmla="*/ 162 w 261"/>
                <a:gd name="T41" fmla="*/ 137 h 449"/>
                <a:gd name="T42" fmla="*/ 229 w 261"/>
                <a:gd name="T43" fmla="*/ 205 h 449"/>
                <a:gd name="T44" fmla="*/ 111 w 261"/>
                <a:gd name="T45" fmla="*/ 342 h 449"/>
                <a:gd name="T46" fmla="*/ 162 w 261"/>
                <a:gd name="T47" fmla="*/ 137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1" h="449">
                  <a:moveTo>
                    <a:pt x="193" y="12"/>
                  </a:moveTo>
                  <a:cubicBezTo>
                    <a:pt x="193" y="11"/>
                    <a:pt x="195" y="6"/>
                    <a:pt x="195" y="5"/>
                  </a:cubicBezTo>
                  <a:cubicBezTo>
                    <a:pt x="195" y="5"/>
                    <a:pt x="195" y="0"/>
                    <a:pt x="189" y="0"/>
                  </a:cubicBezTo>
                  <a:cubicBezTo>
                    <a:pt x="184" y="0"/>
                    <a:pt x="183" y="2"/>
                    <a:pt x="181" y="10"/>
                  </a:cubicBezTo>
                  <a:lnTo>
                    <a:pt x="152" y="126"/>
                  </a:lnTo>
                  <a:cubicBezTo>
                    <a:pt x="73" y="128"/>
                    <a:pt x="0" y="194"/>
                    <a:pt x="0" y="262"/>
                  </a:cubicBezTo>
                  <a:cubicBezTo>
                    <a:pt x="0" y="310"/>
                    <a:pt x="35" y="349"/>
                    <a:pt x="95" y="353"/>
                  </a:cubicBezTo>
                  <a:cubicBezTo>
                    <a:pt x="91" y="368"/>
                    <a:pt x="88" y="384"/>
                    <a:pt x="84" y="399"/>
                  </a:cubicBezTo>
                  <a:cubicBezTo>
                    <a:pt x="78" y="423"/>
                    <a:pt x="73" y="442"/>
                    <a:pt x="73" y="443"/>
                  </a:cubicBezTo>
                  <a:cubicBezTo>
                    <a:pt x="73" y="448"/>
                    <a:pt x="77" y="449"/>
                    <a:pt x="79" y="449"/>
                  </a:cubicBezTo>
                  <a:cubicBezTo>
                    <a:pt x="81" y="449"/>
                    <a:pt x="82" y="448"/>
                    <a:pt x="84" y="447"/>
                  </a:cubicBezTo>
                  <a:cubicBezTo>
                    <a:pt x="85" y="446"/>
                    <a:pt x="88" y="434"/>
                    <a:pt x="89" y="427"/>
                  </a:cubicBezTo>
                  <a:lnTo>
                    <a:pt x="108" y="353"/>
                  </a:lnTo>
                  <a:cubicBezTo>
                    <a:pt x="189" y="350"/>
                    <a:pt x="261" y="283"/>
                    <a:pt x="261" y="216"/>
                  </a:cubicBezTo>
                  <a:cubicBezTo>
                    <a:pt x="261" y="176"/>
                    <a:pt x="235" y="131"/>
                    <a:pt x="165" y="126"/>
                  </a:cubicBezTo>
                  <a:lnTo>
                    <a:pt x="193" y="12"/>
                  </a:lnTo>
                  <a:close/>
                  <a:moveTo>
                    <a:pt x="98" y="342"/>
                  </a:moveTo>
                  <a:cubicBezTo>
                    <a:pt x="68" y="340"/>
                    <a:pt x="32" y="323"/>
                    <a:pt x="32" y="273"/>
                  </a:cubicBezTo>
                  <a:cubicBezTo>
                    <a:pt x="32" y="213"/>
                    <a:pt x="75" y="143"/>
                    <a:pt x="149" y="137"/>
                  </a:cubicBezTo>
                  <a:lnTo>
                    <a:pt x="98" y="342"/>
                  </a:lnTo>
                  <a:close/>
                  <a:moveTo>
                    <a:pt x="162" y="137"/>
                  </a:moveTo>
                  <a:cubicBezTo>
                    <a:pt x="200" y="139"/>
                    <a:pt x="229" y="161"/>
                    <a:pt x="229" y="205"/>
                  </a:cubicBezTo>
                  <a:cubicBezTo>
                    <a:pt x="229" y="264"/>
                    <a:pt x="186" y="336"/>
                    <a:pt x="111" y="342"/>
                  </a:cubicBezTo>
                  <a:lnTo>
                    <a:pt x="162" y="13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92" name="Rectangle 88">
              <a:extLst>
                <a:ext uri="{FF2B5EF4-FFF2-40B4-BE49-F238E27FC236}">
                  <a16:creationId xmlns:a16="http://schemas.microsoft.com/office/drawing/2014/main" id="{62A2D5C5-EEB6-4A30-A5FC-53C1FBA7AFFD}"/>
                </a:ext>
              </a:extLst>
            </p:cNvPr>
            <p:cNvSpPr>
              <a:spLocks noChangeArrowheads="1"/>
            </p:cNvSpPr>
            <p:nvPr>
              <p:custDataLst>
                <p:tags r:id="rId94"/>
              </p:custDataLst>
            </p:nvPr>
          </p:nvSpPr>
          <p:spPr bwMode="auto">
            <a:xfrm>
              <a:off x="7297738" y="2946400"/>
              <a:ext cx="304800" cy="11113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93" name="Freeform 89">
              <a:extLst>
                <a:ext uri="{FF2B5EF4-FFF2-40B4-BE49-F238E27FC236}">
                  <a16:creationId xmlns:a16="http://schemas.microsoft.com/office/drawing/2014/main" id="{239E125A-48F1-4D1A-AB03-AB23A2A00382}"/>
                </a:ext>
              </a:extLst>
            </p:cNvPr>
            <p:cNvSpPr>
              <a:spLocks noEditPoints="1"/>
            </p:cNvSpPr>
            <p:nvPr>
              <p:custDataLst>
                <p:tags r:id="rId95"/>
              </p:custDataLst>
            </p:nvPr>
          </p:nvSpPr>
          <p:spPr bwMode="auto">
            <a:xfrm>
              <a:off x="7329488" y="3011488"/>
              <a:ext cx="136525" cy="203200"/>
            </a:xfrm>
            <a:custGeom>
              <a:avLst/>
              <a:gdLst>
                <a:gd name="T0" fmla="*/ 211 w 262"/>
                <a:gd name="T1" fmla="*/ 188 h 368"/>
                <a:gd name="T2" fmla="*/ 146 w 262"/>
                <a:gd name="T3" fmla="*/ 129 h 368"/>
                <a:gd name="T4" fmla="*/ 44 w 262"/>
                <a:gd name="T5" fmla="*/ 176 h 368"/>
                <a:gd name="T6" fmla="*/ 0 w 262"/>
                <a:gd name="T7" fmla="*/ 280 h 368"/>
                <a:gd name="T8" fmla="*/ 91 w 262"/>
                <a:gd name="T9" fmla="*/ 368 h 368"/>
                <a:gd name="T10" fmla="*/ 262 w 262"/>
                <a:gd name="T11" fmla="*/ 129 h 368"/>
                <a:gd name="T12" fmla="*/ 154 w 262"/>
                <a:gd name="T13" fmla="*/ 0 h 368"/>
                <a:gd name="T14" fmla="*/ 59 w 262"/>
                <a:gd name="T15" fmla="*/ 79 h 368"/>
                <a:gd name="T16" fmla="*/ 78 w 262"/>
                <a:gd name="T17" fmla="*/ 97 h 368"/>
                <a:gd name="T18" fmla="*/ 105 w 262"/>
                <a:gd name="T19" fmla="*/ 70 h 368"/>
                <a:gd name="T20" fmla="*/ 81 w 262"/>
                <a:gd name="T21" fmla="*/ 53 h 368"/>
                <a:gd name="T22" fmla="*/ 153 w 262"/>
                <a:gd name="T23" fmla="*/ 13 h 368"/>
                <a:gd name="T24" fmla="*/ 224 w 262"/>
                <a:gd name="T25" fmla="*/ 103 h 368"/>
                <a:gd name="T26" fmla="*/ 211 w 262"/>
                <a:gd name="T27" fmla="*/ 188 h 368"/>
                <a:gd name="T28" fmla="*/ 211 w 262"/>
                <a:gd name="T29" fmla="*/ 188 h 368"/>
                <a:gd name="T30" fmla="*/ 93 w 262"/>
                <a:gd name="T31" fmla="*/ 354 h 368"/>
                <a:gd name="T32" fmla="*/ 38 w 262"/>
                <a:gd name="T33" fmla="*/ 298 h 368"/>
                <a:gd name="T34" fmla="*/ 71 w 262"/>
                <a:gd name="T35" fmla="*/ 185 h 368"/>
                <a:gd name="T36" fmla="*/ 146 w 262"/>
                <a:gd name="T37" fmla="*/ 140 h 368"/>
                <a:gd name="T38" fmla="*/ 202 w 262"/>
                <a:gd name="T39" fmla="*/ 206 h 368"/>
                <a:gd name="T40" fmla="*/ 93 w 262"/>
                <a:gd name="T41" fmla="*/ 35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2" h="368">
                  <a:moveTo>
                    <a:pt x="211" y="188"/>
                  </a:moveTo>
                  <a:cubicBezTo>
                    <a:pt x="206" y="157"/>
                    <a:pt x="185" y="129"/>
                    <a:pt x="146" y="129"/>
                  </a:cubicBezTo>
                  <a:cubicBezTo>
                    <a:pt x="116" y="129"/>
                    <a:pt x="83" y="137"/>
                    <a:pt x="44" y="176"/>
                  </a:cubicBezTo>
                  <a:cubicBezTo>
                    <a:pt x="3" y="218"/>
                    <a:pt x="0" y="264"/>
                    <a:pt x="0" y="280"/>
                  </a:cubicBezTo>
                  <a:cubicBezTo>
                    <a:pt x="0" y="311"/>
                    <a:pt x="22" y="368"/>
                    <a:pt x="91" y="368"/>
                  </a:cubicBezTo>
                  <a:cubicBezTo>
                    <a:pt x="210" y="368"/>
                    <a:pt x="262" y="201"/>
                    <a:pt x="262" y="129"/>
                  </a:cubicBezTo>
                  <a:cubicBezTo>
                    <a:pt x="262" y="50"/>
                    <a:pt x="216" y="0"/>
                    <a:pt x="154" y="0"/>
                  </a:cubicBezTo>
                  <a:cubicBezTo>
                    <a:pt x="82" y="0"/>
                    <a:pt x="59" y="65"/>
                    <a:pt x="59" y="79"/>
                  </a:cubicBezTo>
                  <a:cubicBezTo>
                    <a:pt x="59" y="86"/>
                    <a:pt x="63" y="97"/>
                    <a:pt x="78" y="97"/>
                  </a:cubicBezTo>
                  <a:cubicBezTo>
                    <a:pt x="94" y="97"/>
                    <a:pt x="105" y="82"/>
                    <a:pt x="105" y="70"/>
                  </a:cubicBezTo>
                  <a:cubicBezTo>
                    <a:pt x="105" y="53"/>
                    <a:pt x="89" y="53"/>
                    <a:pt x="81" y="53"/>
                  </a:cubicBezTo>
                  <a:cubicBezTo>
                    <a:pt x="103" y="16"/>
                    <a:pt x="139" y="13"/>
                    <a:pt x="153" y="13"/>
                  </a:cubicBezTo>
                  <a:cubicBezTo>
                    <a:pt x="190" y="13"/>
                    <a:pt x="224" y="39"/>
                    <a:pt x="224" y="103"/>
                  </a:cubicBezTo>
                  <a:cubicBezTo>
                    <a:pt x="224" y="122"/>
                    <a:pt x="221" y="148"/>
                    <a:pt x="211" y="188"/>
                  </a:cubicBezTo>
                  <a:lnTo>
                    <a:pt x="211" y="188"/>
                  </a:lnTo>
                  <a:close/>
                  <a:moveTo>
                    <a:pt x="93" y="354"/>
                  </a:moveTo>
                  <a:cubicBezTo>
                    <a:pt x="38" y="354"/>
                    <a:pt x="38" y="303"/>
                    <a:pt x="38" y="298"/>
                  </a:cubicBezTo>
                  <a:cubicBezTo>
                    <a:pt x="38" y="285"/>
                    <a:pt x="50" y="215"/>
                    <a:pt x="71" y="185"/>
                  </a:cubicBezTo>
                  <a:cubicBezTo>
                    <a:pt x="91" y="156"/>
                    <a:pt x="115" y="140"/>
                    <a:pt x="146" y="140"/>
                  </a:cubicBezTo>
                  <a:cubicBezTo>
                    <a:pt x="201" y="140"/>
                    <a:pt x="202" y="196"/>
                    <a:pt x="202" y="206"/>
                  </a:cubicBezTo>
                  <a:cubicBezTo>
                    <a:pt x="202" y="242"/>
                    <a:pt x="170" y="354"/>
                    <a:pt x="93" y="35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94" name="Freeform 90">
              <a:extLst>
                <a:ext uri="{FF2B5EF4-FFF2-40B4-BE49-F238E27FC236}">
                  <a16:creationId xmlns:a16="http://schemas.microsoft.com/office/drawing/2014/main" id="{EBB3BD68-EE43-4456-859B-1A9B673252D9}"/>
                </a:ext>
              </a:extLst>
            </p:cNvPr>
            <p:cNvSpPr>
              <a:spLocks/>
            </p:cNvSpPr>
            <p:nvPr>
              <p:custDataLst>
                <p:tags r:id="rId96"/>
              </p:custDataLst>
            </p:nvPr>
          </p:nvSpPr>
          <p:spPr bwMode="auto">
            <a:xfrm>
              <a:off x="7481888" y="3087688"/>
              <a:ext cx="100013" cy="123825"/>
            </a:xfrm>
            <a:custGeom>
              <a:avLst/>
              <a:gdLst>
                <a:gd name="T0" fmla="*/ 177 w 194"/>
                <a:gd name="T1" fmla="*/ 31 h 226"/>
                <a:gd name="T2" fmla="*/ 155 w 194"/>
                <a:gd name="T3" fmla="*/ 38 h 226"/>
                <a:gd name="T4" fmla="*/ 146 w 194"/>
                <a:gd name="T5" fmla="*/ 57 h 226"/>
                <a:gd name="T6" fmla="*/ 165 w 194"/>
                <a:gd name="T7" fmla="*/ 75 h 226"/>
                <a:gd name="T8" fmla="*/ 193 w 194"/>
                <a:gd name="T9" fmla="*/ 43 h 226"/>
                <a:gd name="T10" fmla="*/ 134 w 194"/>
                <a:gd name="T11" fmla="*/ 0 h 226"/>
                <a:gd name="T12" fmla="*/ 0 w 194"/>
                <a:gd name="T13" fmla="*/ 142 h 226"/>
                <a:gd name="T14" fmla="*/ 81 w 194"/>
                <a:gd name="T15" fmla="*/ 226 h 226"/>
                <a:gd name="T16" fmla="*/ 194 w 194"/>
                <a:gd name="T17" fmla="*/ 167 h 226"/>
                <a:gd name="T18" fmla="*/ 188 w 194"/>
                <a:gd name="T19" fmla="*/ 161 h 226"/>
                <a:gd name="T20" fmla="*/ 182 w 194"/>
                <a:gd name="T21" fmla="*/ 166 h 226"/>
                <a:gd name="T22" fmla="*/ 82 w 194"/>
                <a:gd name="T23" fmla="*/ 215 h 226"/>
                <a:gd name="T24" fmla="*/ 37 w 194"/>
                <a:gd name="T25" fmla="*/ 161 h 226"/>
                <a:gd name="T26" fmla="*/ 64 w 194"/>
                <a:gd name="T27" fmla="*/ 61 h 226"/>
                <a:gd name="T28" fmla="*/ 134 w 194"/>
                <a:gd name="T29" fmla="*/ 11 h 226"/>
                <a:gd name="T30" fmla="*/ 177 w 194"/>
                <a:gd name="T31" fmla="*/ 3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4" h="226">
                  <a:moveTo>
                    <a:pt x="177" y="31"/>
                  </a:moveTo>
                  <a:cubicBezTo>
                    <a:pt x="169" y="31"/>
                    <a:pt x="162" y="31"/>
                    <a:pt x="155" y="38"/>
                  </a:cubicBezTo>
                  <a:cubicBezTo>
                    <a:pt x="147" y="45"/>
                    <a:pt x="146" y="54"/>
                    <a:pt x="146" y="57"/>
                  </a:cubicBezTo>
                  <a:cubicBezTo>
                    <a:pt x="146" y="69"/>
                    <a:pt x="155" y="75"/>
                    <a:pt x="165" y="75"/>
                  </a:cubicBezTo>
                  <a:cubicBezTo>
                    <a:pt x="179" y="75"/>
                    <a:pt x="193" y="63"/>
                    <a:pt x="193" y="43"/>
                  </a:cubicBezTo>
                  <a:cubicBezTo>
                    <a:pt x="193" y="18"/>
                    <a:pt x="169" y="0"/>
                    <a:pt x="134" y="0"/>
                  </a:cubicBezTo>
                  <a:cubicBezTo>
                    <a:pt x="67" y="0"/>
                    <a:pt x="0" y="71"/>
                    <a:pt x="0" y="142"/>
                  </a:cubicBezTo>
                  <a:cubicBezTo>
                    <a:pt x="0" y="187"/>
                    <a:pt x="29" y="226"/>
                    <a:pt x="81" y="226"/>
                  </a:cubicBezTo>
                  <a:cubicBezTo>
                    <a:pt x="152" y="226"/>
                    <a:pt x="194" y="173"/>
                    <a:pt x="194" y="167"/>
                  </a:cubicBezTo>
                  <a:cubicBezTo>
                    <a:pt x="194" y="164"/>
                    <a:pt x="191" y="161"/>
                    <a:pt x="188" y="161"/>
                  </a:cubicBezTo>
                  <a:cubicBezTo>
                    <a:pt x="186" y="161"/>
                    <a:pt x="185" y="162"/>
                    <a:pt x="182" y="166"/>
                  </a:cubicBezTo>
                  <a:cubicBezTo>
                    <a:pt x="142" y="215"/>
                    <a:pt x="88" y="215"/>
                    <a:pt x="82" y="215"/>
                  </a:cubicBezTo>
                  <a:cubicBezTo>
                    <a:pt x="51" y="215"/>
                    <a:pt x="37" y="190"/>
                    <a:pt x="37" y="161"/>
                  </a:cubicBezTo>
                  <a:cubicBezTo>
                    <a:pt x="37" y="140"/>
                    <a:pt x="47" y="92"/>
                    <a:pt x="64" y="61"/>
                  </a:cubicBezTo>
                  <a:cubicBezTo>
                    <a:pt x="80" y="32"/>
                    <a:pt x="107" y="11"/>
                    <a:pt x="134" y="11"/>
                  </a:cubicBezTo>
                  <a:cubicBezTo>
                    <a:pt x="151" y="11"/>
                    <a:pt x="170" y="17"/>
                    <a:pt x="177" y="31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95" name="Freeform 91">
              <a:extLst>
                <a:ext uri="{FF2B5EF4-FFF2-40B4-BE49-F238E27FC236}">
                  <a16:creationId xmlns:a16="http://schemas.microsoft.com/office/drawing/2014/main" id="{0BA2BD9D-FCFE-4B6D-BBE0-8C76B93475D7}"/>
                </a:ext>
              </a:extLst>
            </p:cNvPr>
            <p:cNvSpPr>
              <a:spLocks/>
            </p:cNvSpPr>
            <p:nvPr>
              <p:custDataLst>
                <p:tags r:id="rId97"/>
              </p:custDataLst>
            </p:nvPr>
          </p:nvSpPr>
          <p:spPr bwMode="auto">
            <a:xfrm>
              <a:off x="7642225" y="2622550"/>
              <a:ext cx="128588" cy="658813"/>
            </a:xfrm>
            <a:custGeom>
              <a:avLst/>
              <a:gdLst>
                <a:gd name="T0" fmla="*/ 246 w 246"/>
                <a:gd name="T1" fmla="*/ 599 h 1197"/>
                <a:gd name="T2" fmla="*/ 74 w 246"/>
                <a:gd name="T3" fmla="*/ 56 h 1197"/>
                <a:gd name="T4" fmla="*/ 25 w 246"/>
                <a:gd name="T5" fmla="*/ 6 h 1197"/>
                <a:gd name="T6" fmla="*/ 11 w 246"/>
                <a:gd name="T7" fmla="*/ 0 h 1197"/>
                <a:gd name="T8" fmla="*/ 0 w 246"/>
                <a:gd name="T9" fmla="*/ 5 h 1197"/>
                <a:gd name="T10" fmla="*/ 3 w 246"/>
                <a:gd name="T11" fmla="*/ 10 h 1197"/>
                <a:gd name="T12" fmla="*/ 87 w 246"/>
                <a:gd name="T13" fmla="*/ 115 h 1197"/>
                <a:gd name="T14" fmla="*/ 204 w 246"/>
                <a:gd name="T15" fmla="*/ 598 h 1197"/>
                <a:gd name="T16" fmla="*/ 104 w 246"/>
                <a:gd name="T17" fmla="*/ 1054 h 1197"/>
                <a:gd name="T18" fmla="*/ 2 w 246"/>
                <a:gd name="T19" fmla="*/ 1187 h 1197"/>
                <a:gd name="T20" fmla="*/ 0 w 246"/>
                <a:gd name="T21" fmla="*/ 1192 h 1197"/>
                <a:gd name="T22" fmla="*/ 11 w 246"/>
                <a:gd name="T23" fmla="*/ 1197 h 1197"/>
                <a:gd name="T24" fmla="*/ 26 w 246"/>
                <a:gd name="T25" fmla="*/ 1189 h 1197"/>
                <a:gd name="T26" fmla="*/ 246 w 246"/>
                <a:gd name="T27" fmla="*/ 599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6" h="1197">
                  <a:moveTo>
                    <a:pt x="246" y="599"/>
                  </a:moveTo>
                  <a:cubicBezTo>
                    <a:pt x="246" y="403"/>
                    <a:pt x="201" y="205"/>
                    <a:pt x="74" y="56"/>
                  </a:cubicBezTo>
                  <a:cubicBezTo>
                    <a:pt x="64" y="44"/>
                    <a:pt x="45" y="24"/>
                    <a:pt x="25" y="6"/>
                  </a:cubicBezTo>
                  <a:cubicBezTo>
                    <a:pt x="19" y="0"/>
                    <a:pt x="18" y="0"/>
                    <a:pt x="11" y="0"/>
                  </a:cubicBezTo>
                  <a:cubicBezTo>
                    <a:pt x="5" y="0"/>
                    <a:pt x="0" y="0"/>
                    <a:pt x="0" y="5"/>
                  </a:cubicBezTo>
                  <a:cubicBezTo>
                    <a:pt x="0" y="7"/>
                    <a:pt x="2" y="9"/>
                    <a:pt x="3" y="10"/>
                  </a:cubicBezTo>
                  <a:cubicBezTo>
                    <a:pt x="21" y="28"/>
                    <a:pt x="54" y="61"/>
                    <a:pt x="87" y="115"/>
                  </a:cubicBezTo>
                  <a:cubicBezTo>
                    <a:pt x="168" y="244"/>
                    <a:pt x="204" y="406"/>
                    <a:pt x="204" y="598"/>
                  </a:cubicBezTo>
                  <a:cubicBezTo>
                    <a:pt x="204" y="732"/>
                    <a:pt x="186" y="905"/>
                    <a:pt x="104" y="1054"/>
                  </a:cubicBezTo>
                  <a:cubicBezTo>
                    <a:pt x="65" y="1125"/>
                    <a:pt x="23" y="1166"/>
                    <a:pt x="2" y="1187"/>
                  </a:cubicBezTo>
                  <a:cubicBezTo>
                    <a:pt x="1" y="1189"/>
                    <a:pt x="0" y="1190"/>
                    <a:pt x="0" y="1192"/>
                  </a:cubicBezTo>
                  <a:cubicBezTo>
                    <a:pt x="0" y="1197"/>
                    <a:pt x="5" y="1197"/>
                    <a:pt x="11" y="1197"/>
                  </a:cubicBezTo>
                  <a:cubicBezTo>
                    <a:pt x="18" y="1197"/>
                    <a:pt x="19" y="1197"/>
                    <a:pt x="26" y="1189"/>
                  </a:cubicBezTo>
                  <a:cubicBezTo>
                    <a:pt x="193" y="1037"/>
                    <a:pt x="246" y="809"/>
                    <a:pt x="246" y="59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96" name="Freeform 92">
              <a:extLst>
                <a:ext uri="{FF2B5EF4-FFF2-40B4-BE49-F238E27FC236}">
                  <a16:creationId xmlns:a16="http://schemas.microsoft.com/office/drawing/2014/main" id="{C477C260-D503-4C55-B556-FEA7E8758F28}"/>
                </a:ext>
              </a:extLst>
            </p:cNvPr>
            <p:cNvSpPr>
              <a:spLocks noEditPoints="1"/>
            </p:cNvSpPr>
            <p:nvPr>
              <p:custDataLst>
                <p:tags r:id="rId98"/>
              </p:custDataLst>
            </p:nvPr>
          </p:nvSpPr>
          <p:spPr bwMode="auto">
            <a:xfrm>
              <a:off x="7910513" y="2919413"/>
              <a:ext cx="169863" cy="63500"/>
            </a:xfrm>
            <a:custGeom>
              <a:avLst/>
              <a:gdLst>
                <a:gd name="T0" fmla="*/ 314 w 331"/>
                <a:gd name="T1" fmla="*/ 19 h 116"/>
                <a:gd name="T2" fmla="*/ 331 w 331"/>
                <a:gd name="T3" fmla="*/ 9 h 116"/>
                <a:gd name="T4" fmla="*/ 315 w 331"/>
                <a:gd name="T5" fmla="*/ 0 h 116"/>
                <a:gd name="T6" fmla="*/ 16 w 331"/>
                <a:gd name="T7" fmla="*/ 0 h 116"/>
                <a:gd name="T8" fmla="*/ 0 w 331"/>
                <a:gd name="T9" fmla="*/ 9 h 116"/>
                <a:gd name="T10" fmla="*/ 17 w 331"/>
                <a:gd name="T11" fmla="*/ 19 h 116"/>
                <a:gd name="T12" fmla="*/ 314 w 331"/>
                <a:gd name="T13" fmla="*/ 19 h 116"/>
                <a:gd name="T14" fmla="*/ 315 w 331"/>
                <a:gd name="T15" fmla="*/ 116 h 116"/>
                <a:gd name="T16" fmla="*/ 331 w 331"/>
                <a:gd name="T17" fmla="*/ 106 h 116"/>
                <a:gd name="T18" fmla="*/ 314 w 331"/>
                <a:gd name="T19" fmla="*/ 96 h 116"/>
                <a:gd name="T20" fmla="*/ 17 w 331"/>
                <a:gd name="T21" fmla="*/ 96 h 116"/>
                <a:gd name="T22" fmla="*/ 0 w 331"/>
                <a:gd name="T23" fmla="*/ 106 h 116"/>
                <a:gd name="T24" fmla="*/ 16 w 331"/>
                <a:gd name="T25" fmla="*/ 116 h 116"/>
                <a:gd name="T26" fmla="*/ 315 w 331"/>
                <a:gd name="T2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1" h="116">
                  <a:moveTo>
                    <a:pt x="314" y="19"/>
                  </a:moveTo>
                  <a:cubicBezTo>
                    <a:pt x="322" y="19"/>
                    <a:pt x="331" y="19"/>
                    <a:pt x="331" y="9"/>
                  </a:cubicBezTo>
                  <a:cubicBezTo>
                    <a:pt x="331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9"/>
                  </a:cubicBezTo>
                  <a:cubicBezTo>
                    <a:pt x="0" y="19"/>
                    <a:pt x="9" y="19"/>
                    <a:pt x="17" y="19"/>
                  </a:cubicBezTo>
                  <a:lnTo>
                    <a:pt x="314" y="19"/>
                  </a:lnTo>
                  <a:close/>
                  <a:moveTo>
                    <a:pt x="315" y="116"/>
                  </a:moveTo>
                  <a:cubicBezTo>
                    <a:pt x="322" y="116"/>
                    <a:pt x="331" y="116"/>
                    <a:pt x="331" y="106"/>
                  </a:cubicBezTo>
                  <a:cubicBezTo>
                    <a:pt x="331" y="96"/>
                    <a:pt x="322" y="96"/>
                    <a:pt x="314" y="96"/>
                  </a:cubicBezTo>
                  <a:lnTo>
                    <a:pt x="17" y="96"/>
                  </a:lnTo>
                  <a:cubicBezTo>
                    <a:pt x="9" y="96"/>
                    <a:pt x="0" y="96"/>
                    <a:pt x="0" y="106"/>
                  </a:cubicBezTo>
                  <a:cubicBezTo>
                    <a:pt x="0" y="116"/>
                    <a:pt x="9" y="116"/>
                    <a:pt x="16" y="116"/>
                  </a:cubicBezTo>
                  <a:lnTo>
                    <a:pt x="315" y="11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497" name="Freeform 93">
              <a:extLst>
                <a:ext uri="{FF2B5EF4-FFF2-40B4-BE49-F238E27FC236}">
                  <a16:creationId xmlns:a16="http://schemas.microsoft.com/office/drawing/2014/main" id="{22F99314-CBEE-4F59-8716-D5DCCEAB5F3C}"/>
                </a:ext>
              </a:extLst>
            </p:cNvPr>
            <p:cNvSpPr>
              <a:spLocks noEditPoints="1"/>
            </p:cNvSpPr>
            <p:nvPr>
              <p:custDataLst>
                <p:tags r:id="rId99"/>
              </p:custDataLst>
            </p:nvPr>
          </p:nvSpPr>
          <p:spPr bwMode="auto">
            <a:xfrm>
              <a:off x="8177213" y="2836863"/>
              <a:ext cx="107950" cy="188913"/>
            </a:xfrm>
            <a:custGeom>
              <a:avLst/>
              <a:gdLst>
                <a:gd name="T0" fmla="*/ 210 w 210"/>
                <a:gd name="T1" fmla="*/ 173 h 344"/>
                <a:gd name="T2" fmla="*/ 190 w 210"/>
                <a:gd name="T3" fmla="*/ 56 h 344"/>
                <a:gd name="T4" fmla="*/ 105 w 210"/>
                <a:gd name="T5" fmla="*/ 0 h 344"/>
                <a:gd name="T6" fmla="*/ 19 w 210"/>
                <a:gd name="T7" fmla="*/ 60 h 344"/>
                <a:gd name="T8" fmla="*/ 0 w 210"/>
                <a:gd name="T9" fmla="*/ 173 h 344"/>
                <a:gd name="T10" fmla="*/ 23 w 210"/>
                <a:gd name="T11" fmla="*/ 293 h 344"/>
                <a:gd name="T12" fmla="*/ 105 w 210"/>
                <a:gd name="T13" fmla="*/ 344 h 344"/>
                <a:gd name="T14" fmla="*/ 192 w 210"/>
                <a:gd name="T15" fmla="*/ 286 h 344"/>
                <a:gd name="T16" fmla="*/ 210 w 210"/>
                <a:gd name="T17" fmla="*/ 173 h 344"/>
                <a:gd name="T18" fmla="*/ 105 w 210"/>
                <a:gd name="T19" fmla="*/ 333 h 344"/>
                <a:gd name="T20" fmla="*/ 47 w 210"/>
                <a:gd name="T21" fmla="*/ 272 h 344"/>
                <a:gd name="T22" fmla="*/ 42 w 210"/>
                <a:gd name="T23" fmla="*/ 167 h 344"/>
                <a:gd name="T24" fmla="*/ 46 w 210"/>
                <a:gd name="T25" fmla="*/ 75 h 344"/>
                <a:gd name="T26" fmla="*/ 105 w 210"/>
                <a:gd name="T27" fmla="*/ 11 h 344"/>
                <a:gd name="T28" fmla="*/ 164 w 210"/>
                <a:gd name="T29" fmla="*/ 70 h 344"/>
                <a:gd name="T30" fmla="*/ 169 w 210"/>
                <a:gd name="T31" fmla="*/ 167 h 344"/>
                <a:gd name="T32" fmla="*/ 163 w 210"/>
                <a:gd name="T33" fmla="*/ 270 h 344"/>
                <a:gd name="T34" fmla="*/ 105 w 210"/>
                <a:gd name="T35" fmla="*/ 333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0" h="344">
                  <a:moveTo>
                    <a:pt x="210" y="173"/>
                  </a:moveTo>
                  <a:cubicBezTo>
                    <a:pt x="210" y="133"/>
                    <a:pt x="208" y="93"/>
                    <a:pt x="190" y="56"/>
                  </a:cubicBezTo>
                  <a:cubicBezTo>
                    <a:pt x="167" y="8"/>
                    <a:pt x="126" y="0"/>
                    <a:pt x="105" y="0"/>
                  </a:cubicBezTo>
                  <a:cubicBezTo>
                    <a:pt x="75" y="0"/>
                    <a:pt x="39" y="13"/>
                    <a:pt x="19" y="60"/>
                  </a:cubicBezTo>
                  <a:cubicBezTo>
                    <a:pt x="3" y="94"/>
                    <a:pt x="0" y="133"/>
                    <a:pt x="0" y="173"/>
                  </a:cubicBezTo>
                  <a:cubicBezTo>
                    <a:pt x="0" y="210"/>
                    <a:pt x="2" y="255"/>
                    <a:pt x="23" y="293"/>
                  </a:cubicBezTo>
                  <a:cubicBezTo>
                    <a:pt x="44" y="334"/>
                    <a:pt x="80" y="344"/>
                    <a:pt x="105" y="344"/>
                  </a:cubicBezTo>
                  <a:cubicBezTo>
                    <a:pt x="132" y="344"/>
                    <a:pt x="170" y="333"/>
                    <a:pt x="192" y="286"/>
                  </a:cubicBezTo>
                  <a:cubicBezTo>
                    <a:pt x="208" y="251"/>
                    <a:pt x="210" y="212"/>
                    <a:pt x="210" y="173"/>
                  </a:cubicBezTo>
                  <a:close/>
                  <a:moveTo>
                    <a:pt x="105" y="333"/>
                  </a:moveTo>
                  <a:cubicBezTo>
                    <a:pt x="85" y="333"/>
                    <a:pt x="56" y="320"/>
                    <a:pt x="47" y="272"/>
                  </a:cubicBezTo>
                  <a:cubicBezTo>
                    <a:pt x="42" y="242"/>
                    <a:pt x="42" y="196"/>
                    <a:pt x="42" y="167"/>
                  </a:cubicBezTo>
                  <a:cubicBezTo>
                    <a:pt x="42" y="135"/>
                    <a:pt x="42" y="102"/>
                    <a:pt x="46" y="75"/>
                  </a:cubicBezTo>
                  <a:cubicBezTo>
                    <a:pt x="55" y="16"/>
                    <a:pt x="92" y="11"/>
                    <a:pt x="105" y="11"/>
                  </a:cubicBezTo>
                  <a:cubicBezTo>
                    <a:pt x="121" y="11"/>
                    <a:pt x="154" y="20"/>
                    <a:pt x="164" y="70"/>
                  </a:cubicBezTo>
                  <a:cubicBezTo>
                    <a:pt x="169" y="98"/>
                    <a:pt x="169" y="136"/>
                    <a:pt x="169" y="167"/>
                  </a:cubicBezTo>
                  <a:cubicBezTo>
                    <a:pt x="169" y="204"/>
                    <a:pt x="169" y="238"/>
                    <a:pt x="163" y="270"/>
                  </a:cubicBezTo>
                  <a:cubicBezTo>
                    <a:pt x="156" y="318"/>
                    <a:pt x="127" y="333"/>
                    <a:pt x="105" y="33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sp>
        <p:nvSpPr>
          <p:cNvPr id="399" name="TextBox 398">
            <a:extLst>
              <a:ext uri="{FF2B5EF4-FFF2-40B4-BE49-F238E27FC236}">
                <a16:creationId xmlns:a16="http://schemas.microsoft.com/office/drawing/2014/main" id="{7E9F4DB3-EA11-439B-AEBD-EA213FE4667C}"/>
              </a:ext>
            </a:extLst>
          </p:cNvPr>
          <p:cNvSpPr txBox="1"/>
          <p:nvPr/>
        </p:nvSpPr>
        <p:spPr>
          <a:xfrm>
            <a:off x="449475" y="2431982"/>
            <a:ext cx="5843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aramond" panose="02020404030301010803" pitchFamily="18" charset="0"/>
              </a:rPr>
              <a:t>Hamilton-Jacobi equation for reachability front evolution</a:t>
            </a:r>
          </a:p>
        </p:txBody>
      </p:sp>
      <p:sp>
        <p:nvSpPr>
          <p:cNvPr id="400" name="TextBox 399">
            <a:extLst>
              <a:ext uri="{FF2B5EF4-FFF2-40B4-BE49-F238E27FC236}">
                <a16:creationId xmlns:a16="http://schemas.microsoft.com/office/drawing/2014/main" id="{ACD33BA8-85DF-4EF0-AAB7-EBBF02C16DFA}"/>
              </a:ext>
            </a:extLst>
          </p:cNvPr>
          <p:cNvSpPr txBox="1"/>
          <p:nvPr/>
        </p:nvSpPr>
        <p:spPr>
          <a:xfrm>
            <a:off x="449476" y="4200157"/>
            <a:ext cx="4533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latin typeface="Garamond" panose="02020404030301010803" pitchFamily="18" charset="0"/>
              </a:defRPr>
            </a:lvl1pPr>
          </a:lstStyle>
          <a:p>
            <a:r>
              <a:rPr lang="en-US" dirty="0"/>
              <a:t>Maximization</a:t>
            </a:r>
          </a:p>
        </p:txBody>
      </p:sp>
      <p:sp>
        <p:nvSpPr>
          <p:cNvPr id="153" name="Slide Number Placeholder 3">
            <a:extLst>
              <a:ext uri="{FF2B5EF4-FFF2-40B4-BE49-F238E27FC236}">
                <a16:creationId xmlns:a16="http://schemas.microsoft.com/office/drawing/2014/main" id="{2BE9C0BE-2C23-4E5C-BA71-0D05621CF76D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47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76F02FA-3F52-4756-9659-B1F0A5ABBB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66F61C1C-A229-4618-8E82-FA6F851799B3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876019" y="4818112"/>
            <a:ext cx="1492250" cy="723900"/>
            <a:chOff x="2568575" y="4054475"/>
            <a:chExt cx="1492250" cy="723900"/>
          </a:xfrm>
        </p:grpSpPr>
        <p:sp>
          <p:nvSpPr>
            <p:cNvPr id="155" name="Freeform 7">
              <a:extLst>
                <a:ext uri="{FF2B5EF4-FFF2-40B4-BE49-F238E27FC236}">
                  <a16:creationId xmlns:a16="http://schemas.microsoft.com/office/drawing/2014/main" id="{B54A52D4-CFD8-4DEC-855A-CA077C694949}"/>
                </a:ext>
              </a:extLst>
            </p:cNvPr>
            <p:cNvSpPr>
              <a:spLocks/>
            </p:cNvSpPr>
            <p:nvPr>
              <p:custDataLst>
                <p:tags r:id="rId54"/>
              </p:custDataLst>
            </p:nvPr>
          </p:nvSpPr>
          <p:spPr bwMode="auto">
            <a:xfrm>
              <a:off x="2611438" y="4183063"/>
              <a:ext cx="79375" cy="49213"/>
            </a:xfrm>
            <a:custGeom>
              <a:avLst/>
              <a:gdLst>
                <a:gd name="T0" fmla="*/ 67 w 133"/>
                <a:gd name="T1" fmla="*/ 0 h 77"/>
                <a:gd name="T2" fmla="*/ 0 w 133"/>
                <a:gd name="T3" fmla="*/ 68 h 77"/>
                <a:gd name="T4" fmla="*/ 9 w 133"/>
                <a:gd name="T5" fmla="*/ 77 h 77"/>
                <a:gd name="T6" fmla="*/ 67 w 133"/>
                <a:gd name="T7" fmla="*/ 26 h 77"/>
                <a:gd name="T8" fmla="*/ 124 w 133"/>
                <a:gd name="T9" fmla="*/ 77 h 77"/>
                <a:gd name="T10" fmla="*/ 133 w 133"/>
                <a:gd name="T11" fmla="*/ 68 h 77"/>
                <a:gd name="T12" fmla="*/ 67 w 133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77">
                  <a:moveTo>
                    <a:pt x="67" y="0"/>
                  </a:moveTo>
                  <a:lnTo>
                    <a:pt x="0" y="68"/>
                  </a:lnTo>
                  <a:lnTo>
                    <a:pt x="9" y="77"/>
                  </a:lnTo>
                  <a:lnTo>
                    <a:pt x="67" y="26"/>
                  </a:lnTo>
                  <a:lnTo>
                    <a:pt x="124" y="77"/>
                  </a:lnTo>
                  <a:lnTo>
                    <a:pt x="133" y="68"/>
                  </a:lnTo>
                  <a:lnTo>
                    <a:pt x="67" y="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156" name="Freeform 8">
              <a:extLst>
                <a:ext uri="{FF2B5EF4-FFF2-40B4-BE49-F238E27FC236}">
                  <a16:creationId xmlns:a16="http://schemas.microsoft.com/office/drawing/2014/main" id="{A68B102A-847B-4779-AA3B-3B42FD473276}"/>
                </a:ext>
              </a:extLst>
            </p:cNvPr>
            <p:cNvSpPr>
              <a:spLocks/>
            </p:cNvSpPr>
            <p:nvPr>
              <p:custDataLst>
                <p:tags r:id="rId55"/>
              </p:custDataLst>
            </p:nvPr>
          </p:nvSpPr>
          <p:spPr bwMode="auto">
            <a:xfrm>
              <a:off x="2568575" y="4265613"/>
              <a:ext cx="171450" cy="217488"/>
            </a:xfrm>
            <a:custGeom>
              <a:avLst/>
              <a:gdLst>
                <a:gd name="T0" fmla="*/ 34 w 284"/>
                <a:gd name="T1" fmla="*/ 323 h 346"/>
                <a:gd name="T2" fmla="*/ 0 w 284"/>
                <a:gd name="T3" fmla="*/ 323 h 346"/>
                <a:gd name="T4" fmla="*/ 0 w 284"/>
                <a:gd name="T5" fmla="*/ 346 h 346"/>
                <a:gd name="T6" fmla="*/ 63 w 284"/>
                <a:gd name="T7" fmla="*/ 345 h 346"/>
                <a:gd name="T8" fmla="*/ 126 w 284"/>
                <a:gd name="T9" fmla="*/ 346 h 346"/>
                <a:gd name="T10" fmla="*/ 126 w 284"/>
                <a:gd name="T11" fmla="*/ 323 h 346"/>
                <a:gd name="T12" fmla="*/ 91 w 284"/>
                <a:gd name="T13" fmla="*/ 323 h 346"/>
                <a:gd name="T14" fmla="*/ 91 w 284"/>
                <a:gd name="T15" fmla="*/ 219 h 346"/>
                <a:gd name="T16" fmla="*/ 165 w 284"/>
                <a:gd name="T17" fmla="*/ 140 h 346"/>
                <a:gd name="T18" fmla="*/ 193 w 284"/>
                <a:gd name="T19" fmla="*/ 188 h 346"/>
                <a:gd name="T20" fmla="*/ 193 w 284"/>
                <a:gd name="T21" fmla="*/ 323 h 346"/>
                <a:gd name="T22" fmla="*/ 158 w 284"/>
                <a:gd name="T23" fmla="*/ 323 h 346"/>
                <a:gd name="T24" fmla="*/ 158 w 284"/>
                <a:gd name="T25" fmla="*/ 346 h 346"/>
                <a:gd name="T26" fmla="*/ 221 w 284"/>
                <a:gd name="T27" fmla="*/ 345 h 346"/>
                <a:gd name="T28" fmla="*/ 284 w 284"/>
                <a:gd name="T29" fmla="*/ 346 h 346"/>
                <a:gd name="T30" fmla="*/ 284 w 284"/>
                <a:gd name="T31" fmla="*/ 323 h 346"/>
                <a:gd name="T32" fmla="*/ 250 w 284"/>
                <a:gd name="T33" fmla="*/ 323 h 346"/>
                <a:gd name="T34" fmla="*/ 250 w 284"/>
                <a:gd name="T35" fmla="*/ 194 h 346"/>
                <a:gd name="T36" fmla="*/ 173 w 284"/>
                <a:gd name="T37" fmla="*/ 122 h 346"/>
                <a:gd name="T38" fmla="*/ 88 w 284"/>
                <a:gd name="T39" fmla="*/ 171 h 346"/>
                <a:gd name="T40" fmla="*/ 88 w 284"/>
                <a:gd name="T41" fmla="*/ 0 h 346"/>
                <a:gd name="T42" fmla="*/ 0 w 284"/>
                <a:gd name="T43" fmla="*/ 4 h 346"/>
                <a:gd name="T44" fmla="*/ 0 w 284"/>
                <a:gd name="T45" fmla="*/ 28 h 346"/>
                <a:gd name="T46" fmla="*/ 34 w 284"/>
                <a:gd name="T47" fmla="*/ 47 h 346"/>
                <a:gd name="T48" fmla="*/ 34 w 284"/>
                <a:gd name="T49" fmla="*/ 323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4" h="346">
                  <a:moveTo>
                    <a:pt x="34" y="323"/>
                  </a:moveTo>
                  <a:lnTo>
                    <a:pt x="0" y="323"/>
                  </a:lnTo>
                  <a:lnTo>
                    <a:pt x="0" y="346"/>
                  </a:lnTo>
                  <a:cubicBezTo>
                    <a:pt x="14" y="346"/>
                    <a:pt x="44" y="345"/>
                    <a:pt x="63" y="345"/>
                  </a:cubicBezTo>
                  <a:cubicBezTo>
                    <a:pt x="82" y="345"/>
                    <a:pt x="112" y="346"/>
                    <a:pt x="126" y="346"/>
                  </a:cubicBezTo>
                  <a:lnTo>
                    <a:pt x="126" y="323"/>
                  </a:lnTo>
                  <a:lnTo>
                    <a:pt x="91" y="323"/>
                  </a:lnTo>
                  <a:lnTo>
                    <a:pt x="91" y="219"/>
                  </a:lnTo>
                  <a:cubicBezTo>
                    <a:pt x="91" y="164"/>
                    <a:pt x="134" y="140"/>
                    <a:pt x="165" y="140"/>
                  </a:cubicBezTo>
                  <a:cubicBezTo>
                    <a:pt x="182" y="140"/>
                    <a:pt x="193" y="150"/>
                    <a:pt x="193" y="188"/>
                  </a:cubicBezTo>
                  <a:lnTo>
                    <a:pt x="193" y="323"/>
                  </a:lnTo>
                  <a:lnTo>
                    <a:pt x="158" y="323"/>
                  </a:lnTo>
                  <a:lnTo>
                    <a:pt x="158" y="346"/>
                  </a:lnTo>
                  <a:cubicBezTo>
                    <a:pt x="172" y="346"/>
                    <a:pt x="202" y="345"/>
                    <a:pt x="221" y="345"/>
                  </a:cubicBezTo>
                  <a:cubicBezTo>
                    <a:pt x="241" y="345"/>
                    <a:pt x="270" y="346"/>
                    <a:pt x="284" y="346"/>
                  </a:cubicBezTo>
                  <a:lnTo>
                    <a:pt x="284" y="323"/>
                  </a:lnTo>
                  <a:lnTo>
                    <a:pt x="250" y="323"/>
                  </a:lnTo>
                  <a:lnTo>
                    <a:pt x="250" y="194"/>
                  </a:lnTo>
                  <a:cubicBezTo>
                    <a:pt x="250" y="141"/>
                    <a:pt x="223" y="122"/>
                    <a:pt x="173" y="122"/>
                  </a:cubicBezTo>
                  <a:cubicBezTo>
                    <a:pt x="125" y="122"/>
                    <a:pt x="100" y="151"/>
                    <a:pt x="88" y="171"/>
                  </a:cubicBezTo>
                  <a:lnTo>
                    <a:pt x="88" y="0"/>
                  </a:lnTo>
                  <a:lnTo>
                    <a:pt x="0" y="4"/>
                  </a:lnTo>
                  <a:lnTo>
                    <a:pt x="0" y="28"/>
                  </a:lnTo>
                  <a:cubicBezTo>
                    <a:pt x="31" y="28"/>
                    <a:pt x="34" y="28"/>
                    <a:pt x="34" y="47"/>
                  </a:cubicBezTo>
                  <a:lnTo>
                    <a:pt x="34" y="32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157" name="Freeform 9">
              <a:extLst>
                <a:ext uri="{FF2B5EF4-FFF2-40B4-BE49-F238E27FC236}">
                  <a16:creationId xmlns:a16="http://schemas.microsoft.com/office/drawing/2014/main" id="{1F65662E-8B53-4378-8410-084B159D0950}"/>
                </a:ext>
              </a:extLst>
            </p:cNvPr>
            <p:cNvSpPr>
              <a:spLocks/>
            </p:cNvSpPr>
            <p:nvPr>
              <p:custDataLst>
                <p:tags r:id="rId56"/>
              </p:custDataLst>
            </p:nvPr>
          </p:nvSpPr>
          <p:spPr bwMode="auto">
            <a:xfrm>
              <a:off x="2765425" y="4159250"/>
              <a:ext cx="84138" cy="93663"/>
            </a:xfrm>
            <a:custGeom>
              <a:avLst/>
              <a:gdLst>
                <a:gd name="T0" fmla="*/ 81 w 141"/>
                <a:gd name="T1" fmla="*/ 75 h 150"/>
                <a:gd name="T2" fmla="*/ 132 w 141"/>
                <a:gd name="T3" fmla="*/ 54 h 150"/>
                <a:gd name="T4" fmla="*/ 141 w 141"/>
                <a:gd name="T5" fmla="*/ 43 h 150"/>
                <a:gd name="T6" fmla="*/ 131 w 141"/>
                <a:gd name="T7" fmla="*/ 32 h 150"/>
                <a:gd name="T8" fmla="*/ 123 w 141"/>
                <a:gd name="T9" fmla="*/ 35 h 150"/>
                <a:gd name="T10" fmla="*/ 76 w 141"/>
                <a:gd name="T11" fmla="*/ 67 h 150"/>
                <a:gd name="T12" fmla="*/ 81 w 141"/>
                <a:gd name="T13" fmla="*/ 15 h 150"/>
                <a:gd name="T14" fmla="*/ 71 w 141"/>
                <a:gd name="T15" fmla="*/ 0 h 150"/>
                <a:gd name="T16" fmla="*/ 60 w 141"/>
                <a:gd name="T17" fmla="*/ 10 h 150"/>
                <a:gd name="T18" fmla="*/ 62 w 141"/>
                <a:gd name="T19" fmla="*/ 28 h 150"/>
                <a:gd name="T20" fmla="*/ 65 w 141"/>
                <a:gd name="T21" fmla="*/ 67 h 150"/>
                <a:gd name="T22" fmla="*/ 18 w 141"/>
                <a:gd name="T23" fmla="*/ 35 h 150"/>
                <a:gd name="T24" fmla="*/ 11 w 141"/>
                <a:gd name="T25" fmla="*/ 32 h 150"/>
                <a:gd name="T26" fmla="*/ 0 w 141"/>
                <a:gd name="T27" fmla="*/ 43 h 150"/>
                <a:gd name="T28" fmla="*/ 7 w 141"/>
                <a:gd name="T29" fmla="*/ 53 h 150"/>
                <a:gd name="T30" fmla="*/ 60 w 141"/>
                <a:gd name="T31" fmla="*/ 75 h 150"/>
                <a:gd name="T32" fmla="*/ 10 w 141"/>
                <a:gd name="T33" fmla="*/ 97 h 150"/>
                <a:gd name="T34" fmla="*/ 0 w 141"/>
                <a:gd name="T35" fmla="*/ 107 h 150"/>
                <a:gd name="T36" fmla="*/ 11 w 141"/>
                <a:gd name="T37" fmla="*/ 119 h 150"/>
                <a:gd name="T38" fmla="*/ 18 w 141"/>
                <a:gd name="T39" fmla="*/ 115 h 150"/>
                <a:gd name="T40" fmla="*/ 65 w 141"/>
                <a:gd name="T41" fmla="*/ 84 h 150"/>
                <a:gd name="T42" fmla="*/ 60 w 141"/>
                <a:gd name="T43" fmla="*/ 140 h 150"/>
                <a:gd name="T44" fmla="*/ 71 w 141"/>
                <a:gd name="T45" fmla="*/ 150 h 150"/>
                <a:gd name="T46" fmla="*/ 81 w 141"/>
                <a:gd name="T47" fmla="*/ 140 h 150"/>
                <a:gd name="T48" fmla="*/ 80 w 141"/>
                <a:gd name="T49" fmla="*/ 123 h 150"/>
                <a:gd name="T50" fmla="*/ 76 w 141"/>
                <a:gd name="T51" fmla="*/ 84 h 150"/>
                <a:gd name="T52" fmla="*/ 118 w 141"/>
                <a:gd name="T53" fmla="*/ 112 h 150"/>
                <a:gd name="T54" fmla="*/ 131 w 141"/>
                <a:gd name="T55" fmla="*/ 119 h 150"/>
                <a:gd name="T56" fmla="*/ 141 w 141"/>
                <a:gd name="T57" fmla="*/ 107 h 150"/>
                <a:gd name="T58" fmla="*/ 134 w 141"/>
                <a:gd name="T59" fmla="*/ 97 h 150"/>
                <a:gd name="T60" fmla="*/ 81 w 141"/>
                <a:gd name="T61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1" h="150">
                  <a:moveTo>
                    <a:pt x="81" y="75"/>
                  </a:moveTo>
                  <a:cubicBezTo>
                    <a:pt x="110" y="63"/>
                    <a:pt x="123" y="58"/>
                    <a:pt x="132" y="54"/>
                  </a:cubicBezTo>
                  <a:cubicBezTo>
                    <a:pt x="138" y="51"/>
                    <a:pt x="141" y="49"/>
                    <a:pt x="141" y="43"/>
                  </a:cubicBezTo>
                  <a:cubicBezTo>
                    <a:pt x="141" y="37"/>
                    <a:pt x="137" y="32"/>
                    <a:pt x="131" y="32"/>
                  </a:cubicBezTo>
                  <a:cubicBezTo>
                    <a:pt x="128" y="32"/>
                    <a:pt x="127" y="32"/>
                    <a:pt x="123" y="35"/>
                  </a:cubicBezTo>
                  <a:lnTo>
                    <a:pt x="76" y="67"/>
                  </a:lnTo>
                  <a:lnTo>
                    <a:pt x="81" y="15"/>
                  </a:lnTo>
                  <a:cubicBezTo>
                    <a:pt x="82" y="9"/>
                    <a:pt x="81" y="0"/>
                    <a:pt x="71" y="0"/>
                  </a:cubicBezTo>
                  <a:cubicBezTo>
                    <a:pt x="66" y="0"/>
                    <a:pt x="60" y="3"/>
                    <a:pt x="60" y="10"/>
                  </a:cubicBezTo>
                  <a:cubicBezTo>
                    <a:pt x="60" y="14"/>
                    <a:pt x="61" y="24"/>
                    <a:pt x="62" y="28"/>
                  </a:cubicBezTo>
                  <a:cubicBezTo>
                    <a:pt x="62" y="33"/>
                    <a:pt x="65" y="59"/>
                    <a:pt x="65" y="67"/>
                  </a:cubicBezTo>
                  <a:lnTo>
                    <a:pt x="18" y="35"/>
                  </a:lnTo>
                  <a:cubicBezTo>
                    <a:pt x="15" y="33"/>
                    <a:pt x="14" y="32"/>
                    <a:pt x="11" y="32"/>
                  </a:cubicBezTo>
                  <a:cubicBezTo>
                    <a:pt x="4" y="32"/>
                    <a:pt x="0" y="37"/>
                    <a:pt x="0" y="43"/>
                  </a:cubicBezTo>
                  <a:cubicBezTo>
                    <a:pt x="0" y="50"/>
                    <a:pt x="4" y="52"/>
                    <a:pt x="7" y="53"/>
                  </a:cubicBezTo>
                  <a:lnTo>
                    <a:pt x="60" y="75"/>
                  </a:lnTo>
                  <a:cubicBezTo>
                    <a:pt x="31" y="87"/>
                    <a:pt x="18" y="92"/>
                    <a:pt x="10" y="97"/>
                  </a:cubicBezTo>
                  <a:cubicBezTo>
                    <a:pt x="3" y="99"/>
                    <a:pt x="0" y="101"/>
                    <a:pt x="0" y="107"/>
                  </a:cubicBezTo>
                  <a:cubicBezTo>
                    <a:pt x="0" y="113"/>
                    <a:pt x="4" y="119"/>
                    <a:pt x="11" y="119"/>
                  </a:cubicBezTo>
                  <a:cubicBezTo>
                    <a:pt x="13" y="119"/>
                    <a:pt x="14" y="119"/>
                    <a:pt x="18" y="115"/>
                  </a:cubicBezTo>
                  <a:lnTo>
                    <a:pt x="65" y="84"/>
                  </a:lnTo>
                  <a:lnTo>
                    <a:pt x="60" y="140"/>
                  </a:lnTo>
                  <a:cubicBezTo>
                    <a:pt x="60" y="147"/>
                    <a:pt x="66" y="150"/>
                    <a:pt x="71" y="150"/>
                  </a:cubicBezTo>
                  <a:cubicBezTo>
                    <a:pt x="75" y="150"/>
                    <a:pt x="81" y="147"/>
                    <a:pt x="81" y="140"/>
                  </a:cubicBezTo>
                  <a:cubicBezTo>
                    <a:pt x="81" y="137"/>
                    <a:pt x="80" y="126"/>
                    <a:pt x="80" y="123"/>
                  </a:cubicBezTo>
                  <a:cubicBezTo>
                    <a:pt x="79" y="117"/>
                    <a:pt x="77" y="92"/>
                    <a:pt x="76" y="84"/>
                  </a:cubicBezTo>
                  <a:lnTo>
                    <a:pt x="118" y="112"/>
                  </a:lnTo>
                  <a:cubicBezTo>
                    <a:pt x="127" y="119"/>
                    <a:pt x="127" y="119"/>
                    <a:pt x="131" y="119"/>
                  </a:cubicBezTo>
                  <a:cubicBezTo>
                    <a:pt x="137" y="119"/>
                    <a:pt x="141" y="113"/>
                    <a:pt x="141" y="107"/>
                  </a:cubicBezTo>
                  <a:cubicBezTo>
                    <a:pt x="141" y="100"/>
                    <a:pt x="137" y="99"/>
                    <a:pt x="134" y="97"/>
                  </a:cubicBezTo>
                  <a:lnTo>
                    <a:pt x="81" y="7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158" name="Freeform 10">
              <a:extLst>
                <a:ext uri="{FF2B5EF4-FFF2-40B4-BE49-F238E27FC236}">
                  <a16:creationId xmlns:a16="http://schemas.microsoft.com/office/drawing/2014/main" id="{7EA2246A-B9B6-4BDC-A753-727A72BABE12}"/>
                </a:ext>
              </a:extLst>
            </p:cNvPr>
            <p:cNvSpPr>
              <a:spLocks noEditPoints="1"/>
            </p:cNvSpPr>
            <p:nvPr>
              <p:custDataLst>
                <p:tags r:id="rId57"/>
              </p:custDataLst>
            </p:nvPr>
          </p:nvSpPr>
          <p:spPr bwMode="auto">
            <a:xfrm>
              <a:off x="2982913" y="4368800"/>
              <a:ext cx="200025" cy="73025"/>
            </a:xfrm>
            <a:custGeom>
              <a:avLst/>
              <a:gdLst>
                <a:gd name="T0" fmla="*/ 315 w 332"/>
                <a:gd name="T1" fmla="*/ 20 h 117"/>
                <a:gd name="T2" fmla="*/ 332 w 332"/>
                <a:gd name="T3" fmla="*/ 10 h 117"/>
                <a:gd name="T4" fmla="*/ 315 w 332"/>
                <a:gd name="T5" fmla="*/ 0 h 117"/>
                <a:gd name="T6" fmla="*/ 17 w 332"/>
                <a:gd name="T7" fmla="*/ 0 h 117"/>
                <a:gd name="T8" fmla="*/ 0 w 332"/>
                <a:gd name="T9" fmla="*/ 10 h 117"/>
                <a:gd name="T10" fmla="*/ 17 w 332"/>
                <a:gd name="T11" fmla="*/ 20 h 117"/>
                <a:gd name="T12" fmla="*/ 315 w 332"/>
                <a:gd name="T13" fmla="*/ 20 h 117"/>
                <a:gd name="T14" fmla="*/ 315 w 332"/>
                <a:gd name="T15" fmla="*/ 117 h 117"/>
                <a:gd name="T16" fmla="*/ 332 w 332"/>
                <a:gd name="T17" fmla="*/ 107 h 117"/>
                <a:gd name="T18" fmla="*/ 315 w 332"/>
                <a:gd name="T19" fmla="*/ 97 h 117"/>
                <a:gd name="T20" fmla="*/ 17 w 332"/>
                <a:gd name="T21" fmla="*/ 97 h 117"/>
                <a:gd name="T22" fmla="*/ 0 w 332"/>
                <a:gd name="T23" fmla="*/ 107 h 117"/>
                <a:gd name="T24" fmla="*/ 17 w 332"/>
                <a:gd name="T25" fmla="*/ 117 h 117"/>
                <a:gd name="T26" fmla="*/ 315 w 332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2" h="117">
                  <a:moveTo>
                    <a:pt x="315" y="20"/>
                  </a:moveTo>
                  <a:cubicBezTo>
                    <a:pt x="322" y="20"/>
                    <a:pt x="332" y="20"/>
                    <a:pt x="332" y="10"/>
                  </a:cubicBezTo>
                  <a:cubicBezTo>
                    <a:pt x="332" y="0"/>
                    <a:pt x="322" y="0"/>
                    <a:pt x="315" y="0"/>
                  </a:cubicBezTo>
                  <a:lnTo>
                    <a:pt x="17" y="0"/>
                  </a:lnTo>
                  <a:cubicBezTo>
                    <a:pt x="10" y="0"/>
                    <a:pt x="0" y="0"/>
                    <a:pt x="0" y="10"/>
                  </a:cubicBezTo>
                  <a:cubicBezTo>
                    <a:pt x="0" y="20"/>
                    <a:pt x="10" y="20"/>
                    <a:pt x="17" y="20"/>
                  </a:cubicBezTo>
                  <a:lnTo>
                    <a:pt x="315" y="20"/>
                  </a:lnTo>
                  <a:close/>
                  <a:moveTo>
                    <a:pt x="315" y="117"/>
                  </a:moveTo>
                  <a:cubicBezTo>
                    <a:pt x="322" y="117"/>
                    <a:pt x="332" y="117"/>
                    <a:pt x="332" y="107"/>
                  </a:cubicBezTo>
                  <a:cubicBezTo>
                    <a:pt x="332" y="97"/>
                    <a:pt x="322" y="97"/>
                    <a:pt x="315" y="97"/>
                  </a:cubicBezTo>
                  <a:lnTo>
                    <a:pt x="17" y="97"/>
                  </a:lnTo>
                  <a:cubicBezTo>
                    <a:pt x="10" y="97"/>
                    <a:pt x="0" y="97"/>
                    <a:pt x="0" y="107"/>
                  </a:cubicBezTo>
                  <a:cubicBezTo>
                    <a:pt x="0" y="117"/>
                    <a:pt x="10" y="117"/>
                    <a:pt x="17" y="117"/>
                  </a:cubicBezTo>
                  <a:lnTo>
                    <a:pt x="315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159" name="Freeform 11">
              <a:extLst>
                <a:ext uri="{FF2B5EF4-FFF2-40B4-BE49-F238E27FC236}">
                  <a16:creationId xmlns:a16="http://schemas.microsoft.com/office/drawing/2014/main" id="{AC31B074-AA28-40DA-9B8B-6A84827BD287}"/>
                </a:ext>
              </a:extLst>
            </p:cNvPr>
            <p:cNvSpPr>
              <a:spLocks noEditPoints="1"/>
            </p:cNvSpPr>
            <p:nvPr>
              <p:custDataLst>
                <p:tags r:id="rId58"/>
              </p:custDataLst>
            </p:nvPr>
          </p:nvSpPr>
          <p:spPr bwMode="auto">
            <a:xfrm>
              <a:off x="3414713" y="4057650"/>
              <a:ext cx="220663" cy="225425"/>
            </a:xfrm>
            <a:custGeom>
              <a:avLst/>
              <a:gdLst>
                <a:gd name="T0" fmla="*/ 365 w 368"/>
                <a:gd name="T1" fmla="*/ 11 h 357"/>
                <a:gd name="T2" fmla="*/ 368 w 368"/>
                <a:gd name="T3" fmla="*/ 4 h 357"/>
                <a:gd name="T4" fmla="*/ 356 w 368"/>
                <a:gd name="T5" fmla="*/ 0 h 357"/>
                <a:gd name="T6" fmla="*/ 12 w 368"/>
                <a:gd name="T7" fmla="*/ 0 h 357"/>
                <a:gd name="T8" fmla="*/ 0 w 368"/>
                <a:gd name="T9" fmla="*/ 4 h 357"/>
                <a:gd name="T10" fmla="*/ 2 w 368"/>
                <a:gd name="T11" fmla="*/ 11 h 357"/>
                <a:gd name="T12" fmla="*/ 170 w 368"/>
                <a:gd name="T13" fmla="*/ 347 h 357"/>
                <a:gd name="T14" fmla="*/ 184 w 368"/>
                <a:gd name="T15" fmla="*/ 357 h 357"/>
                <a:gd name="T16" fmla="*/ 197 w 368"/>
                <a:gd name="T17" fmla="*/ 347 h 357"/>
                <a:gd name="T18" fmla="*/ 365 w 368"/>
                <a:gd name="T19" fmla="*/ 11 h 357"/>
                <a:gd name="T20" fmla="*/ 62 w 368"/>
                <a:gd name="T21" fmla="*/ 36 h 357"/>
                <a:gd name="T22" fmla="*/ 335 w 368"/>
                <a:gd name="T23" fmla="*/ 36 h 357"/>
                <a:gd name="T24" fmla="*/ 199 w 368"/>
                <a:gd name="T25" fmla="*/ 310 h 357"/>
                <a:gd name="T26" fmla="*/ 62 w 368"/>
                <a:gd name="T27" fmla="*/ 36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8" h="357">
                  <a:moveTo>
                    <a:pt x="365" y="11"/>
                  </a:moveTo>
                  <a:cubicBezTo>
                    <a:pt x="366" y="9"/>
                    <a:pt x="368" y="6"/>
                    <a:pt x="368" y="4"/>
                  </a:cubicBezTo>
                  <a:cubicBezTo>
                    <a:pt x="368" y="0"/>
                    <a:pt x="367" y="0"/>
                    <a:pt x="356" y="0"/>
                  </a:cubicBezTo>
                  <a:lnTo>
                    <a:pt x="12" y="0"/>
                  </a:lnTo>
                  <a:cubicBezTo>
                    <a:pt x="0" y="0"/>
                    <a:pt x="0" y="0"/>
                    <a:pt x="0" y="4"/>
                  </a:cubicBezTo>
                  <a:cubicBezTo>
                    <a:pt x="0" y="6"/>
                    <a:pt x="1" y="9"/>
                    <a:pt x="2" y="11"/>
                  </a:cubicBezTo>
                  <a:lnTo>
                    <a:pt x="170" y="347"/>
                  </a:lnTo>
                  <a:cubicBezTo>
                    <a:pt x="174" y="354"/>
                    <a:pt x="175" y="357"/>
                    <a:pt x="184" y="357"/>
                  </a:cubicBezTo>
                  <a:cubicBezTo>
                    <a:pt x="192" y="357"/>
                    <a:pt x="194" y="354"/>
                    <a:pt x="197" y="347"/>
                  </a:cubicBezTo>
                  <a:lnTo>
                    <a:pt x="365" y="11"/>
                  </a:lnTo>
                  <a:close/>
                  <a:moveTo>
                    <a:pt x="62" y="36"/>
                  </a:moveTo>
                  <a:lnTo>
                    <a:pt x="335" y="36"/>
                  </a:lnTo>
                  <a:lnTo>
                    <a:pt x="199" y="310"/>
                  </a:lnTo>
                  <a:lnTo>
                    <a:pt x="62" y="3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160" name="Freeform 12">
              <a:extLst>
                <a:ext uri="{FF2B5EF4-FFF2-40B4-BE49-F238E27FC236}">
                  <a16:creationId xmlns:a16="http://schemas.microsoft.com/office/drawing/2014/main" id="{5902B3E0-F9A2-4943-8188-6FD879A57C83}"/>
                </a:ext>
              </a:extLst>
            </p:cNvPr>
            <p:cNvSpPr>
              <a:spLocks/>
            </p:cNvSpPr>
            <p:nvPr>
              <p:custDataLst>
                <p:tags r:id="rId59"/>
              </p:custDataLst>
            </p:nvPr>
          </p:nvSpPr>
          <p:spPr bwMode="auto">
            <a:xfrm>
              <a:off x="3659188" y="4222750"/>
              <a:ext cx="112713" cy="98425"/>
            </a:xfrm>
            <a:custGeom>
              <a:avLst/>
              <a:gdLst>
                <a:gd name="T0" fmla="*/ 70 w 187"/>
                <a:gd name="T1" fmla="*/ 117 h 158"/>
                <a:gd name="T2" fmla="*/ 38 w 187"/>
                <a:gd name="T3" fmla="*/ 148 h 158"/>
                <a:gd name="T4" fmla="*/ 19 w 187"/>
                <a:gd name="T5" fmla="*/ 143 h 158"/>
                <a:gd name="T6" fmla="*/ 34 w 187"/>
                <a:gd name="T7" fmla="*/ 124 h 158"/>
                <a:gd name="T8" fmla="*/ 20 w 187"/>
                <a:gd name="T9" fmla="*/ 111 h 158"/>
                <a:gd name="T10" fmla="*/ 0 w 187"/>
                <a:gd name="T11" fmla="*/ 132 h 158"/>
                <a:gd name="T12" fmla="*/ 37 w 187"/>
                <a:gd name="T13" fmla="*/ 158 h 158"/>
                <a:gd name="T14" fmla="*/ 76 w 187"/>
                <a:gd name="T15" fmla="*/ 133 h 158"/>
                <a:gd name="T16" fmla="*/ 118 w 187"/>
                <a:gd name="T17" fmla="*/ 158 h 158"/>
                <a:gd name="T18" fmla="*/ 179 w 187"/>
                <a:gd name="T19" fmla="*/ 104 h 158"/>
                <a:gd name="T20" fmla="*/ 173 w 187"/>
                <a:gd name="T21" fmla="*/ 100 h 158"/>
                <a:gd name="T22" fmla="*/ 167 w 187"/>
                <a:gd name="T23" fmla="*/ 106 h 158"/>
                <a:gd name="T24" fmla="*/ 119 w 187"/>
                <a:gd name="T25" fmla="*/ 148 h 158"/>
                <a:gd name="T26" fmla="*/ 98 w 187"/>
                <a:gd name="T27" fmla="*/ 125 h 158"/>
                <a:gd name="T28" fmla="*/ 116 w 187"/>
                <a:gd name="T29" fmla="*/ 46 h 158"/>
                <a:gd name="T30" fmla="*/ 150 w 187"/>
                <a:gd name="T31" fmla="*/ 10 h 158"/>
                <a:gd name="T32" fmla="*/ 169 w 187"/>
                <a:gd name="T33" fmla="*/ 15 h 158"/>
                <a:gd name="T34" fmla="*/ 153 w 187"/>
                <a:gd name="T35" fmla="*/ 34 h 158"/>
                <a:gd name="T36" fmla="*/ 167 w 187"/>
                <a:gd name="T37" fmla="*/ 47 h 158"/>
                <a:gd name="T38" fmla="*/ 187 w 187"/>
                <a:gd name="T39" fmla="*/ 26 h 158"/>
                <a:gd name="T40" fmla="*/ 151 w 187"/>
                <a:gd name="T41" fmla="*/ 0 h 158"/>
                <a:gd name="T42" fmla="*/ 112 w 187"/>
                <a:gd name="T43" fmla="*/ 25 h 158"/>
                <a:gd name="T44" fmla="*/ 70 w 187"/>
                <a:gd name="T45" fmla="*/ 0 h 158"/>
                <a:gd name="T46" fmla="*/ 8 w 187"/>
                <a:gd name="T47" fmla="*/ 54 h 158"/>
                <a:gd name="T48" fmla="*/ 14 w 187"/>
                <a:gd name="T49" fmla="*/ 58 h 158"/>
                <a:gd name="T50" fmla="*/ 21 w 187"/>
                <a:gd name="T51" fmla="*/ 52 h 158"/>
                <a:gd name="T52" fmla="*/ 69 w 187"/>
                <a:gd name="T53" fmla="*/ 10 h 158"/>
                <a:gd name="T54" fmla="*/ 90 w 187"/>
                <a:gd name="T55" fmla="*/ 33 h 158"/>
                <a:gd name="T56" fmla="*/ 82 w 187"/>
                <a:gd name="T57" fmla="*/ 69 h 158"/>
                <a:gd name="T58" fmla="*/ 70 w 187"/>
                <a:gd name="T59" fmla="*/ 11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7" h="158">
                  <a:moveTo>
                    <a:pt x="70" y="117"/>
                  </a:moveTo>
                  <a:cubicBezTo>
                    <a:pt x="67" y="129"/>
                    <a:pt x="55" y="148"/>
                    <a:pt x="38" y="148"/>
                  </a:cubicBezTo>
                  <a:cubicBezTo>
                    <a:pt x="37" y="148"/>
                    <a:pt x="26" y="148"/>
                    <a:pt x="19" y="143"/>
                  </a:cubicBezTo>
                  <a:cubicBezTo>
                    <a:pt x="33" y="138"/>
                    <a:pt x="34" y="126"/>
                    <a:pt x="34" y="124"/>
                  </a:cubicBezTo>
                  <a:cubicBezTo>
                    <a:pt x="34" y="116"/>
                    <a:pt x="28" y="111"/>
                    <a:pt x="20" y="111"/>
                  </a:cubicBezTo>
                  <a:cubicBezTo>
                    <a:pt x="10" y="111"/>
                    <a:pt x="0" y="119"/>
                    <a:pt x="0" y="132"/>
                  </a:cubicBezTo>
                  <a:cubicBezTo>
                    <a:pt x="0" y="150"/>
                    <a:pt x="20" y="158"/>
                    <a:pt x="37" y="158"/>
                  </a:cubicBezTo>
                  <a:cubicBezTo>
                    <a:pt x="53" y="158"/>
                    <a:pt x="67" y="147"/>
                    <a:pt x="76" y="133"/>
                  </a:cubicBezTo>
                  <a:cubicBezTo>
                    <a:pt x="84" y="151"/>
                    <a:pt x="104" y="158"/>
                    <a:pt x="118" y="158"/>
                  </a:cubicBezTo>
                  <a:cubicBezTo>
                    <a:pt x="158" y="158"/>
                    <a:pt x="179" y="114"/>
                    <a:pt x="179" y="104"/>
                  </a:cubicBezTo>
                  <a:cubicBezTo>
                    <a:pt x="179" y="100"/>
                    <a:pt x="174" y="100"/>
                    <a:pt x="173" y="100"/>
                  </a:cubicBezTo>
                  <a:cubicBezTo>
                    <a:pt x="168" y="100"/>
                    <a:pt x="168" y="101"/>
                    <a:pt x="167" y="106"/>
                  </a:cubicBezTo>
                  <a:cubicBezTo>
                    <a:pt x="159" y="130"/>
                    <a:pt x="138" y="148"/>
                    <a:pt x="119" y="148"/>
                  </a:cubicBezTo>
                  <a:cubicBezTo>
                    <a:pt x="105" y="148"/>
                    <a:pt x="98" y="138"/>
                    <a:pt x="98" y="125"/>
                  </a:cubicBezTo>
                  <a:cubicBezTo>
                    <a:pt x="98" y="116"/>
                    <a:pt x="106" y="84"/>
                    <a:pt x="116" y="46"/>
                  </a:cubicBezTo>
                  <a:cubicBezTo>
                    <a:pt x="123" y="19"/>
                    <a:pt x="138" y="10"/>
                    <a:pt x="150" y="10"/>
                  </a:cubicBezTo>
                  <a:cubicBezTo>
                    <a:pt x="151" y="10"/>
                    <a:pt x="161" y="10"/>
                    <a:pt x="169" y="15"/>
                  </a:cubicBezTo>
                  <a:cubicBezTo>
                    <a:pt x="158" y="18"/>
                    <a:pt x="153" y="28"/>
                    <a:pt x="153" y="34"/>
                  </a:cubicBezTo>
                  <a:cubicBezTo>
                    <a:pt x="153" y="42"/>
                    <a:pt x="159" y="47"/>
                    <a:pt x="167" y="47"/>
                  </a:cubicBezTo>
                  <a:cubicBezTo>
                    <a:pt x="175" y="47"/>
                    <a:pt x="187" y="40"/>
                    <a:pt x="187" y="26"/>
                  </a:cubicBezTo>
                  <a:cubicBezTo>
                    <a:pt x="187" y="6"/>
                    <a:pt x="165" y="0"/>
                    <a:pt x="151" y="0"/>
                  </a:cubicBezTo>
                  <a:cubicBezTo>
                    <a:pt x="133" y="0"/>
                    <a:pt x="119" y="12"/>
                    <a:pt x="112" y="25"/>
                  </a:cubicBezTo>
                  <a:cubicBezTo>
                    <a:pt x="105" y="11"/>
                    <a:pt x="89" y="0"/>
                    <a:pt x="70" y="0"/>
                  </a:cubicBezTo>
                  <a:cubicBezTo>
                    <a:pt x="31" y="0"/>
                    <a:pt x="8" y="43"/>
                    <a:pt x="8" y="54"/>
                  </a:cubicBezTo>
                  <a:cubicBezTo>
                    <a:pt x="8" y="58"/>
                    <a:pt x="13" y="58"/>
                    <a:pt x="14" y="58"/>
                  </a:cubicBezTo>
                  <a:cubicBezTo>
                    <a:pt x="19" y="58"/>
                    <a:pt x="19" y="57"/>
                    <a:pt x="21" y="52"/>
                  </a:cubicBezTo>
                  <a:cubicBezTo>
                    <a:pt x="30" y="25"/>
                    <a:pt x="52" y="10"/>
                    <a:pt x="69" y="10"/>
                  </a:cubicBezTo>
                  <a:cubicBezTo>
                    <a:pt x="80" y="10"/>
                    <a:pt x="90" y="16"/>
                    <a:pt x="90" y="33"/>
                  </a:cubicBezTo>
                  <a:cubicBezTo>
                    <a:pt x="90" y="40"/>
                    <a:pt x="85" y="57"/>
                    <a:pt x="82" y="69"/>
                  </a:cubicBezTo>
                  <a:lnTo>
                    <a:pt x="70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161" name="Freeform 13">
              <a:extLst>
                <a:ext uri="{FF2B5EF4-FFF2-40B4-BE49-F238E27FC236}">
                  <a16:creationId xmlns:a16="http://schemas.microsoft.com/office/drawing/2014/main" id="{20530514-E10C-4CBA-853F-06A5A90044DE}"/>
                </a:ext>
              </a:extLst>
            </p:cNvPr>
            <p:cNvSpPr>
              <a:spLocks noEditPoints="1"/>
            </p:cNvSpPr>
            <p:nvPr>
              <p:custDataLst>
                <p:tags r:id="rId60"/>
              </p:custDataLst>
            </p:nvPr>
          </p:nvSpPr>
          <p:spPr bwMode="auto">
            <a:xfrm>
              <a:off x="3814763" y="4054475"/>
              <a:ext cx="157163" cy="282575"/>
            </a:xfrm>
            <a:custGeom>
              <a:avLst/>
              <a:gdLst>
                <a:gd name="T0" fmla="*/ 193 w 261"/>
                <a:gd name="T1" fmla="*/ 12 h 449"/>
                <a:gd name="T2" fmla="*/ 195 w 261"/>
                <a:gd name="T3" fmla="*/ 5 h 449"/>
                <a:gd name="T4" fmla="*/ 189 w 261"/>
                <a:gd name="T5" fmla="*/ 0 h 449"/>
                <a:gd name="T6" fmla="*/ 181 w 261"/>
                <a:gd name="T7" fmla="*/ 10 h 449"/>
                <a:gd name="T8" fmla="*/ 152 w 261"/>
                <a:gd name="T9" fmla="*/ 125 h 449"/>
                <a:gd name="T10" fmla="*/ 0 w 261"/>
                <a:gd name="T11" fmla="*/ 262 h 449"/>
                <a:gd name="T12" fmla="*/ 96 w 261"/>
                <a:gd name="T13" fmla="*/ 352 h 449"/>
                <a:gd name="T14" fmla="*/ 84 w 261"/>
                <a:gd name="T15" fmla="*/ 399 h 449"/>
                <a:gd name="T16" fmla="*/ 73 w 261"/>
                <a:gd name="T17" fmla="*/ 443 h 449"/>
                <a:gd name="T18" fmla="*/ 79 w 261"/>
                <a:gd name="T19" fmla="*/ 449 h 449"/>
                <a:gd name="T20" fmla="*/ 84 w 261"/>
                <a:gd name="T21" fmla="*/ 447 h 449"/>
                <a:gd name="T22" fmla="*/ 90 w 261"/>
                <a:gd name="T23" fmla="*/ 427 h 449"/>
                <a:gd name="T24" fmla="*/ 109 w 261"/>
                <a:gd name="T25" fmla="*/ 352 h 449"/>
                <a:gd name="T26" fmla="*/ 261 w 261"/>
                <a:gd name="T27" fmla="*/ 216 h 449"/>
                <a:gd name="T28" fmla="*/ 165 w 261"/>
                <a:gd name="T29" fmla="*/ 125 h 449"/>
                <a:gd name="T30" fmla="*/ 193 w 261"/>
                <a:gd name="T31" fmla="*/ 12 h 449"/>
                <a:gd name="T32" fmla="*/ 98 w 261"/>
                <a:gd name="T33" fmla="*/ 341 h 449"/>
                <a:gd name="T34" fmla="*/ 32 w 261"/>
                <a:gd name="T35" fmla="*/ 273 h 449"/>
                <a:gd name="T36" fmla="*/ 149 w 261"/>
                <a:gd name="T37" fmla="*/ 136 h 449"/>
                <a:gd name="T38" fmla="*/ 98 w 261"/>
                <a:gd name="T39" fmla="*/ 341 h 449"/>
                <a:gd name="T40" fmla="*/ 162 w 261"/>
                <a:gd name="T41" fmla="*/ 136 h 449"/>
                <a:gd name="T42" fmla="*/ 229 w 261"/>
                <a:gd name="T43" fmla="*/ 205 h 449"/>
                <a:gd name="T44" fmla="*/ 111 w 261"/>
                <a:gd name="T45" fmla="*/ 341 h 449"/>
                <a:gd name="T46" fmla="*/ 162 w 261"/>
                <a:gd name="T47" fmla="*/ 136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1" h="449">
                  <a:moveTo>
                    <a:pt x="193" y="12"/>
                  </a:moveTo>
                  <a:cubicBezTo>
                    <a:pt x="193" y="11"/>
                    <a:pt x="195" y="6"/>
                    <a:pt x="195" y="5"/>
                  </a:cubicBezTo>
                  <a:cubicBezTo>
                    <a:pt x="195" y="5"/>
                    <a:pt x="195" y="0"/>
                    <a:pt x="189" y="0"/>
                  </a:cubicBezTo>
                  <a:cubicBezTo>
                    <a:pt x="184" y="0"/>
                    <a:pt x="183" y="2"/>
                    <a:pt x="181" y="10"/>
                  </a:cubicBezTo>
                  <a:lnTo>
                    <a:pt x="152" y="125"/>
                  </a:lnTo>
                  <a:cubicBezTo>
                    <a:pt x="73" y="128"/>
                    <a:pt x="0" y="194"/>
                    <a:pt x="0" y="262"/>
                  </a:cubicBezTo>
                  <a:cubicBezTo>
                    <a:pt x="0" y="309"/>
                    <a:pt x="35" y="349"/>
                    <a:pt x="96" y="352"/>
                  </a:cubicBezTo>
                  <a:cubicBezTo>
                    <a:pt x="92" y="368"/>
                    <a:pt x="88" y="384"/>
                    <a:pt x="84" y="399"/>
                  </a:cubicBezTo>
                  <a:cubicBezTo>
                    <a:pt x="78" y="423"/>
                    <a:pt x="73" y="442"/>
                    <a:pt x="73" y="443"/>
                  </a:cubicBezTo>
                  <a:cubicBezTo>
                    <a:pt x="73" y="448"/>
                    <a:pt x="77" y="449"/>
                    <a:pt x="79" y="449"/>
                  </a:cubicBezTo>
                  <a:cubicBezTo>
                    <a:pt x="82" y="449"/>
                    <a:pt x="83" y="448"/>
                    <a:pt x="84" y="447"/>
                  </a:cubicBezTo>
                  <a:cubicBezTo>
                    <a:pt x="85" y="446"/>
                    <a:pt x="88" y="434"/>
                    <a:pt x="90" y="427"/>
                  </a:cubicBezTo>
                  <a:lnTo>
                    <a:pt x="109" y="352"/>
                  </a:lnTo>
                  <a:cubicBezTo>
                    <a:pt x="189" y="350"/>
                    <a:pt x="261" y="283"/>
                    <a:pt x="261" y="216"/>
                  </a:cubicBezTo>
                  <a:cubicBezTo>
                    <a:pt x="261" y="176"/>
                    <a:pt x="235" y="130"/>
                    <a:pt x="165" y="125"/>
                  </a:cubicBezTo>
                  <a:lnTo>
                    <a:pt x="193" y="12"/>
                  </a:lnTo>
                  <a:close/>
                  <a:moveTo>
                    <a:pt x="98" y="341"/>
                  </a:moveTo>
                  <a:cubicBezTo>
                    <a:pt x="68" y="340"/>
                    <a:pt x="32" y="322"/>
                    <a:pt x="32" y="273"/>
                  </a:cubicBezTo>
                  <a:cubicBezTo>
                    <a:pt x="32" y="213"/>
                    <a:pt x="75" y="143"/>
                    <a:pt x="149" y="136"/>
                  </a:cubicBezTo>
                  <a:lnTo>
                    <a:pt x="98" y="341"/>
                  </a:lnTo>
                  <a:close/>
                  <a:moveTo>
                    <a:pt x="162" y="136"/>
                  </a:moveTo>
                  <a:cubicBezTo>
                    <a:pt x="200" y="138"/>
                    <a:pt x="229" y="161"/>
                    <a:pt x="229" y="205"/>
                  </a:cubicBezTo>
                  <a:cubicBezTo>
                    <a:pt x="229" y="264"/>
                    <a:pt x="186" y="335"/>
                    <a:pt x="111" y="341"/>
                  </a:cubicBezTo>
                  <a:lnTo>
                    <a:pt x="162" y="13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162" name="Rectangle 14">
              <a:extLst>
                <a:ext uri="{FF2B5EF4-FFF2-40B4-BE49-F238E27FC236}">
                  <a16:creationId xmlns:a16="http://schemas.microsoft.com/office/drawing/2014/main" id="{646FA6AC-6717-4967-8818-C5B456AE7C0F}"/>
                </a:ext>
              </a:extLst>
            </p:cNvPr>
            <p:cNvSpPr>
              <a:spLocks noChangeArrowheads="1"/>
            </p:cNvSpPr>
            <p:nvPr>
              <p:custDataLst>
                <p:tags r:id="rId61"/>
              </p:custDataLst>
            </p:nvPr>
          </p:nvSpPr>
          <p:spPr bwMode="auto">
            <a:xfrm>
              <a:off x="3317875" y="4398963"/>
              <a:ext cx="742950" cy="12700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163" name="Freeform 15">
              <a:extLst>
                <a:ext uri="{FF2B5EF4-FFF2-40B4-BE49-F238E27FC236}">
                  <a16:creationId xmlns:a16="http://schemas.microsoft.com/office/drawing/2014/main" id="{008F160F-72E7-4539-9DF2-8C57B55E5782}"/>
                </a:ext>
              </a:extLst>
            </p:cNvPr>
            <p:cNvSpPr>
              <a:spLocks/>
            </p:cNvSpPr>
            <p:nvPr>
              <p:custDataLst>
                <p:tags r:id="rId62"/>
              </p:custDataLst>
            </p:nvPr>
          </p:nvSpPr>
          <p:spPr bwMode="auto">
            <a:xfrm>
              <a:off x="3352800" y="4464050"/>
              <a:ext cx="12700" cy="314325"/>
            </a:xfrm>
            <a:custGeom>
              <a:avLst/>
              <a:gdLst>
                <a:gd name="T0" fmla="*/ 20 w 20"/>
                <a:gd name="T1" fmla="*/ 18 h 499"/>
                <a:gd name="T2" fmla="*/ 10 w 20"/>
                <a:gd name="T3" fmla="*/ 0 h 499"/>
                <a:gd name="T4" fmla="*/ 0 w 20"/>
                <a:gd name="T5" fmla="*/ 18 h 499"/>
                <a:gd name="T6" fmla="*/ 0 w 20"/>
                <a:gd name="T7" fmla="*/ 481 h 499"/>
                <a:gd name="T8" fmla="*/ 10 w 20"/>
                <a:gd name="T9" fmla="*/ 499 h 499"/>
                <a:gd name="T10" fmla="*/ 20 w 20"/>
                <a:gd name="T11" fmla="*/ 481 h 499"/>
                <a:gd name="T12" fmla="*/ 20 w 20"/>
                <a:gd name="T13" fmla="*/ 18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99">
                  <a:moveTo>
                    <a:pt x="20" y="18"/>
                  </a:moveTo>
                  <a:cubicBezTo>
                    <a:pt x="20" y="9"/>
                    <a:pt x="20" y="0"/>
                    <a:pt x="10" y="0"/>
                  </a:cubicBezTo>
                  <a:cubicBezTo>
                    <a:pt x="0" y="0"/>
                    <a:pt x="0" y="9"/>
                    <a:pt x="0" y="18"/>
                  </a:cubicBezTo>
                  <a:lnTo>
                    <a:pt x="0" y="481"/>
                  </a:lnTo>
                  <a:cubicBezTo>
                    <a:pt x="0" y="490"/>
                    <a:pt x="0" y="499"/>
                    <a:pt x="10" y="499"/>
                  </a:cubicBezTo>
                  <a:cubicBezTo>
                    <a:pt x="20" y="499"/>
                    <a:pt x="20" y="490"/>
                    <a:pt x="20" y="481"/>
                  </a:cubicBezTo>
                  <a:lnTo>
                    <a:pt x="20" y="1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164" name="Freeform 16">
              <a:extLst>
                <a:ext uri="{FF2B5EF4-FFF2-40B4-BE49-F238E27FC236}">
                  <a16:creationId xmlns:a16="http://schemas.microsoft.com/office/drawing/2014/main" id="{5126FFE5-DFDA-42D5-A0B0-C591E7A28C8B}"/>
                </a:ext>
              </a:extLst>
            </p:cNvPr>
            <p:cNvSpPr>
              <a:spLocks noEditPoints="1"/>
            </p:cNvSpPr>
            <p:nvPr>
              <p:custDataLst>
                <p:tags r:id="rId63"/>
              </p:custDataLst>
            </p:nvPr>
          </p:nvSpPr>
          <p:spPr bwMode="auto">
            <a:xfrm>
              <a:off x="3414713" y="4484688"/>
              <a:ext cx="220663" cy="225425"/>
            </a:xfrm>
            <a:custGeom>
              <a:avLst/>
              <a:gdLst>
                <a:gd name="T0" fmla="*/ 365 w 368"/>
                <a:gd name="T1" fmla="*/ 11 h 357"/>
                <a:gd name="T2" fmla="*/ 368 w 368"/>
                <a:gd name="T3" fmla="*/ 4 h 357"/>
                <a:gd name="T4" fmla="*/ 356 w 368"/>
                <a:gd name="T5" fmla="*/ 0 h 357"/>
                <a:gd name="T6" fmla="*/ 12 w 368"/>
                <a:gd name="T7" fmla="*/ 0 h 357"/>
                <a:gd name="T8" fmla="*/ 0 w 368"/>
                <a:gd name="T9" fmla="*/ 4 h 357"/>
                <a:gd name="T10" fmla="*/ 2 w 368"/>
                <a:gd name="T11" fmla="*/ 11 h 357"/>
                <a:gd name="T12" fmla="*/ 170 w 368"/>
                <a:gd name="T13" fmla="*/ 347 h 357"/>
                <a:gd name="T14" fmla="*/ 184 w 368"/>
                <a:gd name="T15" fmla="*/ 357 h 357"/>
                <a:gd name="T16" fmla="*/ 197 w 368"/>
                <a:gd name="T17" fmla="*/ 347 h 357"/>
                <a:gd name="T18" fmla="*/ 365 w 368"/>
                <a:gd name="T19" fmla="*/ 11 h 357"/>
                <a:gd name="T20" fmla="*/ 62 w 368"/>
                <a:gd name="T21" fmla="*/ 36 h 357"/>
                <a:gd name="T22" fmla="*/ 335 w 368"/>
                <a:gd name="T23" fmla="*/ 36 h 357"/>
                <a:gd name="T24" fmla="*/ 199 w 368"/>
                <a:gd name="T25" fmla="*/ 310 h 357"/>
                <a:gd name="T26" fmla="*/ 62 w 368"/>
                <a:gd name="T27" fmla="*/ 36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8" h="357">
                  <a:moveTo>
                    <a:pt x="365" y="11"/>
                  </a:moveTo>
                  <a:cubicBezTo>
                    <a:pt x="366" y="9"/>
                    <a:pt x="368" y="6"/>
                    <a:pt x="368" y="4"/>
                  </a:cubicBezTo>
                  <a:cubicBezTo>
                    <a:pt x="368" y="0"/>
                    <a:pt x="367" y="0"/>
                    <a:pt x="356" y="0"/>
                  </a:cubicBezTo>
                  <a:lnTo>
                    <a:pt x="12" y="0"/>
                  </a:lnTo>
                  <a:cubicBezTo>
                    <a:pt x="0" y="0"/>
                    <a:pt x="0" y="0"/>
                    <a:pt x="0" y="4"/>
                  </a:cubicBezTo>
                  <a:cubicBezTo>
                    <a:pt x="0" y="6"/>
                    <a:pt x="1" y="9"/>
                    <a:pt x="2" y="11"/>
                  </a:cubicBezTo>
                  <a:lnTo>
                    <a:pt x="170" y="347"/>
                  </a:lnTo>
                  <a:cubicBezTo>
                    <a:pt x="174" y="354"/>
                    <a:pt x="175" y="357"/>
                    <a:pt x="184" y="357"/>
                  </a:cubicBezTo>
                  <a:cubicBezTo>
                    <a:pt x="192" y="357"/>
                    <a:pt x="194" y="354"/>
                    <a:pt x="197" y="347"/>
                  </a:cubicBezTo>
                  <a:lnTo>
                    <a:pt x="365" y="11"/>
                  </a:lnTo>
                  <a:close/>
                  <a:moveTo>
                    <a:pt x="62" y="36"/>
                  </a:moveTo>
                  <a:lnTo>
                    <a:pt x="335" y="36"/>
                  </a:lnTo>
                  <a:lnTo>
                    <a:pt x="199" y="310"/>
                  </a:lnTo>
                  <a:lnTo>
                    <a:pt x="62" y="3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165" name="Freeform 17">
              <a:extLst>
                <a:ext uri="{FF2B5EF4-FFF2-40B4-BE49-F238E27FC236}">
                  <a16:creationId xmlns:a16="http://schemas.microsoft.com/office/drawing/2014/main" id="{29E94284-D575-44A6-979E-3F2DD237849A}"/>
                </a:ext>
              </a:extLst>
            </p:cNvPr>
            <p:cNvSpPr>
              <a:spLocks/>
            </p:cNvSpPr>
            <p:nvPr>
              <p:custDataLst>
                <p:tags r:id="rId64"/>
              </p:custDataLst>
            </p:nvPr>
          </p:nvSpPr>
          <p:spPr bwMode="auto">
            <a:xfrm>
              <a:off x="3659188" y="4649788"/>
              <a:ext cx="112713" cy="98425"/>
            </a:xfrm>
            <a:custGeom>
              <a:avLst/>
              <a:gdLst>
                <a:gd name="T0" fmla="*/ 70 w 187"/>
                <a:gd name="T1" fmla="*/ 117 h 158"/>
                <a:gd name="T2" fmla="*/ 38 w 187"/>
                <a:gd name="T3" fmla="*/ 148 h 158"/>
                <a:gd name="T4" fmla="*/ 19 w 187"/>
                <a:gd name="T5" fmla="*/ 143 h 158"/>
                <a:gd name="T6" fmla="*/ 34 w 187"/>
                <a:gd name="T7" fmla="*/ 124 h 158"/>
                <a:gd name="T8" fmla="*/ 20 w 187"/>
                <a:gd name="T9" fmla="*/ 111 h 158"/>
                <a:gd name="T10" fmla="*/ 0 w 187"/>
                <a:gd name="T11" fmla="*/ 132 h 158"/>
                <a:gd name="T12" fmla="*/ 37 w 187"/>
                <a:gd name="T13" fmla="*/ 158 h 158"/>
                <a:gd name="T14" fmla="*/ 76 w 187"/>
                <a:gd name="T15" fmla="*/ 133 h 158"/>
                <a:gd name="T16" fmla="*/ 118 w 187"/>
                <a:gd name="T17" fmla="*/ 158 h 158"/>
                <a:gd name="T18" fmla="*/ 179 w 187"/>
                <a:gd name="T19" fmla="*/ 104 h 158"/>
                <a:gd name="T20" fmla="*/ 173 w 187"/>
                <a:gd name="T21" fmla="*/ 100 h 158"/>
                <a:gd name="T22" fmla="*/ 167 w 187"/>
                <a:gd name="T23" fmla="*/ 106 h 158"/>
                <a:gd name="T24" fmla="*/ 119 w 187"/>
                <a:gd name="T25" fmla="*/ 148 h 158"/>
                <a:gd name="T26" fmla="*/ 98 w 187"/>
                <a:gd name="T27" fmla="*/ 125 h 158"/>
                <a:gd name="T28" fmla="*/ 116 w 187"/>
                <a:gd name="T29" fmla="*/ 46 h 158"/>
                <a:gd name="T30" fmla="*/ 150 w 187"/>
                <a:gd name="T31" fmla="*/ 10 h 158"/>
                <a:gd name="T32" fmla="*/ 169 w 187"/>
                <a:gd name="T33" fmla="*/ 15 h 158"/>
                <a:gd name="T34" fmla="*/ 153 w 187"/>
                <a:gd name="T35" fmla="*/ 34 h 158"/>
                <a:gd name="T36" fmla="*/ 167 w 187"/>
                <a:gd name="T37" fmla="*/ 47 h 158"/>
                <a:gd name="T38" fmla="*/ 187 w 187"/>
                <a:gd name="T39" fmla="*/ 26 h 158"/>
                <a:gd name="T40" fmla="*/ 151 w 187"/>
                <a:gd name="T41" fmla="*/ 0 h 158"/>
                <a:gd name="T42" fmla="*/ 112 w 187"/>
                <a:gd name="T43" fmla="*/ 25 h 158"/>
                <a:gd name="T44" fmla="*/ 70 w 187"/>
                <a:gd name="T45" fmla="*/ 0 h 158"/>
                <a:gd name="T46" fmla="*/ 8 w 187"/>
                <a:gd name="T47" fmla="*/ 54 h 158"/>
                <a:gd name="T48" fmla="*/ 14 w 187"/>
                <a:gd name="T49" fmla="*/ 58 h 158"/>
                <a:gd name="T50" fmla="*/ 21 w 187"/>
                <a:gd name="T51" fmla="*/ 52 h 158"/>
                <a:gd name="T52" fmla="*/ 69 w 187"/>
                <a:gd name="T53" fmla="*/ 10 h 158"/>
                <a:gd name="T54" fmla="*/ 90 w 187"/>
                <a:gd name="T55" fmla="*/ 33 h 158"/>
                <a:gd name="T56" fmla="*/ 82 w 187"/>
                <a:gd name="T57" fmla="*/ 69 h 158"/>
                <a:gd name="T58" fmla="*/ 70 w 187"/>
                <a:gd name="T59" fmla="*/ 11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7" h="158">
                  <a:moveTo>
                    <a:pt x="70" y="117"/>
                  </a:moveTo>
                  <a:cubicBezTo>
                    <a:pt x="67" y="129"/>
                    <a:pt x="55" y="148"/>
                    <a:pt x="38" y="148"/>
                  </a:cubicBezTo>
                  <a:cubicBezTo>
                    <a:pt x="37" y="148"/>
                    <a:pt x="26" y="148"/>
                    <a:pt x="19" y="143"/>
                  </a:cubicBezTo>
                  <a:cubicBezTo>
                    <a:pt x="33" y="138"/>
                    <a:pt x="34" y="126"/>
                    <a:pt x="34" y="124"/>
                  </a:cubicBezTo>
                  <a:cubicBezTo>
                    <a:pt x="34" y="116"/>
                    <a:pt x="28" y="111"/>
                    <a:pt x="20" y="111"/>
                  </a:cubicBezTo>
                  <a:cubicBezTo>
                    <a:pt x="10" y="111"/>
                    <a:pt x="0" y="119"/>
                    <a:pt x="0" y="132"/>
                  </a:cubicBezTo>
                  <a:cubicBezTo>
                    <a:pt x="0" y="150"/>
                    <a:pt x="20" y="158"/>
                    <a:pt x="37" y="158"/>
                  </a:cubicBezTo>
                  <a:cubicBezTo>
                    <a:pt x="53" y="158"/>
                    <a:pt x="67" y="148"/>
                    <a:pt x="76" y="133"/>
                  </a:cubicBezTo>
                  <a:cubicBezTo>
                    <a:pt x="84" y="151"/>
                    <a:pt x="104" y="158"/>
                    <a:pt x="118" y="158"/>
                  </a:cubicBezTo>
                  <a:cubicBezTo>
                    <a:pt x="158" y="158"/>
                    <a:pt x="179" y="114"/>
                    <a:pt x="179" y="104"/>
                  </a:cubicBezTo>
                  <a:cubicBezTo>
                    <a:pt x="179" y="100"/>
                    <a:pt x="174" y="100"/>
                    <a:pt x="173" y="100"/>
                  </a:cubicBezTo>
                  <a:cubicBezTo>
                    <a:pt x="168" y="100"/>
                    <a:pt x="168" y="101"/>
                    <a:pt x="167" y="106"/>
                  </a:cubicBezTo>
                  <a:cubicBezTo>
                    <a:pt x="159" y="130"/>
                    <a:pt x="138" y="148"/>
                    <a:pt x="119" y="148"/>
                  </a:cubicBezTo>
                  <a:cubicBezTo>
                    <a:pt x="105" y="148"/>
                    <a:pt x="98" y="138"/>
                    <a:pt x="98" y="125"/>
                  </a:cubicBezTo>
                  <a:cubicBezTo>
                    <a:pt x="98" y="116"/>
                    <a:pt x="106" y="84"/>
                    <a:pt x="116" y="46"/>
                  </a:cubicBezTo>
                  <a:cubicBezTo>
                    <a:pt x="123" y="19"/>
                    <a:pt x="138" y="10"/>
                    <a:pt x="150" y="10"/>
                  </a:cubicBezTo>
                  <a:cubicBezTo>
                    <a:pt x="151" y="10"/>
                    <a:pt x="161" y="10"/>
                    <a:pt x="169" y="15"/>
                  </a:cubicBezTo>
                  <a:cubicBezTo>
                    <a:pt x="158" y="18"/>
                    <a:pt x="153" y="28"/>
                    <a:pt x="153" y="34"/>
                  </a:cubicBezTo>
                  <a:cubicBezTo>
                    <a:pt x="153" y="42"/>
                    <a:pt x="159" y="47"/>
                    <a:pt x="167" y="47"/>
                  </a:cubicBezTo>
                  <a:cubicBezTo>
                    <a:pt x="175" y="47"/>
                    <a:pt x="187" y="40"/>
                    <a:pt x="187" y="26"/>
                  </a:cubicBezTo>
                  <a:cubicBezTo>
                    <a:pt x="187" y="6"/>
                    <a:pt x="165" y="0"/>
                    <a:pt x="151" y="0"/>
                  </a:cubicBezTo>
                  <a:cubicBezTo>
                    <a:pt x="133" y="0"/>
                    <a:pt x="119" y="12"/>
                    <a:pt x="112" y="25"/>
                  </a:cubicBezTo>
                  <a:cubicBezTo>
                    <a:pt x="105" y="11"/>
                    <a:pt x="89" y="0"/>
                    <a:pt x="70" y="0"/>
                  </a:cubicBezTo>
                  <a:cubicBezTo>
                    <a:pt x="31" y="0"/>
                    <a:pt x="8" y="43"/>
                    <a:pt x="8" y="54"/>
                  </a:cubicBezTo>
                  <a:cubicBezTo>
                    <a:pt x="8" y="58"/>
                    <a:pt x="13" y="58"/>
                    <a:pt x="14" y="58"/>
                  </a:cubicBezTo>
                  <a:cubicBezTo>
                    <a:pt x="19" y="58"/>
                    <a:pt x="19" y="57"/>
                    <a:pt x="21" y="52"/>
                  </a:cubicBezTo>
                  <a:cubicBezTo>
                    <a:pt x="30" y="25"/>
                    <a:pt x="52" y="10"/>
                    <a:pt x="69" y="10"/>
                  </a:cubicBezTo>
                  <a:cubicBezTo>
                    <a:pt x="80" y="10"/>
                    <a:pt x="90" y="16"/>
                    <a:pt x="90" y="33"/>
                  </a:cubicBezTo>
                  <a:cubicBezTo>
                    <a:pt x="90" y="40"/>
                    <a:pt x="85" y="58"/>
                    <a:pt x="82" y="69"/>
                  </a:cubicBezTo>
                  <a:lnTo>
                    <a:pt x="70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166" name="Freeform 18">
              <a:extLst>
                <a:ext uri="{FF2B5EF4-FFF2-40B4-BE49-F238E27FC236}">
                  <a16:creationId xmlns:a16="http://schemas.microsoft.com/office/drawing/2014/main" id="{82B612BB-259F-4764-BFF5-FD021B226565}"/>
                </a:ext>
              </a:extLst>
            </p:cNvPr>
            <p:cNvSpPr>
              <a:spLocks noEditPoints="1"/>
            </p:cNvSpPr>
            <p:nvPr>
              <p:custDataLst>
                <p:tags r:id="rId65"/>
              </p:custDataLst>
            </p:nvPr>
          </p:nvSpPr>
          <p:spPr bwMode="auto">
            <a:xfrm>
              <a:off x="3814763" y="4481513"/>
              <a:ext cx="157163" cy="282575"/>
            </a:xfrm>
            <a:custGeom>
              <a:avLst/>
              <a:gdLst>
                <a:gd name="T0" fmla="*/ 193 w 261"/>
                <a:gd name="T1" fmla="*/ 12 h 449"/>
                <a:gd name="T2" fmla="*/ 195 w 261"/>
                <a:gd name="T3" fmla="*/ 5 h 449"/>
                <a:gd name="T4" fmla="*/ 189 w 261"/>
                <a:gd name="T5" fmla="*/ 0 h 449"/>
                <a:gd name="T6" fmla="*/ 181 w 261"/>
                <a:gd name="T7" fmla="*/ 10 h 449"/>
                <a:gd name="T8" fmla="*/ 152 w 261"/>
                <a:gd name="T9" fmla="*/ 125 h 449"/>
                <a:gd name="T10" fmla="*/ 0 w 261"/>
                <a:gd name="T11" fmla="*/ 262 h 449"/>
                <a:gd name="T12" fmla="*/ 96 w 261"/>
                <a:gd name="T13" fmla="*/ 352 h 449"/>
                <a:gd name="T14" fmla="*/ 84 w 261"/>
                <a:gd name="T15" fmla="*/ 399 h 449"/>
                <a:gd name="T16" fmla="*/ 73 w 261"/>
                <a:gd name="T17" fmla="*/ 443 h 449"/>
                <a:gd name="T18" fmla="*/ 79 w 261"/>
                <a:gd name="T19" fmla="*/ 449 h 449"/>
                <a:gd name="T20" fmla="*/ 84 w 261"/>
                <a:gd name="T21" fmla="*/ 447 h 449"/>
                <a:gd name="T22" fmla="*/ 90 w 261"/>
                <a:gd name="T23" fmla="*/ 427 h 449"/>
                <a:gd name="T24" fmla="*/ 109 w 261"/>
                <a:gd name="T25" fmla="*/ 352 h 449"/>
                <a:gd name="T26" fmla="*/ 261 w 261"/>
                <a:gd name="T27" fmla="*/ 216 h 449"/>
                <a:gd name="T28" fmla="*/ 165 w 261"/>
                <a:gd name="T29" fmla="*/ 125 h 449"/>
                <a:gd name="T30" fmla="*/ 193 w 261"/>
                <a:gd name="T31" fmla="*/ 12 h 449"/>
                <a:gd name="T32" fmla="*/ 98 w 261"/>
                <a:gd name="T33" fmla="*/ 341 h 449"/>
                <a:gd name="T34" fmla="*/ 32 w 261"/>
                <a:gd name="T35" fmla="*/ 272 h 449"/>
                <a:gd name="T36" fmla="*/ 149 w 261"/>
                <a:gd name="T37" fmla="*/ 136 h 449"/>
                <a:gd name="T38" fmla="*/ 98 w 261"/>
                <a:gd name="T39" fmla="*/ 341 h 449"/>
                <a:gd name="T40" fmla="*/ 162 w 261"/>
                <a:gd name="T41" fmla="*/ 136 h 449"/>
                <a:gd name="T42" fmla="*/ 229 w 261"/>
                <a:gd name="T43" fmla="*/ 205 h 449"/>
                <a:gd name="T44" fmla="*/ 111 w 261"/>
                <a:gd name="T45" fmla="*/ 341 h 449"/>
                <a:gd name="T46" fmla="*/ 162 w 261"/>
                <a:gd name="T47" fmla="*/ 136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1" h="449">
                  <a:moveTo>
                    <a:pt x="193" y="12"/>
                  </a:moveTo>
                  <a:cubicBezTo>
                    <a:pt x="193" y="11"/>
                    <a:pt x="195" y="6"/>
                    <a:pt x="195" y="5"/>
                  </a:cubicBezTo>
                  <a:cubicBezTo>
                    <a:pt x="195" y="5"/>
                    <a:pt x="195" y="0"/>
                    <a:pt x="189" y="0"/>
                  </a:cubicBezTo>
                  <a:cubicBezTo>
                    <a:pt x="184" y="0"/>
                    <a:pt x="183" y="2"/>
                    <a:pt x="181" y="10"/>
                  </a:cubicBezTo>
                  <a:lnTo>
                    <a:pt x="152" y="125"/>
                  </a:lnTo>
                  <a:cubicBezTo>
                    <a:pt x="73" y="128"/>
                    <a:pt x="0" y="194"/>
                    <a:pt x="0" y="262"/>
                  </a:cubicBezTo>
                  <a:cubicBezTo>
                    <a:pt x="0" y="309"/>
                    <a:pt x="35" y="349"/>
                    <a:pt x="96" y="352"/>
                  </a:cubicBezTo>
                  <a:cubicBezTo>
                    <a:pt x="92" y="368"/>
                    <a:pt x="88" y="384"/>
                    <a:pt x="84" y="399"/>
                  </a:cubicBezTo>
                  <a:cubicBezTo>
                    <a:pt x="78" y="423"/>
                    <a:pt x="73" y="442"/>
                    <a:pt x="73" y="443"/>
                  </a:cubicBezTo>
                  <a:cubicBezTo>
                    <a:pt x="73" y="448"/>
                    <a:pt x="77" y="449"/>
                    <a:pt x="79" y="449"/>
                  </a:cubicBezTo>
                  <a:cubicBezTo>
                    <a:pt x="82" y="449"/>
                    <a:pt x="83" y="448"/>
                    <a:pt x="84" y="447"/>
                  </a:cubicBezTo>
                  <a:cubicBezTo>
                    <a:pt x="85" y="446"/>
                    <a:pt x="88" y="434"/>
                    <a:pt x="90" y="427"/>
                  </a:cubicBezTo>
                  <a:lnTo>
                    <a:pt x="109" y="352"/>
                  </a:lnTo>
                  <a:cubicBezTo>
                    <a:pt x="189" y="350"/>
                    <a:pt x="261" y="282"/>
                    <a:pt x="261" y="216"/>
                  </a:cubicBezTo>
                  <a:cubicBezTo>
                    <a:pt x="261" y="176"/>
                    <a:pt x="235" y="130"/>
                    <a:pt x="165" y="125"/>
                  </a:cubicBezTo>
                  <a:lnTo>
                    <a:pt x="193" y="12"/>
                  </a:lnTo>
                  <a:close/>
                  <a:moveTo>
                    <a:pt x="98" y="341"/>
                  </a:moveTo>
                  <a:cubicBezTo>
                    <a:pt x="68" y="340"/>
                    <a:pt x="32" y="322"/>
                    <a:pt x="32" y="272"/>
                  </a:cubicBezTo>
                  <a:cubicBezTo>
                    <a:pt x="32" y="213"/>
                    <a:pt x="75" y="143"/>
                    <a:pt x="149" y="136"/>
                  </a:cubicBezTo>
                  <a:lnTo>
                    <a:pt x="98" y="341"/>
                  </a:lnTo>
                  <a:close/>
                  <a:moveTo>
                    <a:pt x="162" y="136"/>
                  </a:moveTo>
                  <a:cubicBezTo>
                    <a:pt x="200" y="138"/>
                    <a:pt x="229" y="161"/>
                    <a:pt x="229" y="205"/>
                  </a:cubicBezTo>
                  <a:cubicBezTo>
                    <a:pt x="229" y="264"/>
                    <a:pt x="186" y="335"/>
                    <a:pt x="111" y="341"/>
                  </a:cubicBezTo>
                  <a:lnTo>
                    <a:pt x="162" y="13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167" name="Freeform 19">
              <a:extLst>
                <a:ext uri="{FF2B5EF4-FFF2-40B4-BE49-F238E27FC236}">
                  <a16:creationId xmlns:a16="http://schemas.microsoft.com/office/drawing/2014/main" id="{757074D3-ACC5-4F24-8408-35B9FC179313}"/>
                </a:ext>
              </a:extLst>
            </p:cNvPr>
            <p:cNvSpPr>
              <a:spLocks/>
            </p:cNvSpPr>
            <p:nvPr>
              <p:custDataLst>
                <p:tags r:id="rId66"/>
              </p:custDataLst>
            </p:nvPr>
          </p:nvSpPr>
          <p:spPr bwMode="auto">
            <a:xfrm>
              <a:off x="4013200" y="4464050"/>
              <a:ext cx="11113" cy="314325"/>
            </a:xfrm>
            <a:custGeom>
              <a:avLst/>
              <a:gdLst>
                <a:gd name="T0" fmla="*/ 19 w 19"/>
                <a:gd name="T1" fmla="*/ 18 h 499"/>
                <a:gd name="T2" fmla="*/ 10 w 19"/>
                <a:gd name="T3" fmla="*/ 0 h 499"/>
                <a:gd name="T4" fmla="*/ 0 w 19"/>
                <a:gd name="T5" fmla="*/ 18 h 499"/>
                <a:gd name="T6" fmla="*/ 0 w 19"/>
                <a:gd name="T7" fmla="*/ 481 h 499"/>
                <a:gd name="T8" fmla="*/ 10 w 19"/>
                <a:gd name="T9" fmla="*/ 499 h 499"/>
                <a:gd name="T10" fmla="*/ 19 w 19"/>
                <a:gd name="T11" fmla="*/ 481 h 499"/>
                <a:gd name="T12" fmla="*/ 19 w 19"/>
                <a:gd name="T13" fmla="*/ 18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499">
                  <a:moveTo>
                    <a:pt x="19" y="18"/>
                  </a:moveTo>
                  <a:cubicBezTo>
                    <a:pt x="19" y="9"/>
                    <a:pt x="19" y="0"/>
                    <a:pt x="10" y="0"/>
                  </a:cubicBezTo>
                  <a:cubicBezTo>
                    <a:pt x="0" y="0"/>
                    <a:pt x="0" y="9"/>
                    <a:pt x="0" y="18"/>
                  </a:cubicBezTo>
                  <a:lnTo>
                    <a:pt x="0" y="481"/>
                  </a:lnTo>
                  <a:cubicBezTo>
                    <a:pt x="0" y="490"/>
                    <a:pt x="0" y="499"/>
                    <a:pt x="10" y="499"/>
                  </a:cubicBezTo>
                  <a:cubicBezTo>
                    <a:pt x="19" y="499"/>
                    <a:pt x="19" y="490"/>
                    <a:pt x="19" y="481"/>
                  </a:cubicBezTo>
                  <a:lnTo>
                    <a:pt x="19" y="1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Garamond" panose="02020404030301010803" pitchFamily="18" charset="0"/>
              </a:endParaRPr>
            </a:p>
          </p:txBody>
        </p:sp>
      </p:grpSp>
      <p:grpSp>
        <p:nvGrpSpPr>
          <p:cNvPr id="331" name="Group 330">
            <a:extLst>
              <a:ext uri="{FF2B5EF4-FFF2-40B4-BE49-F238E27FC236}">
                <a16:creationId xmlns:a16="http://schemas.microsoft.com/office/drawing/2014/main" id="{5783E318-4556-4727-86B5-927BF61AF658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3352519" y="4694550"/>
            <a:ext cx="5055053" cy="1078511"/>
            <a:chOff x="2540000" y="2540000"/>
            <a:chExt cx="2187576" cy="466726"/>
          </a:xfrm>
        </p:grpSpPr>
        <p:sp>
          <p:nvSpPr>
            <p:cNvPr id="332" name="Freeform 7">
              <a:extLst>
                <a:ext uri="{FF2B5EF4-FFF2-40B4-BE49-F238E27FC236}">
                  <a16:creationId xmlns:a16="http://schemas.microsoft.com/office/drawing/2014/main" id="{DD921C18-086F-4391-92C7-B1CDF72A606E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2540000" y="2725738"/>
              <a:ext cx="82550" cy="82550"/>
            </a:xfrm>
            <a:custGeom>
              <a:avLst/>
              <a:gdLst>
                <a:gd name="T0" fmla="*/ 132 w 355"/>
                <a:gd name="T1" fmla="*/ 177 h 339"/>
                <a:gd name="T2" fmla="*/ 180 w 355"/>
                <a:gd name="T3" fmla="*/ 177 h 339"/>
                <a:gd name="T4" fmla="*/ 222 w 355"/>
                <a:gd name="T5" fmla="*/ 199 h 339"/>
                <a:gd name="T6" fmla="*/ 218 w 355"/>
                <a:gd name="T7" fmla="*/ 224 h 339"/>
                <a:gd name="T8" fmla="*/ 217 w 355"/>
                <a:gd name="T9" fmla="*/ 229 h 339"/>
                <a:gd name="T10" fmla="*/ 223 w 355"/>
                <a:gd name="T11" fmla="*/ 235 h 339"/>
                <a:gd name="T12" fmla="*/ 230 w 355"/>
                <a:gd name="T13" fmla="*/ 225 h 339"/>
                <a:gd name="T14" fmla="*/ 258 w 355"/>
                <a:gd name="T15" fmla="*/ 117 h 339"/>
                <a:gd name="T16" fmla="*/ 259 w 355"/>
                <a:gd name="T17" fmla="*/ 109 h 339"/>
                <a:gd name="T18" fmla="*/ 253 w 355"/>
                <a:gd name="T19" fmla="*/ 103 h 339"/>
                <a:gd name="T20" fmla="*/ 246 w 355"/>
                <a:gd name="T21" fmla="*/ 114 h 339"/>
                <a:gd name="T22" fmla="*/ 181 w 355"/>
                <a:gd name="T23" fmla="*/ 162 h 339"/>
                <a:gd name="T24" fmla="*/ 136 w 355"/>
                <a:gd name="T25" fmla="*/ 162 h 339"/>
                <a:gd name="T26" fmla="*/ 168 w 355"/>
                <a:gd name="T27" fmla="*/ 35 h 339"/>
                <a:gd name="T28" fmla="*/ 195 w 355"/>
                <a:gd name="T29" fmla="*/ 15 h 339"/>
                <a:gd name="T30" fmla="*/ 261 w 355"/>
                <a:gd name="T31" fmla="*/ 15 h 339"/>
                <a:gd name="T32" fmla="*/ 333 w 355"/>
                <a:gd name="T33" fmla="*/ 70 h 339"/>
                <a:gd name="T34" fmla="*/ 332 w 355"/>
                <a:gd name="T35" fmla="*/ 97 h 339"/>
                <a:gd name="T36" fmla="*/ 331 w 355"/>
                <a:gd name="T37" fmla="*/ 106 h 339"/>
                <a:gd name="T38" fmla="*/ 337 w 355"/>
                <a:gd name="T39" fmla="*/ 112 h 339"/>
                <a:gd name="T40" fmla="*/ 344 w 355"/>
                <a:gd name="T41" fmla="*/ 100 h 339"/>
                <a:gd name="T42" fmla="*/ 354 w 355"/>
                <a:gd name="T43" fmla="*/ 13 h 339"/>
                <a:gd name="T44" fmla="*/ 340 w 355"/>
                <a:gd name="T45" fmla="*/ 0 h 339"/>
                <a:gd name="T46" fmla="*/ 96 w 355"/>
                <a:gd name="T47" fmla="*/ 0 h 339"/>
                <a:gd name="T48" fmla="*/ 81 w 355"/>
                <a:gd name="T49" fmla="*/ 10 h 339"/>
                <a:gd name="T50" fmla="*/ 95 w 355"/>
                <a:gd name="T51" fmla="*/ 15 h 339"/>
                <a:gd name="T52" fmla="*/ 128 w 355"/>
                <a:gd name="T53" fmla="*/ 24 h 339"/>
                <a:gd name="T54" fmla="*/ 125 w 355"/>
                <a:gd name="T55" fmla="*/ 36 h 339"/>
                <a:gd name="T56" fmla="*/ 59 w 355"/>
                <a:gd name="T57" fmla="*/ 300 h 339"/>
                <a:gd name="T58" fmla="*/ 14 w 355"/>
                <a:gd name="T59" fmla="*/ 324 h 339"/>
                <a:gd name="T60" fmla="*/ 0 w 355"/>
                <a:gd name="T61" fmla="*/ 333 h 339"/>
                <a:gd name="T62" fmla="*/ 7 w 355"/>
                <a:gd name="T63" fmla="*/ 339 h 339"/>
                <a:gd name="T64" fmla="*/ 73 w 355"/>
                <a:gd name="T65" fmla="*/ 338 h 339"/>
                <a:gd name="T66" fmla="*/ 147 w 355"/>
                <a:gd name="T67" fmla="*/ 339 h 339"/>
                <a:gd name="T68" fmla="*/ 158 w 355"/>
                <a:gd name="T69" fmla="*/ 330 h 339"/>
                <a:gd name="T70" fmla="*/ 155 w 355"/>
                <a:gd name="T71" fmla="*/ 324 h 339"/>
                <a:gd name="T72" fmla="*/ 141 w 355"/>
                <a:gd name="T73" fmla="*/ 324 h 339"/>
                <a:gd name="T74" fmla="*/ 115 w 355"/>
                <a:gd name="T75" fmla="*/ 323 h 339"/>
                <a:gd name="T76" fmla="*/ 99 w 355"/>
                <a:gd name="T77" fmla="*/ 313 h 339"/>
                <a:gd name="T78" fmla="*/ 101 w 355"/>
                <a:gd name="T79" fmla="*/ 301 h 339"/>
                <a:gd name="T80" fmla="*/ 132 w 355"/>
                <a:gd name="T81" fmla="*/ 177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55" h="339">
                  <a:moveTo>
                    <a:pt x="132" y="177"/>
                  </a:moveTo>
                  <a:lnTo>
                    <a:pt x="180" y="177"/>
                  </a:lnTo>
                  <a:cubicBezTo>
                    <a:pt x="218" y="177"/>
                    <a:pt x="222" y="185"/>
                    <a:pt x="222" y="199"/>
                  </a:cubicBezTo>
                  <a:cubicBezTo>
                    <a:pt x="222" y="203"/>
                    <a:pt x="222" y="209"/>
                    <a:pt x="218" y="224"/>
                  </a:cubicBezTo>
                  <a:cubicBezTo>
                    <a:pt x="217" y="226"/>
                    <a:pt x="217" y="228"/>
                    <a:pt x="217" y="229"/>
                  </a:cubicBezTo>
                  <a:cubicBezTo>
                    <a:pt x="217" y="233"/>
                    <a:pt x="220" y="235"/>
                    <a:pt x="223" y="235"/>
                  </a:cubicBezTo>
                  <a:cubicBezTo>
                    <a:pt x="228" y="235"/>
                    <a:pt x="228" y="234"/>
                    <a:pt x="230" y="225"/>
                  </a:cubicBezTo>
                  <a:lnTo>
                    <a:pt x="258" y="117"/>
                  </a:lnTo>
                  <a:cubicBezTo>
                    <a:pt x="259" y="111"/>
                    <a:pt x="259" y="110"/>
                    <a:pt x="259" y="109"/>
                  </a:cubicBezTo>
                  <a:cubicBezTo>
                    <a:pt x="259" y="108"/>
                    <a:pt x="258" y="103"/>
                    <a:pt x="253" y="103"/>
                  </a:cubicBezTo>
                  <a:cubicBezTo>
                    <a:pt x="248" y="103"/>
                    <a:pt x="248" y="106"/>
                    <a:pt x="246" y="114"/>
                  </a:cubicBezTo>
                  <a:cubicBezTo>
                    <a:pt x="235" y="153"/>
                    <a:pt x="224" y="162"/>
                    <a:pt x="181" y="162"/>
                  </a:cubicBezTo>
                  <a:lnTo>
                    <a:pt x="136" y="162"/>
                  </a:lnTo>
                  <a:lnTo>
                    <a:pt x="168" y="35"/>
                  </a:lnTo>
                  <a:cubicBezTo>
                    <a:pt x="172" y="17"/>
                    <a:pt x="173" y="15"/>
                    <a:pt x="195" y="15"/>
                  </a:cubicBezTo>
                  <a:lnTo>
                    <a:pt x="261" y="15"/>
                  </a:lnTo>
                  <a:cubicBezTo>
                    <a:pt x="322" y="15"/>
                    <a:pt x="333" y="32"/>
                    <a:pt x="333" y="70"/>
                  </a:cubicBezTo>
                  <a:cubicBezTo>
                    <a:pt x="333" y="82"/>
                    <a:pt x="333" y="84"/>
                    <a:pt x="332" y="97"/>
                  </a:cubicBezTo>
                  <a:cubicBezTo>
                    <a:pt x="331" y="104"/>
                    <a:pt x="331" y="105"/>
                    <a:pt x="331" y="106"/>
                  </a:cubicBezTo>
                  <a:cubicBezTo>
                    <a:pt x="331" y="109"/>
                    <a:pt x="332" y="112"/>
                    <a:pt x="337" y="112"/>
                  </a:cubicBezTo>
                  <a:cubicBezTo>
                    <a:pt x="342" y="112"/>
                    <a:pt x="343" y="109"/>
                    <a:pt x="344" y="100"/>
                  </a:cubicBezTo>
                  <a:lnTo>
                    <a:pt x="354" y="13"/>
                  </a:lnTo>
                  <a:cubicBezTo>
                    <a:pt x="355" y="0"/>
                    <a:pt x="353" y="0"/>
                    <a:pt x="340" y="0"/>
                  </a:cubicBezTo>
                  <a:lnTo>
                    <a:pt x="96" y="0"/>
                  </a:lnTo>
                  <a:cubicBezTo>
                    <a:pt x="86" y="0"/>
                    <a:pt x="81" y="0"/>
                    <a:pt x="81" y="10"/>
                  </a:cubicBezTo>
                  <a:cubicBezTo>
                    <a:pt x="81" y="15"/>
                    <a:pt x="86" y="15"/>
                    <a:pt x="95" y="15"/>
                  </a:cubicBezTo>
                  <a:cubicBezTo>
                    <a:pt x="114" y="15"/>
                    <a:pt x="128" y="15"/>
                    <a:pt x="128" y="24"/>
                  </a:cubicBezTo>
                  <a:cubicBezTo>
                    <a:pt x="128" y="26"/>
                    <a:pt x="128" y="27"/>
                    <a:pt x="125" y="36"/>
                  </a:cubicBezTo>
                  <a:lnTo>
                    <a:pt x="59" y="300"/>
                  </a:lnTo>
                  <a:cubicBezTo>
                    <a:pt x="54" y="320"/>
                    <a:pt x="53" y="324"/>
                    <a:pt x="14" y="324"/>
                  </a:cubicBezTo>
                  <a:cubicBezTo>
                    <a:pt x="5" y="324"/>
                    <a:pt x="0" y="324"/>
                    <a:pt x="0" y="333"/>
                  </a:cubicBezTo>
                  <a:cubicBezTo>
                    <a:pt x="0" y="339"/>
                    <a:pt x="6" y="339"/>
                    <a:pt x="7" y="339"/>
                  </a:cubicBezTo>
                  <a:cubicBezTo>
                    <a:pt x="22" y="339"/>
                    <a:pt x="59" y="338"/>
                    <a:pt x="73" y="338"/>
                  </a:cubicBezTo>
                  <a:cubicBezTo>
                    <a:pt x="90" y="338"/>
                    <a:pt x="131" y="339"/>
                    <a:pt x="147" y="339"/>
                  </a:cubicBezTo>
                  <a:cubicBezTo>
                    <a:pt x="152" y="339"/>
                    <a:pt x="158" y="339"/>
                    <a:pt x="158" y="330"/>
                  </a:cubicBezTo>
                  <a:cubicBezTo>
                    <a:pt x="158" y="326"/>
                    <a:pt x="155" y="325"/>
                    <a:pt x="155" y="324"/>
                  </a:cubicBezTo>
                  <a:cubicBezTo>
                    <a:pt x="153" y="324"/>
                    <a:pt x="152" y="324"/>
                    <a:pt x="141" y="324"/>
                  </a:cubicBezTo>
                  <a:cubicBezTo>
                    <a:pt x="130" y="324"/>
                    <a:pt x="128" y="324"/>
                    <a:pt x="115" y="323"/>
                  </a:cubicBezTo>
                  <a:cubicBezTo>
                    <a:pt x="101" y="321"/>
                    <a:pt x="99" y="319"/>
                    <a:pt x="99" y="313"/>
                  </a:cubicBezTo>
                  <a:cubicBezTo>
                    <a:pt x="99" y="312"/>
                    <a:pt x="99" y="309"/>
                    <a:pt x="101" y="301"/>
                  </a:cubicBezTo>
                  <a:lnTo>
                    <a:pt x="132" y="17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" name="Freeform 8">
              <a:extLst>
                <a:ext uri="{FF2B5EF4-FFF2-40B4-BE49-F238E27FC236}">
                  <a16:creationId xmlns:a16="http://schemas.microsoft.com/office/drawing/2014/main" id="{280D2B9F-0194-4607-B772-9ADA81CAE601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2633663" y="2717800"/>
              <a:ext cx="33338" cy="38100"/>
            </a:xfrm>
            <a:custGeom>
              <a:avLst/>
              <a:gdLst>
                <a:gd name="T0" fmla="*/ 82 w 142"/>
                <a:gd name="T1" fmla="*/ 76 h 151"/>
                <a:gd name="T2" fmla="*/ 132 w 142"/>
                <a:gd name="T3" fmla="*/ 54 h 151"/>
                <a:gd name="T4" fmla="*/ 142 w 142"/>
                <a:gd name="T5" fmla="*/ 43 h 151"/>
                <a:gd name="T6" fmla="*/ 131 w 142"/>
                <a:gd name="T7" fmla="*/ 32 h 151"/>
                <a:gd name="T8" fmla="*/ 124 w 142"/>
                <a:gd name="T9" fmla="*/ 35 h 151"/>
                <a:gd name="T10" fmla="*/ 76 w 142"/>
                <a:gd name="T11" fmla="*/ 67 h 151"/>
                <a:gd name="T12" fmla="*/ 82 w 142"/>
                <a:gd name="T13" fmla="*/ 15 h 151"/>
                <a:gd name="T14" fmla="*/ 71 w 142"/>
                <a:gd name="T15" fmla="*/ 0 h 151"/>
                <a:gd name="T16" fmla="*/ 60 w 142"/>
                <a:gd name="T17" fmla="*/ 11 h 151"/>
                <a:gd name="T18" fmla="*/ 62 w 142"/>
                <a:gd name="T19" fmla="*/ 28 h 151"/>
                <a:gd name="T20" fmla="*/ 66 w 142"/>
                <a:gd name="T21" fmla="*/ 67 h 151"/>
                <a:gd name="T22" fmla="*/ 19 w 142"/>
                <a:gd name="T23" fmla="*/ 35 h 151"/>
                <a:gd name="T24" fmla="*/ 11 w 142"/>
                <a:gd name="T25" fmla="*/ 32 h 151"/>
                <a:gd name="T26" fmla="*/ 0 w 142"/>
                <a:gd name="T27" fmla="*/ 43 h 151"/>
                <a:gd name="T28" fmla="*/ 8 w 142"/>
                <a:gd name="T29" fmla="*/ 53 h 151"/>
                <a:gd name="T30" fmla="*/ 60 w 142"/>
                <a:gd name="T31" fmla="*/ 75 h 151"/>
                <a:gd name="T32" fmla="*/ 10 w 142"/>
                <a:gd name="T33" fmla="*/ 97 h 151"/>
                <a:gd name="T34" fmla="*/ 0 w 142"/>
                <a:gd name="T35" fmla="*/ 108 h 151"/>
                <a:gd name="T36" fmla="*/ 11 w 142"/>
                <a:gd name="T37" fmla="*/ 119 h 151"/>
                <a:gd name="T38" fmla="*/ 19 w 142"/>
                <a:gd name="T39" fmla="*/ 116 h 151"/>
                <a:gd name="T40" fmla="*/ 66 w 142"/>
                <a:gd name="T41" fmla="*/ 84 h 151"/>
                <a:gd name="T42" fmla="*/ 60 w 142"/>
                <a:gd name="T43" fmla="*/ 140 h 151"/>
                <a:gd name="T44" fmla="*/ 71 w 142"/>
                <a:gd name="T45" fmla="*/ 151 h 151"/>
                <a:gd name="T46" fmla="*/ 82 w 142"/>
                <a:gd name="T47" fmla="*/ 140 h 151"/>
                <a:gd name="T48" fmla="*/ 80 w 142"/>
                <a:gd name="T49" fmla="*/ 123 h 151"/>
                <a:gd name="T50" fmla="*/ 76 w 142"/>
                <a:gd name="T51" fmla="*/ 84 h 151"/>
                <a:gd name="T52" fmla="*/ 118 w 142"/>
                <a:gd name="T53" fmla="*/ 112 h 151"/>
                <a:gd name="T54" fmla="*/ 131 w 142"/>
                <a:gd name="T55" fmla="*/ 119 h 151"/>
                <a:gd name="T56" fmla="*/ 142 w 142"/>
                <a:gd name="T57" fmla="*/ 108 h 151"/>
                <a:gd name="T58" fmla="*/ 135 w 142"/>
                <a:gd name="T59" fmla="*/ 98 h 151"/>
                <a:gd name="T60" fmla="*/ 82 w 142"/>
                <a:gd name="T61" fmla="*/ 7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2" h="151">
                  <a:moveTo>
                    <a:pt x="82" y="76"/>
                  </a:moveTo>
                  <a:cubicBezTo>
                    <a:pt x="111" y="63"/>
                    <a:pt x="123" y="58"/>
                    <a:pt x="132" y="54"/>
                  </a:cubicBezTo>
                  <a:cubicBezTo>
                    <a:pt x="139" y="51"/>
                    <a:pt x="142" y="50"/>
                    <a:pt x="142" y="43"/>
                  </a:cubicBezTo>
                  <a:cubicBezTo>
                    <a:pt x="142" y="37"/>
                    <a:pt x="137" y="32"/>
                    <a:pt x="131" y="32"/>
                  </a:cubicBezTo>
                  <a:cubicBezTo>
                    <a:pt x="129" y="32"/>
                    <a:pt x="128" y="32"/>
                    <a:pt x="124" y="35"/>
                  </a:cubicBezTo>
                  <a:lnTo>
                    <a:pt x="76" y="67"/>
                  </a:lnTo>
                  <a:lnTo>
                    <a:pt x="82" y="15"/>
                  </a:lnTo>
                  <a:cubicBezTo>
                    <a:pt x="82" y="9"/>
                    <a:pt x="82" y="0"/>
                    <a:pt x="71" y="0"/>
                  </a:cubicBezTo>
                  <a:cubicBezTo>
                    <a:pt x="67" y="0"/>
                    <a:pt x="60" y="3"/>
                    <a:pt x="60" y="11"/>
                  </a:cubicBezTo>
                  <a:cubicBezTo>
                    <a:pt x="60" y="14"/>
                    <a:pt x="62" y="24"/>
                    <a:pt x="62" y="28"/>
                  </a:cubicBezTo>
                  <a:cubicBezTo>
                    <a:pt x="63" y="34"/>
                    <a:pt x="65" y="59"/>
                    <a:pt x="66" y="67"/>
                  </a:cubicBezTo>
                  <a:lnTo>
                    <a:pt x="19" y="35"/>
                  </a:lnTo>
                  <a:cubicBezTo>
                    <a:pt x="15" y="33"/>
                    <a:pt x="14" y="32"/>
                    <a:pt x="11" y="32"/>
                  </a:cubicBezTo>
                  <a:cubicBezTo>
                    <a:pt x="5" y="32"/>
                    <a:pt x="0" y="37"/>
                    <a:pt x="0" y="43"/>
                  </a:cubicBezTo>
                  <a:cubicBezTo>
                    <a:pt x="0" y="50"/>
                    <a:pt x="5" y="52"/>
                    <a:pt x="8" y="53"/>
                  </a:cubicBezTo>
                  <a:lnTo>
                    <a:pt x="60" y="75"/>
                  </a:lnTo>
                  <a:cubicBezTo>
                    <a:pt x="32" y="88"/>
                    <a:pt x="19" y="93"/>
                    <a:pt x="10" y="97"/>
                  </a:cubicBezTo>
                  <a:cubicBezTo>
                    <a:pt x="4" y="100"/>
                    <a:pt x="0" y="101"/>
                    <a:pt x="0" y="108"/>
                  </a:cubicBezTo>
                  <a:cubicBezTo>
                    <a:pt x="0" y="114"/>
                    <a:pt x="5" y="119"/>
                    <a:pt x="11" y="119"/>
                  </a:cubicBezTo>
                  <a:cubicBezTo>
                    <a:pt x="14" y="119"/>
                    <a:pt x="14" y="119"/>
                    <a:pt x="19" y="116"/>
                  </a:cubicBezTo>
                  <a:lnTo>
                    <a:pt x="66" y="84"/>
                  </a:lnTo>
                  <a:lnTo>
                    <a:pt x="60" y="140"/>
                  </a:lnTo>
                  <a:cubicBezTo>
                    <a:pt x="60" y="148"/>
                    <a:pt x="67" y="151"/>
                    <a:pt x="71" y="151"/>
                  </a:cubicBezTo>
                  <a:cubicBezTo>
                    <a:pt x="75" y="151"/>
                    <a:pt x="82" y="148"/>
                    <a:pt x="82" y="140"/>
                  </a:cubicBezTo>
                  <a:cubicBezTo>
                    <a:pt x="82" y="137"/>
                    <a:pt x="81" y="127"/>
                    <a:pt x="80" y="123"/>
                  </a:cubicBezTo>
                  <a:cubicBezTo>
                    <a:pt x="80" y="117"/>
                    <a:pt x="77" y="92"/>
                    <a:pt x="76" y="84"/>
                  </a:cubicBezTo>
                  <a:lnTo>
                    <a:pt x="118" y="112"/>
                  </a:lnTo>
                  <a:cubicBezTo>
                    <a:pt x="127" y="119"/>
                    <a:pt x="128" y="119"/>
                    <a:pt x="131" y="119"/>
                  </a:cubicBezTo>
                  <a:cubicBezTo>
                    <a:pt x="137" y="119"/>
                    <a:pt x="142" y="114"/>
                    <a:pt x="142" y="108"/>
                  </a:cubicBezTo>
                  <a:cubicBezTo>
                    <a:pt x="142" y="101"/>
                    <a:pt x="138" y="99"/>
                    <a:pt x="135" y="98"/>
                  </a:cubicBezTo>
                  <a:lnTo>
                    <a:pt x="82" y="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" name="Freeform 9">
              <a:extLst>
                <a:ext uri="{FF2B5EF4-FFF2-40B4-BE49-F238E27FC236}">
                  <a16:creationId xmlns:a16="http://schemas.microsoft.com/office/drawing/2014/main" id="{2369D682-1202-480C-9FB5-AB858BF8D719}"/>
                </a:ext>
              </a:extLst>
            </p:cNvPr>
            <p:cNvSpPr>
              <a:spLocks noEditPoints="1"/>
            </p:cNvSpPr>
            <p:nvPr>
              <p:custDataLst>
                <p:tags r:id="rId7"/>
              </p:custDataLst>
            </p:nvPr>
          </p:nvSpPr>
          <p:spPr bwMode="auto">
            <a:xfrm>
              <a:off x="2719388" y="2763838"/>
              <a:ext cx="77788" cy="28575"/>
            </a:xfrm>
            <a:custGeom>
              <a:avLst/>
              <a:gdLst>
                <a:gd name="T0" fmla="*/ 314 w 331"/>
                <a:gd name="T1" fmla="*/ 20 h 117"/>
                <a:gd name="T2" fmla="*/ 331 w 331"/>
                <a:gd name="T3" fmla="*/ 10 h 117"/>
                <a:gd name="T4" fmla="*/ 315 w 331"/>
                <a:gd name="T5" fmla="*/ 0 h 117"/>
                <a:gd name="T6" fmla="*/ 16 w 331"/>
                <a:gd name="T7" fmla="*/ 0 h 117"/>
                <a:gd name="T8" fmla="*/ 0 w 331"/>
                <a:gd name="T9" fmla="*/ 10 h 117"/>
                <a:gd name="T10" fmla="*/ 17 w 331"/>
                <a:gd name="T11" fmla="*/ 20 h 117"/>
                <a:gd name="T12" fmla="*/ 314 w 331"/>
                <a:gd name="T13" fmla="*/ 20 h 117"/>
                <a:gd name="T14" fmla="*/ 315 w 331"/>
                <a:gd name="T15" fmla="*/ 117 h 117"/>
                <a:gd name="T16" fmla="*/ 331 w 331"/>
                <a:gd name="T17" fmla="*/ 107 h 117"/>
                <a:gd name="T18" fmla="*/ 314 w 331"/>
                <a:gd name="T19" fmla="*/ 97 h 117"/>
                <a:gd name="T20" fmla="*/ 17 w 331"/>
                <a:gd name="T21" fmla="*/ 97 h 117"/>
                <a:gd name="T22" fmla="*/ 0 w 331"/>
                <a:gd name="T23" fmla="*/ 107 h 117"/>
                <a:gd name="T24" fmla="*/ 16 w 331"/>
                <a:gd name="T25" fmla="*/ 117 h 117"/>
                <a:gd name="T26" fmla="*/ 315 w 331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1" h="117">
                  <a:moveTo>
                    <a:pt x="314" y="20"/>
                  </a:moveTo>
                  <a:cubicBezTo>
                    <a:pt x="322" y="20"/>
                    <a:pt x="331" y="20"/>
                    <a:pt x="331" y="10"/>
                  </a:cubicBezTo>
                  <a:cubicBezTo>
                    <a:pt x="331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7" y="20"/>
                  </a:cubicBezTo>
                  <a:lnTo>
                    <a:pt x="314" y="20"/>
                  </a:lnTo>
                  <a:close/>
                  <a:moveTo>
                    <a:pt x="315" y="117"/>
                  </a:moveTo>
                  <a:cubicBezTo>
                    <a:pt x="322" y="117"/>
                    <a:pt x="331" y="117"/>
                    <a:pt x="331" y="107"/>
                  </a:cubicBezTo>
                  <a:cubicBezTo>
                    <a:pt x="331" y="97"/>
                    <a:pt x="322" y="97"/>
                    <a:pt x="314" y="97"/>
                  </a:cubicBezTo>
                  <a:lnTo>
                    <a:pt x="17" y="97"/>
                  </a:lnTo>
                  <a:cubicBezTo>
                    <a:pt x="9" y="97"/>
                    <a:pt x="0" y="97"/>
                    <a:pt x="0" y="107"/>
                  </a:cubicBezTo>
                  <a:cubicBezTo>
                    <a:pt x="0" y="117"/>
                    <a:pt x="9" y="117"/>
                    <a:pt x="16" y="117"/>
                  </a:cubicBezTo>
                  <a:lnTo>
                    <a:pt x="315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" name="Freeform 10">
              <a:extLst>
                <a:ext uri="{FF2B5EF4-FFF2-40B4-BE49-F238E27FC236}">
                  <a16:creationId xmlns:a16="http://schemas.microsoft.com/office/drawing/2014/main" id="{F572323B-5D85-425D-9946-9992C01FF5F4}"/>
                </a:ext>
              </a:extLst>
            </p:cNvPr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2881313" y="2559050"/>
              <a:ext cx="38100" cy="111125"/>
            </a:xfrm>
            <a:custGeom>
              <a:avLst/>
              <a:gdLst>
                <a:gd name="T0" fmla="*/ 60 w 167"/>
                <a:gd name="T1" fmla="*/ 226 h 454"/>
                <a:gd name="T2" fmla="*/ 160 w 167"/>
                <a:gd name="T3" fmla="*/ 27 h 454"/>
                <a:gd name="T4" fmla="*/ 167 w 167"/>
                <a:gd name="T5" fmla="*/ 12 h 454"/>
                <a:gd name="T6" fmla="*/ 154 w 167"/>
                <a:gd name="T7" fmla="*/ 0 h 454"/>
                <a:gd name="T8" fmla="*/ 146 w 167"/>
                <a:gd name="T9" fmla="*/ 0 h 454"/>
                <a:gd name="T10" fmla="*/ 0 w 167"/>
                <a:gd name="T11" fmla="*/ 226 h 454"/>
                <a:gd name="T12" fmla="*/ 0 w 167"/>
                <a:gd name="T13" fmla="*/ 440 h 454"/>
                <a:gd name="T14" fmla="*/ 14 w 167"/>
                <a:gd name="T15" fmla="*/ 454 h 454"/>
                <a:gd name="T16" fmla="*/ 46 w 167"/>
                <a:gd name="T17" fmla="*/ 454 h 454"/>
                <a:gd name="T18" fmla="*/ 60 w 167"/>
                <a:gd name="T19" fmla="*/ 440 h 454"/>
                <a:gd name="T20" fmla="*/ 60 w 167"/>
                <a:gd name="T21" fmla="*/ 226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7" h="454">
                  <a:moveTo>
                    <a:pt x="60" y="226"/>
                  </a:moveTo>
                  <a:cubicBezTo>
                    <a:pt x="60" y="185"/>
                    <a:pt x="71" y="90"/>
                    <a:pt x="160" y="27"/>
                  </a:cubicBezTo>
                  <a:cubicBezTo>
                    <a:pt x="166" y="22"/>
                    <a:pt x="167" y="21"/>
                    <a:pt x="167" y="12"/>
                  </a:cubicBezTo>
                  <a:cubicBezTo>
                    <a:pt x="167" y="1"/>
                    <a:pt x="166" y="0"/>
                    <a:pt x="154" y="0"/>
                  </a:cubicBezTo>
                  <a:lnTo>
                    <a:pt x="146" y="0"/>
                  </a:lnTo>
                  <a:cubicBezTo>
                    <a:pt x="38" y="58"/>
                    <a:pt x="0" y="153"/>
                    <a:pt x="0" y="226"/>
                  </a:cubicBezTo>
                  <a:lnTo>
                    <a:pt x="0" y="440"/>
                  </a:lnTo>
                  <a:cubicBezTo>
                    <a:pt x="0" y="453"/>
                    <a:pt x="1" y="454"/>
                    <a:pt x="14" y="454"/>
                  </a:cubicBezTo>
                  <a:lnTo>
                    <a:pt x="46" y="454"/>
                  </a:lnTo>
                  <a:cubicBezTo>
                    <a:pt x="59" y="454"/>
                    <a:pt x="60" y="453"/>
                    <a:pt x="60" y="440"/>
                  </a:cubicBezTo>
                  <a:lnTo>
                    <a:pt x="60" y="22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" name="Freeform 11">
              <a:extLst>
                <a:ext uri="{FF2B5EF4-FFF2-40B4-BE49-F238E27FC236}">
                  <a16:creationId xmlns:a16="http://schemas.microsoft.com/office/drawing/2014/main" id="{ABBE1694-6A89-48A9-8F86-E8B4142CE0E4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2855913" y="2667000"/>
              <a:ext cx="38100" cy="222250"/>
            </a:xfrm>
            <a:custGeom>
              <a:avLst/>
              <a:gdLst>
                <a:gd name="T0" fmla="*/ 107 w 167"/>
                <a:gd name="T1" fmla="*/ 894 h 908"/>
                <a:gd name="T2" fmla="*/ 121 w 167"/>
                <a:gd name="T3" fmla="*/ 908 h 908"/>
                <a:gd name="T4" fmla="*/ 153 w 167"/>
                <a:gd name="T5" fmla="*/ 908 h 908"/>
                <a:gd name="T6" fmla="*/ 167 w 167"/>
                <a:gd name="T7" fmla="*/ 894 h 908"/>
                <a:gd name="T8" fmla="*/ 167 w 167"/>
                <a:gd name="T9" fmla="*/ 684 h 908"/>
                <a:gd name="T10" fmla="*/ 30 w 167"/>
                <a:gd name="T11" fmla="*/ 454 h 908"/>
                <a:gd name="T12" fmla="*/ 167 w 167"/>
                <a:gd name="T13" fmla="*/ 224 h 908"/>
                <a:gd name="T14" fmla="*/ 167 w 167"/>
                <a:gd name="T15" fmla="*/ 14 h 908"/>
                <a:gd name="T16" fmla="*/ 153 w 167"/>
                <a:gd name="T17" fmla="*/ 0 h 908"/>
                <a:gd name="T18" fmla="*/ 121 w 167"/>
                <a:gd name="T19" fmla="*/ 0 h 908"/>
                <a:gd name="T20" fmla="*/ 107 w 167"/>
                <a:gd name="T21" fmla="*/ 14 h 908"/>
                <a:gd name="T22" fmla="*/ 107 w 167"/>
                <a:gd name="T23" fmla="*/ 225 h 908"/>
                <a:gd name="T24" fmla="*/ 6 w 167"/>
                <a:gd name="T25" fmla="*/ 440 h 908"/>
                <a:gd name="T26" fmla="*/ 0 w 167"/>
                <a:gd name="T27" fmla="*/ 454 h 908"/>
                <a:gd name="T28" fmla="*/ 6 w 167"/>
                <a:gd name="T29" fmla="*/ 468 h 908"/>
                <a:gd name="T30" fmla="*/ 78 w 167"/>
                <a:gd name="T31" fmla="*/ 555 h 908"/>
                <a:gd name="T32" fmla="*/ 107 w 167"/>
                <a:gd name="T33" fmla="*/ 683 h 908"/>
                <a:gd name="T34" fmla="*/ 107 w 167"/>
                <a:gd name="T35" fmla="*/ 894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7" h="908">
                  <a:moveTo>
                    <a:pt x="107" y="894"/>
                  </a:moveTo>
                  <a:cubicBezTo>
                    <a:pt x="107" y="907"/>
                    <a:pt x="108" y="908"/>
                    <a:pt x="121" y="908"/>
                  </a:cubicBezTo>
                  <a:lnTo>
                    <a:pt x="153" y="908"/>
                  </a:lnTo>
                  <a:cubicBezTo>
                    <a:pt x="166" y="908"/>
                    <a:pt x="167" y="907"/>
                    <a:pt x="167" y="894"/>
                  </a:cubicBezTo>
                  <a:lnTo>
                    <a:pt x="167" y="684"/>
                  </a:lnTo>
                  <a:cubicBezTo>
                    <a:pt x="167" y="623"/>
                    <a:pt x="142" y="522"/>
                    <a:pt x="30" y="454"/>
                  </a:cubicBezTo>
                  <a:cubicBezTo>
                    <a:pt x="143" y="386"/>
                    <a:pt x="167" y="283"/>
                    <a:pt x="167" y="224"/>
                  </a:cubicBezTo>
                  <a:lnTo>
                    <a:pt x="167" y="14"/>
                  </a:lnTo>
                  <a:cubicBezTo>
                    <a:pt x="167" y="1"/>
                    <a:pt x="166" y="0"/>
                    <a:pt x="153" y="0"/>
                  </a:cubicBezTo>
                  <a:lnTo>
                    <a:pt x="121" y="0"/>
                  </a:lnTo>
                  <a:cubicBezTo>
                    <a:pt x="108" y="0"/>
                    <a:pt x="107" y="1"/>
                    <a:pt x="107" y="14"/>
                  </a:cubicBezTo>
                  <a:lnTo>
                    <a:pt x="107" y="225"/>
                  </a:lnTo>
                  <a:cubicBezTo>
                    <a:pt x="107" y="266"/>
                    <a:pt x="98" y="370"/>
                    <a:pt x="6" y="440"/>
                  </a:cubicBezTo>
                  <a:cubicBezTo>
                    <a:pt x="1" y="444"/>
                    <a:pt x="0" y="445"/>
                    <a:pt x="0" y="454"/>
                  </a:cubicBezTo>
                  <a:cubicBezTo>
                    <a:pt x="0" y="463"/>
                    <a:pt x="1" y="463"/>
                    <a:pt x="6" y="468"/>
                  </a:cubicBezTo>
                  <a:cubicBezTo>
                    <a:pt x="19" y="478"/>
                    <a:pt x="54" y="504"/>
                    <a:pt x="78" y="555"/>
                  </a:cubicBezTo>
                  <a:cubicBezTo>
                    <a:pt x="97" y="595"/>
                    <a:pt x="107" y="639"/>
                    <a:pt x="107" y="683"/>
                  </a:cubicBezTo>
                  <a:lnTo>
                    <a:pt x="107" y="89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" name="Freeform 12">
              <a:extLst>
                <a:ext uri="{FF2B5EF4-FFF2-40B4-BE49-F238E27FC236}">
                  <a16:creationId xmlns:a16="http://schemas.microsoft.com/office/drawing/2014/main" id="{2AEFC7DE-700A-4ABC-9CE3-80849B5FA843}"/>
                </a:ext>
              </a:extLst>
            </p:cNvPr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2881313" y="2886075"/>
              <a:ext cx="38100" cy="111125"/>
            </a:xfrm>
            <a:custGeom>
              <a:avLst/>
              <a:gdLst>
                <a:gd name="T0" fmla="*/ 154 w 167"/>
                <a:gd name="T1" fmla="*/ 453 h 453"/>
                <a:gd name="T2" fmla="*/ 167 w 167"/>
                <a:gd name="T3" fmla="*/ 441 h 453"/>
                <a:gd name="T4" fmla="*/ 164 w 167"/>
                <a:gd name="T5" fmla="*/ 430 h 453"/>
                <a:gd name="T6" fmla="*/ 89 w 167"/>
                <a:gd name="T7" fmla="*/ 347 h 453"/>
                <a:gd name="T8" fmla="*/ 60 w 167"/>
                <a:gd name="T9" fmla="*/ 228 h 453"/>
                <a:gd name="T10" fmla="*/ 60 w 167"/>
                <a:gd name="T11" fmla="*/ 13 h 453"/>
                <a:gd name="T12" fmla="*/ 46 w 167"/>
                <a:gd name="T13" fmla="*/ 0 h 453"/>
                <a:gd name="T14" fmla="*/ 14 w 167"/>
                <a:gd name="T15" fmla="*/ 0 h 453"/>
                <a:gd name="T16" fmla="*/ 0 w 167"/>
                <a:gd name="T17" fmla="*/ 13 h 453"/>
                <a:gd name="T18" fmla="*/ 0 w 167"/>
                <a:gd name="T19" fmla="*/ 228 h 453"/>
                <a:gd name="T20" fmla="*/ 146 w 167"/>
                <a:gd name="T21" fmla="*/ 453 h 453"/>
                <a:gd name="T22" fmla="*/ 154 w 167"/>
                <a:gd name="T23" fmla="*/ 45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7" h="453">
                  <a:moveTo>
                    <a:pt x="154" y="453"/>
                  </a:moveTo>
                  <a:cubicBezTo>
                    <a:pt x="166" y="453"/>
                    <a:pt x="167" y="453"/>
                    <a:pt x="167" y="441"/>
                  </a:cubicBezTo>
                  <a:cubicBezTo>
                    <a:pt x="167" y="432"/>
                    <a:pt x="166" y="432"/>
                    <a:pt x="164" y="430"/>
                  </a:cubicBezTo>
                  <a:cubicBezTo>
                    <a:pt x="149" y="419"/>
                    <a:pt x="113" y="393"/>
                    <a:pt x="89" y="347"/>
                  </a:cubicBezTo>
                  <a:cubicBezTo>
                    <a:pt x="70" y="309"/>
                    <a:pt x="60" y="271"/>
                    <a:pt x="60" y="228"/>
                  </a:cubicBezTo>
                  <a:lnTo>
                    <a:pt x="60" y="13"/>
                  </a:lnTo>
                  <a:cubicBezTo>
                    <a:pt x="60" y="0"/>
                    <a:pt x="59" y="0"/>
                    <a:pt x="46" y="0"/>
                  </a:cubicBezTo>
                  <a:lnTo>
                    <a:pt x="14" y="0"/>
                  </a:lnTo>
                  <a:cubicBezTo>
                    <a:pt x="1" y="0"/>
                    <a:pt x="0" y="0"/>
                    <a:pt x="0" y="13"/>
                  </a:cubicBezTo>
                  <a:lnTo>
                    <a:pt x="0" y="228"/>
                  </a:lnTo>
                  <a:cubicBezTo>
                    <a:pt x="0" y="301"/>
                    <a:pt x="38" y="396"/>
                    <a:pt x="146" y="453"/>
                  </a:cubicBezTo>
                  <a:lnTo>
                    <a:pt x="154" y="45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" name="Freeform 13">
              <a:extLst>
                <a:ext uri="{FF2B5EF4-FFF2-40B4-BE49-F238E27FC236}">
                  <a16:creationId xmlns:a16="http://schemas.microsoft.com/office/drawing/2014/main" id="{297652C3-C10C-4B70-A432-05DC6BA1054F}"/>
                </a:ext>
              </a:extLst>
            </p:cNvPr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2943225" y="2662238"/>
              <a:ext cx="90488" cy="53975"/>
            </a:xfrm>
            <a:custGeom>
              <a:avLst/>
              <a:gdLst>
                <a:gd name="T0" fmla="*/ 39 w 390"/>
                <a:gd name="T1" fmla="*/ 49 h 220"/>
                <a:gd name="T2" fmla="*/ 39 w 390"/>
                <a:gd name="T3" fmla="*/ 182 h 220"/>
                <a:gd name="T4" fmla="*/ 0 w 390"/>
                <a:gd name="T5" fmla="*/ 205 h 220"/>
                <a:gd name="T6" fmla="*/ 0 w 390"/>
                <a:gd name="T7" fmla="*/ 220 h 220"/>
                <a:gd name="T8" fmla="*/ 57 w 390"/>
                <a:gd name="T9" fmla="*/ 219 h 220"/>
                <a:gd name="T10" fmla="*/ 113 w 390"/>
                <a:gd name="T11" fmla="*/ 220 h 220"/>
                <a:gd name="T12" fmla="*/ 113 w 390"/>
                <a:gd name="T13" fmla="*/ 205 h 220"/>
                <a:gd name="T14" fmla="*/ 74 w 390"/>
                <a:gd name="T15" fmla="*/ 182 h 220"/>
                <a:gd name="T16" fmla="*/ 74 w 390"/>
                <a:gd name="T17" fmla="*/ 91 h 220"/>
                <a:gd name="T18" fmla="*/ 141 w 390"/>
                <a:gd name="T19" fmla="*/ 11 h 220"/>
                <a:gd name="T20" fmla="*/ 178 w 390"/>
                <a:gd name="T21" fmla="*/ 66 h 220"/>
                <a:gd name="T22" fmla="*/ 178 w 390"/>
                <a:gd name="T23" fmla="*/ 182 h 220"/>
                <a:gd name="T24" fmla="*/ 139 w 390"/>
                <a:gd name="T25" fmla="*/ 205 h 220"/>
                <a:gd name="T26" fmla="*/ 139 w 390"/>
                <a:gd name="T27" fmla="*/ 220 h 220"/>
                <a:gd name="T28" fmla="*/ 195 w 390"/>
                <a:gd name="T29" fmla="*/ 219 h 220"/>
                <a:gd name="T30" fmla="*/ 251 w 390"/>
                <a:gd name="T31" fmla="*/ 220 h 220"/>
                <a:gd name="T32" fmla="*/ 251 w 390"/>
                <a:gd name="T33" fmla="*/ 205 h 220"/>
                <a:gd name="T34" fmla="*/ 212 w 390"/>
                <a:gd name="T35" fmla="*/ 182 h 220"/>
                <a:gd name="T36" fmla="*/ 212 w 390"/>
                <a:gd name="T37" fmla="*/ 91 h 220"/>
                <a:gd name="T38" fmla="*/ 280 w 390"/>
                <a:gd name="T39" fmla="*/ 11 h 220"/>
                <a:gd name="T40" fmla="*/ 317 w 390"/>
                <a:gd name="T41" fmla="*/ 66 h 220"/>
                <a:gd name="T42" fmla="*/ 317 w 390"/>
                <a:gd name="T43" fmla="*/ 182 h 220"/>
                <a:gd name="T44" fmla="*/ 278 w 390"/>
                <a:gd name="T45" fmla="*/ 205 h 220"/>
                <a:gd name="T46" fmla="*/ 278 w 390"/>
                <a:gd name="T47" fmla="*/ 220 h 220"/>
                <a:gd name="T48" fmla="*/ 334 w 390"/>
                <a:gd name="T49" fmla="*/ 219 h 220"/>
                <a:gd name="T50" fmla="*/ 390 w 390"/>
                <a:gd name="T51" fmla="*/ 220 h 220"/>
                <a:gd name="T52" fmla="*/ 390 w 390"/>
                <a:gd name="T53" fmla="*/ 205 h 220"/>
                <a:gd name="T54" fmla="*/ 351 w 390"/>
                <a:gd name="T55" fmla="*/ 190 h 220"/>
                <a:gd name="T56" fmla="*/ 351 w 390"/>
                <a:gd name="T57" fmla="*/ 95 h 220"/>
                <a:gd name="T58" fmla="*/ 336 w 390"/>
                <a:gd name="T59" fmla="*/ 18 h 220"/>
                <a:gd name="T60" fmla="*/ 283 w 390"/>
                <a:gd name="T61" fmla="*/ 0 h 220"/>
                <a:gd name="T62" fmla="*/ 211 w 390"/>
                <a:gd name="T63" fmla="*/ 49 h 220"/>
                <a:gd name="T64" fmla="*/ 145 w 390"/>
                <a:gd name="T65" fmla="*/ 0 h 220"/>
                <a:gd name="T66" fmla="*/ 71 w 390"/>
                <a:gd name="T67" fmla="*/ 52 h 220"/>
                <a:gd name="T68" fmla="*/ 71 w 390"/>
                <a:gd name="T69" fmla="*/ 0 h 220"/>
                <a:gd name="T70" fmla="*/ 0 w 390"/>
                <a:gd name="T71" fmla="*/ 5 h 220"/>
                <a:gd name="T72" fmla="*/ 0 w 390"/>
                <a:gd name="T73" fmla="*/ 21 h 220"/>
                <a:gd name="T74" fmla="*/ 39 w 390"/>
                <a:gd name="T75" fmla="*/ 4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90" h="220">
                  <a:moveTo>
                    <a:pt x="39" y="49"/>
                  </a:moveTo>
                  <a:lnTo>
                    <a:pt x="39" y="182"/>
                  </a:lnTo>
                  <a:cubicBezTo>
                    <a:pt x="39" y="205"/>
                    <a:pt x="34" y="205"/>
                    <a:pt x="0" y="205"/>
                  </a:cubicBezTo>
                  <a:lnTo>
                    <a:pt x="0" y="220"/>
                  </a:lnTo>
                  <a:cubicBezTo>
                    <a:pt x="18" y="220"/>
                    <a:pt x="43" y="219"/>
                    <a:pt x="57" y="219"/>
                  </a:cubicBezTo>
                  <a:cubicBezTo>
                    <a:pt x="70" y="219"/>
                    <a:pt x="96" y="220"/>
                    <a:pt x="113" y="220"/>
                  </a:cubicBezTo>
                  <a:lnTo>
                    <a:pt x="113" y="205"/>
                  </a:lnTo>
                  <a:cubicBezTo>
                    <a:pt x="79" y="205"/>
                    <a:pt x="74" y="205"/>
                    <a:pt x="74" y="182"/>
                  </a:cubicBezTo>
                  <a:lnTo>
                    <a:pt x="74" y="91"/>
                  </a:lnTo>
                  <a:cubicBezTo>
                    <a:pt x="74" y="39"/>
                    <a:pt x="109" y="11"/>
                    <a:pt x="141" y="11"/>
                  </a:cubicBezTo>
                  <a:cubicBezTo>
                    <a:pt x="172" y="11"/>
                    <a:pt x="178" y="38"/>
                    <a:pt x="178" y="66"/>
                  </a:cubicBezTo>
                  <a:lnTo>
                    <a:pt x="178" y="182"/>
                  </a:lnTo>
                  <a:cubicBezTo>
                    <a:pt x="178" y="205"/>
                    <a:pt x="172" y="205"/>
                    <a:pt x="139" y="205"/>
                  </a:cubicBezTo>
                  <a:lnTo>
                    <a:pt x="139" y="220"/>
                  </a:lnTo>
                  <a:cubicBezTo>
                    <a:pt x="157" y="220"/>
                    <a:pt x="182" y="219"/>
                    <a:pt x="195" y="219"/>
                  </a:cubicBezTo>
                  <a:cubicBezTo>
                    <a:pt x="208" y="219"/>
                    <a:pt x="234" y="220"/>
                    <a:pt x="251" y="220"/>
                  </a:cubicBezTo>
                  <a:lnTo>
                    <a:pt x="251" y="205"/>
                  </a:lnTo>
                  <a:cubicBezTo>
                    <a:pt x="218" y="205"/>
                    <a:pt x="212" y="205"/>
                    <a:pt x="212" y="182"/>
                  </a:cubicBezTo>
                  <a:lnTo>
                    <a:pt x="212" y="91"/>
                  </a:lnTo>
                  <a:cubicBezTo>
                    <a:pt x="212" y="39"/>
                    <a:pt x="248" y="11"/>
                    <a:pt x="280" y="11"/>
                  </a:cubicBezTo>
                  <a:cubicBezTo>
                    <a:pt x="311" y="11"/>
                    <a:pt x="317" y="38"/>
                    <a:pt x="317" y="66"/>
                  </a:cubicBezTo>
                  <a:lnTo>
                    <a:pt x="317" y="182"/>
                  </a:lnTo>
                  <a:cubicBezTo>
                    <a:pt x="317" y="205"/>
                    <a:pt x="311" y="205"/>
                    <a:pt x="278" y="205"/>
                  </a:cubicBezTo>
                  <a:lnTo>
                    <a:pt x="278" y="220"/>
                  </a:lnTo>
                  <a:cubicBezTo>
                    <a:pt x="295" y="220"/>
                    <a:pt x="321" y="219"/>
                    <a:pt x="334" y="219"/>
                  </a:cubicBezTo>
                  <a:cubicBezTo>
                    <a:pt x="347" y="219"/>
                    <a:pt x="373" y="220"/>
                    <a:pt x="390" y="220"/>
                  </a:cubicBezTo>
                  <a:lnTo>
                    <a:pt x="390" y="205"/>
                  </a:lnTo>
                  <a:cubicBezTo>
                    <a:pt x="364" y="205"/>
                    <a:pt x="352" y="205"/>
                    <a:pt x="351" y="190"/>
                  </a:cubicBezTo>
                  <a:lnTo>
                    <a:pt x="351" y="95"/>
                  </a:lnTo>
                  <a:cubicBezTo>
                    <a:pt x="351" y="52"/>
                    <a:pt x="351" y="36"/>
                    <a:pt x="336" y="18"/>
                  </a:cubicBezTo>
                  <a:cubicBezTo>
                    <a:pt x="329" y="10"/>
                    <a:pt x="312" y="0"/>
                    <a:pt x="283" y="0"/>
                  </a:cubicBezTo>
                  <a:cubicBezTo>
                    <a:pt x="241" y="0"/>
                    <a:pt x="219" y="30"/>
                    <a:pt x="211" y="49"/>
                  </a:cubicBezTo>
                  <a:cubicBezTo>
                    <a:pt x="204" y="5"/>
                    <a:pt x="167" y="0"/>
                    <a:pt x="145" y="0"/>
                  </a:cubicBezTo>
                  <a:cubicBezTo>
                    <a:pt x="108" y="0"/>
                    <a:pt x="85" y="21"/>
                    <a:pt x="71" y="52"/>
                  </a:cubicBezTo>
                  <a:lnTo>
                    <a:pt x="71" y="0"/>
                  </a:lnTo>
                  <a:lnTo>
                    <a:pt x="0" y="5"/>
                  </a:lnTo>
                  <a:lnTo>
                    <a:pt x="0" y="21"/>
                  </a:lnTo>
                  <a:cubicBezTo>
                    <a:pt x="35" y="21"/>
                    <a:pt x="39" y="24"/>
                    <a:pt x="39" y="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" name="Freeform 14">
              <a:extLst>
                <a:ext uri="{FF2B5EF4-FFF2-40B4-BE49-F238E27FC236}">
                  <a16:creationId xmlns:a16="http://schemas.microsoft.com/office/drawing/2014/main" id="{0686DDA0-E2F9-4AD1-B67E-A1A0ECB08C92}"/>
                </a:ext>
              </a:extLst>
            </p:cNvPr>
            <p:cNvSpPr>
              <a:spLocks noEditPoints="1"/>
            </p:cNvSpPr>
            <p:nvPr>
              <p:custDataLst>
                <p:tags r:id="rId12"/>
              </p:custDataLst>
            </p:nvPr>
          </p:nvSpPr>
          <p:spPr bwMode="auto">
            <a:xfrm>
              <a:off x="3040063" y="2635250"/>
              <a:ext cx="25400" cy="80963"/>
            </a:xfrm>
            <a:custGeom>
              <a:avLst/>
              <a:gdLst>
                <a:gd name="T0" fmla="*/ 72 w 107"/>
                <a:gd name="T1" fmla="*/ 113 h 333"/>
                <a:gd name="T2" fmla="*/ 2 w 107"/>
                <a:gd name="T3" fmla="*/ 118 h 333"/>
                <a:gd name="T4" fmla="*/ 2 w 107"/>
                <a:gd name="T5" fmla="*/ 134 h 333"/>
                <a:gd name="T6" fmla="*/ 39 w 107"/>
                <a:gd name="T7" fmla="*/ 161 h 333"/>
                <a:gd name="T8" fmla="*/ 39 w 107"/>
                <a:gd name="T9" fmla="*/ 295 h 333"/>
                <a:gd name="T10" fmla="*/ 0 w 107"/>
                <a:gd name="T11" fmla="*/ 318 h 333"/>
                <a:gd name="T12" fmla="*/ 0 w 107"/>
                <a:gd name="T13" fmla="*/ 333 h 333"/>
                <a:gd name="T14" fmla="*/ 55 w 107"/>
                <a:gd name="T15" fmla="*/ 332 h 333"/>
                <a:gd name="T16" fmla="*/ 107 w 107"/>
                <a:gd name="T17" fmla="*/ 333 h 333"/>
                <a:gd name="T18" fmla="*/ 107 w 107"/>
                <a:gd name="T19" fmla="*/ 318 h 333"/>
                <a:gd name="T20" fmla="*/ 72 w 107"/>
                <a:gd name="T21" fmla="*/ 296 h 333"/>
                <a:gd name="T22" fmla="*/ 72 w 107"/>
                <a:gd name="T23" fmla="*/ 113 h 333"/>
                <a:gd name="T24" fmla="*/ 74 w 107"/>
                <a:gd name="T25" fmla="*/ 26 h 333"/>
                <a:gd name="T26" fmla="*/ 47 w 107"/>
                <a:gd name="T27" fmla="*/ 0 h 333"/>
                <a:gd name="T28" fmla="*/ 21 w 107"/>
                <a:gd name="T29" fmla="*/ 26 h 333"/>
                <a:gd name="T30" fmla="*/ 47 w 107"/>
                <a:gd name="T31" fmla="*/ 53 h 333"/>
                <a:gd name="T32" fmla="*/ 74 w 107"/>
                <a:gd name="T33" fmla="*/ 26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7" h="333">
                  <a:moveTo>
                    <a:pt x="72" y="113"/>
                  </a:moveTo>
                  <a:lnTo>
                    <a:pt x="2" y="118"/>
                  </a:lnTo>
                  <a:lnTo>
                    <a:pt x="2" y="134"/>
                  </a:lnTo>
                  <a:cubicBezTo>
                    <a:pt x="34" y="134"/>
                    <a:pt x="39" y="137"/>
                    <a:pt x="39" y="161"/>
                  </a:cubicBezTo>
                  <a:lnTo>
                    <a:pt x="39" y="295"/>
                  </a:lnTo>
                  <a:cubicBezTo>
                    <a:pt x="39" y="318"/>
                    <a:pt x="33" y="318"/>
                    <a:pt x="0" y="318"/>
                  </a:cubicBezTo>
                  <a:lnTo>
                    <a:pt x="0" y="333"/>
                  </a:lnTo>
                  <a:cubicBezTo>
                    <a:pt x="16" y="333"/>
                    <a:pt x="43" y="332"/>
                    <a:pt x="55" y="332"/>
                  </a:cubicBezTo>
                  <a:cubicBezTo>
                    <a:pt x="72" y="332"/>
                    <a:pt x="90" y="333"/>
                    <a:pt x="107" y="333"/>
                  </a:cubicBezTo>
                  <a:lnTo>
                    <a:pt x="107" y="318"/>
                  </a:lnTo>
                  <a:cubicBezTo>
                    <a:pt x="74" y="318"/>
                    <a:pt x="72" y="315"/>
                    <a:pt x="72" y="296"/>
                  </a:cubicBezTo>
                  <a:lnTo>
                    <a:pt x="72" y="113"/>
                  </a:lnTo>
                  <a:close/>
                  <a:moveTo>
                    <a:pt x="74" y="26"/>
                  </a:moveTo>
                  <a:cubicBezTo>
                    <a:pt x="74" y="10"/>
                    <a:pt x="61" y="0"/>
                    <a:pt x="47" y="0"/>
                  </a:cubicBezTo>
                  <a:cubicBezTo>
                    <a:pt x="32" y="0"/>
                    <a:pt x="21" y="13"/>
                    <a:pt x="21" y="26"/>
                  </a:cubicBezTo>
                  <a:cubicBezTo>
                    <a:pt x="21" y="40"/>
                    <a:pt x="32" y="53"/>
                    <a:pt x="47" y="53"/>
                  </a:cubicBezTo>
                  <a:cubicBezTo>
                    <a:pt x="61" y="53"/>
                    <a:pt x="74" y="42"/>
                    <a:pt x="74" y="26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" name="Freeform 15">
              <a:extLst>
                <a:ext uri="{FF2B5EF4-FFF2-40B4-BE49-F238E27FC236}">
                  <a16:creationId xmlns:a16="http://schemas.microsoft.com/office/drawing/2014/main" id="{078355CB-B077-4834-9C9B-7FF859B1B513}"/>
                </a:ext>
              </a:extLst>
            </p:cNvPr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73400" y="2662238"/>
              <a:ext cx="58738" cy="53975"/>
            </a:xfrm>
            <a:custGeom>
              <a:avLst/>
              <a:gdLst>
                <a:gd name="T0" fmla="*/ 39 w 251"/>
                <a:gd name="T1" fmla="*/ 49 h 220"/>
                <a:gd name="T2" fmla="*/ 39 w 251"/>
                <a:gd name="T3" fmla="*/ 182 h 220"/>
                <a:gd name="T4" fmla="*/ 0 w 251"/>
                <a:gd name="T5" fmla="*/ 205 h 220"/>
                <a:gd name="T6" fmla="*/ 0 w 251"/>
                <a:gd name="T7" fmla="*/ 220 h 220"/>
                <a:gd name="T8" fmla="*/ 56 w 251"/>
                <a:gd name="T9" fmla="*/ 219 h 220"/>
                <a:gd name="T10" fmla="*/ 112 w 251"/>
                <a:gd name="T11" fmla="*/ 220 h 220"/>
                <a:gd name="T12" fmla="*/ 112 w 251"/>
                <a:gd name="T13" fmla="*/ 205 h 220"/>
                <a:gd name="T14" fmla="*/ 73 w 251"/>
                <a:gd name="T15" fmla="*/ 182 h 220"/>
                <a:gd name="T16" fmla="*/ 73 w 251"/>
                <a:gd name="T17" fmla="*/ 91 h 220"/>
                <a:gd name="T18" fmla="*/ 141 w 251"/>
                <a:gd name="T19" fmla="*/ 11 h 220"/>
                <a:gd name="T20" fmla="*/ 178 w 251"/>
                <a:gd name="T21" fmla="*/ 66 h 220"/>
                <a:gd name="T22" fmla="*/ 178 w 251"/>
                <a:gd name="T23" fmla="*/ 182 h 220"/>
                <a:gd name="T24" fmla="*/ 139 w 251"/>
                <a:gd name="T25" fmla="*/ 205 h 220"/>
                <a:gd name="T26" fmla="*/ 139 w 251"/>
                <a:gd name="T27" fmla="*/ 220 h 220"/>
                <a:gd name="T28" fmla="*/ 195 w 251"/>
                <a:gd name="T29" fmla="*/ 219 h 220"/>
                <a:gd name="T30" fmla="*/ 251 w 251"/>
                <a:gd name="T31" fmla="*/ 220 h 220"/>
                <a:gd name="T32" fmla="*/ 251 w 251"/>
                <a:gd name="T33" fmla="*/ 205 h 220"/>
                <a:gd name="T34" fmla="*/ 212 w 251"/>
                <a:gd name="T35" fmla="*/ 190 h 220"/>
                <a:gd name="T36" fmla="*/ 212 w 251"/>
                <a:gd name="T37" fmla="*/ 95 h 220"/>
                <a:gd name="T38" fmla="*/ 197 w 251"/>
                <a:gd name="T39" fmla="*/ 18 h 220"/>
                <a:gd name="T40" fmla="*/ 144 w 251"/>
                <a:gd name="T41" fmla="*/ 0 h 220"/>
                <a:gd name="T42" fmla="*/ 70 w 251"/>
                <a:gd name="T43" fmla="*/ 52 h 220"/>
                <a:gd name="T44" fmla="*/ 70 w 251"/>
                <a:gd name="T45" fmla="*/ 0 h 220"/>
                <a:gd name="T46" fmla="*/ 0 w 251"/>
                <a:gd name="T47" fmla="*/ 5 h 220"/>
                <a:gd name="T48" fmla="*/ 0 w 251"/>
                <a:gd name="T49" fmla="*/ 21 h 220"/>
                <a:gd name="T50" fmla="*/ 39 w 251"/>
                <a:gd name="T51" fmla="*/ 4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1" h="220">
                  <a:moveTo>
                    <a:pt x="39" y="49"/>
                  </a:moveTo>
                  <a:lnTo>
                    <a:pt x="39" y="182"/>
                  </a:lnTo>
                  <a:cubicBezTo>
                    <a:pt x="39" y="205"/>
                    <a:pt x="34" y="205"/>
                    <a:pt x="0" y="205"/>
                  </a:cubicBezTo>
                  <a:lnTo>
                    <a:pt x="0" y="220"/>
                  </a:lnTo>
                  <a:cubicBezTo>
                    <a:pt x="18" y="220"/>
                    <a:pt x="43" y="219"/>
                    <a:pt x="56" y="219"/>
                  </a:cubicBezTo>
                  <a:cubicBezTo>
                    <a:pt x="69" y="219"/>
                    <a:pt x="95" y="220"/>
                    <a:pt x="112" y="220"/>
                  </a:cubicBezTo>
                  <a:lnTo>
                    <a:pt x="112" y="205"/>
                  </a:lnTo>
                  <a:cubicBezTo>
                    <a:pt x="79" y="205"/>
                    <a:pt x="73" y="205"/>
                    <a:pt x="73" y="182"/>
                  </a:cubicBezTo>
                  <a:lnTo>
                    <a:pt x="73" y="91"/>
                  </a:lnTo>
                  <a:cubicBezTo>
                    <a:pt x="73" y="39"/>
                    <a:pt x="109" y="11"/>
                    <a:pt x="141" y="11"/>
                  </a:cubicBezTo>
                  <a:cubicBezTo>
                    <a:pt x="172" y="11"/>
                    <a:pt x="178" y="38"/>
                    <a:pt x="178" y="66"/>
                  </a:cubicBezTo>
                  <a:lnTo>
                    <a:pt x="178" y="182"/>
                  </a:lnTo>
                  <a:cubicBezTo>
                    <a:pt x="178" y="205"/>
                    <a:pt x="172" y="205"/>
                    <a:pt x="139" y="205"/>
                  </a:cubicBezTo>
                  <a:lnTo>
                    <a:pt x="139" y="220"/>
                  </a:lnTo>
                  <a:cubicBezTo>
                    <a:pt x="156" y="220"/>
                    <a:pt x="182" y="219"/>
                    <a:pt x="195" y="219"/>
                  </a:cubicBezTo>
                  <a:cubicBezTo>
                    <a:pt x="208" y="219"/>
                    <a:pt x="234" y="220"/>
                    <a:pt x="251" y="220"/>
                  </a:cubicBezTo>
                  <a:lnTo>
                    <a:pt x="251" y="205"/>
                  </a:lnTo>
                  <a:cubicBezTo>
                    <a:pt x="225" y="205"/>
                    <a:pt x="213" y="205"/>
                    <a:pt x="212" y="190"/>
                  </a:cubicBezTo>
                  <a:lnTo>
                    <a:pt x="212" y="95"/>
                  </a:lnTo>
                  <a:cubicBezTo>
                    <a:pt x="212" y="52"/>
                    <a:pt x="212" y="36"/>
                    <a:pt x="197" y="18"/>
                  </a:cubicBezTo>
                  <a:cubicBezTo>
                    <a:pt x="190" y="10"/>
                    <a:pt x="173" y="0"/>
                    <a:pt x="144" y="0"/>
                  </a:cubicBezTo>
                  <a:cubicBezTo>
                    <a:pt x="108" y="0"/>
                    <a:pt x="84" y="21"/>
                    <a:pt x="70" y="52"/>
                  </a:cubicBezTo>
                  <a:lnTo>
                    <a:pt x="70" y="0"/>
                  </a:lnTo>
                  <a:lnTo>
                    <a:pt x="0" y="5"/>
                  </a:lnTo>
                  <a:lnTo>
                    <a:pt x="0" y="21"/>
                  </a:lnTo>
                  <a:cubicBezTo>
                    <a:pt x="35" y="21"/>
                    <a:pt x="39" y="24"/>
                    <a:pt x="39" y="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" name="Freeform 16">
              <a:extLst>
                <a:ext uri="{FF2B5EF4-FFF2-40B4-BE49-F238E27FC236}">
                  <a16:creationId xmlns:a16="http://schemas.microsoft.com/office/drawing/2014/main" id="{C07887D8-6521-419D-ABA4-38D1A9881D69}"/>
                </a:ext>
              </a:extLst>
            </p:cNvPr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178175" y="2540000"/>
              <a:ext cx="57150" cy="293688"/>
            </a:xfrm>
            <a:custGeom>
              <a:avLst/>
              <a:gdLst>
                <a:gd name="T0" fmla="*/ 245 w 245"/>
                <a:gd name="T1" fmla="*/ 1191 h 1196"/>
                <a:gd name="T2" fmla="*/ 243 w 245"/>
                <a:gd name="T3" fmla="*/ 1187 h 1196"/>
                <a:gd name="T4" fmla="*/ 158 w 245"/>
                <a:gd name="T5" fmla="*/ 1081 h 1196"/>
                <a:gd name="T6" fmla="*/ 41 w 245"/>
                <a:gd name="T7" fmla="*/ 598 h 1196"/>
                <a:gd name="T8" fmla="*/ 141 w 245"/>
                <a:gd name="T9" fmla="*/ 143 h 1196"/>
                <a:gd name="T10" fmla="*/ 243 w 245"/>
                <a:gd name="T11" fmla="*/ 9 h 1196"/>
                <a:gd name="T12" fmla="*/ 245 w 245"/>
                <a:gd name="T13" fmla="*/ 5 h 1196"/>
                <a:gd name="T14" fmla="*/ 234 w 245"/>
                <a:gd name="T15" fmla="*/ 0 h 1196"/>
                <a:gd name="T16" fmla="*/ 219 w 245"/>
                <a:gd name="T17" fmla="*/ 7 h 1196"/>
                <a:gd name="T18" fmla="*/ 0 w 245"/>
                <a:gd name="T19" fmla="*/ 598 h 1196"/>
                <a:gd name="T20" fmla="*/ 171 w 245"/>
                <a:gd name="T21" fmla="*/ 1140 h 1196"/>
                <a:gd name="T22" fmla="*/ 220 w 245"/>
                <a:gd name="T23" fmla="*/ 1190 h 1196"/>
                <a:gd name="T24" fmla="*/ 234 w 245"/>
                <a:gd name="T25" fmla="*/ 1196 h 1196"/>
                <a:gd name="T26" fmla="*/ 245 w 245"/>
                <a:gd name="T27" fmla="*/ 1191 h 1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5" h="1196">
                  <a:moveTo>
                    <a:pt x="245" y="1191"/>
                  </a:moveTo>
                  <a:cubicBezTo>
                    <a:pt x="245" y="1189"/>
                    <a:pt x="244" y="1188"/>
                    <a:pt x="243" y="1187"/>
                  </a:cubicBezTo>
                  <a:cubicBezTo>
                    <a:pt x="225" y="1168"/>
                    <a:pt x="191" y="1135"/>
                    <a:pt x="158" y="1081"/>
                  </a:cubicBezTo>
                  <a:cubicBezTo>
                    <a:pt x="77" y="952"/>
                    <a:pt x="41" y="790"/>
                    <a:pt x="41" y="598"/>
                  </a:cubicBezTo>
                  <a:cubicBezTo>
                    <a:pt x="41" y="464"/>
                    <a:pt x="59" y="291"/>
                    <a:pt x="141" y="143"/>
                  </a:cubicBezTo>
                  <a:cubicBezTo>
                    <a:pt x="181" y="72"/>
                    <a:pt x="222" y="31"/>
                    <a:pt x="243" y="9"/>
                  </a:cubicBezTo>
                  <a:cubicBezTo>
                    <a:pt x="245" y="7"/>
                    <a:pt x="245" y="6"/>
                    <a:pt x="245" y="5"/>
                  </a:cubicBezTo>
                  <a:cubicBezTo>
                    <a:pt x="245" y="0"/>
                    <a:pt x="241" y="0"/>
                    <a:pt x="234" y="0"/>
                  </a:cubicBezTo>
                  <a:cubicBezTo>
                    <a:pt x="227" y="0"/>
                    <a:pt x="226" y="0"/>
                    <a:pt x="219" y="7"/>
                  </a:cubicBezTo>
                  <a:cubicBezTo>
                    <a:pt x="52" y="160"/>
                    <a:pt x="0" y="388"/>
                    <a:pt x="0" y="598"/>
                  </a:cubicBezTo>
                  <a:cubicBezTo>
                    <a:pt x="0" y="794"/>
                    <a:pt x="44" y="991"/>
                    <a:pt x="171" y="1140"/>
                  </a:cubicBezTo>
                  <a:cubicBezTo>
                    <a:pt x="181" y="1152"/>
                    <a:pt x="200" y="1172"/>
                    <a:pt x="220" y="1190"/>
                  </a:cubicBezTo>
                  <a:cubicBezTo>
                    <a:pt x="226" y="1196"/>
                    <a:pt x="227" y="1196"/>
                    <a:pt x="234" y="1196"/>
                  </a:cubicBezTo>
                  <a:cubicBezTo>
                    <a:pt x="241" y="1196"/>
                    <a:pt x="245" y="1196"/>
                    <a:pt x="245" y="1191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" name="Freeform 17">
              <a:extLst>
                <a:ext uri="{FF2B5EF4-FFF2-40B4-BE49-F238E27FC236}">
                  <a16:creationId xmlns:a16="http://schemas.microsoft.com/office/drawing/2014/main" id="{1452C4BC-6542-4E33-A6D5-663D39041142}"/>
                </a:ext>
              </a:extLst>
            </p:cNvPr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243263" y="2633663"/>
              <a:ext cx="84138" cy="82550"/>
            </a:xfrm>
            <a:custGeom>
              <a:avLst/>
              <a:gdLst>
                <a:gd name="T0" fmla="*/ 132 w 355"/>
                <a:gd name="T1" fmla="*/ 177 h 339"/>
                <a:gd name="T2" fmla="*/ 180 w 355"/>
                <a:gd name="T3" fmla="*/ 177 h 339"/>
                <a:gd name="T4" fmla="*/ 221 w 355"/>
                <a:gd name="T5" fmla="*/ 200 h 339"/>
                <a:gd name="T6" fmla="*/ 218 w 355"/>
                <a:gd name="T7" fmla="*/ 224 h 339"/>
                <a:gd name="T8" fmla="*/ 217 w 355"/>
                <a:gd name="T9" fmla="*/ 230 h 339"/>
                <a:gd name="T10" fmla="*/ 222 w 355"/>
                <a:gd name="T11" fmla="*/ 236 h 339"/>
                <a:gd name="T12" fmla="*/ 230 w 355"/>
                <a:gd name="T13" fmla="*/ 225 h 339"/>
                <a:gd name="T14" fmla="*/ 257 w 355"/>
                <a:gd name="T15" fmla="*/ 117 h 339"/>
                <a:gd name="T16" fmla="*/ 259 w 355"/>
                <a:gd name="T17" fmla="*/ 109 h 339"/>
                <a:gd name="T18" fmla="*/ 253 w 355"/>
                <a:gd name="T19" fmla="*/ 103 h 339"/>
                <a:gd name="T20" fmla="*/ 245 w 355"/>
                <a:gd name="T21" fmla="*/ 114 h 339"/>
                <a:gd name="T22" fmla="*/ 181 w 355"/>
                <a:gd name="T23" fmla="*/ 162 h 339"/>
                <a:gd name="T24" fmla="*/ 136 w 355"/>
                <a:gd name="T25" fmla="*/ 162 h 339"/>
                <a:gd name="T26" fmla="*/ 168 w 355"/>
                <a:gd name="T27" fmla="*/ 35 h 339"/>
                <a:gd name="T28" fmla="*/ 195 w 355"/>
                <a:gd name="T29" fmla="*/ 16 h 339"/>
                <a:gd name="T30" fmla="*/ 260 w 355"/>
                <a:gd name="T31" fmla="*/ 16 h 339"/>
                <a:gd name="T32" fmla="*/ 333 w 355"/>
                <a:gd name="T33" fmla="*/ 71 h 339"/>
                <a:gd name="T34" fmla="*/ 332 w 355"/>
                <a:gd name="T35" fmla="*/ 97 h 339"/>
                <a:gd name="T36" fmla="*/ 331 w 355"/>
                <a:gd name="T37" fmla="*/ 106 h 339"/>
                <a:gd name="T38" fmla="*/ 337 w 355"/>
                <a:gd name="T39" fmla="*/ 112 h 339"/>
                <a:gd name="T40" fmla="*/ 344 w 355"/>
                <a:gd name="T41" fmla="*/ 100 h 339"/>
                <a:gd name="T42" fmla="*/ 354 w 355"/>
                <a:gd name="T43" fmla="*/ 14 h 339"/>
                <a:gd name="T44" fmla="*/ 340 w 355"/>
                <a:gd name="T45" fmla="*/ 0 h 339"/>
                <a:gd name="T46" fmla="*/ 96 w 355"/>
                <a:gd name="T47" fmla="*/ 0 h 339"/>
                <a:gd name="T48" fmla="*/ 81 w 355"/>
                <a:gd name="T49" fmla="*/ 10 h 339"/>
                <a:gd name="T50" fmla="*/ 95 w 355"/>
                <a:gd name="T51" fmla="*/ 16 h 339"/>
                <a:gd name="T52" fmla="*/ 127 w 355"/>
                <a:gd name="T53" fmla="*/ 25 h 339"/>
                <a:gd name="T54" fmla="*/ 125 w 355"/>
                <a:gd name="T55" fmla="*/ 37 h 339"/>
                <a:gd name="T56" fmla="*/ 59 w 355"/>
                <a:gd name="T57" fmla="*/ 300 h 339"/>
                <a:gd name="T58" fmla="*/ 14 w 355"/>
                <a:gd name="T59" fmla="*/ 324 h 339"/>
                <a:gd name="T60" fmla="*/ 0 w 355"/>
                <a:gd name="T61" fmla="*/ 333 h 339"/>
                <a:gd name="T62" fmla="*/ 7 w 355"/>
                <a:gd name="T63" fmla="*/ 339 h 339"/>
                <a:gd name="T64" fmla="*/ 73 w 355"/>
                <a:gd name="T65" fmla="*/ 338 h 339"/>
                <a:gd name="T66" fmla="*/ 147 w 355"/>
                <a:gd name="T67" fmla="*/ 339 h 339"/>
                <a:gd name="T68" fmla="*/ 158 w 355"/>
                <a:gd name="T69" fmla="*/ 330 h 339"/>
                <a:gd name="T70" fmla="*/ 155 w 355"/>
                <a:gd name="T71" fmla="*/ 324 h 339"/>
                <a:gd name="T72" fmla="*/ 141 w 355"/>
                <a:gd name="T73" fmla="*/ 324 h 339"/>
                <a:gd name="T74" fmla="*/ 115 w 355"/>
                <a:gd name="T75" fmla="*/ 323 h 339"/>
                <a:gd name="T76" fmla="*/ 99 w 355"/>
                <a:gd name="T77" fmla="*/ 313 h 339"/>
                <a:gd name="T78" fmla="*/ 101 w 355"/>
                <a:gd name="T79" fmla="*/ 301 h 339"/>
                <a:gd name="T80" fmla="*/ 132 w 355"/>
                <a:gd name="T81" fmla="*/ 177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55" h="339">
                  <a:moveTo>
                    <a:pt x="132" y="177"/>
                  </a:moveTo>
                  <a:lnTo>
                    <a:pt x="180" y="177"/>
                  </a:lnTo>
                  <a:cubicBezTo>
                    <a:pt x="218" y="177"/>
                    <a:pt x="221" y="185"/>
                    <a:pt x="221" y="200"/>
                  </a:cubicBezTo>
                  <a:cubicBezTo>
                    <a:pt x="221" y="203"/>
                    <a:pt x="221" y="209"/>
                    <a:pt x="218" y="224"/>
                  </a:cubicBezTo>
                  <a:cubicBezTo>
                    <a:pt x="217" y="227"/>
                    <a:pt x="217" y="229"/>
                    <a:pt x="217" y="230"/>
                  </a:cubicBezTo>
                  <a:cubicBezTo>
                    <a:pt x="217" y="234"/>
                    <a:pt x="220" y="236"/>
                    <a:pt x="222" y="236"/>
                  </a:cubicBezTo>
                  <a:cubicBezTo>
                    <a:pt x="227" y="236"/>
                    <a:pt x="227" y="234"/>
                    <a:pt x="230" y="225"/>
                  </a:cubicBezTo>
                  <a:lnTo>
                    <a:pt x="257" y="117"/>
                  </a:lnTo>
                  <a:cubicBezTo>
                    <a:pt x="259" y="111"/>
                    <a:pt x="259" y="110"/>
                    <a:pt x="259" y="109"/>
                  </a:cubicBezTo>
                  <a:cubicBezTo>
                    <a:pt x="259" y="108"/>
                    <a:pt x="258" y="103"/>
                    <a:pt x="253" y="103"/>
                  </a:cubicBezTo>
                  <a:cubicBezTo>
                    <a:pt x="248" y="103"/>
                    <a:pt x="247" y="106"/>
                    <a:pt x="245" y="114"/>
                  </a:cubicBezTo>
                  <a:cubicBezTo>
                    <a:pt x="235" y="153"/>
                    <a:pt x="224" y="162"/>
                    <a:pt x="181" y="162"/>
                  </a:cubicBezTo>
                  <a:lnTo>
                    <a:pt x="136" y="162"/>
                  </a:lnTo>
                  <a:lnTo>
                    <a:pt x="168" y="35"/>
                  </a:lnTo>
                  <a:cubicBezTo>
                    <a:pt x="172" y="18"/>
                    <a:pt x="173" y="16"/>
                    <a:pt x="195" y="16"/>
                  </a:cubicBezTo>
                  <a:lnTo>
                    <a:pt x="260" y="16"/>
                  </a:lnTo>
                  <a:cubicBezTo>
                    <a:pt x="322" y="16"/>
                    <a:pt x="333" y="32"/>
                    <a:pt x="333" y="71"/>
                  </a:cubicBezTo>
                  <a:cubicBezTo>
                    <a:pt x="333" y="82"/>
                    <a:pt x="333" y="84"/>
                    <a:pt x="332" y="97"/>
                  </a:cubicBezTo>
                  <a:cubicBezTo>
                    <a:pt x="331" y="104"/>
                    <a:pt x="331" y="105"/>
                    <a:pt x="331" y="106"/>
                  </a:cubicBezTo>
                  <a:cubicBezTo>
                    <a:pt x="331" y="109"/>
                    <a:pt x="332" y="112"/>
                    <a:pt x="337" y="112"/>
                  </a:cubicBezTo>
                  <a:cubicBezTo>
                    <a:pt x="342" y="112"/>
                    <a:pt x="343" y="109"/>
                    <a:pt x="344" y="100"/>
                  </a:cubicBezTo>
                  <a:lnTo>
                    <a:pt x="354" y="14"/>
                  </a:lnTo>
                  <a:cubicBezTo>
                    <a:pt x="355" y="0"/>
                    <a:pt x="353" y="0"/>
                    <a:pt x="340" y="0"/>
                  </a:cubicBezTo>
                  <a:lnTo>
                    <a:pt x="96" y="0"/>
                  </a:lnTo>
                  <a:cubicBezTo>
                    <a:pt x="86" y="0"/>
                    <a:pt x="81" y="0"/>
                    <a:pt x="81" y="10"/>
                  </a:cubicBezTo>
                  <a:cubicBezTo>
                    <a:pt x="81" y="16"/>
                    <a:pt x="85" y="16"/>
                    <a:pt x="95" y="16"/>
                  </a:cubicBezTo>
                  <a:cubicBezTo>
                    <a:pt x="113" y="16"/>
                    <a:pt x="127" y="16"/>
                    <a:pt x="127" y="25"/>
                  </a:cubicBezTo>
                  <a:cubicBezTo>
                    <a:pt x="127" y="27"/>
                    <a:pt x="127" y="28"/>
                    <a:pt x="125" y="37"/>
                  </a:cubicBezTo>
                  <a:lnTo>
                    <a:pt x="59" y="300"/>
                  </a:lnTo>
                  <a:cubicBezTo>
                    <a:pt x="54" y="320"/>
                    <a:pt x="53" y="324"/>
                    <a:pt x="14" y="324"/>
                  </a:cubicBezTo>
                  <a:cubicBezTo>
                    <a:pt x="5" y="324"/>
                    <a:pt x="0" y="324"/>
                    <a:pt x="0" y="333"/>
                  </a:cubicBezTo>
                  <a:cubicBezTo>
                    <a:pt x="0" y="339"/>
                    <a:pt x="6" y="339"/>
                    <a:pt x="7" y="339"/>
                  </a:cubicBezTo>
                  <a:cubicBezTo>
                    <a:pt x="22" y="339"/>
                    <a:pt x="58" y="338"/>
                    <a:pt x="73" y="338"/>
                  </a:cubicBezTo>
                  <a:cubicBezTo>
                    <a:pt x="89" y="338"/>
                    <a:pt x="131" y="339"/>
                    <a:pt x="147" y="339"/>
                  </a:cubicBezTo>
                  <a:cubicBezTo>
                    <a:pt x="152" y="339"/>
                    <a:pt x="158" y="339"/>
                    <a:pt x="158" y="330"/>
                  </a:cubicBezTo>
                  <a:cubicBezTo>
                    <a:pt x="158" y="326"/>
                    <a:pt x="155" y="325"/>
                    <a:pt x="155" y="324"/>
                  </a:cubicBezTo>
                  <a:cubicBezTo>
                    <a:pt x="153" y="324"/>
                    <a:pt x="152" y="324"/>
                    <a:pt x="141" y="324"/>
                  </a:cubicBezTo>
                  <a:cubicBezTo>
                    <a:pt x="130" y="324"/>
                    <a:pt x="127" y="324"/>
                    <a:pt x="115" y="323"/>
                  </a:cubicBezTo>
                  <a:cubicBezTo>
                    <a:pt x="100" y="321"/>
                    <a:pt x="99" y="319"/>
                    <a:pt x="99" y="313"/>
                  </a:cubicBezTo>
                  <a:cubicBezTo>
                    <a:pt x="99" y="312"/>
                    <a:pt x="99" y="309"/>
                    <a:pt x="101" y="301"/>
                  </a:cubicBezTo>
                  <a:lnTo>
                    <a:pt x="132" y="17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" name="Freeform 18">
              <a:extLst>
                <a:ext uri="{FF2B5EF4-FFF2-40B4-BE49-F238E27FC236}">
                  <a16:creationId xmlns:a16="http://schemas.microsoft.com/office/drawing/2014/main" id="{E7665C19-DC5C-44D9-A20B-3445929EE95F}"/>
                </a:ext>
              </a:extLst>
            </p:cNvPr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3317875" y="2697163"/>
              <a:ext cx="74613" cy="38100"/>
            </a:xfrm>
            <a:custGeom>
              <a:avLst/>
              <a:gdLst>
                <a:gd name="T0" fmla="*/ 135 w 320"/>
                <a:gd name="T1" fmla="*/ 126 h 157"/>
                <a:gd name="T2" fmla="*/ 130 w 320"/>
                <a:gd name="T3" fmla="*/ 146 h 157"/>
                <a:gd name="T4" fmla="*/ 142 w 320"/>
                <a:gd name="T5" fmla="*/ 157 h 157"/>
                <a:gd name="T6" fmla="*/ 156 w 320"/>
                <a:gd name="T7" fmla="*/ 150 h 157"/>
                <a:gd name="T8" fmla="*/ 162 w 320"/>
                <a:gd name="T9" fmla="*/ 128 h 157"/>
                <a:gd name="T10" fmla="*/ 170 w 320"/>
                <a:gd name="T11" fmla="*/ 97 h 157"/>
                <a:gd name="T12" fmla="*/ 176 w 320"/>
                <a:gd name="T13" fmla="*/ 73 h 157"/>
                <a:gd name="T14" fmla="*/ 187 w 320"/>
                <a:gd name="T15" fmla="*/ 47 h 157"/>
                <a:gd name="T16" fmla="*/ 242 w 320"/>
                <a:gd name="T17" fmla="*/ 10 h 157"/>
                <a:gd name="T18" fmla="*/ 263 w 320"/>
                <a:gd name="T19" fmla="*/ 34 h 157"/>
                <a:gd name="T20" fmla="*/ 242 w 320"/>
                <a:gd name="T21" fmla="*/ 109 h 157"/>
                <a:gd name="T22" fmla="*/ 237 w 320"/>
                <a:gd name="T23" fmla="*/ 127 h 157"/>
                <a:gd name="T24" fmla="*/ 270 w 320"/>
                <a:gd name="T25" fmla="*/ 157 h 157"/>
                <a:gd name="T26" fmla="*/ 320 w 320"/>
                <a:gd name="T27" fmla="*/ 104 h 157"/>
                <a:gd name="T28" fmla="*/ 315 w 320"/>
                <a:gd name="T29" fmla="*/ 100 h 157"/>
                <a:gd name="T30" fmla="*/ 308 w 320"/>
                <a:gd name="T31" fmla="*/ 105 h 157"/>
                <a:gd name="T32" fmla="*/ 271 w 320"/>
                <a:gd name="T33" fmla="*/ 148 h 157"/>
                <a:gd name="T34" fmla="*/ 263 w 320"/>
                <a:gd name="T35" fmla="*/ 135 h 157"/>
                <a:gd name="T36" fmla="*/ 271 w 320"/>
                <a:gd name="T37" fmla="*/ 107 h 157"/>
                <a:gd name="T38" fmla="*/ 289 w 320"/>
                <a:gd name="T39" fmla="*/ 40 h 157"/>
                <a:gd name="T40" fmla="*/ 276 w 320"/>
                <a:gd name="T41" fmla="*/ 10 h 157"/>
                <a:gd name="T42" fmla="*/ 244 w 320"/>
                <a:gd name="T43" fmla="*/ 0 h 157"/>
                <a:gd name="T44" fmla="*/ 182 w 320"/>
                <a:gd name="T45" fmla="*/ 35 h 157"/>
                <a:gd name="T46" fmla="*/ 137 w 320"/>
                <a:gd name="T47" fmla="*/ 0 h 157"/>
                <a:gd name="T48" fmla="*/ 78 w 320"/>
                <a:gd name="T49" fmla="*/ 32 h 157"/>
                <a:gd name="T50" fmla="*/ 40 w 320"/>
                <a:gd name="T51" fmla="*/ 0 h 157"/>
                <a:gd name="T52" fmla="*/ 13 w 320"/>
                <a:gd name="T53" fmla="*/ 19 h 157"/>
                <a:gd name="T54" fmla="*/ 0 w 320"/>
                <a:gd name="T55" fmla="*/ 54 h 157"/>
                <a:gd name="T56" fmla="*/ 6 w 320"/>
                <a:gd name="T57" fmla="*/ 58 h 157"/>
                <a:gd name="T58" fmla="*/ 14 w 320"/>
                <a:gd name="T59" fmla="*/ 48 h 157"/>
                <a:gd name="T60" fmla="*/ 39 w 320"/>
                <a:gd name="T61" fmla="*/ 10 h 157"/>
                <a:gd name="T62" fmla="*/ 51 w 320"/>
                <a:gd name="T63" fmla="*/ 27 h 157"/>
                <a:gd name="T64" fmla="*/ 45 w 320"/>
                <a:gd name="T65" fmla="*/ 56 h 157"/>
                <a:gd name="T66" fmla="*/ 38 w 320"/>
                <a:gd name="T67" fmla="*/ 87 h 157"/>
                <a:gd name="T68" fmla="*/ 27 w 320"/>
                <a:gd name="T69" fmla="*/ 132 h 157"/>
                <a:gd name="T70" fmla="*/ 23 w 320"/>
                <a:gd name="T71" fmla="*/ 146 h 157"/>
                <a:gd name="T72" fmla="*/ 35 w 320"/>
                <a:gd name="T73" fmla="*/ 157 h 157"/>
                <a:gd name="T74" fmla="*/ 49 w 320"/>
                <a:gd name="T75" fmla="*/ 150 h 157"/>
                <a:gd name="T76" fmla="*/ 55 w 320"/>
                <a:gd name="T77" fmla="*/ 128 h 157"/>
                <a:gd name="T78" fmla="*/ 62 w 320"/>
                <a:gd name="T79" fmla="*/ 97 h 157"/>
                <a:gd name="T80" fmla="*/ 68 w 320"/>
                <a:gd name="T81" fmla="*/ 73 h 157"/>
                <a:gd name="T82" fmla="*/ 83 w 320"/>
                <a:gd name="T83" fmla="*/ 42 h 157"/>
                <a:gd name="T84" fmla="*/ 135 w 320"/>
                <a:gd name="T85" fmla="*/ 10 h 157"/>
                <a:gd name="T86" fmla="*/ 156 w 320"/>
                <a:gd name="T87" fmla="*/ 34 h 157"/>
                <a:gd name="T88" fmla="*/ 150 w 320"/>
                <a:gd name="T89" fmla="*/ 67 h 157"/>
                <a:gd name="T90" fmla="*/ 135 w 320"/>
                <a:gd name="T91" fmla="*/ 126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0" h="157">
                  <a:moveTo>
                    <a:pt x="135" y="126"/>
                  </a:moveTo>
                  <a:cubicBezTo>
                    <a:pt x="134" y="133"/>
                    <a:pt x="130" y="145"/>
                    <a:pt x="130" y="146"/>
                  </a:cubicBezTo>
                  <a:cubicBezTo>
                    <a:pt x="130" y="154"/>
                    <a:pt x="137" y="157"/>
                    <a:pt x="142" y="157"/>
                  </a:cubicBezTo>
                  <a:cubicBezTo>
                    <a:pt x="149" y="157"/>
                    <a:pt x="154" y="153"/>
                    <a:pt x="156" y="150"/>
                  </a:cubicBezTo>
                  <a:cubicBezTo>
                    <a:pt x="158" y="147"/>
                    <a:pt x="160" y="135"/>
                    <a:pt x="162" y="128"/>
                  </a:cubicBezTo>
                  <a:cubicBezTo>
                    <a:pt x="164" y="122"/>
                    <a:pt x="168" y="105"/>
                    <a:pt x="170" y="97"/>
                  </a:cubicBezTo>
                  <a:cubicBezTo>
                    <a:pt x="172" y="89"/>
                    <a:pt x="174" y="81"/>
                    <a:pt x="176" y="73"/>
                  </a:cubicBezTo>
                  <a:cubicBezTo>
                    <a:pt x="180" y="58"/>
                    <a:pt x="180" y="58"/>
                    <a:pt x="187" y="47"/>
                  </a:cubicBezTo>
                  <a:cubicBezTo>
                    <a:pt x="198" y="30"/>
                    <a:pt x="215" y="10"/>
                    <a:pt x="242" y="10"/>
                  </a:cubicBezTo>
                  <a:cubicBezTo>
                    <a:pt x="262" y="10"/>
                    <a:pt x="263" y="26"/>
                    <a:pt x="263" y="34"/>
                  </a:cubicBezTo>
                  <a:cubicBezTo>
                    <a:pt x="263" y="55"/>
                    <a:pt x="248" y="94"/>
                    <a:pt x="242" y="109"/>
                  </a:cubicBezTo>
                  <a:cubicBezTo>
                    <a:pt x="239" y="118"/>
                    <a:pt x="237" y="122"/>
                    <a:pt x="237" y="127"/>
                  </a:cubicBezTo>
                  <a:cubicBezTo>
                    <a:pt x="237" y="146"/>
                    <a:pt x="252" y="157"/>
                    <a:pt x="270" y="157"/>
                  </a:cubicBezTo>
                  <a:cubicBezTo>
                    <a:pt x="305" y="157"/>
                    <a:pt x="320" y="109"/>
                    <a:pt x="320" y="104"/>
                  </a:cubicBezTo>
                  <a:cubicBezTo>
                    <a:pt x="320" y="100"/>
                    <a:pt x="316" y="100"/>
                    <a:pt x="315" y="100"/>
                  </a:cubicBezTo>
                  <a:cubicBezTo>
                    <a:pt x="310" y="100"/>
                    <a:pt x="310" y="102"/>
                    <a:pt x="308" y="105"/>
                  </a:cubicBezTo>
                  <a:cubicBezTo>
                    <a:pt x="300" y="133"/>
                    <a:pt x="285" y="148"/>
                    <a:pt x="271" y="148"/>
                  </a:cubicBezTo>
                  <a:cubicBezTo>
                    <a:pt x="264" y="148"/>
                    <a:pt x="263" y="143"/>
                    <a:pt x="263" y="135"/>
                  </a:cubicBezTo>
                  <a:cubicBezTo>
                    <a:pt x="263" y="127"/>
                    <a:pt x="264" y="123"/>
                    <a:pt x="271" y="107"/>
                  </a:cubicBezTo>
                  <a:cubicBezTo>
                    <a:pt x="275" y="96"/>
                    <a:pt x="289" y="59"/>
                    <a:pt x="289" y="40"/>
                  </a:cubicBezTo>
                  <a:cubicBezTo>
                    <a:pt x="289" y="34"/>
                    <a:pt x="289" y="20"/>
                    <a:pt x="276" y="10"/>
                  </a:cubicBezTo>
                  <a:cubicBezTo>
                    <a:pt x="270" y="5"/>
                    <a:pt x="260" y="0"/>
                    <a:pt x="244" y="0"/>
                  </a:cubicBezTo>
                  <a:cubicBezTo>
                    <a:pt x="212" y="0"/>
                    <a:pt x="193" y="21"/>
                    <a:pt x="182" y="35"/>
                  </a:cubicBezTo>
                  <a:cubicBezTo>
                    <a:pt x="179" y="6"/>
                    <a:pt x="155" y="0"/>
                    <a:pt x="137" y="0"/>
                  </a:cubicBezTo>
                  <a:cubicBezTo>
                    <a:pt x="108" y="0"/>
                    <a:pt x="88" y="18"/>
                    <a:pt x="78" y="32"/>
                  </a:cubicBezTo>
                  <a:cubicBezTo>
                    <a:pt x="75" y="8"/>
                    <a:pt x="55" y="0"/>
                    <a:pt x="40" y="0"/>
                  </a:cubicBezTo>
                  <a:cubicBezTo>
                    <a:pt x="26" y="0"/>
                    <a:pt x="17" y="11"/>
                    <a:pt x="13" y="19"/>
                  </a:cubicBezTo>
                  <a:cubicBezTo>
                    <a:pt x="5" y="32"/>
                    <a:pt x="0" y="52"/>
                    <a:pt x="0" y="54"/>
                  </a:cubicBezTo>
                  <a:cubicBezTo>
                    <a:pt x="0" y="58"/>
                    <a:pt x="5" y="58"/>
                    <a:pt x="6" y="58"/>
                  </a:cubicBezTo>
                  <a:cubicBezTo>
                    <a:pt x="11" y="58"/>
                    <a:pt x="12" y="57"/>
                    <a:pt x="14" y="48"/>
                  </a:cubicBezTo>
                  <a:cubicBezTo>
                    <a:pt x="19" y="27"/>
                    <a:pt x="26" y="10"/>
                    <a:pt x="39" y="10"/>
                  </a:cubicBezTo>
                  <a:cubicBezTo>
                    <a:pt x="49" y="10"/>
                    <a:pt x="51" y="18"/>
                    <a:pt x="51" y="27"/>
                  </a:cubicBezTo>
                  <a:cubicBezTo>
                    <a:pt x="51" y="34"/>
                    <a:pt x="48" y="47"/>
                    <a:pt x="45" y="56"/>
                  </a:cubicBezTo>
                  <a:cubicBezTo>
                    <a:pt x="43" y="65"/>
                    <a:pt x="39" y="80"/>
                    <a:pt x="38" y="87"/>
                  </a:cubicBezTo>
                  <a:lnTo>
                    <a:pt x="27" y="132"/>
                  </a:lnTo>
                  <a:cubicBezTo>
                    <a:pt x="25" y="137"/>
                    <a:pt x="23" y="145"/>
                    <a:pt x="23" y="146"/>
                  </a:cubicBezTo>
                  <a:cubicBezTo>
                    <a:pt x="23" y="154"/>
                    <a:pt x="29" y="157"/>
                    <a:pt x="35" y="157"/>
                  </a:cubicBezTo>
                  <a:cubicBezTo>
                    <a:pt x="41" y="157"/>
                    <a:pt x="47" y="153"/>
                    <a:pt x="49" y="150"/>
                  </a:cubicBezTo>
                  <a:cubicBezTo>
                    <a:pt x="50" y="147"/>
                    <a:pt x="53" y="135"/>
                    <a:pt x="55" y="128"/>
                  </a:cubicBezTo>
                  <a:cubicBezTo>
                    <a:pt x="57" y="122"/>
                    <a:pt x="60" y="105"/>
                    <a:pt x="62" y="97"/>
                  </a:cubicBezTo>
                  <a:cubicBezTo>
                    <a:pt x="65" y="89"/>
                    <a:pt x="67" y="81"/>
                    <a:pt x="68" y="73"/>
                  </a:cubicBezTo>
                  <a:cubicBezTo>
                    <a:pt x="72" y="59"/>
                    <a:pt x="73" y="56"/>
                    <a:pt x="83" y="42"/>
                  </a:cubicBezTo>
                  <a:cubicBezTo>
                    <a:pt x="93" y="28"/>
                    <a:pt x="109" y="10"/>
                    <a:pt x="135" y="10"/>
                  </a:cubicBezTo>
                  <a:cubicBezTo>
                    <a:pt x="156" y="10"/>
                    <a:pt x="156" y="28"/>
                    <a:pt x="156" y="34"/>
                  </a:cubicBezTo>
                  <a:cubicBezTo>
                    <a:pt x="156" y="43"/>
                    <a:pt x="155" y="48"/>
                    <a:pt x="150" y="67"/>
                  </a:cubicBezTo>
                  <a:lnTo>
                    <a:pt x="135" y="12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" name="Freeform 19">
              <a:extLst>
                <a:ext uri="{FF2B5EF4-FFF2-40B4-BE49-F238E27FC236}">
                  <a16:creationId xmlns:a16="http://schemas.microsoft.com/office/drawing/2014/main" id="{FCF30C0A-2BE9-4E9E-A3DE-D9394620ACD1}"/>
                </a:ext>
              </a:extLst>
            </p:cNvPr>
            <p:cNvSpPr>
              <a:spLocks noEditPoints="1"/>
            </p:cNvSpPr>
            <p:nvPr>
              <p:custDataLst>
                <p:tags r:id="rId17"/>
              </p:custDataLst>
            </p:nvPr>
          </p:nvSpPr>
          <p:spPr bwMode="auto">
            <a:xfrm>
              <a:off x="3402013" y="2697163"/>
              <a:ext cx="41275" cy="38100"/>
            </a:xfrm>
            <a:custGeom>
              <a:avLst/>
              <a:gdLst>
                <a:gd name="T0" fmla="*/ 126 w 178"/>
                <a:gd name="T1" fmla="*/ 21 h 157"/>
                <a:gd name="T2" fmla="*/ 90 w 178"/>
                <a:gd name="T3" fmla="*/ 0 h 157"/>
                <a:gd name="T4" fmla="*/ 0 w 178"/>
                <a:gd name="T5" fmla="*/ 100 h 157"/>
                <a:gd name="T6" fmla="*/ 52 w 178"/>
                <a:gd name="T7" fmla="*/ 157 h 157"/>
                <a:gd name="T8" fmla="*/ 102 w 178"/>
                <a:gd name="T9" fmla="*/ 133 h 157"/>
                <a:gd name="T10" fmla="*/ 138 w 178"/>
                <a:gd name="T11" fmla="*/ 157 h 157"/>
                <a:gd name="T12" fmla="*/ 165 w 178"/>
                <a:gd name="T13" fmla="*/ 139 h 157"/>
                <a:gd name="T14" fmla="*/ 178 w 178"/>
                <a:gd name="T15" fmla="*/ 104 h 157"/>
                <a:gd name="T16" fmla="*/ 172 w 178"/>
                <a:gd name="T17" fmla="*/ 100 h 157"/>
                <a:gd name="T18" fmla="*/ 164 w 178"/>
                <a:gd name="T19" fmla="*/ 110 h 157"/>
                <a:gd name="T20" fmla="*/ 139 w 178"/>
                <a:gd name="T21" fmla="*/ 148 h 157"/>
                <a:gd name="T22" fmla="*/ 127 w 178"/>
                <a:gd name="T23" fmla="*/ 131 h 157"/>
                <a:gd name="T24" fmla="*/ 133 w 178"/>
                <a:gd name="T25" fmla="*/ 103 h 157"/>
                <a:gd name="T26" fmla="*/ 140 w 178"/>
                <a:gd name="T27" fmla="*/ 72 h 157"/>
                <a:gd name="T28" fmla="*/ 147 w 178"/>
                <a:gd name="T29" fmla="*/ 45 h 157"/>
                <a:gd name="T30" fmla="*/ 153 w 178"/>
                <a:gd name="T31" fmla="*/ 18 h 157"/>
                <a:gd name="T32" fmla="*/ 142 w 178"/>
                <a:gd name="T33" fmla="*/ 7 h 157"/>
                <a:gd name="T34" fmla="*/ 126 w 178"/>
                <a:gd name="T35" fmla="*/ 21 h 157"/>
                <a:gd name="T36" fmla="*/ 103 w 178"/>
                <a:gd name="T37" fmla="*/ 110 h 157"/>
                <a:gd name="T38" fmla="*/ 86 w 178"/>
                <a:gd name="T39" fmla="*/ 134 h 157"/>
                <a:gd name="T40" fmla="*/ 53 w 178"/>
                <a:gd name="T41" fmla="*/ 148 h 157"/>
                <a:gd name="T42" fmla="*/ 28 w 178"/>
                <a:gd name="T43" fmla="*/ 114 h 157"/>
                <a:gd name="T44" fmla="*/ 46 w 178"/>
                <a:gd name="T45" fmla="*/ 43 h 157"/>
                <a:gd name="T46" fmla="*/ 90 w 178"/>
                <a:gd name="T47" fmla="*/ 10 h 157"/>
                <a:gd name="T48" fmla="*/ 121 w 178"/>
                <a:gd name="T49" fmla="*/ 40 h 157"/>
                <a:gd name="T50" fmla="*/ 120 w 178"/>
                <a:gd name="T51" fmla="*/ 45 h 157"/>
                <a:gd name="T52" fmla="*/ 103 w 178"/>
                <a:gd name="T53" fmla="*/ 1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8" h="157">
                  <a:moveTo>
                    <a:pt x="126" y="21"/>
                  </a:moveTo>
                  <a:cubicBezTo>
                    <a:pt x="118" y="9"/>
                    <a:pt x="106" y="0"/>
                    <a:pt x="90" y="0"/>
                  </a:cubicBezTo>
                  <a:cubicBezTo>
                    <a:pt x="45" y="0"/>
                    <a:pt x="0" y="49"/>
                    <a:pt x="0" y="100"/>
                  </a:cubicBezTo>
                  <a:cubicBezTo>
                    <a:pt x="0" y="133"/>
                    <a:pt x="22" y="157"/>
                    <a:pt x="52" y="157"/>
                  </a:cubicBezTo>
                  <a:cubicBezTo>
                    <a:pt x="71" y="157"/>
                    <a:pt x="88" y="147"/>
                    <a:pt x="102" y="133"/>
                  </a:cubicBezTo>
                  <a:cubicBezTo>
                    <a:pt x="109" y="154"/>
                    <a:pt x="129" y="157"/>
                    <a:pt x="138" y="157"/>
                  </a:cubicBezTo>
                  <a:cubicBezTo>
                    <a:pt x="150" y="157"/>
                    <a:pt x="159" y="150"/>
                    <a:pt x="165" y="139"/>
                  </a:cubicBezTo>
                  <a:cubicBezTo>
                    <a:pt x="173" y="125"/>
                    <a:pt x="178" y="105"/>
                    <a:pt x="178" y="104"/>
                  </a:cubicBezTo>
                  <a:cubicBezTo>
                    <a:pt x="178" y="100"/>
                    <a:pt x="173" y="100"/>
                    <a:pt x="172" y="100"/>
                  </a:cubicBezTo>
                  <a:cubicBezTo>
                    <a:pt x="167" y="100"/>
                    <a:pt x="167" y="101"/>
                    <a:pt x="164" y="110"/>
                  </a:cubicBezTo>
                  <a:cubicBezTo>
                    <a:pt x="160" y="127"/>
                    <a:pt x="153" y="148"/>
                    <a:pt x="139" y="148"/>
                  </a:cubicBezTo>
                  <a:cubicBezTo>
                    <a:pt x="130" y="148"/>
                    <a:pt x="127" y="140"/>
                    <a:pt x="127" y="131"/>
                  </a:cubicBezTo>
                  <a:cubicBezTo>
                    <a:pt x="127" y="125"/>
                    <a:pt x="130" y="112"/>
                    <a:pt x="133" y="103"/>
                  </a:cubicBezTo>
                  <a:cubicBezTo>
                    <a:pt x="135" y="94"/>
                    <a:pt x="138" y="79"/>
                    <a:pt x="140" y="72"/>
                  </a:cubicBezTo>
                  <a:lnTo>
                    <a:pt x="147" y="45"/>
                  </a:lnTo>
                  <a:cubicBezTo>
                    <a:pt x="149" y="36"/>
                    <a:pt x="153" y="20"/>
                    <a:pt x="153" y="18"/>
                  </a:cubicBezTo>
                  <a:cubicBezTo>
                    <a:pt x="153" y="10"/>
                    <a:pt x="147" y="7"/>
                    <a:pt x="142" y="7"/>
                  </a:cubicBezTo>
                  <a:cubicBezTo>
                    <a:pt x="136" y="7"/>
                    <a:pt x="128" y="11"/>
                    <a:pt x="126" y="21"/>
                  </a:cubicBezTo>
                  <a:close/>
                  <a:moveTo>
                    <a:pt x="103" y="110"/>
                  </a:moveTo>
                  <a:cubicBezTo>
                    <a:pt x="101" y="120"/>
                    <a:pt x="93" y="127"/>
                    <a:pt x="86" y="134"/>
                  </a:cubicBezTo>
                  <a:cubicBezTo>
                    <a:pt x="82" y="137"/>
                    <a:pt x="68" y="148"/>
                    <a:pt x="53" y="148"/>
                  </a:cubicBezTo>
                  <a:cubicBezTo>
                    <a:pt x="41" y="148"/>
                    <a:pt x="28" y="139"/>
                    <a:pt x="28" y="114"/>
                  </a:cubicBezTo>
                  <a:cubicBezTo>
                    <a:pt x="28" y="95"/>
                    <a:pt x="38" y="57"/>
                    <a:pt x="46" y="43"/>
                  </a:cubicBezTo>
                  <a:cubicBezTo>
                    <a:pt x="62" y="15"/>
                    <a:pt x="80" y="10"/>
                    <a:pt x="90" y="10"/>
                  </a:cubicBezTo>
                  <a:cubicBezTo>
                    <a:pt x="114" y="10"/>
                    <a:pt x="121" y="36"/>
                    <a:pt x="121" y="40"/>
                  </a:cubicBezTo>
                  <a:cubicBezTo>
                    <a:pt x="121" y="42"/>
                    <a:pt x="120" y="44"/>
                    <a:pt x="120" y="45"/>
                  </a:cubicBezTo>
                  <a:lnTo>
                    <a:pt x="103" y="1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" name="Freeform 20">
              <a:extLst>
                <a:ext uri="{FF2B5EF4-FFF2-40B4-BE49-F238E27FC236}">
                  <a16:creationId xmlns:a16="http://schemas.microsoft.com/office/drawing/2014/main" id="{04A70AA0-9CE8-4C01-9E0D-54A49DCF6343}"/>
                </a:ext>
              </a:extLst>
            </p:cNvPr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>
              <a:off x="3451225" y="2697163"/>
              <a:ext cx="44450" cy="38100"/>
            </a:xfrm>
            <a:custGeom>
              <a:avLst/>
              <a:gdLst>
                <a:gd name="T0" fmla="*/ 70 w 187"/>
                <a:gd name="T1" fmla="*/ 117 h 157"/>
                <a:gd name="T2" fmla="*/ 38 w 187"/>
                <a:gd name="T3" fmla="*/ 148 h 157"/>
                <a:gd name="T4" fmla="*/ 19 w 187"/>
                <a:gd name="T5" fmla="*/ 143 h 157"/>
                <a:gd name="T6" fmla="*/ 34 w 187"/>
                <a:gd name="T7" fmla="*/ 124 h 157"/>
                <a:gd name="T8" fmla="*/ 20 w 187"/>
                <a:gd name="T9" fmla="*/ 111 h 157"/>
                <a:gd name="T10" fmla="*/ 0 w 187"/>
                <a:gd name="T11" fmla="*/ 132 h 157"/>
                <a:gd name="T12" fmla="*/ 37 w 187"/>
                <a:gd name="T13" fmla="*/ 157 h 157"/>
                <a:gd name="T14" fmla="*/ 76 w 187"/>
                <a:gd name="T15" fmla="*/ 133 h 157"/>
                <a:gd name="T16" fmla="*/ 117 w 187"/>
                <a:gd name="T17" fmla="*/ 157 h 157"/>
                <a:gd name="T18" fmla="*/ 179 w 187"/>
                <a:gd name="T19" fmla="*/ 104 h 157"/>
                <a:gd name="T20" fmla="*/ 173 w 187"/>
                <a:gd name="T21" fmla="*/ 100 h 157"/>
                <a:gd name="T22" fmla="*/ 167 w 187"/>
                <a:gd name="T23" fmla="*/ 105 h 157"/>
                <a:gd name="T24" fmla="*/ 119 w 187"/>
                <a:gd name="T25" fmla="*/ 148 h 157"/>
                <a:gd name="T26" fmla="*/ 98 w 187"/>
                <a:gd name="T27" fmla="*/ 125 h 157"/>
                <a:gd name="T28" fmla="*/ 116 w 187"/>
                <a:gd name="T29" fmla="*/ 46 h 157"/>
                <a:gd name="T30" fmla="*/ 150 w 187"/>
                <a:gd name="T31" fmla="*/ 10 h 157"/>
                <a:gd name="T32" fmla="*/ 169 w 187"/>
                <a:gd name="T33" fmla="*/ 15 h 157"/>
                <a:gd name="T34" fmla="*/ 153 w 187"/>
                <a:gd name="T35" fmla="*/ 34 h 157"/>
                <a:gd name="T36" fmla="*/ 167 w 187"/>
                <a:gd name="T37" fmla="*/ 47 h 157"/>
                <a:gd name="T38" fmla="*/ 187 w 187"/>
                <a:gd name="T39" fmla="*/ 26 h 157"/>
                <a:gd name="T40" fmla="*/ 150 w 187"/>
                <a:gd name="T41" fmla="*/ 0 h 157"/>
                <a:gd name="T42" fmla="*/ 111 w 187"/>
                <a:gd name="T43" fmla="*/ 25 h 157"/>
                <a:gd name="T44" fmla="*/ 70 w 187"/>
                <a:gd name="T45" fmla="*/ 0 h 157"/>
                <a:gd name="T46" fmla="*/ 8 w 187"/>
                <a:gd name="T47" fmla="*/ 54 h 157"/>
                <a:gd name="T48" fmla="*/ 14 w 187"/>
                <a:gd name="T49" fmla="*/ 58 h 157"/>
                <a:gd name="T50" fmla="*/ 21 w 187"/>
                <a:gd name="T51" fmla="*/ 52 h 157"/>
                <a:gd name="T52" fmla="*/ 69 w 187"/>
                <a:gd name="T53" fmla="*/ 10 h 157"/>
                <a:gd name="T54" fmla="*/ 89 w 187"/>
                <a:gd name="T55" fmla="*/ 33 h 157"/>
                <a:gd name="T56" fmla="*/ 82 w 187"/>
                <a:gd name="T57" fmla="*/ 69 h 157"/>
                <a:gd name="T58" fmla="*/ 70 w 187"/>
                <a:gd name="T59" fmla="*/ 11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7" h="157">
                  <a:moveTo>
                    <a:pt x="70" y="117"/>
                  </a:moveTo>
                  <a:cubicBezTo>
                    <a:pt x="67" y="129"/>
                    <a:pt x="55" y="148"/>
                    <a:pt x="38" y="148"/>
                  </a:cubicBezTo>
                  <a:cubicBezTo>
                    <a:pt x="36" y="148"/>
                    <a:pt x="26" y="148"/>
                    <a:pt x="19" y="143"/>
                  </a:cubicBezTo>
                  <a:cubicBezTo>
                    <a:pt x="33" y="138"/>
                    <a:pt x="34" y="126"/>
                    <a:pt x="34" y="124"/>
                  </a:cubicBezTo>
                  <a:cubicBezTo>
                    <a:pt x="34" y="116"/>
                    <a:pt x="28" y="111"/>
                    <a:pt x="20" y="111"/>
                  </a:cubicBezTo>
                  <a:cubicBezTo>
                    <a:pt x="10" y="111"/>
                    <a:pt x="0" y="119"/>
                    <a:pt x="0" y="132"/>
                  </a:cubicBezTo>
                  <a:cubicBezTo>
                    <a:pt x="0" y="149"/>
                    <a:pt x="20" y="157"/>
                    <a:pt x="37" y="157"/>
                  </a:cubicBezTo>
                  <a:cubicBezTo>
                    <a:pt x="53" y="157"/>
                    <a:pt x="67" y="147"/>
                    <a:pt x="76" y="133"/>
                  </a:cubicBezTo>
                  <a:cubicBezTo>
                    <a:pt x="84" y="151"/>
                    <a:pt x="103" y="157"/>
                    <a:pt x="117" y="157"/>
                  </a:cubicBezTo>
                  <a:cubicBezTo>
                    <a:pt x="157" y="157"/>
                    <a:pt x="179" y="114"/>
                    <a:pt x="179" y="104"/>
                  </a:cubicBezTo>
                  <a:cubicBezTo>
                    <a:pt x="179" y="100"/>
                    <a:pt x="174" y="100"/>
                    <a:pt x="173" y="100"/>
                  </a:cubicBezTo>
                  <a:cubicBezTo>
                    <a:pt x="168" y="100"/>
                    <a:pt x="168" y="101"/>
                    <a:pt x="167" y="105"/>
                  </a:cubicBezTo>
                  <a:cubicBezTo>
                    <a:pt x="159" y="130"/>
                    <a:pt x="138" y="148"/>
                    <a:pt x="119" y="148"/>
                  </a:cubicBezTo>
                  <a:cubicBezTo>
                    <a:pt x="105" y="148"/>
                    <a:pt x="98" y="138"/>
                    <a:pt x="98" y="125"/>
                  </a:cubicBezTo>
                  <a:cubicBezTo>
                    <a:pt x="98" y="116"/>
                    <a:pt x="106" y="84"/>
                    <a:pt x="116" y="46"/>
                  </a:cubicBezTo>
                  <a:cubicBezTo>
                    <a:pt x="123" y="19"/>
                    <a:pt x="138" y="10"/>
                    <a:pt x="150" y="10"/>
                  </a:cubicBezTo>
                  <a:cubicBezTo>
                    <a:pt x="150" y="10"/>
                    <a:pt x="161" y="10"/>
                    <a:pt x="169" y="15"/>
                  </a:cubicBezTo>
                  <a:cubicBezTo>
                    <a:pt x="157" y="18"/>
                    <a:pt x="153" y="28"/>
                    <a:pt x="153" y="34"/>
                  </a:cubicBezTo>
                  <a:cubicBezTo>
                    <a:pt x="153" y="42"/>
                    <a:pt x="159" y="47"/>
                    <a:pt x="167" y="47"/>
                  </a:cubicBezTo>
                  <a:cubicBezTo>
                    <a:pt x="175" y="47"/>
                    <a:pt x="187" y="40"/>
                    <a:pt x="187" y="26"/>
                  </a:cubicBezTo>
                  <a:cubicBezTo>
                    <a:pt x="187" y="6"/>
                    <a:pt x="164" y="0"/>
                    <a:pt x="150" y="0"/>
                  </a:cubicBezTo>
                  <a:cubicBezTo>
                    <a:pt x="133" y="0"/>
                    <a:pt x="119" y="12"/>
                    <a:pt x="111" y="25"/>
                  </a:cubicBezTo>
                  <a:cubicBezTo>
                    <a:pt x="105" y="11"/>
                    <a:pt x="89" y="0"/>
                    <a:pt x="70" y="0"/>
                  </a:cubicBezTo>
                  <a:cubicBezTo>
                    <a:pt x="31" y="0"/>
                    <a:pt x="8" y="43"/>
                    <a:pt x="8" y="54"/>
                  </a:cubicBezTo>
                  <a:cubicBezTo>
                    <a:pt x="8" y="58"/>
                    <a:pt x="13" y="58"/>
                    <a:pt x="14" y="58"/>
                  </a:cubicBezTo>
                  <a:cubicBezTo>
                    <a:pt x="19" y="58"/>
                    <a:pt x="19" y="57"/>
                    <a:pt x="21" y="52"/>
                  </a:cubicBezTo>
                  <a:cubicBezTo>
                    <a:pt x="30" y="25"/>
                    <a:pt x="51" y="10"/>
                    <a:pt x="69" y="10"/>
                  </a:cubicBezTo>
                  <a:cubicBezTo>
                    <a:pt x="80" y="10"/>
                    <a:pt x="89" y="16"/>
                    <a:pt x="89" y="33"/>
                  </a:cubicBezTo>
                  <a:cubicBezTo>
                    <a:pt x="89" y="40"/>
                    <a:pt x="85" y="57"/>
                    <a:pt x="82" y="69"/>
                  </a:cubicBezTo>
                  <a:lnTo>
                    <a:pt x="70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" name="Freeform 21">
              <a:extLst>
                <a:ext uri="{FF2B5EF4-FFF2-40B4-BE49-F238E27FC236}">
                  <a16:creationId xmlns:a16="http://schemas.microsoft.com/office/drawing/2014/main" id="{C027DFAB-3291-4508-8C4C-240C4C63D870}"/>
                </a:ext>
              </a:extLst>
            </p:cNvPr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3516313" y="2703513"/>
              <a:ext cx="14288" cy="36513"/>
            </a:xfrm>
            <a:custGeom>
              <a:avLst/>
              <a:gdLst>
                <a:gd name="T0" fmla="*/ 59 w 59"/>
                <a:gd name="T1" fmla="*/ 53 h 150"/>
                <a:gd name="T2" fmla="*/ 27 w 59"/>
                <a:gd name="T3" fmla="*/ 0 h 150"/>
                <a:gd name="T4" fmla="*/ 0 w 59"/>
                <a:gd name="T5" fmla="*/ 27 h 150"/>
                <a:gd name="T6" fmla="*/ 27 w 59"/>
                <a:gd name="T7" fmla="*/ 53 h 150"/>
                <a:gd name="T8" fmla="*/ 44 w 59"/>
                <a:gd name="T9" fmla="*/ 47 h 150"/>
                <a:gd name="T10" fmla="*/ 47 w 59"/>
                <a:gd name="T11" fmla="*/ 45 h 150"/>
                <a:gd name="T12" fmla="*/ 48 w 59"/>
                <a:gd name="T13" fmla="*/ 53 h 150"/>
                <a:gd name="T14" fmla="*/ 14 w 59"/>
                <a:gd name="T15" fmla="*/ 136 h 150"/>
                <a:gd name="T16" fmla="*/ 8 w 59"/>
                <a:gd name="T17" fmla="*/ 144 h 150"/>
                <a:gd name="T18" fmla="*/ 13 w 59"/>
                <a:gd name="T19" fmla="*/ 150 h 150"/>
                <a:gd name="T20" fmla="*/ 59 w 59"/>
                <a:gd name="T21" fmla="*/ 5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50">
                  <a:moveTo>
                    <a:pt x="59" y="53"/>
                  </a:moveTo>
                  <a:cubicBezTo>
                    <a:pt x="59" y="20"/>
                    <a:pt x="46" y="0"/>
                    <a:pt x="27" y="0"/>
                  </a:cubicBezTo>
                  <a:cubicBezTo>
                    <a:pt x="10" y="0"/>
                    <a:pt x="0" y="13"/>
                    <a:pt x="0" y="27"/>
                  </a:cubicBezTo>
                  <a:cubicBezTo>
                    <a:pt x="0" y="40"/>
                    <a:pt x="10" y="53"/>
                    <a:pt x="27" y="53"/>
                  </a:cubicBezTo>
                  <a:cubicBezTo>
                    <a:pt x="33" y="53"/>
                    <a:pt x="39" y="51"/>
                    <a:pt x="44" y="47"/>
                  </a:cubicBezTo>
                  <a:cubicBezTo>
                    <a:pt x="46" y="46"/>
                    <a:pt x="46" y="45"/>
                    <a:pt x="47" y="45"/>
                  </a:cubicBezTo>
                  <a:cubicBezTo>
                    <a:pt x="47" y="45"/>
                    <a:pt x="48" y="46"/>
                    <a:pt x="48" y="53"/>
                  </a:cubicBezTo>
                  <a:cubicBezTo>
                    <a:pt x="48" y="90"/>
                    <a:pt x="30" y="120"/>
                    <a:pt x="14" y="136"/>
                  </a:cubicBezTo>
                  <a:cubicBezTo>
                    <a:pt x="8" y="142"/>
                    <a:pt x="8" y="143"/>
                    <a:pt x="8" y="144"/>
                  </a:cubicBezTo>
                  <a:cubicBezTo>
                    <a:pt x="8" y="148"/>
                    <a:pt x="11" y="150"/>
                    <a:pt x="13" y="150"/>
                  </a:cubicBezTo>
                  <a:cubicBezTo>
                    <a:pt x="19" y="150"/>
                    <a:pt x="59" y="111"/>
                    <a:pt x="59" y="5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" name="Freeform 22">
              <a:extLst>
                <a:ext uri="{FF2B5EF4-FFF2-40B4-BE49-F238E27FC236}">
                  <a16:creationId xmlns:a16="http://schemas.microsoft.com/office/drawing/2014/main" id="{17A79159-C58E-44C4-8289-940053CCBA1E}"/>
                </a:ext>
              </a:extLst>
            </p:cNvPr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3570288" y="2547938"/>
              <a:ext cx="106363" cy="292100"/>
            </a:xfrm>
            <a:custGeom>
              <a:avLst/>
              <a:gdLst>
                <a:gd name="T0" fmla="*/ 177 w 453"/>
                <a:gd name="T1" fmla="*/ 1098 h 1197"/>
                <a:gd name="T2" fmla="*/ 177 w 453"/>
                <a:gd name="T3" fmla="*/ 1098 h 1197"/>
                <a:gd name="T4" fmla="*/ 69 w 453"/>
                <a:gd name="T5" fmla="*/ 599 h 1197"/>
                <a:gd name="T6" fmla="*/ 4 w 453"/>
                <a:gd name="T7" fmla="*/ 701 h 1197"/>
                <a:gd name="T8" fmla="*/ 0 w 453"/>
                <a:gd name="T9" fmla="*/ 707 h 1197"/>
                <a:gd name="T10" fmla="*/ 7 w 453"/>
                <a:gd name="T11" fmla="*/ 715 h 1197"/>
                <a:gd name="T12" fmla="*/ 41 w 453"/>
                <a:gd name="T13" fmla="*/ 662 h 1197"/>
                <a:gd name="T14" fmla="*/ 156 w 453"/>
                <a:gd name="T15" fmla="*/ 1197 h 1197"/>
                <a:gd name="T16" fmla="*/ 177 w 453"/>
                <a:gd name="T17" fmla="*/ 1184 h 1197"/>
                <a:gd name="T18" fmla="*/ 451 w 453"/>
                <a:gd name="T19" fmla="*/ 21 h 1197"/>
                <a:gd name="T20" fmla="*/ 453 w 453"/>
                <a:gd name="T21" fmla="*/ 10 h 1197"/>
                <a:gd name="T22" fmla="*/ 443 w 453"/>
                <a:gd name="T23" fmla="*/ 0 h 1197"/>
                <a:gd name="T24" fmla="*/ 433 w 453"/>
                <a:gd name="T25" fmla="*/ 14 h 1197"/>
                <a:gd name="T26" fmla="*/ 177 w 453"/>
                <a:gd name="T27" fmla="*/ 1098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3" h="1197">
                  <a:moveTo>
                    <a:pt x="177" y="1098"/>
                  </a:moveTo>
                  <a:lnTo>
                    <a:pt x="177" y="1098"/>
                  </a:lnTo>
                  <a:lnTo>
                    <a:pt x="69" y="599"/>
                  </a:lnTo>
                  <a:lnTo>
                    <a:pt x="4" y="701"/>
                  </a:lnTo>
                  <a:cubicBezTo>
                    <a:pt x="0" y="706"/>
                    <a:pt x="0" y="707"/>
                    <a:pt x="0" y="707"/>
                  </a:cubicBezTo>
                  <a:cubicBezTo>
                    <a:pt x="0" y="709"/>
                    <a:pt x="7" y="715"/>
                    <a:pt x="7" y="715"/>
                  </a:cubicBezTo>
                  <a:lnTo>
                    <a:pt x="41" y="662"/>
                  </a:lnTo>
                  <a:lnTo>
                    <a:pt x="156" y="1197"/>
                  </a:lnTo>
                  <a:cubicBezTo>
                    <a:pt x="173" y="1197"/>
                    <a:pt x="174" y="1197"/>
                    <a:pt x="177" y="1184"/>
                  </a:cubicBezTo>
                  <a:lnTo>
                    <a:pt x="451" y="21"/>
                  </a:lnTo>
                  <a:cubicBezTo>
                    <a:pt x="452" y="17"/>
                    <a:pt x="453" y="13"/>
                    <a:pt x="453" y="10"/>
                  </a:cubicBezTo>
                  <a:cubicBezTo>
                    <a:pt x="453" y="5"/>
                    <a:pt x="449" y="0"/>
                    <a:pt x="443" y="0"/>
                  </a:cubicBezTo>
                  <a:cubicBezTo>
                    <a:pt x="436" y="0"/>
                    <a:pt x="434" y="7"/>
                    <a:pt x="433" y="14"/>
                  </a:cubicBezTo>
                  <a:lnTo>
                    <a:pt x="177" y="109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" name="Rectangle 23">
              <a:extLst>
                <a:ext uri="{FF2B5EF4-FFF2-40B4-BE49-F238E27FC236}">
                  <a16:creationId xmlns:a16="http://schemas.microsoft.com/office/drawing/2014/main" id="{3B48A357-E37E-4ACB-A72B-3FE84D83D6CF}"/>
                </a:ext>
              </a:extLst>
            </p:cNvPr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3675063" y="2547938"/>
              <a:ext cx="268288" cy="476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" name="Freeform 24">
              <a:extLst>
                <a:ext uri="{FF2B5EF4-FFF2-40B4-BE49-F238E27FC236}">
                  <a16:creationId xmlns:a16="http://schemas.microsoft.com/office/drawing/2014/main" id="{5D19C5B4-3882-4B03-8BE9-AC02736643A3}"/>
                </a:ext>
              </a:extLst>
            </p:cNvPr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3700463" y="2593975"/>
              <a:ext cx="3175" cy="85725"/>
            </a:xfrm>
            <a:custGeom>
              <a:avLst/>
              <a:gdLst>
                <a:gd name="T0" fmla="*/ 17 w 17"/>
                <a:gd name="T1" fmla="*/ 14 h 349"/>
                <a:gd name="T2" fmla="*/ 9 w 17"/>
                <a:gd name="T3" fmla="*/ 0 h 349"/>
                <a:gd name="T4" fmla="*/ 0 w 17"/>
                <a:gd name="T5" fmla="*/ 14 h 349"/>
                <a:gd name="T6" fmla="*/ 0 w 17"/>
                <a:gd name="T7" fmla="*/ 335 h 349"/>
                <a:gd name="T8" fmla="*/ 9 w 17"/>
                <a:gd name="T9" fmla="*/ 349 h 349"/>
                <a:gd name="T10" fmla="*/ 17 w 17"/>
                <a:gd name="T11" fmla="*/ 335 h 349"/>
                <a:gd name="T12" fmla="*/ 17 w 17"/>
                <a:gd name="T13" fmla="*/ 1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9">
                  <a:moveTo>
                    <a:pt x="17" y="14"/>
                  </a:moveTo>
                  <a:cubicBezTo>
                    <a:pt x="17" y="9"/>
                    <a:pt x="17" y="0"/>
                    <a:pt x="9" y="0"/>
                  </a:cubicBezTo>
                  <a:cubicBezTo>
                    <a:pt x="0" y="0"/>
                    <a:pt x="0" y="8"/>
                    <a:pt x="0" y="14"/>
                  </a:cubicBezTo>
                  <a:lnTo>
                    <a:pt x="0" y="335"/>
                  </a:lnTo>
                  <a:cubicBezTo>
                    <a:pt x="0" y="341"/>
                    <a:pt x="0" y="349"/>
                    <a:pt x="9" y="349"/>
                  </a:cubicBezTo>
                  <a:cubicBezTo>
                    <a:pt x="17" y="349"/>
                    <a:pt x="17" y="341"/>
                    <a:pt x="17" y="335"/>
                  </a:cubicBezTo>
                  <a:lnTo>
                    <a:pt x="17" y="1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" name="Freeform 25">
              <a:extLst>
                <a:ext uri="{FF2B5EF4-FFF2-40B4-BE49-F238E27FC236}">
                  <a16:creationId xmlns:a16="http://schemas.microsoft.com/office/drawing/2014/main" id="{390D0FB9-C582-4FAE-83A8-029BA2110140}"/>
                </a:ext>
              </a:extLst>
            </p:cNvPr>
            <p:cNvSpPr>
              <a:spLocks noEditPoints="1"/>
            </p:cNvSpPr>
            <p:nvPr>
              <p:custDataLst>
                <p:tags r:id="rId23"/>
              </p:custDataLst>
            </p:nvPr>
          </p:nvSpPr>
          <p:spPr bwMode="auto">
            <a:xfrm>
              <a:off x="3722688" y="2600325"/>
              <a:ext cx="65088" cy="60325"/>
            </a:xfrm>
            <a:custGeom>
              <a:avLst/>
              <a:gdLst>
                <a:gd name="T0" fmla="*/ 282 w 284"/>
                <a:gd name="T1" fmla="*/ 9 h 248"/>
                <a:gd name="T2" fmla="*/ 284 w 284"/>
                <a:gd name="T3" fmla="*/ 3 h 248"/>
                <a:gd name="T4" fmla="*/ 275 w 284"/>
                <a:gd name="T5" fmla="*/ 0 h 248"/>
                <a:gd name="T6" fmla="*/ 9 w 284"/>
                <a:gd name="T7" fmla="*/ 0 h 248"/>
                <a:gd name="T8" fmla="*/ 0 w 284"/>
                <a:gd name="T9" fmla="*/ 3 h 248"/>
                <a:gd name="T10" fmla="*/ 2 w 284"/>
                <a:gd name="T11" fmla="*/ 9 h 248"/>
                <a:gd name="T12" fmla="*/ 130 w 284"/>
                <a:gd name="T13" fmla="*/ 240 h 248"/>
                <a:gd name="T14" fmla="*/ 142 w 284"/>
                <a:gd name="T15" fmla="*/ 248 h 248"/>
                <a:gd name="T16" fmla="*/ 153 w 284"/>
                <a:gd name="T17" fmla="*/ 241 h 248"/>
                <a:gd name="T18" fmla="*/ 282 w 284"/>
                <a:gd name="T19" fmla="*/ 9 h 248"/>
                <a:gd name="T20" fmla="*/ 50 w 284"/>
                <a:gd name="T21" fmla="*/ 28 h 248"/>
                <a:gd name="T22" fmla="*/ 257 w 284"/>
                <a:gd name="T23" fmla="*/ 28 h 248"/>
                <a:gd name="T24" fmla="*/ 154 w 284"/>
                <a:gd name="T25" fmla="*/ 214 h 248"/>
                <a:gd name="T26" fmla="*/ 153 w 284"/>
                <a:gd name="T27" fmla="*/ 214 h 248"/>
                <a:gd name="T28" fmla="*/ 50 w 284"/>
                <a:gd name="T29" fmla="*/ 2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4" h="248">
                  <a:moveTo>
                    <a:pt x="282" y="9"/>
                  </a:moveTo>
                  <a:cubicBezTo>
                    <a:pt x="282" y="8"/>
                    <a:pt x="284" y="5"/>
                    <a:pt x="284" y="3"/>
                  </a:cubicBezTo>
                  <a:cubicBezTo>
                    <a:pt x="284" y="0"/>
                    <a:pt x="281" y="0"/>
                    <a:pt x="275" y="0"/>
                  </a:cubicBezTo>
                  <a:lnTo>
                    <a:pt x="9" y="0"/>
                  </a:lnTo>
                  <a:cubicBezTo>
                    <a:pt x="3" y="0"/>
                    <a:pt x="0" y="0"/>
                    <a:pt x="0" y="3"/>
                  </a:cubicBezTo>
                  <a:cubicBezTo>
                    <a:pt x="0" y="5"/>
                    <a:pt x="2" y="8"/>
                    <a:pt x="2" y="9"/>
                  </a:cubicBezTo>
                  <a:lnTo>
                    <a:pt x="130" y="240"/>
                  </a:lnTo>
                  <a:cubicBezTo>
                    <a:pt x="134" y="246"/>
                    <a:pt x="135" y="248"/>
                    <a:pt x="142" y="248"/>
                  </a:cubicBezTo>
                  <a:cubicBezTo>
                    <a:pt x="149" y="248"/>
                    <a:pt x="150" y="246"/>
                    <a:pt x="153" y="241"/>
                  </a:cubicBezTo>
                  <a:lnTo>
                    <a:pt x="282" y="9"/>
                  </a:lnTo>
                  <a:close/>
                  <a:moveTo>
                    <a:pt x="50" y="28"/>
                  </a:moveTo>
                  <a:lnTo>
                    <a:pt x="257" y="28"/>
                  </a:lnTo>
                  <a:lnTo>
                    <a:pt x="154" y="214"/>
                  </a:lnTo>
                  <a:lnTo>
                    <a:pt x="153" y="214"/>
                  </a:lnTo>
                  <a:lnTo>
                    <a:pt x="50" y="2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" name="Freeform 26">
              <a:extLst>
                <a:ext uri="{FF2B5EF4-FFF2-40B4-BE49-F238E27FC236}">
                  <a16:creationId xmlns:a16="http://schemas.microsoft.com/office/drawing/2014/main" id="{DAF09AC0-2C4F-4CC5-8175-C699AFDECEEC}"/>
                </a:ext>
              </a:extLst>
            </p:cNvPr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>
              <a:off x="3800475" y="2643188"/>
              <a:ext cx="33338" cy="26988"/>
            </a:xfrm>
            <a:custGeom>
              <a:avLst/>
              <a:gdLst>
                <a:gd name="T0" fmla="*/ 131 w 146"/>
                <a:gd name="T1" fmla="*/ 12 h 112"/>
                <a:gd name="T2" fmla="*/ 120 w 146"/>
                <a:gd name="T3" fmla="*/ 27 h 112"/>
                <a:gd name="T4" fmla="*/ 131 w 146"/>
                <a:gd name="T5" fmla="*/ 37 h 112"/>
                <a:gd name="T6" fmla="*/ 146 w 146"/>
                <a:gd name="T7" fmla="*/ 20 h 112"/>
                <a:gd name="T8" fmla="*/ 117 w 146"/>
                <a:gd name="T9" fmla="*/ 0 h 112"/>
                <a:gd name="T10" fmla="*/ 85 w 146"/>
                <a:gd name="T11" fmla="*/ 17 h 112"/>
                <a:gd name="T12" fmla="*/ 52 w 146"/>
                <a:gd name="T13" fmla="*/ 0 h 112"/>
                <a:gd name="T14" fmla="*/ 4 w 146"/>
                <a:gd name="T15" fmla="*/ 38 h 112"/>
                <a:gd name="T16" fmla="*/ 9 w 146"/>
                <a:gd name="T17" fmla="*/ 42 h 112"/>
                <a:gd name="T18" fmla="*/ 14 w 146"/>
                <a:gd name="T19" fmla="*/ 39 h 112"/>
                <a:gd name="T20" fmla="*/ 51 w 146"/>
                <a:gd name="T21" fmla="*/ 8 h 112"/>
                <a:gd name="T22" fmla="*/ 69 w 146"/>
                <a:gd name="T23" fmla="*/ 25 h 112"/>
                <a:gd name="T24" fmla="*/ 56 w 146"/>
                <a:gd name="T25" fmla="*/ 81 h 112"/>
                <a:gd name="T26" fmla="*/ 30 w 146"/>
                <a:gd name="T27" fmla="*/ 104 h 112"/>
                <a:gd name="T28" fmla="*/ 15 w 146"/>
                <a:gd name="T29" fmla="*/ 100 h 112"/>
                <a:gd name="T30" fmla="*/ 26 w 146"/>
                <a:gd name="T31" fmla="*/ 85 h 112"/>
                <a:gd name="T32" fmla="*/ 15 w 146"/>
                <a:gd name="T33" fmla="*/ 75 h 112"/>
                <a:gd name="T34" fmla="*/ 0 w 146"/>
                <a:gd name="T35" fmla="*/ 92 h 112"/>
                <a:gd name="T36" fmla="*/ 30 w 146"/>
                <a:gd name="T37" fmla="*/ 112 h 112"/>
                <a:gd name="T38" fmla="*/ 60 w 146"/>
                <a:gd name="T39" fmla="*/ 95 h 112"/>
                <a:gd name="T40" fmla="*/ 94 w 146"/>
                <a:gd name="T41" fmla="*/ 112 h 112"/>
                <a:gd name="T42" fmla="*/ 143 w 146"/>
                <a:gd name="T43" fmla="*/ 74 h 112"/>
                <a:gd name="T44" fmla="*/ 138 w 146"/>
                <a:gd name="T45" fmla="*/ 70 h 112"/>
                <a:gd name="T46" fmla="*/ 132 w 146"/>
                <a:gd name="T47" fmla="*/ 74 h 112"/>
                <a:gd name="T48" fmla="*/ 95 w 146"/>
                <a:gd name="T49" fmla="*/ 104 h 112"/>
                <a:gd name="T50" fmla="*/ 77 w 146"/>
                <a:gd name="T51" fmla="*/ 87 h 112"/>
                <a:gd name="T52" fmla="*/ 79 w 146"/>
                <a:gd name="T53" fmla="*/ 74 h 112"/>
                <a:gd name="T54" fmla="*/ 92 w 146"/>
                <a:gd name="T55" fmla="*/ 25 h 112"/>
                <a:gd name="T56" fmla="*/ 116 w 146"/>
                <a:gd name="T57" fmla="*/ 8 h 112"/>
                <a:gd name="T58" fmla="*/ 131 w 146"/>
                <a:gd name="T59" fmla="*/ 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6" h="112">
                  <a:moveTo>
                    <a:pt x="131" y="12"/>
                  </a:moveTo>
                  <a:cubicBezTo>
                    <a:pt x="120" y="16"/>
                    <a:pt x="120" y="27"/>
                    <a:pt x="120" y="27"/>
                  </a:cubicBezTo>
                  <a:cubicBezTo>
                    <a:pt x="120" y="31"/>
                    <a:pt x="123" y="37"/>
                    <a:pt x="131" y="37"/>
                  </a:cubicBezTo>
                  <a:cubicBezTo>
                    <a:pt x="138" y="37"/>
                    <a:pt x="146" y="31"/>
                    <a:pt x="146" y="20"/>
                  </a:cubicBezTo>
                  <a:cubicBezTo>
                    <a:pt x="146" y="6"/>
                    <a:pt x="130" y="0"/>
                    <a:pt x="117" y="0"/>
                  </a:cubicBezTo>
                  <a:cubicBezTo>
                    <a:pt x="101" y="0"/>
                    <a:pt x="90" y="10"/>
                    <a:pt x="85" y="17"/>
                  </a:cubicBezTo>
                  <a:cubicBezTo>
                    <a:pt x="77" y="3"/>
                    <a:pt x="61" y="0"/>
                    <a:pt x="52" y="0"/>
                  </a:cubicBezTo>
                  <a:cubicBezTo>
                    <a:pt x="21" y="0"/>
                    <a:pt x="4" y="29"/>
                    <a:pt x="4" y="38"/>
                  </a:cubicBezTo>
                  <a:cubicBezTo>
                    <a:pt x="4" y="42"/>
                    <a:pt x="7" y="42"/>
                    <a:pt x="9" y="42"/>
                  </a:cubicBezTo>
                  <a:cubicBezTo>
                    <a:pt x="11" y="42"/>
                    <a:pt x="13" y="42"/>
                    <a:pt x="14" y="39"/>
                  </a:cubicBezTo>
                  <a:cubicBezTo>
                    <a:pt x="21" y="14"/>
                    <a:pt x="42" y="8"/>
                    <a:pt x="51" y="8"/>
                  </a:cubicBezTo>
                  <a:cubicBezTo>
                    <a:pt x="59" y="8"/>
                    <a:pt x="69" y="12"/>
                    <a:pt x="69" y="25"/>
                  </a:cubicBezTo>
                  <a:cubicBezTo>
                    <a:pt x="69" y="31"/>
                    <a:pt x="64" y="48"/>
                    <a:pt x="56" y="81"/>
                  </a:cubicBezTo>
                  <a:cubicBezTo>
                    <a:pt x="52" y="95"/>
                    <a:pt x="41" y="104"/>
                    <a:pt x="30" y="104"/>
                  </a:cubicBezTo>
                  <a:cubicBezTo>
                    <a:pt x="28" y="104"/>
                    <a:pt x="21" y="104"/>
                    <a:pt x="15" y="100"/>
                  </a:cubicBezTo>
                  <a:cubicBezTo>
                    <a:pt x="26" y="96"/>
                    <a:pt x="26" y="86"/>
                    <a:pt x="26" y="85"/>
                  </a:cubicBezTo>
                  <a:cubicBezTo>
                    <a:pt x="26" y="78"/>
                    <a:pt x="21" y="75"/>
                    <a:pt x="15" y="75"/>
                  </a:cubicBezTo>
                  <a:cubicBezTo>
                    <a:pt x="9" y="75"/>
                    <a:pt x="0" y="80"/>
                    <a:pt x="0" y="92"/>
                  </a:cubicBezTo>
                  <a:cubicBezTo>
                    <a:pt x="0" y="107"/>
                    <a:pt x="17" y="112"/>
                    <a:pt x="30" y="112"/>
                  </a:cubicBezTo>
                  <a:cubicBezTo>
                    <a:pt x="43" y="112"/>
                    <a:pt x="54" y="104"/>
                    <a:pt x="60" y="95"/>
                  </a:cubicBezTo>
                  <a:cubicBezTo>
                    <a:pt x="70" y="110"/>
                    <a:pt x="86" y="112"/>
                    <a:pt x="94" y="112"/>
                  </a:cubicBezTo>
                  <a:cubicBezTo>
                    <a:pt x="125" y="112"/>
                    <a:pt x="143" y="83"/>
                    <a:pt x="143" y="74"/>
                  </a:cubicBezTo>
                  <a:cubicBezTo>
                    <a:pt x="143" y="70"/>
                    <a:pt x="139" y="70"/>
                    <a:pt x="138" y="70"/>
                  </a:cubicBezTo>
                  <a:cubicBezTo>
                    <a:pt x="133" y="70"/>
                    <a:pt x="133" y="72"/>
                    <a:pt x="132" y="74"/>
                  </a:cubicBezTo>
                  <a:cubicBezTo>
                    <a:pt x="125" y="96"/>
                    <a:pt x="106" y="104"/>
                    <a:pt x="95" y="104"/>
                  </a:cubicBezTo>
                  <a:cubicBezTo>
                    <a:pt x="87" y="104"/>
                    <a:pt x="77" y="101"/>
                    <a:pt x="77" y="87"/>
                  </a:cubicBezTo>
                  <a:cubicBezTo>
                    <a:pt x="77" y="84"/>
                    <a:pt x="77" y="82"/>
                    <a:pt x="79" y="74"/>
                  </a:cubicBezTo>
                  <a:cubicBezTo>
                    <a:pt x="84" y="57"/>
                    <a:pt x="90" y="29"/>
                    <a:pt x="92" y="25"/>
                  </a:cubicBezTo>
                  <a:cubicBezTo>
                    <a:pt x="95" y="18"/>
                    <a:pt x="104" y="8"/>
                    <a:pt x="116" y="8"/>
                  </a:cubicBezTo>
                  <a:cubicBezTo>
                    <a:pt x="117" y="8"/>
                    <a:pt x="125" y="8"/>
                    <a:pt x="131" y="1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2" name="Freeform 27">
              <a:extLst>
                <a:ext uri="{FF2B5EF4-FFF2-40B4-BE49-F238E27FC236}">
                  <a16:creationId xmlns:a16="http://schemas.microsoft.com/office/drawing/2014/main" id="{754CC283-F701-4D25-8DF8-6B53A12FE422}"/>
                </a:ext>
              </a:extLst>
            </p:cNvPr>
            <p:cNvSpPr>
              <a:spLocks noEditPoints="1"/>
            </p:cNvSpPr>
            <p:nvPr>
              <p:custDataLst>
                <p:tags r:id="rId25"/>
              </p:custDataLst>
            </p:nvPr>
          </p:nvSpPr>
          <p:spPr bwMode="auto">
            <a:xfrm>
              <a:off x="3851275" y="2598738"/>
              <a:ext cx="47625" cy="76200"/>
            </a:xfrm>
            <a:custGeom>
              <a:avLst/>
              <a:gdLst>
                <a:gd name="T0" fmla="*/ 147 w 202"/>
                <a:gd name="T1" fmla="*/ 4 h 313"/>
                <a:gd name="T2" fmla="*/ 142 w 202"/>
                <a:gd name="T3" fmla="*/ 0 h 313"/>
                <a:gd name="T4" fmla="*/ 135 w 202"/>
                <a:gd name="T5" fmla="*/ 7 h 313"/>
                <a:gd name="T6" fmla="*/ 115 w 202"/>
                <a:gd name="T7" fmla="*/ 87 h 313"/>
                <a:gd name="T8" fmla="*/ 0 w 202"/>
                <a:gd name="T9" fmla="*/ 181 h 313"/>
                <a:gd name="T10" fmla="*/ 75 w 202"/>
                <a:gd name="T11" fmla="*/ 246 h 313"/>
                <a:gd name="T12" fmla="*/ 67 w 202"/>
                <a:gd name="T13" fmla="*/ 278 h 313"/>
                <a:gd name="T14" fmla="*/ 60 w 202"/>
                <a:gd name="T15" fmla="*/ 309 h 313"/>
                <a:gd name="T16" fmla="*/ 65 w 202"/>
                <a:gd name="T17" fmla="*/ 313 h 313"/>
                <a:gd name="T18" fmla="*/ 73 w 202"/>
                <a:gd name="T19" fmla="*/ 305 h 313"/>
                <a:gd name="T20" fmla="*/ 87 w 202"/>
                <a:gd name="T21" fmla="*/ 246 h 313"/>
                <a:gd name="T22" fmla="*/ 202 w 202"/>
                <a:gd name="T23" fmla="*/ 152 h 313"/>
                <a:gd name="T24" fmla="*/ 127 w 202"/>
                <a:gd name="T25" fmla="*/ 88 h 313"/>
                <a:gd name="T26" fmla="*/ 147 w 202"/>
                <a:gd name="T27" fmla="*/ 4 h 313"/>
                <a:gd name="T28" fmla="*/ 77 w 202"/>
                <a:gd name="T29" fmla="*/ 236 h 313"/>
                <a:gd name="T30" fmla="*/ 26 w 202"/>
                <a:gd name="T31" fmla="*/ 187 h 313"/>
                <a:gd name="T32" fmla="*/ 112 w 202"/>
                <a:gd name="T33" fmla="*/ 97 h 313"/>
                <a:gd name="T34" fmla="*/ 77 w 202"/>
                <a:gd name="T35" fmla="*/ 236 h 313"/>
                <a:gd name="T36" fmla="*/ 124 w 202"/>
                <a:gd name="T37" fmla="*/ 97 h 313"/>
                <a:gd name="T38" fmla="*/ 176 w 202"/>
                <a:gd name="T39" fmla="*/ 146 h 313"/>
                <a:gd name="T40" fmla="*/ 90 w 202"/>
                <a:gd name="T41" fmla="*/ 236 h 313"/>
                <a:gd name="T42" fmla="*/ 124 w 202"/>
                <a:gd name="T43" fmla="*/ 97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2" h="313">
                  <a:moveTo>
                    <a:pt x="147" y="4"/>
                  </a:moveTo>
                  <a:cubicBezTo>
                    <a:pt x="147" y="0"/>
                    <a:pt x="143" y="0"/>
                    <a:pt x="142" y="0"/>
                  </a:cubicBezTo>
                  <a:cubicBezTo>
                    <a:pt x="136" y="0"/>
                    <a:pt x="136" y="2"/>
                    <a:pt x="135" y="7"/>
                  </a:cubicBezTo>
                  <a:lnTo>
                    <a:pt x="115" y="87"/>
                  </a:lnTo>
                  <a:cubicBezTo>
                    <a:pt x="53" y="90"/>
                    <a:pt x="0" y="134"/>
                    <a:pt x="0" y="181"/>
                  </a:cubicBezTo>
                  <a:cubicBezTo>
                    <a:pt x="0" y="220"/>
                    <a:pt x="36" y="244"/>
                    <a:pt x="75" y="246"/>
                  </a:cubicBezTo>
                  <a:cubicBezTo>
                    <a:pt x="72" y="256"/>
                    <a:pt x="70" y="268"/>
                    <a:pt x="67" y="278"/>
                  </a:cubicBezTo>
                  <a:cubicBezTo>
                    <a:pt x="63" y="295"/>
                    <a:pt x="60" y="308"/>
                    <a:pt x="60" y="309"/>
                  </a:cubicBezTo>
                  <a:cubicBezTo>
                    <a:pt x="60" y="313"/>
                    <a:pt x="64" y="313"/>
                    <a:pt x="65" y="313"/>
                  </a:cubicBezTo>
                  <a:cubicBezTo>
                    <a:pt x="70" y="313"/>
                    <a:pt x="71" y="312"/>
                    <a:pt x="73" y="305"/>
                  </a:cubicBezTo>
                  <a:lnTo>
                    <a:pt x="87" y="246"/>
                  </a:lnTo>
                  <a:cubicBezTo>
                    <a:pt x="147" y="243"/>
                    <a:pt x="202" y="200"/>
                    <a:pt x="202" y="152"/>
                  </a:cubicBezTo>
                  <a:cubicBezTo>
                    <a:pt x="202" y="116"/>
                    <a:pt x="169" y="89"/>
                    <a:pt x="127" y="88"/>
                  </a:cubicBezTo>
                  <a:lnTo>
                    <a:pt x="147" y="4"/>
                  </a:lnTo>
                  <a:close/>
                  <a:moveTo>
                    <a:pt x="77" y="236"/>
                  </a:moveTo>
                  <a:cubicBezTo>
                    <a:pt x="51" y="234"/>
                    <a:pt x="26" y="220"/>
                    <a:pt x="26" y="187"/>
                  </a:cubicBezTo>
                  <a:cubicBezTo>
                    <a:pt x="26" y="152"/>
                    <a:pt x="52" y="103"/>
                    <a:pt x="112" y="97"/>
                  </a:cubicBezTo>
                  <a:lnTo>
                    <a:pt x="77" y="236"/>
                  </a:lnTo>
                  <a:close/>
                  <a:moveTo>
                    <a:pt x="124" y="97"/>
                  </a:moveTo>
                  <a:cubicBezTo>
                    <a:pt x="151" y="98"/>
                    <a:pt x="176" y="113"/>
                    <a:pt x="176" y="146"/>
                  </a:cubicBezTo>
                  <a:cubicBezTo>
                    <a:pt x="176" y="184"/>
                    <a:pt x="146" y="231"/>
                    <a:pt x="90" y="236"/>
                  </a:cubicBezTo>
                  <a:lnTo>
                    <a:pt x="124" y="9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3" name="Freeform 28">
              <a:extLst>
                <a:ext uri="{FF2B5EF4-FFF2-40B4-BE49-F238E27FC236}">
                  <a16:creationId xmlns:a16="http://schemas.microsoft.com/office/drawing/2014/main" id="{20C4E6E2-8364-429A-8F09-654B93D92020}"/>
                </a:ext>
              </a:extLst>
            </p:cNvPr>
            <p:cNvSpPr>
              <a:spLocks/>
            </p:cNvSpPr>
            <p:nvPr>
              <p:custDataLst>
                <p:tags r:id="rId26"/>
              </p:custDataLst>
            </p:nvPr>
          </p:nvSpPr>
          <p:spPr bwMode="auto">
            <a:xfrm>
              <a:off x="3914775" y="2593975"/>
              <a:ext cx="3175" cy="85725"/>
            </a:xfrm>
            <a:custGeom>
              <a:avLst/>
              <a:gdLst>
                <a:gd name="T0" fmla="*/ 17 w 17"/>
                <a:gd name="T1" fmla="*/ 14 h 349"/>
                <a:gd name="T2" fmla="*/ 9 w 17"/>
                <a:gd name="T3" fmla="*/ 0 h 349"/>
                <a:gd name="T4" fmla="*/ 0 w 17"/>
                <a:gd name="T5" fmla="*/ 14 h 349"/>
                <a:gd name="T6" fmla="*/ 0 w 17"/>
                <a:gd name="T7" fmla="*/ 335 h 349"/>
                <a:gd name="T8" fmla="*/ 8 w 17"/>
                <a:gd name="T9" fmla="*/ 349 h 349"/>
                <a:gd name="T10" fmla="*/ 17 w 17"/>
                <a:gd name="T11" fmla="*/ 335 h 349"/>
                <a:gd name="T12" fmla="*/ 17 w 17"/>
                <a:gd name="T13" fmla="*/ 1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9">
                  <a:moveTo>
                    <a:pt x="17" y="14"/>
                  </a:moveTo>
                  <a:cubicBezTo>
                    <a:pt x="17" y="9"/>
                    <a:pt x="17" y="0"/>
                    <a:pt x="9" y="0"/>
                  </a:cubicBezTo>
                  <a:cubicBezTo>
                    <a:pt x="0" y="0"/>
                    <a:pt x="0" y="8"/>
                    <a:pt x="0" y="14"/>
                  </a:cubicBezTo>
                  <a:lnTo>
                    <a:pt x="0" y="335"/>
                  </a:lnTo>
                  <a:cubicBezTo>
                    <a:pt x="0" y="341"/>
                    <a:pt x="0" y="349"/>
                    <a:pt x="8" y="349"/>
                  </a:cubicBezTo>
                  <a:cubicBezTo>
                    <a:pt x="17" y="349"/>
                    <a:pt x="17" y="341"/>
                    <a:pt x="17" y="335"/>
                  </a:cubicBezTo>
                  <a:lnTo>
                    <a:pt x="17" y="1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4" name="Rectangle 29">
              <a:extLst>
                <a:ext uri="{FF2B5EF4-FFF2-40B4-BE49-F238E27FC236}">
                  <a16:creationId xmlns:a16="http://schemas.microsoft.com/office/drawing/2014/main" id="{59167963-D9D4-41BD-A860-69B74791DBF6}"/>
                </a:ext>
              </a:extLst>
            </p:cNvPr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3687763" y="2684463"/>
              <a:ext cx="242888" cy="476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5" name="Freeform 30">
              <a:extLst>
                <a:ext uri="{FF2B5EF4-FFF2-40B4-BE49-F238E27FC236}">
                  <a16:creationId xmlns:a16="http://schemas.microsoft.com/office/drawing/2014/main" id="{B8903768-FF0C-4084-AB95-E61D3B9D124A}"/>
                </a:ext>
              </a:extLst>
            </p:cNvPr>
            <p:cNvSpPr>
              <a:spLocks/>
            </p:cNvSpPr>
            <p:nvPr>
              <p:custDataLst>
                <p:tags r:id="rId28"/>
              </p:custDataLst>
            </p:nvPr>
          </p:nvSpPr>
          <p:spPr bwMode="auto">
            <a:xfrm>
              <a:off x="3702050" y="2719388"/>
              <a:ext cx="38100" cy="58738"/>
            </a:xfrm>
            <a:custGeom>
              <a:avLst/>
              <a:gdLst>
                <a:gd name="T0" fmla="*/ 77 w 161"/>
                <a:gd name="T1" fmla="*/ 115 h 239"/>
                <a:gd name="T2" fmla="*/ 123 w 161"/>
                <a:gd name="T3" fmla="*/ 171 h 239"/>
                <a:gd name="T4" fmla="*/ 78 w 161"/>
                <a:gd name="T5" fmla="*/ 227 h 239"/>
                <a:gd name="T6" fmla="*/ 19 w 161"/>
                <a:gd name="T7" fmla="*/ 203 h 239"/>
                <a:gd name="T8" fmla="*/ 39 w 161"/>
                <a:gd name="T9" fmla="*/ 184 h 239"/>
                <a:gd name="T10" fmla="*/ 20 w 161"/>
                <a:gd name="T11" fmla="*/ 164 h 239"/>
                <a:gd name="T12" fmla="*/ 0 w 161"/>
                <a:gd name="T13" fmla="*/ 185 h 239"/>
                <a:gd name="T14" fmla="*/ 79 w 161"/>
                <a:gd name="T15" fmla="*/ 239 h 239"/>
                <a:gd name="T16" fmla="*/ 161 w 161"/>
                <a:gd name="T17" fmla="*/ 171 h 239"/>
                <a:gd name="T18" fmla="*/ 100 w 161"/>
                <a:gd name="T19" fmla="*/ 109 h 239"/>
                <a:gd name="T20" fmla="*/ 150 w 161"/>
                <a:gd name="T21" fmla="*/ 48 h 239"/>
                <a:gd name="T22" fmla="*/ 79 w 161"/>
                <a:gd name="T23" fmla="*/ 0 h 239"/>
                <a:gd name="T24" fmla="*/ 11 w 161"/>
                <a:gd name="T25" fmla="*/ 47 h 239"/>
                <a:gd name="T26" fmla="*/ 29 w 161"/>
                <a:gd name="T27" fmla="*/ 65 h 239"/>
                <a:gd name="T28" fmla="*/ 47 w 161"/>
                <a:gd name="T29" fmla="*/ 48 h 239"/>
                <a:gd name="T30" fmla="*/ 29 w 161"/>
                <a:gd name="T31" fmla="*/ 29 h 239"/>
                <a:gd name="T32" fmla="*/ 78 w 161"/>
                <a:gd name="T33" fmla="*/ 10 h 239"/>
                <a:gd name="T34" fmla="*/ 116 w 161"/>
                <a:gd name="T35" fmla="*/ 48 h 239"/>
                <a:gd name="T36" fmla="*/ 102 w 161"/>
                <a:gd name="T37" fmla="*/ 90 h 239"/>
                <a:gd name="T38" fmla="*/ 63 w 161"/>
                <a:gd name="T39" fmla="*/ 105 h 239"/>
                <a:gd name="T40" fmla="*/ 52 w 161"/>
                <a:gd name="T41" fmla="*/ 106 h 239"/>
                <a:gd name="T42" fmla="*/ 49 w 161"/>
                <a:gd name="T43" fmla="*/ 110 h 239"/>
                <a:gd name="T44" fmla="*/ 58 w 161"/>
                <a:gd name="T45" fmla="*/ 115 h 239"/>
                <a:gd name="T46" fmla="*/ 77 w 161"/>
                <a:gd name="T47" fmla="*/ 11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1" h="239">
                  <a:moveTo>
                    <a:pt x="77" y="115"/>
                  </a:moveTo>
                  <a:cubicBezTo>
                    <a:pt x="104" y="115"/>
                    <a:pt x="123" y="134"/>
                    <a:pt x="123" y="171"/>
                  </a:cubicBezTo>
                  <a:cubicBezTo>
                    <a:pt x="123" y="215"/>
                    <a:pt x="98" y="227"/>
                    <a:pt x="78" y="227"/>
                  </a:cubicBezTo>
                  <a:cubicBezTo>
                    <a:pt x="64" y="227"/>
                    <a:pt x="33" y="224"/>
                    <a:pt x="19" y="203"/>
                  </a:cubicBezTo>
                  <a:cubicBezTo>
                    <a:pt x="35" y="202"/>
                    <a:pt x="39" y="191"/>
                    <a:pt x="39" y="184"/>
                  </a:cubicBezTo>
                  <a:cubicBezTo>
                    <a:pt x="39" y="172"/>
                    <a:pt x="31" y="164"/>
                    <a:pt x="20" y="164"/>
                  </a:cubicBezTo>
                  <a:cubicBezTo>
                    <a:pt x="10" y="164"/>
                    <a:pt x="0" y="170"/>
                    <a:pt x="0" y="185"/>
                  </a:cubicBezTo>
                  <a:cubicBezTo>
                    <a:pt x="0" y="217"/>
                    <a:pt x="36" y="239"/>
                    <a:pt x="79" y="239"/>
                  </a:cubicBezTo>
                  <a:cubicBezTo>
                    <a:pt x="127" y="239"/>
                    <a:pt x="161" y="206"/>
                    <a:pt x="161" y="171"/>
                  </a:cubicBezTo>
                  <a:cubicBezTo>
                    <a:pt x="161" y="144"/>
                    <a:pt x="138" y="117"/>
                    <a:pt x="100" y="109"/>
                  </a:cubicBezTo>
                  <a:cubicBezTo>
                    <a:pt x="137" y="96"/>
                    <a:pt x="150" y="70"/>
                    <a:pt x="150" y="48"/>
                  </a:cubicBezTo>
                  <a:cubicBezTo>
                    <a:pt x="150" y="21"/>
                    <a:pt x="118" y="0"/>
                    <a:pt x="79" y="0"/>
                  </a:cubicBezTo>
                  <a:cubicBezTo>
                    <a:pt x="41" y="0"/>
                    <a:pt x="11" y="19"/>
                    <a:pt x="11" y="47"/>
                  </a:cubicBezTo>
                  <a:cubicBezTo>
                    <a:pt x="11" y="59"/>
                    <a:pt x="19" y="65"/>
                    <a:pt x="29" y="65"/>
                  </a:cubicBezTo>
                  <a:cubicBezTo>
                    <a:pt x="40" y="65"/>
                    <a:pt x="47" y="57"/>
                    <a:pt x="47" y="48"/>
                  </a:cubicBezTo>
                  <a:cubicBezTo>
                    <a:pt x="47" y="37"/>
                    <a:pt x="40" y="30"/>
                    <a:pt x="29" y="29"/>
                  </a:cubicBezTo>
                  <a:cubicBezTo>
                    <a:pt x="41" y="14"/>
                    <a:pt x="65" y="10"/>
                    <a:pt x="78" y="10"/>
                  </a:cubicBezTo>
                  <a:cubicBezTo>
                    <a:pt x="94" y="10"/>
                    <a:pt x="116" y="18"/>
                    <a:pt x="116" y="48"/>
                  </a:cubicBezTo>
                  <a:cubicBezTo>
                    <a:pt x="116" y="63"/>
                    <a:pt x="111" y="79"/>
                    <a:pt x="102" y="90"/>
                  </a:cubicBezTo>
                  <a:cubicBezTo>
                    <a:pt x="91" y="103"/>
                    <a:pt x="81" y="104"/>
                    <a:pt x="63" y="105"/>
                  </a:cubicBezTo>
                  <a:cubicBezTo>
                    <a:pt x="55" y="105"/>
                    <a:pt x="54" y="105"/>
                    <a:pt x="52" y="106"/>
                  </a:cubicBezTo>
                  <a:cubicBezTo>
                    <a:pt x="51" y="106"/>
                    <a:pt x="49" y="107"/>
                    <a:pt x="49" y="110"/>
                  </a:cubicBezTo>
                  <a:cubicBezTo>
                    <a:pt x="49" y="115"/>
                    <a:pt x="52" y="115"/>
                    <a:pt x="58" y="115"/>
                  </a:cubicBezTo>
                  <a:lnTo>
                    <a:pt x="77" y="11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6" name="Freeform 31">
              <a:extLst>
                <a:ext uri="{FF2B5EF4-FFF2-40B4-BE49-F238E27FC236}">
                  <a16:creationId xmlns:a16="http://schemas.microsoft.com/office/drawing/2014/main" id="{50FAAEFA-3ECA-48EF-87D7-7970E736FD1C}"/>
                </a:ext>
              </a:extLst>
            </p:cNvPr>
            <p:cNvSpPr>
              <a:spLocks/>
            </p:cNvSpPr>
            <p:nvPr>
              <p:custDataLst>
                <p:tags r:id="rId29"/>
              </p:custDataLst>
            </p:nvPr>
          </p:nvSpPr>
          <p:spPr bwMode="auto">
            <a:xfrm>
              <a:off x="3751263" y="2716213"/>
              <a:ext cx="39688" cy="60325"/>
            </a:xfrm>
            <a:custGeom>
              <a:avLst/>
              <a:gdLst>
                <a:gd name="T0" fmla="*/ 83 w 172"/>
                <a:gd name="T1" fmla="*/ 10 h 245"/>
                <a:gd name="T2" fmla="*/ 85 w 172"/>
                <a:gd name="T3" fmla="*/ 5 h 245"/>
                <a:gd name="T4" fmla="*/ 79 w 172"/>
                <a:gd name="T5" fmla="*/ 0 h 245"/>
                <a:gd name="T6" fmla="*/ 34 w 172"/>
                <a:gd name="T7" fmla="*/ 3 h 245"/>
                <a:gd name="T8" fmla="*/ 27 w 172"/>
                <a:gd name="T9" fmla="*/ 11 h 245"/>
                <a:gd name="T10" fmla="*/ 36 w 172"/>
                <a:gd name="T11" fmla="*/ 16 h 245"/>
                <a:gd name="T12" fmla="*/ 52 w 172"/>
                <a:gd name="T13" fmla="*/ 21 h 245"/>
                <a:gd name="T14" fmla="*/ 51 w 172"/>
                <a:gd name="T15" fmla="*/ 29 h 245"/>
                <a:gd name="T16" fmla="*/ 2 w 172"/>
                <a:gd name="T17" fmla="*/ 226 h 245"/>
                <a:gd name="T18" fmla="*/ 0 w 172"/>
                <a:gd name="T19" fmla="*/ 234 h 245"/>
                <a:gd name="T20" fmla="*/ 12 w 172"/>
                <a:gd name="T21" fmla="*/ 245 h 245"/>
                <a:gd name="T22" fmla="*/ 28 w 172"/>
                <a:gd name="T23" fmla="*/ 231 h 245"/>
                <a:gd name="T24" fmla="*/ 45 w 172"/>
                <a:gd name="T25" fmla="*/ 163 h 245"/>
                <a:gd name="T26" fmla="*/ 90 w 172"/>
                <a:gd name="T27" fmla="*/ 191 h 245"/>
                <a:gd name="T28" fmla="*/ 89 w 172"/>
                <a:gd name="T29" fmla="*/ 198 h 245"/>
                <a:gd name="T30" fmla="*/ 88 w 172"/>
                <a:gd name="T31" fmla="*/ 209 h 245"/>
                <a:gd name="T32" fmla="*/ 125 w 172"/>
                <a:gd name="T33" fmla="*/ 245 h 245"/>
                <a:gd name="T34" fmla="*/ 169 w 172"/>
                <a:gd name="T35" fmla="*/ 192 h 245"/>
                <a:gd name="T36" fmla="*/ 163 w 172"/>
                <a:gd name="T37" fmla="*/ 187 h 245"/>
                <a:gd name="T38" fmla="*/ 156 w 172"/>
                <a:gd name="T39" fmla="*/ 196 h 245"/>
                <a:gd name="T40" fmla="*/ 126 w 172"/>
                <a:gd name="T41" fmla="*/ 235 h 245"/>
                <a:gd name="T42" fmla="*/ 113 w 172"/>
                <a:gd name="T43" fmla="*/ 217 h 245"/>
                <a:gd name="T44" fmla="*/ 116 w 172"/>
                <a:gd name="T45" fmla="*/ 202 h 245"/>
                <a:gd name="T46" fmla="*/ 117 w 172"/>
                <a:gd name="T47" fmla="*/ 191 h 245"/>
                <a:gd name="T48" fmla="*/ 61 w 172"/>
                <a:gd name="T49" fmla="*/ 154 h 245"/>
                <a:gd name="T50" fmla="*/ 90 w 172"/>
                <a:gd name="T51" fmla="*/ 131 h 245"/>
                <a:gd name="T52" fmla="*/ 144 w 172"/>
                <a:gd name="T53" fmla="*/ 98 h 245"/>
                <a:gd name="T54" fmla="*/ 156 w 172"/>
                <a:gd name="T55" fmla="*/ 102 h 245"/>
                <a:gd name="T56" fmla="*/ 138 w 172"/>
                <a:gd name="T57" fmla="*/ 122 h 245"/>
                <a:gd name="T58" fmla="*/ 152 w 172"/>
                <a:gd name="T59" fmla="*/ 135 h 245"/>
                <a:gd name="T60" fmla="*/ 172 w 172"/>
                <a:gd name="T61" fmla="*/ 112 h 245"/>
                <a:gd name="T62" fmla="*/ 145 w 172"/>
                <a:gd name="T63" fmla="*/ 88 h 245"/>
                <a:gd name="T64" fmla="*/ 89 w 172"/>
                <a:gd name="T65" fmla="*/ 119 h 245"/>
                <a:gd name="T66" fmla="*/ 49 w 172"/>
                <a:gd name="T67" fmla="*/ 149 h 245"/>
                <a:gd name="T68" fmla="*/ 83 w 172"/>
                <a:gd name="T69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2" h="245">
                  <a:moveTo>
                    <a:pt x="83" y="10"/>
                  </a:moveTo>
                  <a:cubicBezTo>
                    <a:pt x="83" y="9"/>
                    <a:pt x="85" y="5"/>
                    <a:pt x="85" y="5"/>
                  </a:cubicBezTo>
                  <a:cubicBezTo>
                    <a:pt x="85" y="3"/>
                    <a:pt x="83" y="0"/>
                    <a:pt x="79" y="0"/>
                  </a:cubicBezTo>
                  <a:cubicBezTo>
                    <a:pt x="72" y="0"/>
                    <a:pt x="43" y="3"/>
                    <a:pt x="34" y="3"/>
                  </a:cubicBezTo>
                  <a:cubicBezTo>
                    <a:pt x="32" y="4"/>
                    <a:pt x="27" y="4"/>
                    <a:pt x="27" y="11"/>
                  </a:cubicBezTo>
                  <a:cubicBezTo>
                    <a:pt x="27" y="16"/>
                    <a:pt x="32" y="16"/>
                    <a:pt x="36" y="16"/>
                  </a:cubicBezTo>
                  <a:cubicBezTo>
                    <a:pt x="52" y="16"/>
                    <a:pt x="52" y="19"/>
                    <a:pt x="52" y="21"/>
                  </a:cubicBezTo>
                  <a:cubicBezTo>
                    <a:pt x="52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21" y="245"/>
                    <a:pt x="26" y="238"/>
                    <a:pt x="28" y="231"/>
                  </a:cubicBezTo>
                  <a:cubicBezTo>
                    <a:pt x="29" y="229"/>
                    <a:pt x="44" y="168"/>
                    <a:pt x="45" y="163"/>
                  </a:cubicBezTo>
                  <a:cubicBezTo>
                    <a:pt x="70" y="165"/>
                    <a:pt x="90" y="173"/>
                    <a:pt x="90" y="191"/>
                  </a:cubicBezTo>
                  <a:cubicBezTo>
                    <a:pt x="90" y="193"/>
                    <a:pt x="90" y="195"/>
                    <a:pt x="89" y="198"/>
                  </a:cubicBezTo>
                  <a:cubicBezTo>
                    <a:pt x="88" y="204"/>
                    <a:pt x="88" y="205"/>
                    <a:pt x="88" y="209"/>
                  </a:cubicBezTo>
                  <a:cubicBezTo>
                    <a:pt x="88" y="234"/>
                    <a:pt x="108" y="245"/>
                    <a:pt x="125" y="245"/>
                  </a:cubicBezTo>
                  <a:cubicBezTo>
                    <a:pt x="158" y="245"/>
                    <a:pt x="169" y="192"/>
                    <a:pt x="169" y="192"/>
                  </a:cubicBezTo>
                  <a:cubicBezTo>
                    <a:pt x="169" y="187"/>
                    <a:pt x="164" y="187"/>
                    <a:pt x="163" y="187"/>
                  </a:cubicBezTo>
                  <a:cubicBezTo>
                    <a:pt x="158" y="187"/>
                    <a:pt x="158" y="189"/>
                    <a:pt x="156" y="196"/>
                  </a:cubicBezTo>
                  <a:cubicBezTo>
                    <a:pt x="152" y="211"/>
                    <a:pt x="143" y="235"/>
                    <a:pt x="126" y="235"/>
                  </a:cubicBezTo>
                  <a:cubicBezTo>
                    <a:pt x="116" y="235"/>
                    <a:pt x="113" y="227"/>
                    <a:pt x="113" y="217"/>
                  </a:cubicBezTo>
                  <a:cubicBezTo>
                    <a:pt x="113" y="211"/>
                    <a:pt x="113" y="211"/>
                    <a:pt x="116" y="202"/>
                  </a:cubicBezTo>
                  <a:cubicBezTo>
                    <a:pt x="116" y="201"/>
                    <a:pt x="117" y="195"/>
                    <a:pt x="117" y="191"/>
                  </a:cubicBezTo>
                  <a:cubicBezTo>
                    <a:pt x="117" y="160"/>
                    <a:pt x="75" y="155"/>
                    <a:pt x="61" y="154"/>
                  </a:cubicBezTo>
                  <a:cubicBezTo>
                    <a:pt x="71" y="148"/>
                    <a:pt x="84" y="136"/>
                    <a:pt x="90" y="131"/>
                  </a:cubicBezTo>
                  <a:cubicBezTo>
                    <a:pt x="108" y="114"/>
                    <a:pt x="125" y="98"/>
                    <a:pt x="144" y="98"/>
                  </a:cubicBezTo>
                  <a:cubicBezTo>
                    <a:pt x="149" y="98"/>
                    <a:pt x="153" y="99"/>
                    <a:pt x="156" y="102"/>
                  </a:cubicBezTo>
                  <a:cubicBezTo>
                    <a:pt x="141" y="105"/>
                    <a:pt x="138" y="117"/>
                    <a:pt x="138" y="122"/>
                  </a:cubicBezTo>
                  <a:cubicBezTo>
                    <a:pt x="138" y="129"/>
                    <a:pt x="144" y="135"/>
                    <a:pt x="152" y="135"/>
                  </a:cubicBezTo>
                  <a:cubicBezTo>
                    <a:pt x="161" y="135"/>
                    <a:pt x="172" y="127"/>
                    <a:pt x="172" y="112"/>
                  </a:cubicBezTo>
                  <a:cubicBezTo>
                    <a:pt x="172" y="101"/>
                    <a:pt x="163" y="88"/>
                    <a:pt x="145" y="88"/>
                  </a:cubicBezTo>
                  <a:cubicBezTo>
                    <a:pt x="125" y="88"/>
                    <a:pt x="107" y="102"/>
                    <a:pt x="89" y="119"/>
                  </a:cubicBezTo>
                  <a:cubicBezTo>
                    <a:pt x="74" y="133"/>
                    <a:pt x="63" y="143"/>
                    <a:pt x="49" y="149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7" name="Freeform 32">
              <a:extLst>
                <a:ext uri="{FF2B5EF4-FFF2-40B4-BE49-F238E27FC236}">
                  <a16:creationId xmlns:a16="http://schemas.microsoft.com/office/drawing/2014/main" id="{631C2C89-A403-4914-B568-204C27A7CF6E}"/>
                </a:ext>
              </a:extLst>
            </p:cNvPr>
            <p:cNvSpPr>
              <a:spLocks noEditPoints="1"/>
            </p:cNvSpPr>
            <p:nvPr>
              <p:custDataLst>
                <p:tags r:id="rId30"/>
              </p:custDataLst>
            </p:nvPr>
          </p:nvSpPr>
          <p:spPr bwMode="auto">
            <a:xfrm>
              <a:off x="3816350" y="2692400"/>
              <a:ext cx="36513" cy="44450"/>
            </a:xfrm>
            <a:custGeom>
              <a:avLst/>
              <a:gdLst>
                <a:gd name="T0" fmla="*/ 47 w 158"/>
                <a:gd name="T1" fmla="*/ 26 h 183"/>
                <a:gd name="T2" fmla="*/ 86 w 158"/>
                <a:gd name="T3" fmla="*/ 9 h 183"/>
                <a:gd name="T4" fmla="*/ 135 w 158"/>
                <a:gd name="T5" fmla="*/ 58 h 183"/>
                <a:gd name="T6" fmla="*/ 129 w 158"/>
                <a:gd name="T7" fmla="*/ 93 h 183"/>
                <a:gd name="T8" fmla="*/ 84 w 158"/>
                <a:gd name="T9" fmla="*/ 64 h 183"/>
                <a:gd name="T10" fmla="*/ 24 w 158"/>
                <a:gd name="T11" fmla="*/ 87 h 183"/>
                <a:gd name="T12" fmla="*/ 0 w 158"/>
                <a:gd name="T13" fmla="*/ 136 h 183"/>
                <a:gd name="T14" fmla="*/ 17 w 158"/>
                <a:gd name="T15" fmla="*/ 169 h 183"/>
                <a:gd name="T16" fmla="*/ 60 w 158"/>
                <a:gd name="T17" fmla="*/ 183 h 183"/>
                <a:gd name="T18" fmla="*/ 158 w 158"/>
                <a:gd name="T19" fmla="*/ 69 h 183"/>
                <a:gd name="T20" fmla="*/ 87 w 158"/>
                <a:gd name="T21" fmla="*/ 0 h 183"/>
                <a:gd name="T22" fmla="*/ 30 w 158"/>
                <a:gd name="T23" fmla="*/ 41 h 183"/>
                <a:gd name="T24" fmla="*/ 40 w 158"/>
                <a:gd name="T25" fmla="*/ 51 h 183"/>
                <a:gd name="T26" fmla="*/ 56 w 158"/>
                <a:gd name="T27" fmla="*/ 36 h 183"/>
                <a:gd name="T28" fmla="*/ 47 w 158"/>
                <a:gd name="T29" fmla="*/ 26 h 183"/>
                <a:gd name="T30" fmla="*/ 60 w 158"/>
                <a:gd name="T31" fmla="*/ 173 h 183"/>
                <a:gd name="T32" fmla="*/ 24 w 158"/>
                <a:gd name="T33" fmla="*/ 143 h 183"/>
                <a:gd name="T34" fmla="*/ 43 w 158"/>
                <a:gd name="T35" fmla="*/ 90 h 183"/>
                <a:gd name="T36" fmla="*/ 86 w 158"/>
                <a:gd name="T37" fmla="*/ 72 h 183"/>
                <a:gd name="T38" fmla="*/ 124 w 158"/>
                <a:gd name="T39" fmla="*/ 107 h 183"/>
                <a:gd name="T40" fmla="*/ 60 w 158"/>
                <a:gd name="T41" fmla="*/ 17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8" h="183">
                  <a:moveTo>
                    <a:pt x="47" y="26"/>
                  </a:moveTo>
                  <a:cubicBezTo>
                    <a:pt x="52" y="18"/>
                    <a:pt x="64" y="9"/>
                    <a:pt x="86" y="9"/>
                  </a:cubicBezTo>
                  <a:cubicBezTo>
                    <a:pt x="105" y="9"/>
                    <a:pt x="135" y="19"/>
                    <a:pt x="135" y="58"/>
                  </a:cubicBezTo>
                  <a:cubicBezTo>
                    <a:pt x="135" y="70"/>
                    <a:pt x="132" y="82"/>
                    <a:pt x="129" y="93"/>
                  </a:cubicBezTo>
                  <a:cubicBezTo>
                    <a:pt x="125" y="82"/>
                    <a:pt x="113" y="64"/>
                    <a:pt x="84" y="64"/>
                  </a:cubicBezTo>
                  <a:cubicBezTo>
                    <a:pt x="67" y="64"/>
                    <a:pt x="48" y="67"/>
                    <a:pt x="24" y="87"/>
                  </a:cubicBezTo>
                  <a:cubicBezTo>
                    <a:pt x="1" y="105"/>
                    <a:pt x="0" y="129"/>
                    <a:pt x="0" y="136"/>
                  </a:cubicBezTo>
                  <a:cubicBezTo>
                    <a:pt x="0" y="148"/>
                    <a:pt x="5" y="159"/>
                    <a:pt x="17" y="169"/>
                  </a:cubicBezTo>
                  <a:cubicBezTo>
                    <a:pt x="29" y="180"/>
                    <a:pt x="44" y="183"/>
                    <a:pt x="60" y="183"/>
                  </a:cubicBezTo>
                  <a:cubicBezTo>
                    <a:pt x="134" y="183"/>
                    <a:pt x="158" y="101"/>
                    <a:pt x="158" y="69"/>
                  </a:cubicBezTo>
                  <a:cubicBezTo>
                    <a:pt x="158" y="29"/>
                    <a:pt x="129" y="0"/>
                    <a:pt x="87" y="0"/>
                  </a:cubicBezTo>
                  <a:cubicBezTo>
                    <a:pt x="41" y="0"/>
                    <a:pt x="30" y="32"/>
                    <a:pt x="30" y="41"/>
                  </a:cubicBezTo>
                  <a:cubicBezTo>
                    <a:pt x="30" y="47"/>
                    <a:pt x="34" y="51"/>
                    <a:pt x="40" y="51"/>
                  </a:cubicBezTo>
                  <a:cubicBezTo>
                    <a:pt x="49" y="51"/>
                    <a:pt x="56" y="44"/>
                    <a:pt x="56" y="36"/>
                  </a:cubicBezTo>
                  <a:cubicBezTo>
                    <a:pt x="56" y="27"/>
                    <a:pt x="47" y="26"/>
                    <a:pt x="47" y="26"/>
                  </a:cubicBezTo>
                  <a:close/>
                  <a:moveTo>
                    <a:pt x="60" y="173"/>
                  </a:moveTo>
                  <a:cubicBezTo>
                    <a:pt x="32" y="173"/>
                    <a:pt x="24" y="157"/>
                    <a:pt x="24" y="143"/>
                  </a:cubicBezTo>
                  <a:cubicBezTo>
                    <a:pt x="24" y="140"/>
                    <a:pt x="26" y="107"/>
                    <a:pt x="43" y="90"/>
                  </a:cubicBezTo>
                  <a:cubicBezTo>
                    <a:pt x="61" y="72"/>
                    <a:pt x="79" y="72"/>
                    <a:pt x="86" y="72"/>
                  </a:cubicBezTo>
                  <a:cubicBezTo>
                    <a:pt x="112" y="72"/>
                    <a:pt x="124" y="90"/>
                    <a:pt x="124" y="107"/>
                  </a:cubicBezTo>
                  <a:cubicBezTo>
                    <a:pt x="124" y="119"/>
                    <a:pt x="110" y="173"/>
                    <a:pt x="60" y="17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" name="Freeform 33">
              <a:extLst>
                <a:ext uri="{FF2B5EF4-FFF2-40B4-BE49-F238E27FC236}">
                  <a16:creationId xmlns:a16="http://schemas.microsoft.com/office/drawing/2014/main" id="{7599C6C6-218F-4921-B2ED-6D428295A825}"/>
                </a:ext>
              </a:extLst>
            </p:cNvPr>
            <p:cNvSpPr>
              <a:spLocks noEditPoints="1"/>
            </p:cNvSpPr>
            <p:nvPr>
              <p:custDataLst>
                <p:tags r:id="rId31"/>
              </p:custDataLst>
            </p:nvPr>
          </p:nvSpPr>
          <p:spPr bwMode="auto">
            <a:xfrm>
              <a:off x="3863975" y="2693988"/>
              <a:ext cx="38100" cy="53975"/>
            </a:xfrm>
            <a:custGeom>
              <a:avLst/>
              <a:gdLst>
                <a:gd name="T0" fmla="*/ 114 w 161"/>
                <a:gd name="T1" fmla="*/ 7 h 223"/>
                <a:gd name="T2" fmla="*/ 114 w 161"/>
                <a:gd name="T3" fmla="*/ 4 h 223"/>
                <a:gd name="T4" fmla="*/ 109 w 161"/>
                <a:gd name="T5" fmla="*/ 0 h 223"/>
                <a:gd name="T6" fmla="*/ 104 w 161"/>
                <a:gd name="T7" fmla="*/ 6 h 223"/>
                <a:gd name="T8" fmla="*/ 90 w 161"/>
                <a:gd name="T9" fmla="*/ 58 h 223"/>
                <a:gd name="T10" fmla="*/ 89 w 161"/>
                <a:gd name="T11" fmla="*/ 62 h 223"/>
                <a:gd name="T12" fmla="*/ 86 w 161"/>
                <a:gd name="T13" fmla="*/ 62 h 223"/>
                <a:gd name="T14" fmla="*/ 0 w 161"/>
                <a:gd name="T15" fmla="*/ 128 h 223"/>
                <a:gd name="T16" fmla="*/ 61 w 161"/>
                <a:gd name="T17" fmla="*/ 176 h 223"/>
                <a:gd name="T18" fmla="*/ 50 w 161"/>
                <a:gd name="T19" fmla="*/ 220 h 223"/>
                <a:gd name="T20" fmla="*/ 55 w 161"/>
                <a:gd name="T21" fmla="*/ 223 h 223"/>
                <a:gd name="T22" fmla="*/ 61 w 161"/>
                <a:gd name="T23" fmla="*/ 218 h 223"/>
                <a:gd name="T24" fmla="*/ 72 w 161"/>
                <a:gd name="T25" fmla="*/ 176 h 223"/>
                <a:gd name="T26" fmla="*/ 161 w 161"/>
                <a:gd name="T27" fmla="*/ 110 h 223"/>
                <a:gd name="T28" fmla="*/ 100 w 161"/>
                <a:gd name="T29" fmla="*/ 62 h 223"/>
                <a:gd name="T30" fmla="*/ 114 w 161"/>
                <a:gd name="T31" fmla="*/ 7 h 223"/>
                <a:gd name="T32" fmla="*/ 63 w 161"/>
                <a:gd name="T33" fmla="*/ 167 h 223"/>
                <a:gd name="T34" fmla="*/ 20 w 161"/>
                <a:gd name="T35" fmla="*/ 132 h 223"/>
                <a:gd name="T36" fmla="*/ 87 w 161"/>
                <a:gd name="T37" fmla="*/ 71 h 223"/>
                <a:gd name="T38" fmla="*/ 63 w 161"/>
                <a:gd name="T39" fmla="*/ 167 h 223"/>
                <a:gd name="T40" fmla="*/ 98 w 161"/>
                <a:gd name="T41" fmla="*/ 71 h 223"/>
                <a:gd name="T42" fmla="*/ 141 w 161"/>
                <a:gd name="T43" fmla="*/ 106 h 223"/>
                <a:gd name="T44" fmla="*/ 74 w 161"/>
                <a:gd name="T45" fmla="*/ 167 h 223"/>
                <a:gd name="T46" fmla="*/ 98 w 161"/>
                <a:gd name="T47" fmla="*/ 71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1" h="223">
                  <a:moveTo>
                    <a:pt x="114" y="7"/>
                  </a:moveTo>
                  <a:cubicBezTo>
                    <a:pt x="114" y="4"/>
                    <a:pt x="114" y="4"/>
                    <a:pt x="114" y="4"/>
                  </a:cubicBezTo>
                  <a:cubicBezTo>
                    <a:pt x="114" y="0"/>
                    <a:pt x="111" y="0"/>
                    <a:pt x="109" y="0"/>
                  </a:cubicBezTo>
                  <a:cubicBezTo>
                    <a:pt x="105" y="0"/>
                    <a:pt x="105" y="1"/>
                    <a:pt x="104" y="6"/>
                  </a:cubicBezTo>
                  <a:lnTo>
                    <a:pt x="90" y="58"/>
                  </a:lnTo>
                  <a:cubicBezTo>
                    <a:pt x="90" y="58"/>
                    <a:pt x="89" y="61"/>
                    <a:pt x="89" y="62"/>
                  </a:cubicBezTo>
                  <a:cubicBezTo>
                    <a:pt x="89" y="62"/>
                    <a:pt x="89" y="62"/>
                    <a:pt x="86" y="62"/>
                  </a:cubicBezTo>
                  <a:cubicBezTo>
                    <a:pt x="38" y="65"/>
                    <a:pt x="0" y="97"/>
                    <a:pt x="0" y="128"/>
                  </a:cubicBezTo>
                  <a:cubicBezTo>
                    <a:pt x="0" y="154"/>
                    <a:pt x="25" y="174"/>
                    <a:pt x="61" y="176"/>
                  </a:cubicBezTo>
                  <a:cubicBezTo>
                    <a:pt x="56" y="196"/>
                    <a:pt x="50" y="218"/>
                    <a:pt x="50" y="220"/>
                  </a:cubicBezTo>
                  <a:cubicBezTo>
                    <a:pt x="50" y="223"/>
                    <a:pt x="54" y="223"/>
                    <a:pt x="55" y="223"/>
                  </a:cubicBezTo>
                  <a:cubicBezTo>
                    <a:pt x="60" y="223"/>
                    <a:pt x="60" y="222"/>
                    <a:pt x="61" y="218"/>
                  </a:cubicBezTo>
                  <a:cubicBezTo>
                    <a:pt x="66" y="200"/>
                    <a:pt x="68" y="192"/>
                    <a:pt x="72" y="176"/>
                  </a:cubicBezTo>
                  <a:cubicBezTo>
                    <a:pt x="123" y="174"/>
                    <a:pt x="161" y="141"/>
                    <a:pt x="161" y="110"/>
                  </a:cubicBezTo>
                  <a:cubicBezTo>
                    <a:pt x="161" y="87"/>
                    <a:pt x="140" y="64"/>
                    <a:pt x="100" y="62"/>
                  </a:cubicBezTo>
                  <a:lnTo>
                    <a:pt x="114" y="7"/>
                  </a:lnTo>
                  <a:close/>
                  <a:moveTo>
                    <a:pt x="63" y="167"/>
                  </a:moveTo>
                  <a:cubicBezTo>
                    <a:pt x="43" y="167"/>
                    <a:pt x="20" y="157"/>
                    <a:pt x="20" y="132"/>
                  </a:cubicBezTo>
                  <a:cubicBezTo>
                    <a:pt x="20" y="104"/>
                    <a:pt x="44" y="74"/>
                    <a:pt x="87" y="71"/>
                  </a:cubicBezTo>
                  <a:lnTo>
                    <a:pt x="63" y="167"/>
                  </a:lnTo>
                  <a:close/>
                  <a:moveTo>
                    <a:pt x="98" y="71"/>
                  </a:moveTo>
                  <a:cubicBezTo>
                    <a:pt x="115" y="71"/>
                    <a:pt x="141" y="79"/>
                    <a:pt x="141" y="106"/>
                  </a:cubicBezTo>
                  <a:cubicBezTo>
                    <a:pt x="141" y="134"/>
                    <a:pt x="116" y="164"/>
                    <a:pt x="74" y="167"/>
                  </a:cubicBezTo>
                  <a:lnTo>
                    <a:pt x="98" y="7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9" name="Rectangle 34">
              <a:extLst>
                <a:ext uri="{FF2B5EF4-FFF2-40B4-BE49-F238E27FC236}">
                  <a16:creationId xmlns:a16="http://schemas.microsoft.com/office/drawing/2014/main" id="{7378E7C3-5083-4036-A158-ACD7A1F4476E}"/>
                </a:ext>
              </a:extLst>
            </p:cNvPr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3810000" y="2752725"/>
              <a:ext cx="96838" cy="31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0" name="Freeform 35">
              <a:extLst>
                <a:ext uri="{FF2B5EF4-FFF2-40B4-BE49-F238E27FC236}">
                  <a16:creationId xmlns:a16="http://schemas.microsoft.com/office/drawing/2014/main" id="{0EF7509F-34E1-4805-85F8-0B55D98DC529}"/>
                </a:ext>
              </a:extLst>
            </p:cNvPr>
            <p:cNvSpPr>
              <a:spLocks noEditPoints="1"/>
            </p:cNvSpPr>
            <p:nvPr>
              <p:custDataLst>
                <p:tags r:id="rId33"/>
              </p:custDataLst>
            </p:nvPr>
          </p:nvSpPr>
          <p:spPr bwMode="auto">
            <a:xfrm>
              <a:off x="3821113" y="2762250"/>
              <a:ext cx="38100" cy="44450"/>
            </a:xfrm>
            <a:custGeom>
              <a:avLst/>
              <a:gdLst>
                <a:gd name="T0" fmla="*/ 47 w 158"/>
                <a:gd name="T1" fmla="*/ 26 h 183"/>
                <a:gd name="T2" fmla="*/ 86 w 158"/>
                <a:gd name="T3" fmla="*/ 10 h 183"/>
                <a:gd name="T4" fmla="*/ 135 w 158"/>
                <a:gd name="T5" fmla="*/ 58 h 183"/>
                <a:gd name="T6" fmla="*/ 129 w 158"/>
                <a:gd name="T7" fmla="*/ 93 h 183"/>
                <a:gd name="T8" fmla="*/ 84 w 158"/>
                <a:gd name="T9" fmla="*/ 64 h 183"/>
                <a:gd name="T10" fmla="*/ 24 w 158"/>
                <a:gd name="T11" fmla="*/ 87 h 183"/>
                <a:gd name="T12" fmla="*/ 0 w 158"/>
                <a:gd name="T13" fmla="*/ 136 h 183"/>
                <a:gd name="T14" fmla="*/ 17 w 158"/>
                <a:gd name="T15" fmla="*/ 169 h 183"/>
                <a:gd name="T16" fmla="*/ 60 w 158"/>
                <a:gd name="T17" fmla="*/ 183 h 183"/>
                <a:gd name="T18" fmla="*/ 158 w 158"/>
                <a:gd name="T19" fmla="*/ 70 h 183"/>
                <a:gd name="T20" fmla="*/ 87 w 158"/>
                <a:gd name="T21" fmla="*/ 0 h 183"/>
                <a:gd name="T22" fmla="*/ 30 w 158"/>
                <a:gd name="T23" fmla="*/ 41 h 183"/>
                <a:gd name="T24" fmla="*/ 41 w 158"/>
                <a:gd name="T25" fmla="*/ 51 h 183"/>
                <a:gd name="T26" fmla="*/ 56 w 158"/>
                <a:gd name="T27" fmla="*/ 36 h 183"/>
                <a:gd name="T28" fmla="*/ 47 w 158"/>
                <a:gd name="T29" fmla="*/ 26 h 183"/>
                <a:gd name="T30" fmla="*/ 60 w 158"/>
                <a:gd name="T31" fmla="*/ 173 h 183"/>
                <a:gd name="T32" fmla="*/ 24 w 158"/>
                <a:gd name="T33" fmla="*/ 143 h 183"/>
                <a:gd name="T34" fmla="*/ 43 w 158"/>
                <a:gd name="T35" fmla="*/ 90 h 183"/>
                <a:gd name="T36" fmla="*/ 86 w 158"/>
                <a:gd name="T37" fmla="*/ 72 h 183"/>
                <a:gd name="T38" fmla="*/ 124 w 158"/>
                <a:gd name="T39" fmla="*/ 107 h 183"/>
                <a:gd name="T40" fmla="*/ 60 w 158"/>
                <a:gd name="T41" fmla="*/ 17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8" h="183">
                  <a:moveTo>
                    <a:pt x="47" y="26"/>
                  </a:moveTo>
                  <a:cubicBezTo>
                    <a:pt x="52" y="18"/>
                    <a:pt x="65" y="10"/>
                    <a:pt x="86" y="10"/>
                  </a:cubicBezTo>
                  <a:cubicBezTo>
                    <a:pt x="106" y="10"/>
                    <a:pt x="135" y="19"/>
                    <a:pt x="135" y="58"/>
                  </a:cubicBezTo>
                  <a:cubicBezTo>
                    <a:pt x="135" y="70"/>
                    <a:pt x="132" y="82"/>
                    <a:pt x="129" y="93"/>
                  </a:cubicBezTo>
                  <a:cubicBezTo>
                    <a:pt x="125" y="82"/>
                    <a:pt x="114" y="64"/>
                    <a:pt x="84" y="64"/>
                  </a:cubicBezTo>
                  <a:cubicBezTo>
                    <a:pt x="67" y="64"/>
                    <a:pt x="48" y="67"/>
                    <a:pt x="24" y="87"/>
                  </a:cubicBezTo>
                  <a:cubicBezTo>
                    <a:pt x="2" y="105"/>
                    <a:pt x="0" y="129"/>
                    <a:pt x="0" y="136"/>
                  </a:cubicBezTo>
                  <a:cubicBezTo>
                    <a:pt x="0" y="148"/>
                    <a:pt x="5" y="159"/>
                    <a:pt x="17" y="169"/>
                  </a:cubicBezTo>
                  <a:cubicBezTo>
                    <a:pt x="30" y="180"/>
                    <a:pt x="44" y="183"/>
                    <a:pt x="60" y="183"/>
                  </a:cubicBezTo>
                  <a:cubicBezTo>
                    <a:pt x="134" y="183"/>
                    <a:pt x="158" y="101"/>
                    <a:pt x="158" y="70"/>
                  </a:cubicBezTo>
                  <a:cubicBezTo>
                    <a:pt x="158" y="29"/>
                    <a:pt x="129" y="0"/>
                    <a:pt x="87" y="0"/>
                  </a:cubicBezTo>
                  <a:cubicBezTo>
                    <a:pt x="41" y="0"/>
                    <a:pt x="30" y="33"/>
                    <a:pt x="30" y="41"/>
                  </a:cubicBezTo>
                  <a:cubicBezTo>
                    <a:pt x="30" y="47"/>
                    <a:pt x="34" y="51"/>
                    <a:pt x="41" y="51"/>
                  </a:cubicBezTo>
                  <a:cubicBezTo>
                    <a:pt x="49" y="51"/>
                    <a:pt x="56" y="44"/>
                    <a:pt x="56" y="36"/>
                  </a:cubicBezTo>
                  <a:cubicBezTo>
                    <a:pt x="56" y="27"/>
                    <a:pt x="47" y="26"/>
                    <a:pt x="47" y="26"/>
                  </a:cubicBezTo>
                  <a:close/>
                  <a:moveTo>
                    <a:pt x="60" y="173"/>
                  </a:moveTo>
                  <a:cubicBezTo>
                    <a:pt x="32" y="173"/>
                    <a:pt x="24" y="157"/>
                    <a:pt x="24" y="143"/>
                  </a:cubicBezTo>
                  <a:cubicBezTo>
                    <a:pt x="24" y="140"/>
                    <a:pt x="27" y="107"/>
                    <a:pt x="43" y="90"/>
                  </a:cubicBezTo>
                  <a:cubicBezTo>
                    <a:pt x="61" y="72"/>
                    <a:pt x="80" y="72"/>
                    <a:pt x="86" y="72"/>
                  </a:cubicBezTo>
                  <a:cubicBezTo>
                    <a:pt x="113" y="72"/>
                    <a:pt x="124" y="90"/>
                    <a:pt x="124" y="107"/>
                  </a:cubicBezTo>
                  <a:cubicBezTo>
                    <a:pt x="124" y="119"/>
                    <a:pt x="110" y="173"/>
                    <a:pt x="60" y="17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1" name="Freeform 36">
              <a:extLst>
                <a:ext uri="{FF2B5EF4-FFF2-40B4-BE49-F238E27FC236}">
                  <a16:creationId xmlns:a16="http://schemas.microsoft.com/office/drawing/2014/main" id="{3A28664D-422D-420B-A5E6-9BA51EADDCF3}"/>
                </a:ext>
              </a:extLst>
            </p:cNvPr>
            <p:cNvSpPr>
              <a:spLocks/>
            </p:cNvSpPr>
            <p:nvPr>
              <p:custDataLst>
                <p:tags r:id="rId34"/>
              </p:custDataLst>
            </p:nvPr>
          </p:nvSpPr>
          <p:spPr bwMode="auto">
            <a:xfrm>
              <a:off x="3868738" y="2778125"/>
              <a:ext cx="28575" cy="26988"/>
            </a:xfrm>
            <a:custGeom>
              <a:avLst/>
              <a:gdLst>
                <a:gd name="T0" fmla="*/ 101 w 122"/>
                <a:gd name="T1" fmla="*/ 14 h 112"/>
                <a:gd name="T2" fmla="*/ 90 w 122"/>
                <a:gd name="T3" fmla="*/ 29 h 112"/>
                <a:gd name="T4" fmla="*/ 101 w 122"/>
                <a:gd name="T5" fmla="*/ 39 h 112"/>
                <a:gd name="T6" fmla="*/ 116 w 122"/>
                <a:gd name="T7" fmla="*/ 22 h 112"/>
                <a:gd name="T8" fmla="*/ 79 w 122"/>
                <a:gd name="T9" fmla="*/ 0 h 112"/>
                <a:gd name="T10" fmla="*/ 0 w 122"/>
                <a:gd name="T11" fmla="*/ 67 h 112"/>
                <a:gd name="T12" fmla="*/ 54 w 122"/>
                <a:gd name="T13" fmla="*/ 112 h 112"/>
                <a:gd name="T14" fmla="*/ 95 w 122"/>
                <a:gd name="T15" fmla="*/ 106 h 112"/>
                <a:gd name="T16" fmla="*/ 122 w 122"/>
                <a:gd name="T17" fmla="*/ 85 h 112"/>
                <a:gd name="T18" fmla="*/ 116 w 122"/>
                <a:gd name="T19" fmla="*/ 80 h 112"/>
                <a:gd name="T20" fmla="*/ 111 w 122"/>
                <a:gd name="T21" fmla="*/ 84 h 112"/>
                <a:gd name="T22" fmla="*/ 54 w 122"/>
                <a:gd name="T23" fmla="*/ 104 h 112"/>
                <a:gd name="T24" fmla="*/ 23 w 122"/>
                <a:gd name="T25" fmla="*/ 75 h 112"/>
                <a:gd name="T26" fmla="*/ 79 w 122"/>
                <a:gd name="T27" fmla="*/ 8 h 112"/>
                <a:gd name="T28" fmla="*/ 101 w 122"/>
                <a:gd name="T29" fmla="*/ 14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2" h="112">
                  <a:moveTo>
                    <a:pt x="101" y="14"/>
                  </a:moveTo>
                  <a:cubicBezTo>
                    <a:pt x="97" y="15"/>
                    <a:pt x="90" y="20"/>
                    <a:pt x="90" y="29"/>
                  </a:cubicBezTo>
                  <a:cubicBezTo>
                    <a:pt x="90" y="35"/>
                    <a:pt x="95" y="39"/>
                    <a:pt x="101" y="39"/>
                  </a:cubicBezTo>
                  <a:cubicBezTo>
                    <a:pt x="107" y="39"/>
                    <a:pt x="116" y="34"/>
                    <a:pt x="116" y="22"/>
                  </a:cubicBezTo>
                  <a:cubicBezTo>
                    <a:pt x="116" y="3"/>
                    <a:pt x="92" y="0"/>
                    <a:pt x="79" y="0"/>
                  </a:cubicBezTo>
                  <a:cubicBezTo>
                    <a:pt x="37" y="0"/>
                    <a:pt x="0" y="34"/>
                    <a:pt x="0" y="67"/>
                  </a:cubicBezTo>
                  <a:cubicBezTo>
                    <a:pt x="0" y="89"/>
                    <a:pt x="16" y="112"/>
                    <a:pt x="54" y="112"/>
                  </a:cubicBezTo>
                  <a:cubicBezTo>
                    <a:pt x="58" y="112"/>
                    <a:pt x="78" y="112"/>
                    <a:pt x="95" y="106"/>
                  </a:cubicBezTo>
                  <a:cubicBezTo>
                    <a:pt x="112" y="99"/>
                    <a:pt x="122" y="88"/>
                    <a:pt x="122" y="85"/>
                  </a:cubicBezTo>
                  <a:cubicBezTo>
                    <a:pt x="122" y="83"/>
                    <a:pt x="118" y="80"/>
                    <a:pt x="116" y="80"/>
                  </a:cubicBezTo>
                  <a:cubicBezTo>
                    <a:pt x="115" y="80"/>
                    <a:pt x="115" y="80"/>
                    <a:pt x="111" y="84"/>
                  </a:cubicBezTo>
                  <a:cubicBezTo>
                    <a:pt x="100" y="96"/>
                    <a:pt x="79" y="104"/>
                    <a:pt x="54" y="104"/>
                  </a:cubicBezTo>
                  <a:cubicBezTo>
                    <a:pt x="33" y="104"/>
                    <a:pt x="23" y="92"/>
                    <a:pt x="23" y="75"/>
                  </a:cubicBezTo>
                  <a:cubicBezTo>
                    <a:pt x="23" y="50"/>
                    <a:pt x="39" y="8"/>
                    <a:pt x="79" y="8"/>
                  </a:cubicBezTo>
                  <a:cubicBezTo>
                    <a:pt x="81" y="8"/>
                    <a:pt x="94" y="8"/>
                    <a:pt x="101" y="1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2" name="Freeform 37">
              <a:extLst>
                <a:ext uri="{FF2B5EF4-FFF2-40B4-BE49-F238E27FC236}">
                  <a16:creationId xmlns:a16="http://schemas.microsoft.com/office/drawing/2014/main" id="{FE393915-72DF-4C2D-AC1E-5160EFEF7CEB}"/>
                </a:ext>
              </a:extLst>
            </p:cNvPr>
            <p:cNvSpPr>
              <a:spLocks/>
            </p:cNvSpPr>
            <p:nvPr>
              <p:custDataLst>
                <p:tags r:id="rId35"/>
              </p:custDataLst>
            </p:nvPr>
          </p:nvSpPr>
          <p:spPr bwMode="auto">
            <a:xfrm>
              <a:off x="3948113" y="2540000"/>
              <a:ext cx="57150" cy="293688"/>
            </a:xfrm>
            <a:custGeom>
              <a:avLst/>
              <a:gdLst>
                <a:gd name="T0" fmla="*/ 245 w 245"/>
                <a:gd name="T1" fmla="*/ 598 h 1196"/>
                <a:gd name="T2" fmla="*/ 74 w 245"/>
                <a:gd name="T3" fmla="*/ 56 h 1196"/>
                <a:gd name="T4" fmla="*/ 24 w 245"/>
                <a:gd name="T5" fmla="*/ 6 h 1196"/>
                <a:gd name="T6" fmla="*/ 10 w 245"/>
                <a:gd name="T7" fmla="*/ 0 h 1196"/>
                <a:gd name="T8" fmla="*/ 0 w 245"/>
                <a:gd name="T9" fmla="*/ 5 h 1196"/>
                <a:gd name="T10" fmla="*/ 3 w 245"/>
                <a:gd name="T11" fmla="*/ 10 h 1196"/>
                <a:gd name="T12" fmla="*/ 87 w 245"/>
                <a:gd name="T13" fmla="*/ 115 h 1196"/>
                <a:gd name="T14" fmla="*/ 204 w 245"/>
                <a:gd name="T15" fmla="*/ 598 h 1196"/>
                <a:gd name="T16" fmla="*/ 104 w 245"/>
                <a:gd name="T17" fmla="*/ 1054 h 1196"/>
                <a:gd name="T18" fmla="*/ 2 w 245"/>
                <a:gd name="T19" fmla="*/ 1187 h 1196"/>
                <a:gd name="T20" fmla="*/ 0 w 245"/>
                <a:gd name="T21" fmla="*/ 1191 h 1196"/>
                <a:gd name="T22" fmla="*/ 10 w 245"/>
                <a:gd name="T23" fmla="*/ 1196 h 1196"/>
                <a:gd name="T24" fmla="*/ 26 w 245"/>
                <a:gd name="T25" fmla="*/ 1189 h 1196"/>
                <a:gd name="T26" fmla="*/ 245 w 245"/>
                <a:gd name="T27" fmla="*/ 598 h 1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5" h="1196">
                  <a:moveTo>
                    <a:pt x="245" y="598"/>
                  </a:moveTo>
                  <a:cubicBezTo>
                    <a:pt x="245" y="402"/>
                    <a:pt x="201" y="205"/>
                    <a:pt x="74" y="56"/>
                  </a:cubicBezTo>
                  <a:cubicBezTo>
                    <a:pt x="64" y="44"/>
                    <a:pt x="45" y="24"/>
                    <a:pt x="24" y="6"/>
                  </a:cubicBezTo>
                  <a:cubicBezTo>
                    <a:pt x="18" y="0"/>
                    <a:pt x="17" y="0"/>
                    <a:pt x="10" y="0"/>
                  </a:cubicBezTo>
                  <a:cubicBezTo>
                    <a:pt x="5" y="0"/>
                    <a:pt x="0" y="0"/>
                    <a:pt x="0" y="5"/>
                  </a:cubicBezTo>
                  <a:cubicBezTo>
                    <a:pt x="0" y="7"/>
                    <a:pt x="2" y="9"/>
                    <a:pt x="3" y="10"/>
                  </a:cubicBezTo>
                  <a:cubicBezTo>
                    <a:pt x="20" y="28"/>
                    <a:pt x="54" y="61"/>
                    <a:pt x="87" y="115"/>
                  </a:cubicBezTo>
                  <a:cubicBezTo>
                    <a:pt x="168" y="244"/>
                    <a:pt x="204" y="406"/>
                    <a:pt x="204" y="598"/>
                  </a:cubicBezTo>
                  <a:cubicBezTo>
                    <a:pt x="204" y="732"/>
                    <a:pt x="186" y="905"/>
                    <a:pt x="104" y="1054"/>
                  </a:cubicBezTo>
                  <a:cubicBezTo>
                    <a:pt x="64" y="1124"/>
                    <a:pt x="23" y="1166"/>
                    <a:pt x="2" y="1187"/>
                  </a:cubicBezTo>
                  <a:cubicBezTo>
                    <a:pt x="1" y="1188"/>
                    <a:pt x="0" y="1190"/>
                    <a:pt x="0" y="1191"/>
                  </a:cubicBezTo>
                  <a:cubicBezTo>
                    <a:pt x="0" y="1196"/>
                    <a:pt x="5" y="1196"/>
                    <a:pt x="10" y="1196"/>
                  </a:cubicBezTo>
                  <a:cubicBezTo>
                    <a:pt x="17" y="1196"/>
                    <a:pt x="18" y="1196"/>
                    <a:pt x="26" y="1189"/>
                  </a:cubicBezTo>
                  <a:cubicBezTo>
                    <a:pt x="193" y="1037"/>
                    <a:pt x="245" y="808"/>
                    <a:pt x="245" y="598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3" name="Freeform 38">
              <a:extLst>
                <a:ext uri="{FF2B5EF4-FFF2-40B4-BE49-F238E27FC236}">
                  <a16:creationId xmlns:a16="http://schemas.microsoft.com/office/drawing/2014/main" id="{59137EB1-2EC5-47F7-9224-82BDEC824D16}"/>
                </a:ext>
              </a:extLst>
            </p:cNvPr>
            <p:cNvSpPr>
              <a:spLocks noEditPoints="1"/>
            </p:cNvSpPr>
            <p:nvPr>
              <p:custDataLst>
                <p:tags r:id="rId36"/>
              </p:custDataLst>
            </p:nvPr>
          </p:nvSpPr>
          <p:spPr bwMode="auto">
            <a:xfrm>
              <a:off x="4398963" y="2601913"/>
              <a:ext cx="46038" cy="61913"/>
            </a:xfrm>
            <a:custGeom>
              <a:avLst/>
              <a:gdLst>
                <a:gd name="T0" fmla="*/ 162 w 200"/>
                <a:gd name="T1" fmla="*/ 131 h 256"/>
                <a:gd name="T2" fmla="*/ 108 w 200"/>
                <a:gd name="T3" fmla="*/ 90 h 256"/>
                <a:gd name="T4" fmla="*/ 7 w 200"/>
                <a:gd name="T5" fmla="*/ 158 h 256"/>
                <a:gd name="T6" fmla="*/ 0 w 200"/>
                <a:gd name="T7" fmla="*/ 192 h 256"/>
                <a:gd name="T8" fmla="*/ 73 w 200"/>
                <a:gd name="T9" fmla="*/ 256 h 256"/>
                <a:gd name="T10" fmla="*/ 200 w 200"/>
                <a:gd name="T11" fmla="*/ 94 h 256"/>
                <a:gd name="T12" fmla="*/ 114 w 200"/>
                <a:gd name="T13" fmla="*/ 0 h 256"/>
                <a:gd name="T14" fmla="*/ 41 w 200"/>
                <a:gd name="T15" fmla="*/ 56 h 256"/>
                <a:gd name="T16" fmla="*/ 55 w 200"/>
                <a:gd name="T17" fmla="*/ 69 h 256"/>
                <a:gd name="T18" fmla="*/ 75 w 200"/>
                <a:gd name="T19" fmla="*/ 50 h 256"/>
                <a:gd name="T20" fmla="*/ 61 w 200"/>
                <a:gd name="T21" fmla="*/ 36 h 256"/>
                <a:gd name="T22" fmla="*/ 113 w 200"/>
                <a:gd name="T23" fmla="*/ 10 h 256"/>
                <a:gd name="T24" fmla="*/ 170 w 200"/>
                <a:gd name="T25" fmla="*/ 76 h 256"/>
                <a:gd name="T26" fmla="*/ 162 w 200"/>
                <a:gd name="T27" fmla="*/ 131 h 256"/>
                <a:gd name="T28" fmla="*/ 162 w 200"/>
                <a:gd name="T29" fmla="*/ 131 h 256"/>
                <a:gd name="T30" fmla="*/ 74 w 200"/>
                <a:gd name="T31" fmla="*/ 245 h 256"/>
                <a:gd name="T32" fmla="*/ 30 w 200"/>
                <a:gd name="T33" fmla="*/ 204 h 256"/>
                <a:gd name="T34" fmla="*/ 42 w 200"/>
                <a:gd name="T35" fmla="*/ 148 h 256"/>
                <a:gd name="T36" fmla="*/ 110 w 200"/>
                <a:gd name="T37" fmla="*/ 100 h 256"/>
                <a:gd name="T38" fmla="*/ 155 w 200"/>
                <a:gd name="T39" fmla="*/ 147 h 256"/>
                <a:gd name="T40" fmla="*/ 74 w 200"/>
                <a:gd name="T41" fmla="*/ 245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0" h="256">
                  <a:moveTo>
                    <a:pt x="162" y="131"/>
                  </a:moveTo>
                  <a:cubicBezTo>
                    <a:pt x="157" y="111"/>
                    <a:pt x="141" y="90"/>
                    <a:pt x="108" y="90"/>
                  </a:cubicBezTo>
                  <a:cubicBezTo>
                    <a:pt x="60" y="90"/>
                    <a:pt x="19" y="127"/>
                    <a:pt x="7" y="158"/>
                  </a:cubicBezTo>
                  <a:cubicBezTo>
                    <a:pt x="4" y="164"/>
                    <a:pt x="0" y="178"/>
                    <a:pt x="0" y="192"/>
                  </a:cubicBezTo>
                  <a:cubicBezTo>
                    <a:pt x="0" y="216"/>
                    <a:pt x="18" y="256"/>
                    <a:pt x="73" y="256"/>
                  </a:cubicBezTo>
                  <a:cubicBezTo>
                    <a:pt x="163" y="256"/>
                    <a:pt x="200" y="143"/>
                    <a:pt x="200" y="94"/>
                  </a:cubicBezTo>
                  <a:cubicBezTo>
                    <a:pt x="200" y="34"/>
                    <a:pt x="161" y="0"/>
                    <a:pt x="114" y="0"/>
                  </a:cubicBezTo>
                  <a:cubicBezTo>
                    <a:pt x="57" y="0"/>
                    <a:pt x="41" y="45"/>
                    <a:pt x="41" y="56"/>
                  </a:cubicBezTo>
                  <a:cubicBezTo>
                    <a:pt x="41" y="59"/>
                    <a:pt x="43" y="69"/>
                    <a:pt x="55" y="69"/>
                  </a:cubicBezTo>
                  <a:cubicBezTo>
                    <a:pt x="68" y="69"/>
                    <a:pt x="75" y="58"/>
                    <a:pt x="75" y="50"/>
                  </a:cubicBezTo>
                  <a:cubicBezTo>
                    <a:pt x="75" y="40"/>
                    <a:pt x="68" y="37"/>
                    <a:pt x="61" y="36"/>
                  </a:cubicBezTo>
                  <a:cubicBezTo>
                    <a:pt x="79" y="10"/>
                    <a:pt x="107" y="10"/>
                    <a:pt x="113" y="10"/>
                  </a:cubicBezTo>
                  <a:cubicBezTo>
                    <a:pt x="139" y="10"/>
                    <a:pt x="170" y="27"/>
                    <a:pt x="170" y="76"/>
                  </a:cubicBezTo>
                  <a:cubicBezTo>
                    <a:pt x="170" y="91"/>
                    <a:pt x="169" y="103"/>
                    <a:pt x="162" y="131"/>
                  </a:cubicBezTo>
                  <a:lnTo>
                    <a:pt x="162" y="131"/>
                  </a:lnTo>
                  <a:close/>
                  <a:moveTo>
                    <a:pt x="74" y="245"/>
                  </a:moveTo>
                  <a:cubicBezTo>
                    <a:pt x="34" y="245"/>
                    <a:pt x="30" y="215"/>
                    <a:pt x="30" y="204"/>
                  </a:cubicBezTo>
                  <a:cubicBezTo>
                    <a:pt x="30" y="191"/>
                    <a:pt x="39" y="157"/>
                    <a:pt x="42" y="148"/>
                  </a:cubicBezTo>
                  <a:cubicBezTo>
                    <a:pt x="49" y="132"/>
                    <a:pt x="70" y="100"/>
                    <a:pt x="110" y="100"/>
                  </a:cubicBezTo>
                  <a:cubicBezTo>
                    <a:pt x="144" y="100"/>
                    <a:pt x="155" y="126"/>
                    <a:pt x="155" y="147"/>
                  </a:cubicBezTo>
                  <a:cubicBezTo>
                    <a:pt x="155" y="171"/>
                    <a:pt x="132" y="245"/>
                    <a:pt x="74" y="24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4" name="Freeform 39">
              <a:extLst>
                <a:ext uri="{FF2B5EF4-FFF2-40B4-BE49-F238E27FC236}">
                  <a16:creationId xmlns:a16="http://schemas.microsoft.com/office/drawing/2014/main" id="{FF42FD5E-5A56-4F29-A449-087330FA223D}"/>
                </a:ext>
              </a:extLst>
            </p:cNvPr>
            <p:cNvSpPr>
              <a:spLocks noEditPoints="1"/>
            </p:cNvSpPr>
            <p:nvPr>
              <p:custDataLst>
                <p:tags r:id="rId37"/>
              </p:custDataLst>
            </p:nvPr>
          </p:nvSpPr>
          <p:spPr bwMode="auto">
            <a:xfrm>
              <a:off x="4454525" y="2603500"/>
              <a:ext cx="46038" cy="76200"/>
            </a:xfrm>
            <a:custGeom>
              <a:avLst/>
              <a:gdLst>
                <a:gd name="T0" fmla="*/ 147 w 201"/>
                <a:gd name="T1" fmla="*/ 5 h 313"/>
                <a:gd name="T2" fmla="*/ 141 w 201"/>
                <a:gd name="T3" fmla="*/ 0 h 313"/>
                <a:gd name="T4" fmla="*/ 134 w 201"/>
                <a:gd name="T5" fmla="*/ 8 h 313"/>
                <a:gd name="T6" fmla="*/ 114 w 201"/>
                <a:gd name="T7" fmla="*/ 88 h 313"/>
                <a:gd name="T8" fmla="*/ 0 w 201"/>
                <a:gd name="T9" fmla="*/ 181 h 313"/>
                <a:gd name="T10" fmla="*/ 75 w 201"/>
                <a:gd name="T11" fmla="*/ 246 h 313"/>
                <a:gd name="T12" fmla="*/ 67 w 201"/>
                <a:gd name="T13" fmla="*/ 279 h 313"/>
                <a:gd name="T14" fmla="*/ 59 w 201"/>
                <a:gd name="T15" fmla="*/ 309 h 313"/>
                <a:gd name="T16" fmla="*/ 65 w 201"/>
                <a:gd name="T17" fmla="*/ 313 h 313"/>
                <a:gd name="T18" fmla="*/ 72 w 201"/>
                <a:gd name="T19" fmla="*/ 305 h 313"/>
                <a:gd name="T20" fmla="*/ 87 w 201"/>
                <a:gd name="T21" fmla="*/ 246 h 313"/>
                <a:gd name="T22" fmla="*/ 201 w 201"/>
                <a:gd name="T23" fmla="*/ 152 h 313"/>
                <a:gd name="T24" fmla="*/ 127 w 201"/>
                <a:gd name="T25" fmla="*/ 88 h 313"/>
                <a:gd name="T26" fmla="*/ 147 w 201"/>
                <a:gd name="T27" fmla="*/ 5 h 313"/>
                <a:gd name="T28" fmla="*/ 77 w 201"/>
                <a:gd name="T29" fmla="*/ 236 h 313"/>
                <a:gd name="T30" fmla="*/ 26 w 201"/>
                <a:gd name="T31" fmla="*/ 187 h 313"/>
                <a:gd name="T32" fmla="*/ 112 w 201"/>
                <a:gd name="T33" fmla="*/ 98 h 313"/>
                <a:gd name="T34" fmla="*/ 77 w 201"/>
                <a:gd name="T35" fmla="*/ 236 h 313"/>
                <a:gd name="T36" fmla="*/ 124 w 201"/>
                <a:gd name="T37" fmla="*/ 98 h 313"/>
                <a:gd name="T38" fmla="*/ 176 w 201"/>
                <a:gd name="T39" fmla="*/ 146 h 313"/>
                <a:gd name="T40" fmla="*/ 89 w 201"/>
                <a:gd name="T41" fmla="*/ 236 h 313"/>
                <a:gd name="T42" fmla="*/ 124 w 201"/>
                <a:gd name="T43" fmla="*/ 98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1" h="313">
                  <a:moveTo>
                    <a:pt x="147" y="5"/>
                  </a:moveTo>
                  <a:cubicBezTo>
                    <a:pt x="147" y="0"/>
                    <a:pt x="143" y="0"/>
                    <a:pt x="141" y="0"/>
                  </a:cubicBezTo>
                  <a:cubicBezTo>
                    <a:pt x="136" y="0"/>
                    <a:pt x="136" y="2"/>
                    <a:pt x="134" y="8"/>
                  </a:cubicBezTo>
                  <a:lnTo>
                    <a:pt x="114" y="88"/>
                  </a:lnTo>
                  <a:cubicBezTo>
                    <a:pt x="53" y="90"/>
                    <a:pt x="0" y="135"/>
                    <a:pt x="0" y="181"/>
                  </a:cubicBezTo>
                  <a:cubicBezTo>
                    <a:pt x="0" y="221"/>
                    <a:pt x="36" y="244"/>
                    <a:pt x="75" y="246"/>
                  </a:cubicBezTo>
                  <a:cubicBezTo>
                    <a:pt x="72" y="257"/>
                    <a:pt x="69" y="268"/>
                    <a:pt x="67" y="279"/>
                  </a:cubicBezTo>
                  <a:cubicBezTo>
                    <a:pt x="62" y="295"/>
                    <a:pt x="59" y="308"/>
                    <a:pt x="59" y="309"/>
                  </a:cubicBezTo>
                  <a:cubicBezTo>
                    <a:pt x="59" y="313"/>
                    <a:pt x="64" y="313"/>
                    <a:pt x="65" y="313"/>
                  </a:cubicBezTo>
                  <a:cubicBezTo>
                    <a:pt x="70" y="313"/>
                    <a:pt x="71" y="312"/>
                    <a:pt x="72" y="305"/>
                  </a:cubicBezTo>
                  <a:lnTo>
                    <a:pt x="87" y="246"/>
                  </a:lnTo>
                  <a:cubicBezTo>
                    <a:pt x="146" y="244"/>
                    <a:pt x="201" y="200"/>
                    <a:pt x="201" y="152"/>
                  </a:cubicBezTo>
                  <a:cubicBezTo>
                    <a:pt x="201" y="116"/>
                    <a:pt x="169" y="90"/>
                    <a:pt x="127" y="88"/>
                  </a:cubicBezTo>
                  <a:lnTo>
                    <a:pt x="147" y="5"/>
                  </a:lnTo>
                  <a:close/>
                  <a:moveTo>
                    <a:pt x="77" y="236"/>
                  </a:moveTo>
                  <a:cubicBezTo>
                    <a:pt x="50" y="235"/>
                    <a:pt x="26" y="220"/>
                    <a:pt x="26" y="187"/>
                  </a:cubicBezTo>
                  <a:cubicBezTo>
                    <a:pt x="26" y="152"/>
                    <a:pt x="52" y="103"/>
                    <a:pt x="112" y="98"/>
                  </a:cubicBezTo>
                  <a:lnTo>
                    <a:pt x="77" y="236"/>
                  </a:lnTo>
                  <a:close/>
                  <a:moveTo>
                    <a:pt x="124" y="98"/>
                  </a:moveTo>
                  <a:cubicBezTo>
                    <a:pt x="151" y="99"/>
                    <a:pt x="176" y="113"/>
                    <a:pt x="176" y="146"/>
                  </a:cubicBezTo>
                  <a:cubicBezTo>
                    <a:pt x="176" y="184"/>
                    <a:pt x="146" y="231"/>
                    <a:pt x="89" y="236"/>
                  </a:cubicBezTo>
                  <a:lnTo>
                    <a:pt x="124" y="9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5" name="Rectangle 40">
              <a:extLst>
                <a:ext uri="{FF2B5EF4-FFF2-40B4-BE49-F238E27FC236}">
                  <a16:creationId xmlns:a16="http://schemas.microsoft.com/office/drawing/2014/main" id="{761C3DEC-B98C-4A63-8CD9-1DC72F186D22}"/>
                </a:ext>
              </a:extLst>
            </p:cNvPr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4394200" y="2684463"/>
              <a:ext cx="111125" cy="476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6" name="Freeform 41">
              <a:extLst>
                <a:ext uri="{FF2B5EF4-FFF2-40B4-BE49-F238E27FC236}">
                  <a16:creationId xmlns:a16="http://schemas.microsoft.com/office/drawing/2014/main" id="{EE60D88F-8CE5-4796-B49A-70C5EDDEF9B3}"/>
                </a:ext>
              </a:extLst>
            </p:cNvPr>
            <p:cNvSpPr>
              <a:spLocks noEditPoints="1"/>
            </p:cNvSpPr>
            <p:nvPr>
              <p:custDataLst>
                <p:tags r:id="rId39"/>
              </p:custDataLst>
            </p:nvPr>
          </p:nvSpPr>
          <p:spPr bwMode="auto">
            <a:xfrm>
              <a:off x="4405313" y="2698750"/>
              <a:ext cx="47625" cy="61913"/>
            </a:xfrm>
            <a:custGeom>
              <a:avLst/>
              <a:gdLst>
                <a:gd name="T0" fmla="*/ 162 w 200"/>
                <a:gd name="T1" fmla="*/ 131 h 256"/>
                <a:gd name="T2" fmla="*/ 109 w 200"/>
                <a:gd name="T3" fmla="*/ 90 h 256"/>
                <a:gd name="T4" fmla="*/ 7 w 200"/>
                <a:gd name="T5" fmla="*/ 158 h 256"/>
                <a:gd name="T6" fmla="*/ 0 w 200"/>
                <a:gd name="T7" fmla="*/ 192 h 256"/>
                <a:gd name="T8" fmla="*/ 74 w 200"/>
                <a:gd name="T9" fmla="*/ 256 h 256"/>
                <a:gd name="T10" fmla="*/ 200 w 200"/>
                <a:gd name="T11" fmla="*/ 94 h 256"/>
                <a:gd name="T12" fmla="*/ 115 w 200"/>
                <a:gd name="T13" fmla="*/ 0 h 256"/>
                <a:gd name="T14" fmla="*/ 42 w 200"/>
                <a:gd name="T15" fmla="*/ 56 h 256"/>
                <a:gd name="T16" fmla="*/ 56 w 200"/>
                <a:gd name="T17" fmla="*/ 69 h 256"/>
                <a:gd name="T18" fmla="*/ 76 w 200"/>
                <a:gd name="T19" fmla="*/ 50 h 256"/>
                <a:gd name="T20" fmla="*/ 62 w 200"/>
                <a:gd name="T21" fmla="*/ 36 h 256"/>
                <a:gd name="T22" fmla="*/ 114 w 200"/>
                <a:gd name="T23" fmla="*/ 10 h 256"/>
                <a:gd name="T24" fmla="*/ 171 w 200"/>
                <a:gd name="T25" fmla="*/ 76 h 256"/>
                <a:gd name="T26" fmla="*/ 163 w 200"/>
                <a:gd name="T27" fmla="*/ 131 h 256"/>
                <a:gd name="T28" fmla="*/ 162 w 200"/>
                <a:gd name="T29" fmla="*/ 131 h 256"/>
                <a:gd name="T30" fmla="*/ 74 w 200"/>
                <a:gd name="T31" fmla="*/ 245 h 256"/>
                <a:gd name="T32" fmla="*/ 30 w 200"/>
                <a:gd name="T33" fmla="*/ 204 h 256"/>
                <a:gd name="T34" fmla="*/ 43 w 200"/>
                <a:gd name="T35" fmla="*/ 148 h 256"/>
                <a:gd name="T36" fmla="*/ 111 w 200"/>
                <a:gd name="T37" fmla="*/ 100 h 256"/>
                <a:gd name="T38" fmla="*/ 155 w 200"/>
                <a:gd name="T39" fmla="*/ 147 h 256"/>
                <a:gd name="T40" fmla="*/ 74 w 200"/>
                <a:gd name="T41" fmla="*/ 245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0" h="256">
                  <a:moveTo>
                    <a:pt x="162" y="131"/>
                  </a:moveTo>
                  <a:cubicBezTo>
                    <a:pt x="158" y="111"/>
                    <a:pt x="142" y="90"/>
                    <a:pt x="109" y="90"/>
                  </a:cubicBezTo>
                  <a:cubicBezTo>
                    <a:pt x="60" y="90"/>
                    <a:pt x="20" y="127"/>
                    <a:pt x="7" y="158"/>
                  </a:cubicBezTo>
                  <a:cubicBezTo>
                    <a:pt x="5" y="164"/>
                    <a:pt x="0" y="178"/>
                    <a:pt x="0" y="192"/>
                  </a:cubicBezTo>
                  <a:cubicBezTo>
                    <a:pt x="0" y="216"/>
                    <a:pt x="19" y="256"/>
                    <a:pt x="74" y="256"/>
                  </a:cubicBezTo>
                  <a:cubicBezTo>
                    <a:pt x="164" y="256"/>
                    <a:pt x="200" y="143"/>
                    <a:pt x="200" y="94"/>
                  </a:cubicBezTo>
                  <a:cubicBezTo>
                    <a:pt x="200" y="34"/>
                    <a:pt x="161" y="0"/>
                    <a:pt x="115" y="0"/>
                  </a:cubicBezTo>
                  <a:cubicBezTo>
                    <a:pt x="58" y="0"/>
                    <a:pt x="42" y="45"/>
                    <a:pt x="42" y="56"/>
                  </a:cubicBezTo>
                  <a:cubicBezTo>
                    <a:pt x="42" y="59"/>
                    <a:pt x="44" y="69"/>
                    <a:pt x="56" y="69"/>
                  </a:cubicBezTo>
                  <a:cubicBezTo>
                    <a:pt x="68" y="69"/>
                    <a:pt x="76" y="58"/>
                    <a:pt x="76" y="50"/>
                  </a:cubicBezTo>
                  <a:cubicBezTo>
                    <a:pt x="76" y="40"/>
                    <a:pt x="69" y="37"/>
                    <a:pt x="62" y="36"/>
                  </a:cubicBezTo>
                  <a:cubicBezTo>
                    <a:pt x="79" y="10"/>
                    <a:pt x="108" y="10"/>
                    <a:pt x="114" y="10"/>
                  </a:cubicBezTo>
                  <a:cubicBezTo>
                    <a:pt x="140" y="10"/>
                    <a:pt x="171" y="27"/>
                    <a:pt x="171" y="76"/>
                  </a:cubicBezTo>
                  <a:cubicBezTo>
                    <a:pt x="171" y="91"/>
                    <a:pt x="169" y="103"/>
                    <a:pt x="163" y="131"/>
                  </a:cubicBezTo>
                  <a:lnTo>
                    <a:pt x="162" y="131"/>
                  </a:lnTo>
                  <a:close/>
                  <a:moveTo>
                    <a:pt x="74" y="245"/>
                  </a:moveTo>
                  <a:cubicBezTo>
                    <a:pt x="35" y="245"/>
                    <a:pt x="30" y="215"/>
                    <a:pt x="30" y="204"/>
                  </a:cubicBezTo>
                  <a:cubicBezTo>
                    <a:pt x="30" y="191"/>
                    <a:pt x="40" y="157"/>
                    <a:pt x="43" y="148"/>
                  </a:cubicBezTo>
                  <a:cubicBezTo>
                    <a:pt x="50" y="132"/>
                    <a:pt x="71" y="100"/>
                    <a:pt x="111" y="100"/>
                  </a:cubicBezTo>
                  <a:cubicBezTo>
                    <a:pt x="144" y="100"/>
                    <a:pt x="155" y="126"/>
                    <a:pt x="155" y="147"/>
                  </a:cubicBezTo>
                  <a:cubicBezTo>
                    <a:pt x="155" y="171"/>
                    <a:pt x="133" y="245"/>
                    <a:pt x="74" y="24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7" name="Freeform 42">
              <a:extLst>
                <a:ext uri="{FF2B5EF4-FFF2-40B4-BE49-F238E27FC236}">
                  <a16:creationId xmlns:a16="http://schemas.microsoft.com/office/drawing/2014/main" id="{3A3EEB2C-4271-4197-BD7D-6167F0DEDECA}"/>
                </a:ext>
              </a:extLst>
            </p:cNvPr>
            <p:cNvSpPr>
              <a:spLocks/>
            </p:cNvSpPr>
            <p:nvPr>
              <p:custDataLst>
                <p:tags r:id="rId40"/>
              </p:custDataLst>
            </p:nvPr>
          </p:nvSpPr>
          <p:spPr bwMode="auto">
            <a:xfrm>
              <a:off x="4460875" y="2720975"/>
              <a:ext cx="34925" cy="39688"/>
            </a:xfrm>
            <a:custGeom>
              <a:avLst/>
              <a:gdLst>
                <a:gd name="T0" fmla="*/ 131 w 151"/>
                <a:gd name="T1" fmla="*/ 21 h 158"/>
                <a:gd name="T2" fmla="*/ 113 w 151"/>
                <a:gd name="T3" fmla="*/ 40 h 158"/>
                <a:gd name="T4" fmla="*/ 127 w 151"/>
                <a:gd name="T5" fmla="*/ 53 h 158"/>
                <a:gd name="T6" fmla="*/ 147 w 151"/>
                <a:gd name="T7" fmla="*/ 31 h 158"/>
                <a:gd name="T8" fmla="*/ 101 w 151"/>
                <a:gd name="T9" fmla="*/ 0 h 158"/>
                <a:gd name="T10" fmla="*/ 0 w 151"/>
                <a:gd name="T11" fmla="*/ 97 h 158"/>
                <a:gd name="T12" fmla="*/ 65 w 151"/>
                <a:gd name="T13" fmla="*/ 158 h 158"/>
                <a:gd name="T14" fmla="*/ 151 w 151"/>
                <a:gd name="T15" fmla="*/ 118 h 158"/>
                <a:gd name="T16" fmla="*/ 145 w 151"/>
                <a:gd name="T17" fmla="*/ 112 h 158"/>
                <a:gd name="T18" fmla="*/ 140 w 151"/>
                <a:gd name="T19" fmla="*/ 116 h 158"/>
                <a:gd name="T20" fmla="*/ 65 w 151"/>
                <a:gd name="T21" fmla="*/ 148 h 158"/>
                <a:gd name="T22" fmla="*/ 29 w 151"/>
                <a:gd name="T23" fmla="*/ 109 h 158"/>
                <a:gd name="T24" fmla="*/ 52 w 151"/>
                <a:gd name="T25" fmla="*/ 37 h 158"/>
                <a:gd name="T26" fmla="*/ 101 w 151"/>
                <a:gd name="T27" fmla="*/ 10 h 158"/>
                <a:gd name="T28" fmla="*/ 131 w 151"/>
                <a:gd name="T29" fmla="*/ 21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1" h="158">
                  <a:moveTo>
                    <a:pt x="131" y="21"/>
                  </a:moveTo>
                  <a:cubicBezTo>
                    <a:pt x="119" y="23"/>
                    <a:pt x="113" y="32"/>
                    <a:pt x="113" y="40"/>
                  </a:cubicBezTo>
                  <a:cubicBezTo>
                    <a:pt x="113" y="49"/>
                    <a:pt x="121" y="53"/>
                    <a:pt x="127" y="53"/>
                  </a:cubicBezTo>
                  <a:cubicBezTo>
                    <a:pt x="135" y="53"/>
                    <a:pt x="147" y="47"/>
                    <a:pt x="147" y="31"/>
                  </a:cubicBezTo>
                  <a:cubicBezTo>
                    <a:pt x="147" y="7"/>
                    <a:pt x="120" y="0"/>
                    <a:pt x="101" y="0"/>
                  </a:cubicBezTo>
                  <a:cubicBezTo>
                    <a:pt x="48" y="0"/>
                    <a:pt x="0" y="48"/>
                    <a:pt x="0" y="97"/>
                  </a:cubicBezTo>
                  <a:cubicBezTo>
                    <a:pt x="0" y="127"/>
                    <a:pt x="21" y="158"/>
                    <a:pt x="65" y="158"/>
                  </a:cubicBezTo>
                  <a:cubicBezTo>
                    <a:pt x="123" y="158"/>
                    <a:pt x="151" y="123"/>
                    <a:pt x="151" y="118"/>
                  </a:cubicBezTo>
                  <a:cubicBezTo>
                    <a:pt x="151" y="116"/>
                    <a:pt x="148" y="112"/>
                    <a:pt x="145" y="112"/>
                  </a:cubicBezTo>
                  <a:cubicBezTo>
                    <a:pt x="143" y="112"/>
                    <a:pt x="142" y="113"/>
                    <a:pt x="140" y="116"/>
                  </a:cubicBezTo>
                  <a:cubicBezTo>
                    <a:pt x="112" y="148"/>
                    <a:pt x="72" y="148"/>
                    <a:pt x="65" y="148"/>
                  </a:cubicBezTo>
                  <a:cubicBezTo>
                    <a:pt x="40" y="148"/>
                    <a:pt x="29" y="131"/>
                    <a:pt x="29" y="109"/>
                  </a:cubicBezTo>
                  <a:cubicBezTo>
                    <a:pt x="29" y="99"/>
                    <a:pt x="34" y="61"/>
                    <a:pt x="52" y="37"/>
                  </a:cubicBezTo>
                  <a:cubicBezTo>
                    <a:pt x="65" y="20"/>
                    <a:pt x="83" y="10"/>
                    <a:pt x="101" y="10"/>
                  </a:cubicBezTo>
                  <a:cubicBezTo>
                    <a:pt x="106" y="10"/>
                    <a:pt x="122" y="11"/>
                    <a:pt x="131" y="21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" name="Freeform 43">
              <a:extLst>
                <a:ext uri="{FF2B5EF4-FFF2-40B4-BE49-F238E27FC236}">
                  <a16:creationId xmlns:a16="http://schemas.microsoft.com/office/drawing/2014/main" id="{E1F14C34-57F3-4C6A-82E0-F6CFE1AC195B}"/>
                </a:ext>
              </a:extLst>
            </p:cNvPr>
            <p:cNvSpPr>
              <a:spLocks/>
            </p:cNvSpPr>
            <p:nvPr>
              <p:custDataLst>
                <p:tags r:id="rId41"/>
              </p:custDataLst>
            </p:nvPr>
          </p:nvSpPr>
          <p:spPr bwMode="auto">
            <a:xfrm>
              <a:off x="4560888" y="2651125"/>
              <a:ext cx="71438" cy="71438"/>
            </a:xfrm>
            <a:custGeom>
              <a:avLst/>
              <a:gdLst>
                <a:gd name="T0" fmla="*/ 295 w 305"/>
                <a:gd name="T1" fmla="*/ 156 h 289"/>
                <a:gd name="T2" fmla="*/ 305 w 305"/>
                <a:gd name="T3" fmla="*/ 145 h 289"/>
                <a:gd name="T4" fmla="*/ 295 w 305"/>
                <a:gd name="T5" fmla="*/ 134 h 289"/>
                <a:gd name="T6" fmla="*/ 19 w 305"/>
                <a:gd name="T7" fmla="*/ 4 h 289"/>
                <a:gd name="T8" fmla="*/ 10 w 305"/>
                <a:gd name="T9" fmla="*/ 0 h 289"/>
                <a:gd name="T10" fmla="*/ 0 w 305"/>
                <a:gd name="T11" fmla="*/ 10 h 289"/>
                <a:gd name="T12" fmla="*/ 10 w 305"/>
                <a:gd name="T13" fmla="*/ 21 h 289"/>
                <a:gd name="T14" fmla="*/ 271 w 305"/>
                <a:gd name="T15" fmla="*/ 145 h 289"/>
                <a:gd name="T16" fmla="*/ 10 w 305"/>
                <a:gd name="T17" fmla="*/ 268 h 289"/>
                <a:gd name="T18" fmla="*/ 0 w 305"/>
                <a:gd name="T19" fmla="*/ 279 h 289"/>
                <a:gd name="T20" fmla="*/ 10 w 305"/>
                <a:gd name="T21" fmla="*/ 289 h 289"/>
                <a:gd name="T22" fmla="*/ 19 w 305"/>
                <a:gd name="T23" fmla="*/ 286 h 289"/>
                <a:gd name="T24" fmla="*/ 295 w 305"/>
                <a:gd name="T25" fmla="*/ 15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5" h="289">
                  <a:moveTo>
                    <a:pt x="295" y="156"/>
                  </a:moveTo>
                  <a:cubicBezTo>
                    <a:pt x="301" y="153"/>
                    <a:pt x="305" y="151"/>
                    <a:pt x="305" y="145"/>
                  </a:cubicBezTo>
                  <a:cubicBezTo>
                    <a:pt x="305" y="139"/>
                    <a:pt x="301" y="136"/>
                    <a:pt x="295" y="134"/>
                  </a:cubicBezTo>
                  <a:lnTo>
                    <a:pt x="19" y="4"/>
                  </a:lnTo>
                  <a:cubicBezTo>
                    <a:pt x="13" y="0"/>
                    <a:pt x="12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15"/>
                    <a:pt x="3" y="17"/>
                    <a:pt x="10" y="21"/>
                  </a:cubicBezTo>
                  <a:lnTo>
                    <a:pt x="271" y="145"/>
                  </a:lnTo>
                  <a:lnTo>
                    <a:pt x="10" y="268"/>
                  </a:lnTo>
                  <a:cubicBezTo>
                    <a:pt x="3" y="272"/>
                    <a:pt x="0" y="275"/>
                    <a:pt x="0" y="279"/>
                  </a:cubicBezTo>
                  <a:cubicBezTo>
                    <a:pt x="0" y="285"/>
                    <a:pt x="5" y="289"/>
                    <a:pt x="10" y="289"/>
                  </a:cubicBezTo>
                  <a:cubicBezTo>
                    <a:pt x="12" y="289"/>
                    <a:pt x="13" y="289"/>
                    <a:pt x="19" y="286"/>
                  </a:cubicBezTo>
                  <a:lnTo>
                    <a:pt x="295" y="15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9" name="Freeform 44">
              <a:extLst>
                <a:ext uri="{FF2B5EF4-FFF2-40B4-BE49-F238E27FC236}">
                  <a16:creationId xmlns:a16="http://schemas.microsoft.com/office/drawing/2014/main" id="{808F8255-B9CA-43B9-B626-BD151F5F42BD}"/>
                </a:ext>
              </a:extLst>
            </p:cNvPr>
            <p:cNvSpPr>
              <a:spLocks noEditPoints="1"/>
            </p:cNvSpPr>
            <p:nvPr>
              <p:custDataLst>
                <p:tags r:id="rId42"/>
              </p:custDataLst>
            </p:nvPr>
          </p:nvSpPr>
          <p:spPr bwMode="auto">
            <a:xfrm>
              <a:off x="4678363" y="2635250"/>
              <a:ext cx="49213" cy="84138"/>
            </a:xfrm>
            <a:custGeom>
              <a:avLst/>
              <a:gdLst>
                <a:gd name="T0" fmla="*/ 210 w 210"/>
                <a:gd name="T1" fmla="*/ 173 h 343"/>
                <a:gd name="T2" fmla="*/ 190 w 210"/>
                <a:gd name="T3" fmla="*/ 56 h 343"/>
                <a:gd name="T4" fmla="*/ 105 w 210"/>
                <a:gd name="T5" fmla="*/ 0 h 343"/>
                <a:gd name="T6" fmla="*/ 18 w 210"/>
                <a:gd name="T7" fmla="*/ 60 h 343"/>
                <a:gd name="T8" fmla="*/ 0 w 210"/>
                <a:gd name="T9" fmla="*/ 173 h 343"/>
                <a:gd name="T10" fmla="*/ 22 w 210"/>
                <a:gd name="T11" fmla="*/ 293 h 343"/>
                <a:gd name="T12" fmla="*/ 105 w 210"/>
                <a:gd name="T13" fmla="*/ 343 h 343"/>
                <a:gd name="T14" fmla="*/ 191 w 210"/>
                <a:gd name="T15" fmla="*/ 285 h 343"/>
                <a:gd name="T16" fmla="*/ 210 w 210"/>
                <a:gd name="T17" fmla="*/ 173 h 343"/>
                <a:gd name="T18" fmla="*/ 105 w 210"/>
                <a:gd name="T19" fmla="*/ 332 h 343"/>
                <a:gd name="T20" fmla="*/ 47 w 210"/>
                <a:gd name="T21" fmla="*/ 272 h 343"/>
                <a:gd name="T22" fmla="*/ 41 w 210"/>
                <a:gd name="T23" fmla="*/ 167 h 343"/>
                <a:gd name="T24" fmla="*/ 45 w 210"/>
                <a:gd name="T25" fmla="*/ 75 h 343"/>
                <a:gd name="T26" fmla="*/ 105 w 210"/>
                <a:gd name="T27" fmla="*/ 11 h 343"/>
                <a:gd name="T28" fmla="*/ 163 w 210"/>
                <a:gd name="T29" fmla="*/ 70 h 343"/>
                <a:gd name="T30" fmla="*/ 168 w 210"/>
                <a:gd name="T31" fmla="*/ 167 h 343"/>
                <a:gd name="T32" fmla="*/ 163 w 210"/>
                <a:gd name="T33" fmla="*/ 270 h 343"/>
                <a:gd name="T34" fmla="*/ 105 w 210"/>
                <a:gd name="T35" fmla="*/ 332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0" h="343">
                  <a:moveTo>
                    <a:pt x="210" y="173"/>
                  </a:moveTo>
                  <a:cubicBezTo>
                    <a:pt x="210" y="133"/>
                    <a:pt x="207" y="93"/>
                    <a:pt x="190" y="56"/>
                  </a:cubicBezTo>
                  <a:cubicBezTo>
                    <a:pt x="167" y="8"/>
                    <a:pt x="126" y="0"/>
                    <a:pt x="105" y="0"/>
                  </a:cubicBezTo>
                  <a:cubicBezTo>
                    <a:pt x="75" y="0"/>
                    <a:pt x="39" y="13"/>
                    <a:pt x="18" y="60"/>
                  </a:cubicBezTo>
                  <a:cubicBezTo>
                    <a:pt x="2" y="94"/>
                    <a:pt x="0" y="133"/>
                    <a:pt x="0" y="173"/>
                  </a:cubicBezTo>
                  <a:cubicBezTo>
                    <a:pt x="0" y="210"/>
                    <a:pt x="2" y="255"/>
                    <a:pt x="22" y="293"/>
                  </a:cubicBezTo>
                  <a:cubicBezTo>
                    <a:pt x="44" y="333"/>
                    <a:pt x="80" y="343"/>
                    <a:pt x="105" y="343"/>
                  </a:cubicBezTo>
                  <a:cubicBezTo>
                    <a:pt x="132" y="343"/>
                    <a:pt x="169" y="333"/>
                    <a:pt x="191" y="285"/>
                  </a:cubicBezTo>
                  <a:cubicBezTo>
                    <a:pt x="207" y="251"/>
                    <a:pt x="210" y="212"/>
                    <a:pt x="210" y="173"/>
                  </a:cubicBezTo>
                  <a:close/>
                  <a:moveTo>
                    <a:pt x="105" y="332"/>
                  </a:moveTo>
                  <a:cubicBezTo>
                    <a:pt x="85" y="332"/>
                    <a:pt x="56" y="320"/>
                    <a:pt x="47" y="272"/>
                  </a:cubicBezTo>
                  <a:cubicBezTo>
                    <a:pt x="41" y="242"/>
                    <a:pt x="41" y="196"/>
                    <a:pt x="41" y="167"/>
                  </a:cubicBezTo>
                  <a:cubicBezTo>
                    <a:pt x="41" y="135"/>
                    <a:pt x="41" y="102"/>
                    <a:pt x="45" y="75"/>
                  </a:cubicBezTo>
                  <a:cubicBezTo>
                    <a:pt x="55" y="16"/>
                    <a:pt x="92" y="11"/>
                    <a:pt x="105" y="11"/>
                  </a:cubicBezTo>
                  <a:cubicBezTo>
                    <a:pt x="121" y="11"/>
                    <a:pt x="154" y="20"/>
                    <a:pt x="163" y="70"/>
                  </a:cubicBezTo>
                  <a:cubicBezTo>
                    <a:pt x="168" y="97"/>
                    <a:pt x="168" y="135"/>
                    <a:pt x="168" y="167"/>
                  </a:cubicBezTo>
                  <a:cubicBezTo>
                    <a:pt x="168" y="204"/>
                    <a:pt x="168" y="238"/>
                    <a:pt x="163" y="270"/>
                  </a:cubicBezTo>
                  <a:cubicBezTo>
                    <a:pt x="155" y="317"/>
                    <a:pt x="127" y="332"/>
                    <a:pt x="105" y="33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0" name="Freeform 45">
              <a:extLst>
                <a:ext uri="{FF2B5EF4-FFF2-40B4-BE49-F238E27FC236}">
                  <a16:creationId xmlns:a16="http://schemas.microsoft.com/office/drawing/2014/main" id="{8C868525-7E75-4176-B0E9-99AD3934D235}"/>
                </a:ext>
              </a:extLst>
            </p:cNvPr>
            <p:cNvSpPr>
              <a:spLocks/>
            </p:cNvSpPr>
            <p:nvPr>
              <p:custDataLst>
                <p:tags r:id="rId43"/>
              </p:custDataLst>
            </p:nvPr>
          </p:nvSpPr>
          <p:spPr bwMode="auto">
            <a:xfrm>
              <a:off x="2943225" y="2879725"/>
              <a:ext cx="84138" cy="84138"/>
            </a:xfrm>
            <a:custGeom>
              <a:avLst/>
              <a:gdLst>
                <a:gd name="T0" fmla="*/ 133 w 356"/>
                <a:gd name="T1" fmla="*/ 177 h 339"/>
                <a:gd name="T2" fmla="*/ 181 w 356"/>
                <a:gd name="T3" fmla="*/ 177 h 339"/>
                <a:gd name="T4" fmla="*/ 222 w 356"/>
                <a:gd name="T5" fmla="*/ 199 h 339"/>
                <a:gd name="T6" fmla="*/ 219 w 356"/>
                <a:gd name="T7" fmla="*/ 224 h 339"/>
                <a:gd name="T8" fmla="*/ 217 w 356"/>
                <a:gd name="T9" fmla="*/ 229 h 339"/>
                <a:gd name="T10" fmla="*/ 223 w 356"/>
                <a:gd name="T11" fmla="*/ 235 h 339"/>
                <a:gd name="T12" fmla="*/ 231 w 356"/>
                <a:gd name="T13" fmla="*/ 225 h 339"/>
                <a:gd name="T14" fmla="*/ 258 w 356"/>
                <a:gd name="T15" fmla="*/ 116 h 339"/>
                <a:gd name="T16" fmla="*/ 260 w 356"/>
                <a:gd name="T17" fmla="*/ 109 h 339"/>
                <a:gd name="T18" fmla="*/ 254 w 356"/>
                <a:gd name="T19" fmla="*/ 103 h 339"/>
                <a:gd name="T20" fmla="*/ 246 w 356"/>
                <a:gd name="T21" fmla="*/ 113 h 339"/>
                <a:gd name="T22" fmla="*/ 182 w 356"/>
                <a:gd name="T23" fmla="*/ 161 h 339"/>
                <a:gd name="T24" fmla="*/ 137 w 356"/>
                <a:gd name="T25" fmla="*/ 161 h 339"/>
                <a:gd name="T26" fmla="*/ 168 w 356"/>
                <a:gd name="T27" fmla="*/ 35 h 339"/>
                <a:gd name="T28" fmla="*/ 195 w 356"/>
                <a:gd name="T29" fmla="*/ 15 h 339"/>
                <a:gd name="T30" fmla="*/ 261 w 356"/>
                <a:gd name="T31" fmla="*/ 15 h 339"/>
                <a:gd name="T32" fmla="*/ 334 w 356"/>
                <a:gd name="T33" fmla="*/ 70 h 339"/>
                <a:gd name="T34" fmla="*/ 333 w 356"/>
                <a:gd name="T35" fmla="*/ 97 h 339"/>
                <a:gd name="T36" fmla="*/ 332 w 356"/>
                <a:gd name="T37" fmla="*/ 106 h 339"/>
                <a:gd name="T38" fmla="*/ 338 w 356"/>
                <a:gd name="T39" fmla="*/ 112 h 339"/>
                <a:gd name="T40" fmla="*/ 344 w 356"/>
                <a:gd name="T41" fmla="*/ 100 h 339"/>
                <a:gd name="T42" fmla="*/ 354 w 356"/>
                <a:gd name="T43" fmla="*/ 13 h 339"/>
                <a:gd name="T44" fmla="*/ 341 w 356"/>
                <a:gd name="T45" fmla="*/ 0 h 339"/>
                <a:gd name="T46" fmla="*/ 97 w 356"/>
                <a:gd name="T47" fmla="*/ 0 h 339"/>
                <a:gd name="T48" fmla="*/ 82 w 356"/>
                <a:gd name="T49" fmla="*/ 10 h 339"/>
                <a:gd name="T50" fmla="*/ 96 w 356"/>
                <a:gd name="T51" fmla="*/ 15 h 339"/>
                <a:gd name="T52" fmla="*/ 128 w 356"/>
                <a:gd name="T53" fmla="*/ 24 h 339"/>
                <a:gd name="T54" fmla="*/ 126 w 356"/>
                <a:gd name="T55" fmla="*/ 36 h 339"/>
                <a:gd name="T56" fmla="*/ 60 w 356"/>
                <a:gd name="T57" fmla="*/ 300 h 339"/>
                <a:gd name="T58" fmla="*/ 14 w 356"/>
                <a:gd name="T59" fmla="*/ 323 h 339"/>
                <a:gd name="T60" fmla="*/ 0 w 356"/>
                <a:gd name="T61" fmla="*/ 333 h 339"/>
                <a:gd name="T62" fmla="*/ 8 w 356"/>
                <a:gd name="T63" fmla="*/ 339 h 339"/>
                <a:gd name="T64" fmla="*/ 74 w 356"/>
                <a:gd name="T65" fmla="*/ 337 h 339"/>
                <a:gd name="T66" fmla="*/ 148 w 356"/>
                <a:gd name="T67" fmla="*/ 339 h 339"/>
                <a:gd name="T68" fmla="*/ 158 w 356"/>
                <a:gd name="T69" fmla="*/ 329 h 339"/>
                <a:gd name="T70" fmla="*/ 156 w 356"/>
                <a:gd name="T71" fmla="*/ 324 h 339"/>
                <a:gd name="T72" fmla="*/ 142 w 356"/>
                <a:gd name="T73" fmla="*/ 323 h 339"/>
                <a:gd name="T74" fmla="*/ 116 w 356"/>
                <a:gd name="T75" fmla="*/ 322 h 339"/>
                <a:gd name="T76" fmla="*/ 100 w 356"/>
                <a:gd name="T77" fmla="*/ 312 h 339"/>
                <a:gd name="T78" fmla="*/ 102 w 356"/>
                <a:gd name="T79" fmla="*/ 301 h 339"/>
                <a:gd name="T80" fmla="*/ 133 w 356"/>
                <a:gd name="T81" fmla="*/ 177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56" h="339">
                  <a:moveTo>
                    <a:pt x="133" y="177"/>
                  </a:moveTo>
                  <a:lnTo>
                    <a:pt x="181" y="177"/>
                  </a:lnTo>
                  <a:cubicBezTo>
                    <a:pt x="218" y="177"/>
                    <a:pt x="222" y="185"/>
                    <a:pt x="222" y="199"/>
                  </a:cubicBezTo>
                  <a:cubicBezTo>
                    <a:pt x="222" y="203"/>
                    <a:pt x="222" y="209"/>
                    <a:pt x="219" y="224"/>
                  </a:cubicBezTo>
                  <a:cubicBezTo>
                    <a:pt x="218" y="226"/>
                    <a:pt x="217" y="228"/>
                    <a:pt x="217" y="229"/>
                  </a:cubicBezTo>
                  <a:cubicBezTo>
                    <a:pt x="217" y="233"/>
                    <a:pt x="220" y="235"/>
                    <a:pt x="223" y="235"/>
                  </a:cubicBezTo>
                  <a:cubicBezTo>
                    <a:pt x="228" y="235"/>
                    <a:pt x="228" y="234"/>
                    <a:pt x="231" y="225"/>
                  </a:cubicBezTo>
                  <a:lnTo>
                    <a:pt x="258" y="116"/>
                  </a:lnTo>
                  <a:cubicBezTo>
                    <a:pt x="260" y="111"/>
                    <a:pt x="260" y="110"/>
                    <a:pt x="260" y="109"/>
                  </a:cubicBezTo>
                  <a:cubicBezTo>
                    <a:pt x="260" y="108"/>
                    <a:pt x="259" y="103"/>
                    <a:pt x="254" y="103"/>
                  </a:cubicBezTo>
                  <a:cubicBezTo>
                    <a:pt x="249" y="103"/>
                    <a:pt x="248" y="106"/>
                    <a:pt x="246" y="113"/>
                  </a:cubicBezTo>
                  <a:cubicBezTo>
                    <a:pt x="236" y="152"/>
                    <a:pt x="224" y="161"/>
                    <a:pt x="182" y="161"/>
                  </a:cubicBezTo>
                  <a:lnTo>
                    <a:pt x="137" y="161"/>
                  </a:lnTo>
                  <a:lnTo>
                    <a:pt x="168" y="35"/>
                  </a:lnTo>
                  <a:cubicBezTo>
                    <a:pt x="173" y="17"/>
                    <a:pt x="173" y="15"/>
                    <a:pt x="195" y="15"/>
                  </a:cubicBezTo>
                  <a:lnTo>
                    <a:pt x="261" y="15"/>
                  </a:lnTo>
                  <a:cubicBezTo>
                    <a:pt x="323" y="15"/>
                    <a:pt x="334" y="32"/>
                    <a:pt x="334" y="70"/>
                  </a:cubicBezTo>
                  <a:cubicBezTo>
                    <a:pt x="334" y="82"/>
                    <a:pt x="334" y="84"/>
                    <a:pt x="333" y="97"/>
                  </a:cubicBezTo>
                  <a:cubicBezTo>
                    <a:pt x="332" y="104"/>
                    <a:pt x="332" y="105"/>
                    <a:pt x="332" y="106"/>
                  </a:cubicBezTo>
                  <a:cubicBezTo>
                    <a:pt x="332" y="109"/>
                    <a:pt x="333" y="112"/>
                    <a:pt x="338" y="112"/>
                  </a:cubicBezTo>
                  <a:cubicBezTo>
                    <a:pt x="343" y="112"/>
                    <a:pt x="344" y="109"/>
                    <a:pt x="344" y="100"/>
                  </a:cubicBezTo>
                  <a:lnTo>
                    <a:pt x="354" y="13"/>
                  </a:lnTo>
                  <a:cubicBezTo>
                    <a:pt x="356" y="0"/>
                    <a:pt x="353" y="0"/>
                    <a:pt x="341" y="0"/>
                  </a:cubicBezTo>
                  <a:lnTo>
                    <a:pt x="97" y="0"/>
                  </a:lnTo>
                  <a:cubicBezTo>
                    <a:pt x="87" y="0"/>
                    <a:pt x="82" y="0"/>
                    <a:pt x="82" y="10"/>
                  </a:cubicBezTo>
                  <a:cubicBezTo>
                    <a:pt x="82" y="15"/>
                    <a:pt x="86" y="15"/>
                    <a:pt x="96" y="15"/>
                  </a:cubicBezTo>
                  <a:cubicBezTo>
                    <a:pt x="114" y="15"/>
                    <a:pt x="128" y="15"/>
                    <a:pt x="128" y="24"/>
                  </a:cubicBezTo>
                  <a:cubicBezTo>
                    <a:pt x="128" y="26"/>
                    <a:pt x="128" y="27"/>
                    <a:pt x="126" y="36"/>
                  </a:cubicBezTo>
                  <a:lnTo>
                    <a:pt x="60" y="300"/>
                  </a:lnTo>
                  <a:cubicBezTo>
                    <a:pt x="55" y="319"/>
                    <a:pt x="54" y="323"/>
                    <a:pt x="14" y="323"/>
                  </a:cubicBezTo>
                  <a:cubicBezTo>
                    <a:pt x="6" y="323"/>
                    <a:pt x="0" y="323"/>
                    <a:pt x="0" y="333"/>
                  </a:cubicBezTo>
                  <a:cubicBezTo>
                    <a:pt x="0" y="339"/>
                    <a:pt x="6" y="339"/>
                    <a:pt x="8" y="339"/>
                  </a:cubicBezTo>
                  <a:cubicBezTo>
                    <a:pt x="22" y="339"/>
                    <a:pt x="59" y="337"/>
                    <a:pt x="74" y="337"/>
                  </a:cubicBezTo>
                  <a:cubicBezTo>
                    <a:pt x="90" y="337"/>
                    <a:pt x="132" y="339"/>
                    <a:pt x="148" y="339"/>
                  </a:cubicBezTo>
                  <a:cubicBezTo>
                    <a:pt x="153" y="339"/>
                    <a:pt x="158" y="339"/>
                    <a:pt x="158" y="329"/>
                  </a:cubicBezTo>
                  <a:cubicBezTo>
                    <a:pt x="158" y="325"/>
                    <a:pt x="156" y="324"/>
                    <a:pt x="156" y="324"/>
                  </a:cubicBezTo>
                  <a:cubicBezTo>
                    <a:pt x="154" y="323"/>
                    <a:pt x="153" y="323"/>
                    <a:pt x="142" y="323"/>
                  </a:cubicBezTo>
                  <a:cubicBezTo>
                    <a:pt x="131" y="323"/>
                    <a:pt x="128" y="323"/>
                    <a:pt x="116" y="322"/>
                  </a:cubicBezTo>
                  <a:cubicBezTo>
                    <a:pt x="101" y="321"/>
                    <a:pt x="100" y="319"/>
                    <a:pt x="100" y="312"/>
                  </a:cubicBezTo>
                  <a:cubicBezTo>
                    <a:pt x="100" y="311"/>
                    <a:pt x="100" y="308"/>
                    <a:pt x="102" y="301"/>
                  </a:cubicBezTo>
                  <a:lnTo>
                    <a:pt x="133" y="17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1" name="Freeform 46">
              <a:extLst>
                <a:ext uri="{FF2B5EF4-FFF2-40B4-BE49-F238E27FC236}">
                  <a16:creationId xmlns:a16="http://schemas.microsoft.com/office/drawing/2014/main" id="{4868CF77-32CD-428E-B6A9-DADCFE049CFB}"/>
                </a:ext>
              </a:extLst>
            </p:cNvPr>
            <p:cNvSpPr>
              <a:spLocks/>
            </p:cNvSpPr>
            <p:nvPr>
              <p:custDataLst>
                <p:tags r:id="rId44"/>
              </p:custDataLst>
            </p:nvPr>
          </p:nvSpPr>
          <p:spPr bwMode="auto">
            <a:xfrm>
              <a:off x="3017838" y="2943225"/>
              <a:ext cx="74613" cy="39688"/>
            </a:xfrm>
            <a:custGeom>
              <a:avLst/>
              <a:gdLst>
                <a:gd name="T0" fmla="*/ 135 w 320"/>
                <a:gd name="T1" fmla="*/ 125 h 157"/>
                <a:gd name="T2" fmla="*/ 130 w 320"/>
                <a:gd name="T3" fmla="*/ 146 h 157"/>
                <a:gd name="T4" fmla="*/ 142 w 320"/>
                <a:gd name="T5" fmla="*/ 157 h 157"/>
                <a:gd name="T6" fmla="*/ 156 w 320"/>
                <a:gd name="T7" fmla="*/ 150 h 157"/>
                <a:gd name="T8" fmla="*/ 162 w 320"/>
                <a:gd name="T9" fmla="*/ 128 h 157"/>
                <a:gd name="T10" fmla="*/ 170 w 320"/>
                <a:gd name="T11" fmla="*/ 97 h 157"/>
                <a:gd name="T12" fmla="*/ 176 w 320"/>
                <a:gd name="T13" fmla="*/ 73 h 157"/>
                <a:gd name="T14" fmla="*/ 186 w 320"/>
                <a:gd name="T15" fmla="*/ 47 h 157"/>
                <a:gd name="T16" fmla="*/ 242 w 320"/>
                <a:gd name="T17" fmla="*/ 10 h 157"/>
                <a:gd name="T18" fmla="*/ 263 w 320"/>
                <a:gd name="T19" fmla="*/ 34 h 157"/>
                <a:gd name="T20" fmla="*/ 242 w 320"/>
                <a:gd name="T21" fmla="*/ 108 h 157"/>
                <a:gd name="T22" fmla="*/ 237 w 320"/>
                <a:gd name="T23" fmla="*/ 127 h 157"/>
                <a:gd name="T24" fmla="*/ 270 w 320"/>
                <a:gd name="T25" fmla="*/ 157 h 157"/>
                <a:gd name="T26" fmla="*/ 320 w 320"/>
                <a:gd name="T27" fmla="*/ 104 h 157"/>
                <a:gd name="T28" fmla="*/ 315 w 320"/>
                <a:gd name="T29" fmla="*/ 99 h 157"/>
                <a:gd name="T30" fmla="*/ 308 w 320"/>
                <a:gd name="T31" fmla="*/ 105 h 157"/>
                <a:gd name="T32" fmla="*/ 271 w 320"/>
                <a:gd name="T33" fmla="*/ 147 h 157"/>
                <a:gd name="T34" fmla="*/ 262 w 320"/>
                <a:gd name="T35" fmla="*/ 135 h 157"/>
                <a:gd name="T36" fmla="*/ 270 w 320"/>
                <a:gd name="T37" fmla="*/ 107 h 157"/>
                <a:gd name="T38" fmla="*/ 289 w 320"/>
                <a:gd name="T39" fmla="*/ 40 h 157"/>
                <a:gd name="T40" fmla="*/ 276 w 320"/>
                <a:gd name="T41" fmla="*/ 9 h 157"/>
                <a:gd name="T42" fmla="*/ 244 w 320"/>
                <a:gd name="T43" fmla="*/ 0 h 157"/>
                <a:gd name="T44" fmla="*/ 182 w 320"/>
                <a:gd name="T45" fmla="*/ 35 h 157"/>
                <a:gd name="T46" fmla="*/ 137 w 320"/>
                <a:gd name="T47" fmla="*/ 0 h 157"/>
                <a:gd name="T48" fmla="*/ 78 w 320"/>
                <a:gd name="T49" fmla="*/ 32 h 157"/>
                <a:gd name="T50" fmla="*/ 40 w 320"/>
                <a:gd name="T51" fmla="*/ 0 h 157"/>
                <a:gd name="T52" fmla="*/ 13 w 320"/>
                <a:gd name="T53" fmla="*/ 19 h 157"/>
                <a:gd name="T54" fmla="*/ 0 w 320"/>
                <a:gd name="T55" fmla="*/ 53 h 157"/>
                <a:gd name="T56" fmla="*/ 6 w 320"/>
                <a:gd name="T57" fmla="*/ 58 h 157"/>
                <a:gd name="T58" fmla="*/ 14 w 320"/>
                <a:gd name="T59" fmla="*/ 47 h 157"/>
                <a:gd name="T60" fmla="*/ 39 w 320"/>
                <a:gd name="T61" fmla="*/ 10 h 157"/>
                <a:gd name="T62" fmla="*/ 51 w 320"/>
                <a:gd name="T63" fmla="*/ 27 h 157"/>
                <a:gd name="T64" fmla="*/ 45 w 320"/>
                <a:gd name="T65" fmla="*/ 56 h 157"/>
                <a:gd name="T66" fmla="*/ 38 w 320"/>
                <a:gd name="T67" fmla="*/ 87 h 157"/>
                <a:gd name="T68" fmla="*/ 26 w 320"/>
                <a:gd name="T69" fmla="*/ 132 h 157"/>
                <a:gd name="T70" fmla="*/ 23 w 320"/>
                <a:gd name="T71" fmla="*/ 146 h 157"/>
                <a:gd name="T72" fmla="*/ 35 w 320"/>
                <a:gd name="T73" fmla="*/ 157 h 157"/>
                <a:gd name="T74" fmla="*/ 48 w 320"/>
                <a:gd name="T75" fmla="*/ 150 h 157"/>
                <a:gd name="T76" fmla="*/ 55 w 320"/>
                <a:gd name="T77" fmla="*/ 128 h 157"/>
                <a:gd name="T78" fmla="*/ 62 w 320"/>
                <a:gd name="T79" fmla="*/ 97 h 157"/>
                <a:gd name="T80" fmla="*/ 68 w 320"/>
                <a:gd name="T81" fmla="*/ 73 h 157"/>
                <a:gd name="T82" fmla="*/ 83 w 320"/>
                <a:gd name="T83" fmla="*/ 42 h 157"/>
                <a:gd name="T84" fmla="*/ 135 w 320"/>
                <a:gd name="T85" fmla="*/ 10 h 157"/>
                <a:gd name="T86" fmla="*/ 156 w 320"/>
                <a:gd name="T87" fmla="*/ 34 h 157"/>
                <a:gd name="T88" fmla="*/ 150 w 320"/>
                <a:gd name="T89" fmla="*/ 67 h 157"/>
                <a:gd name="T90" fmla="*/ 135 w 320"/>
                <a:gd name="T91" fmla="*/ 125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0" h="157">
                  <a:moveTo>
                    <a:pt x="135" y="125"/>
                  </a:moveTo>
                  <a:cubicBezTo>
                    <a:pt x="133" y="132"/>
                    <a:pt x="130" y="144"/>
                    <a:pt x="130" y="146"/>
                  </a:cubicBezTo>
                  <a:cubicBezTo>
                    <a:pt x="130" y="154"/>
                    <a:pt x="137" y="157"/>
                    <a:pt x="142" y="157"/>
                  </a:cubicBezTo>
                  <a:cubicBezTo>
                    <a:pt x="148" y="157"/>
                    <a:pt x="154" y="153"/>
                    <a:pt x="156" y="150"/>
                  </a:cubicBezTo>
                  <a:cubicBezTo>
                    <a:pt x="157" y="146"/>
                    <a:pt x="160" y="135"/>
                    <a:pt x="162" y="128"/>
                  </a:cubicBezTo>
                  <a:cubicBezTo>
                    <a:pt x="164" y="121"/>
                    <a:pt x="168" y="105"/>
                    <a:pt x="170" y="97"/>
                  </a:cubicBezTo>
                  <a:cubicBezTo>
                    <a:pt x="172" y="89"/>
                    <a:pt x="174" y="81"/>
                    <a:pt x="176" y="73"/>
                  </a:cubicBezTo>
                  <a:cubicBezTo>
                    <a:pt x="179" y="58"/>
                    <a:pt x="179" y="57"/>
                    <a:pt x="186" y="47"/>
                  </a:cubicBezTo>
                  <a:cubicBezTo>
                    <a:pt x="198" y="30"/>
                    <a:pt x="215" y="10"/>
                    <a:pt x="242" y="10"/>
                  </a:cubicBezTo>
                  <a:cubicBezTo>
                    <a:pt x="262" y="10"/>
                    <a:pt x="263" y="26"/>
                    <a:pt x="263" y="34"/>
                  </a:cubicBezTo>
                  <a:cubicBezTo>
                    <a:pt x="263" y="55"/>
                    <a:pt x="248" y="94"/>
                    <a:pt x="242" y="108"/>
                  </a:cubicBezTo>
                  <a:cubicBezTo>
                    <a:pt x="238" y="118"/>
                    <a:pt x="237" y="121"/>
                    <a:pt x="237" y="127"/>
                  </a:cubicBezTo>
                  <a:cubicBezTo>
                    <a:pt x="237" y="146"/>
                    <a:pt x="252" y="157"/>
                    <a:pt x="270" y="157"/>
                  </a:cubicBezTo>
                  <a:cubicBezTo>
                    <a:pt x="305" y="157"/>
                    <a:pt x="320" y="109"/>
                    <a:pt x="320" y="104"/>
                  </a:cubicBezTo>
                  <a:cubicBezTo>
                    <a:pt x="320" y="99"/>
                    <a:pt x="316" y="99"/>
                    <a:pt x="315" y="99"/>
                  </a:cubicBezTo>
                  <a:cubicBezTo>
                    <a:pt x="310" y="99"/>
                    <a:pt x="309" y="101"/>
                    <a:pt x="308" y="105"/>
                  </a:cubicBezTo>
                  <a:cubicBezTo>
                    <a:pt x="300" y="133"/>
                    <a:pt x="285" y="147"/>
                    <a:pt x="271" y="147"/>
                  </a:cubicBezTo>
                  <a:cubicBezTo>
                    <a:pt x="264" y="147"/>
                    <a:pt x="262" y="143"/>
                    <a:pt x="262" y="135"/>
                  </a:cubicBezTo>
                  <a:cubicBezTo>
                    <a:pt x="262" y="127"/>
                    <a:pt x="264" y="123"/>
                    <a:pt x="270" y="107"/>
                  </a:cubicBezTo>
                  <a:cubicBezTo>
                    <a:pt x="275" y="96"/>
                    <a:pt x="289" y="59"/>
                    <a:pt x="289" y="40"/>
                  </a:cubicBezTo>
                  <a:cubicBezTo>
                    <a:pt x="289" y="34"/>
                    <a:pt x="289" y="19"/>
                    <a:pt x="276" y="9"/>
                  </a:cubicBezTo>
                  <a:cubicBezTo>
                    <a:pt x="270" y="5"/>
                    <a:pt x="260" y="0"/>
                    <a:pt x="244" y="0"/>
                  </a:cubicBezTo>
                  <a:cubicBezTo>
                    <a:pt x="212" y="0"/>
                    <a:pt x="193" y="21"/>
                    <a:pt x="182" y="35"/>
                  </a:cubicBezTo>
                  <a:cubicBezTo>
                    <a:pt x="179" y="6"/>
                    <a:pt x="154" y="0"/>
                    <a:pt x="137" y="0"/>
                  </a:cubicBezTo>
                  <a:cubicBezTo>
                    <a:pt x="108" y="0"/>
                    <a:pt x="88" y="18"/>
                    <a:pt x="78" y="32"/>
                  </a:cubicBezTo>
                  <a:cubicBezTo>
                    <a:pt x="75" y="8"/>
                    <a:pt x="55" y="0"/>
                    <a:pt x="40" y="0"/>
                  </a:cubicBezTo>
                  <a:cubicBezTo>
                    <a:pt x="25" y="0"/>
                    <a:pt x="17" y="11"/>
                    <a:pt x="13" y="19"/>
                  </a:cubicBezTo>
                  <a:cubicBezTo>
                    <a:pt x="5" y="32"/>
                    <a:pt x="0" y="52"/>
                    <a:pt x="0" y="53"/>
                  </a:cubicBezTo>
                  <a:cubicBezTo>
                    <a:pt x="0" y="58"/>
                    <a:pt x="5" y="58"/>
                    <a:pt x="6" y="58"/>
                  </a:cubicBezTo>
                  <a:cubicBezTo>
                    <a:pt x="11" y="58"/>
                    <a:pt x="11" y="57"/>
                    <a:pt x="14" y="47"/>
                  </a:cubicBezTo>
                  <a:cubicBezTo>
                    <a:pt x="19" y="27"/>
                    <a:pt x="26" y="10"/>
                    <a:pt x="39" y="10"/>
                  </a:cubicBezTo>
                  <a:cubicBezTo>
                    <a:pt x="48" y="10"/>
                    <a:pt x="51" y="17"/>
                    <a:pt x="51" y="27"/>
                  </a:cubicBezTo>
                  <a:cubicBezTo>
                    <a:pt x="51" y="33"/>
                    <a:pt x="48" y="46"/>
                    <a:pt x="45" y="56"/>
                  </a:cubicBezTo>
                  <a:cubicBezTo>
                    <a:pt x="43" y="65"/>
                    <a:pt x="39" y="79"/>
                    <a:pt x="38" y="87"/>
                  </a:cubicBezTo>
                  <a:lnTo>
                    <a:pt x="26" y="132"/>
                  </a:lnTo>
                  <a:cubicBezTo>
                    <a:pt x="25" y="136"/>
                    <a:pt x="23" y="145"/>
                    <a:pt x="23" y="146"/>
                  </a:cubicBezTo>
                  <a:cubicBezTo>
                    <a:pt x="23" y="154"/>
                    <a:pt x="29" y="157"/>
                    <a:pt x="35" y="157"/>
                  </a:cubicBezTo>
                  <a:cubicBezTo>
                    <a:pt x="41" y="157"/>
                    <a:pt x="47" y="153"/>
                    <a:pt x="48" y="150"/>
                  </a:cubicBezTo>
                  <a:cubicBezTo>
                    <a:pt x="50" y="146"/>
                    <a:pt x="53" y="135"/>
                    <a:pt x="55" y="128"/>
                  </a:cubicBezTo>
                  <a:cubicBezTo>
                    <a:pt x="56" y="121"/>
                    <a:pt x="60" y="105"/>
                    <a:pt x="62" y="97"/>
                  </a:cubicBezTo>
                  <a:cubicBezTo>
                    <a:pt x="64" y="89"/>
                    <a:pt x="66" y="81"/>
                    <a:pt x="68" y="73"/>
                  </a:cubicBezTo>
                  <a:cubicBezTo>
                    <a:pt x="72" y="59"/>
                    <a:pt x="73" y="56"/>
                    <a:pt x="83" y="42"/>
                  </a:cubicBezTo>
                  <a:cubicBezTo>
                    <a:pt x="93" y="28"/>
                    <a:pt x="109" y="10"/>
                    <a:pt x="135" y="10"/>
                  </a:cubicBezTo>
                  <a:cubicBezTo>
                    <a:pt x="155" y="10"/>
                    <a:pt x="156" y="27"/>
                    <a:pt x="156" y="34"/>
                  </a:cubicBezTo>
                  <a:cubicBezTo>
                    <a:pt x="156" y="43"/>
                    <a:pt x="155" y="47"/>
                    <a:pt x="150" y="67"/>
                  </a:cubicBezTo>
                  <a:lnTo>
                    <a:pt x="135" y="12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2" name="Freeform 47">
              <a:extLst>
                <a:ext uri="{FF2B5EF4-FFF2-40B4-BE49-F238E27FC236}">
                  <a16:creationId xmlns:a16="http://schemas.microsoft.com/office/drawing/2014/main" id="{DC65962F-24A2-4BA1-A699-722288C2BA10}"/>
                </a:ext>
              </a:extLst>
            </p:cNvPr>
            <p:cNvSpPr>
              <a:spLocks noEditPoints="1"/>
            </p:cNvSpPr>
            <p:nvPr>
              <p:custDataLst>
                <p:tags r:id="rId45"/>
              </p:custDataLst>
            </p:nvPr>
          </p:nvSpPr>
          <p:spPr bwMode="auto">
            <a:xfrm>
              <a:off x="3101975" y="2943225"/>
              <a:ext cx="41275" cy="39688"/>
            </a:xfrm>
            <a:custGeom>
              <a:avLst/>
              <a:gdLst>
                <a:gd name="T0" fmla="*/ 125 w 177"/>
                <a:gd name="T1" fmla="*/ 21 h 157"/>
                <a:gd name="T2" fmla="*/ 90 w 177"/>
                <a:gd name="T3" fmla="*/ 0 h 157"/>
                <a:gd name="T4" fmla="*/ 0 w 177"/>
                <a:gd name="T5" fmla="*/ 99 h 157"/>
                <a:gd name="T6" fmla="*/ 52 w 177"/>
                <a:gd name="T7" fmla="*/ 157 h 157"/>
                <a:gd name="T8" fmla="*/ 102 w 177"/>
                <a:gd name="T9" fmla="*/ 133 h 157"/>
                <a:gd name="T10" fmla="*/ 138 w 177"/>
                <a:gd name="T11" fmla="*/ 157 h 157"/>
                <a:gd name="T12" fmla="*/ 165 w 177"/>
                <a:gd name="T13" fmla="*/ 139 h 157"/>
                <a:gd name="T14" fmla="*/ 177 w 177"/>
                <a:gd name="T15" fmla="*/ 104 h 157"/>
                <a:gd name="T16" fmla="*/ 172 w 177"/>
                <a:gd name="T17" fmla="*/ 99 h 157"/>
                <a:gd name="T18" fmla="*/ 164 w 177"/>
                <a:gd name="T19" fmla="*/ 110 h 157"/>
                <a:gd name="T20" fmla="*/ 139 w 177"/>
                <a:gd name="T21" fmla="*/ 147 h 157"/>
                <a:gd name="T22" fmla="*/ 127 w 177"/>
                <a:gd name="T23" fmla="*/ 130 h 157"/>
                <a:gd name="T24" fmla="*/ 132 w 177"/>
                <a:gd name="T25" fmla="*/ 103 h 157"/>
                <a:gd name="T26" fmla="*/ 140 w 177"/>
                <a:gd name="T27" fmla="*/ 71 h 157"/>
                <a:gd name="T28" fmla="*/ 147 w 177"/>
                <a:gd name="T29" fmla="*/ 45 h 157"/>
                <a:gd name="T30" fmla="*/ 153 w 177"/>
                <a:gd name="T31" fmla="*/ 18 h 157"/>
                <a:gd name="T32" fmla="*/ 141 w 177"/>
                <a:gd name="T33" fmla="*/ 7 h 157"/>
                <a:gd name="T34" fmla="*/ 125 w 177"/>
                <a:gd name="T35" fmla="*/ 21 h 157"/>
                <a:gd name="T36" fmla="*/ 103 w 177"/>
                <a:gd name="T37" fmla="*/ 110 h 157"/>
                <a:gd name="T38" fmla="*/ 85 w 177"/>
                <a:gd name="T39" fmla="*/ 133 h 157"/>
                <a:gd name="T40" fmla="*/ 53 w 177"/>
                <a:gd name="T41" fmla="*/ 147 h 157"/>
                <a:gd name="T42" fmla="*/ 28 w 177"/>
                <a:gd name="T43" fmla="*/ 114 h 157"/>
                <a:gd name="T44" fmla="*/ 46 w 177"/>
                <a:gd name="T45" fmla="*/ 43 h 157"/>
                <a:gd name="T46" fmla="*/ 90 w 177"/>
                <a:gd name="T47" fmla="*/ 10 h 157"/>
                <a:gd name="T48" fmla="*/ 121 w 177"/>
                <a:gd name="T49" fmla="*/ 40 h 157"/>
                <a:gd name="T50" fmla="*/ 120 w 177"/>
                <a:gd name="T51" fmla="*/ 45 h 157"/>
                <a:gd name="T52" fmla="*/ 103 w 177"/>
                <a:gd name="T53" fmla="*/ 1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7" h="157">
                  <a:moveTo>
                    <a:pt x="125" y="21"/>
                  </a:moveTo>
                  <a:cubicBezTo>
                    <a:pt x="118" y="9"/>
                    <a:pt x="106" y="0"/>
                    <a:pt x="90" y="0"/>
                  </a:cubicBezTo>
                  <a:cubicBezTo>
                    <a:pt x="45" y="0"/>
                    <a:pt x="0" y="49"/>
                    <a:pt x="0" y="99"/>
                  </a:cubicBezTo>
                  <a:cubicBezTo>
                    <a:pt x="0" y="133"/>
                    <a:pt x="22" y="157"/>
                    <a:pt x="52" y="157"/>
                  </a:cubicBezTo>
                  <a:cubicBezTo>
                    <a:pt x="71" y="157"/>
                    <a:pt x="88" y="146"/>
                    <a:pt x="102" y="133"/>
                  </a:cubicBezTo>
                  <a:cubicBezTo>
                    <a:pt x="108" y="154"/>
                    <a:pt x="129" y="157"/>
                    <a:pt x="138" y="157"/>
                  </a:cubicBezTo>
                  <a:cubicBezTo>
                    <a:pt x="150" y="157"/>
                    <a:pt x="159" y="150"/>
                    <a:pt x="165" y="139"/>
                  </a:cubicBezTo>
                  <a:cubicBezTo>
                    <a:pt x="173" y="125"/>
                    <a:pt x="177" y="105"/>
                    <a:pt x="177" y="104"/>
                  </a:cubicBezTo>
                  <a:cubicBezTo>
                    <a:pt x="177" y="99"/>
                    <a:pt x="173" y="99"/>
                    <a:pt x="172" y="99"/>
                  </a:cubicBezTo>
                  <a:cubicBezTo>
                    <a:pt x="167" y="99"/>
                    <a:pt x="167" y="101"/>
                    <a:pt x="164" y="110"/>
                  </a:cubicBezTo>
                  <a:cubicBezTo>
                    <a:pt x="160" y="127"/>
                    <a:pt x="153" y="147"/>
                    <a:pt x="139" y="147"/>
                  </a:cubicBezTo>
                  <a:cubicBezTo>
                    <a:pt x="130" y="147"/>
                    <a:pt x="127" y="140"/>
                    <a:pt x="127" y="130"/>
                  </a:cubicBezTo>
                  <a:cubicBezTo>
                    <a:pt x="127" y="124"/>
                    <a:pt x="130" y="112"/>
                    <a:pt x="132" y="103"/>
                  </a:cubicBezTo>
                  <a:cubicBezTo>
                    <a:pt x="135" y="93"/>
                    <a:pt x="138" y="79"/>
                    <a:pt x="140" y="71"/>
                  </a:cubicBezTo>
                  <a:lnTo>
                    <a:pt x="147" y="45"/>
                  </a:lnTo>
                  <a:cubicBezTo>
                    <a:pt x="149" y="36"/>
                    <a:pt x="153" y="19"/>
                    <a:pt x="153" y="18"/>
                  </a:cubicBezTo>
                  <a:cubicBezTo>
                    <a:pt x="153" y="10"/>
                    <a:pt x="147" y="7"/>
                    <a:pt x="141" y="7"/>
                  </a:cubicBezTo>
                  <a:cubicBezTo>
                    <a:pt x="136" y="7"/>
                    <a:pt x="128" y="11"/>
                    <a:pt x="125" y="21"/>
                  </a:cubicBezTo>
                  <a:close/>
                  <a:moveTo>
                    <a:pt x="103" y="110"/>
                  </a:moveTo>
                  <a:cubicBezTo>
                    <a:pt x="101" y="120"/>
                    <a:pt x="93" y="127"/>
                    <a:pt x="85" y="133"/>
                  </a:cubicBezTo>
                  <a:cubicBezTo>
                    <a:pt x="82" y="136"/>
                    <a:pt x="68" y="147"/>
                    <a:pt x="53" y="147"/>
                  </a:cubicBezTo>
                  <a:cubicBezTo>
                    <a:pt x="40" y="147"/>
                    <a:pt x="28" y="138"/>
                    <a:pt x="28" y="114"/>
                  </a:cubicBezTo>
                  <a:cubicBezTo>
                    <a:pt x="28" y="95"/>
                    <a:pt x="38" y="57"/>
                    <a:pt x="46" y="43"/>
                  </a:cubicBezTo>
                  <a:cubicBezTo>
                    <a:pt x="62" y="15"/>
                    <a:pt x="80" y="10"/>
                    <a:pt x="90" y="10"/>
                  </a:cubicBezTo>
                  <a:cubicBezTo>
                    <a:pt x="114" y="10"/>
                    <a:pt x="121" y="36"/>
                    <a:pt x="121" y="40"/>
                  </a:cubicBezTo>
                  <a:cubicBezTo>
                    <a:pt x="121" y="41"/>
                    <a:pt x="120" y="44"/>
                    <a:pt x="120" y="45"/>
                  </a:cubicBezTo>
                  <a:lnTo>
                    <a:pt x="103" y="1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" name="Freeform 48">
              <a:extLst>
                <a:ext uri="{FF2B5EF4-FFF2-40B4-BE49-F238E27FC236}">
                  <a16:creationId xmlns:a16="http://schemas.microsoft.com/office/drawing/2014/main" id="{13EA6317-6337-4A9B-8C38-98DF062E13A0}"/>
                </a:ext>
              </a:extLst>
            </p:cNvPr>
            <p:cNvSpPr>
              <a:spLocks/>
            </p:cNvSpPr>
            <p:nvPr>
              <p:custDataLst>
                <p:tags r:id="rId46"/>
              </p:custDataLst>
            </p:nvPr>
          </p:nvSpPr>
          <p:spPr bwMode="auto">
            <a:xfrm>
              <a:off x="3151188" y="2943225"/>
              <a:ext cx="44450" cy="39688"/>
            </a:xfrm>
            <a:custGeom>
              <a:avLst/>
              <a:gdLst>
                <a:gd name="T0" fmla="*/ 70 w 187"/>
                <a:gd name="T1" fmla="*/ 117 h 157"/>
                <a:gd name="T2" fmla="*/ 38 w 187"/>
                <a:gd name="T3" fmla="*/ 147 h 157"/>
                <a:gd name="T4" fmla="*/ 19 w 187"/>
                <a:gd name="T5" fmla="*/ 143 h 157"/>
                <a:gd name="T6" fmla="*/ 34 w 187"/>
                <a:gd name="T7" fmla="*/ 123 h 157"/>
                <a:gd name="T8" fmla="*/ 20 w 187"/>
                <a:gd name="T9" fmla="*/ 110 h 157"/>
                <a:gd name="T10" fmla="*/ 0 w 187"/>
                <a:gd name="T11" fmla="*/ 132 h 157"/>
                <a:gd name="T12" fmla="*/ 37 w 187"/>
                <a:gd name="T13" fmla="*/ 157 h 157"/>
                <a:gd name="T14" fmla="*/ 76 w 187"/>
                <a:gd name="T15" fmla="*/ 132 h 157"/>
                <a:gd name="T16" fmla="*/ 117 w 187"/>
                <a:gd name="T17" fmla="*/ 157 h 157"/>
                <a:gd name="T18" fmla="*/ 179 w 187"/>
                <a:gd name="T19" fmla="*/ 104 h 157"/>
                <a:gd name="T20" fmla="*/ 173 w 187"/>
                <a:gd name="T21" fmla="*/ 99 h 157"/>
                <a:gd name="T22" fmla="*/ 167 w 187"/>
                <a:gd name="T23" fmla="*/ 105 h 157"/>
                <a:gd name="T24" fmla="*/ 119 w 187"/>
                <a:gd name="T25" fmla="*/ 147 h 157"/>
                <a:gd name="T26" fmla="*/ 98 w 187"/>
                <a:gd name="T27" fmla="*/ 125 h 157"/>
                <a:gd name="T28" fmla="*/ 116 w 187"/>
                <a:gd name="T29" fmla="*/ 45 h 157"/>
                <a:gd name="T30" fmla="*/ 150 w 187"/>
                <a:gd name="T31" fmla="*/ 10 h 157"/>
                <a:gd name="T32" fmla="*/ 169 w 187"/>
                <a:gd name="T33" fmla="*/ 15 h 157"/>
                <a:gd name="T34" fmla="*/ 153 w 187"/>
                <a:gd name="T35" fmla="*/ 34 h 157"/>
                <a:gd name="T36" fmla="*/ 167 w 187"/>
                <a:gd name="T37" fmla="*/ 47 h 157"/>
                <a:gd name="T38" fmla="*/ 187 w 187"/>
                <a:gd name="T39" fmla="*/ 25 h 157"/>
                <a:gd name="T40" fmla="*/ 151 w 187"/>
                <a:gd name="T41" fmla="*/ 0 h 157"/>
                <a:gd name="T42" fmla="*/ 111 w 187"/>
                <a:gd name="T43" fmla="*/ 25 h 157"/>
                <a:gd name="T44" fmla="*/ 70 w 187"/>
                <a:gd name="T45" fmla="*/ 0 h 157"/>
                <a:gd name="T46" fmla="*/ 8 w 187"/>
                <a:gd name="T47" fmla="*/ 53 h 157"/>
                <a:gd name="T48" fmla="*/ 14 w 187"/>
                <a:gd name="T49" fmla="*/ 58 h 157"/>
                <a:gd name="T50" fmla="*/ 21 w 187"/>
                <a:gd name="T51" fmla="*/ 52 h 157"/>
                <a:gd name="T52" fmla="*/ 69 w 187"/>
                <a:gd name="T53" fmla="*/ 10 h 157"/>
                <a:gd name="T54" fmla="*/ 89 w 187"/>
                <a:gd name="T55" fmla="*/ 33 h 157"/>
                <a:gd name="T56" fmla="*/ 82 w 187"/>
                <a:gd name="T57" fmla="*/ 69 h 157"/>
                <a:gd name="T58" fmla="*/ 70 w 187"/>
                <a:gd name="T59" fmla="*/ 11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7" h="157">
                  <a:moveTo>
                    <a:pt x="70" y="117"/>
                  </a:moveTo>
                  <a:cubicBezTo>
                    <a:pt x="67" y="129"/>
                    <a:pt x="55" y="147"/>
                    <a:pt x="38" y="147"/>
                  </a:cubicBezTo>
                  <a:cubicBezTo>
                    <a:pt x="36" y="147"/>
                    <a:pt x="26" y="147"/>
                    <a:pt x="19" y="143"/>
                  </a:cubicBezTo>
                  <a:cubicBezTo>
                    <a:pt x="33" y="138"/>
                    <a:pt x="34" y="125"/>
                    <a:pt x="34" y="123"/>
                  </a:cubicBezTo>
                  <a:cubicBezTo>
                    <a:pt x="34" y="116"/>
                    <a:pt x="28" y="110"/>
                    <a:pt x="20" y="110"/>
                  </a:cubicBezTo>
                  <a:cubicBezTo>
                    <a:pt x="10" y="110"/>
                    <a:pt x="0" y="119"/>
                    <a:pt x="0" y="132"/>
                  </a:cubicBezTo>
                  <a:cubicBezTo>
                    <a:pt x="0" y="149"/>
                    <a:pt x="20" y="157"/>
                    <a:pt x="37" y="157"/>
                  </a:cubicBezTo>
                  <a:cubicBezTo>
                    <a:pt x="53" y="157"/>
                    <a:pt x="67" y="147"/>
                    <a:pt x="76" y="132"/>
                  </a:cubicBezTo>
                  <a:cubicBezTo>
                    <a:pt x="84" y="151"/>
                    <a:pt x="103" y="157"/>
                    <a:pt x="117" y="157"/>
                  </a:cubicBezTo>
                  <a:cubicBezTo>
                    <a:pt x="157" y="157"/>
                    <a:pt x="179" y="114"/>
                    <a:pt x="179" y="104"/>
                  </a:cubicBezTo>
                  <a:cubicBezTo>
                    <a:pt x="179" y="99"/>
                    <a:pt x="174" y="99"/>
                    <a:pt x="173" y="99"/>
                  </a:cubicBezTo>
                  <a:cubicBezTo>
                    <a:pt x="168" y="99"/>
                    <a:pt x="168" y="101"/>
                    <a:pt x="167" y="105"/>
                  </a:cubicBezTo>
                  <a:cubicBezTo>
                    <a:pt x="159" y="129"/>
                    <a:pt x="138" y="147"/>
                    <a:pt x="119" y="147"/>
                  </a:cubicBezTo>
                  <a:cubicBezTo>
                    <a:pt x="105" y="147"/>
                    <a:pt x="98" y="138"/>
                    <a:pt x="98" y="125"/>
                  </a:cubicBezTo>
                  <a:cubicBezTo>
                    <a:pt x="98" y="116"/>
                    <a:pt x="106" y="84"/>
                    <a:pt x="116" y="45"/>
                  </a:cubicBezTo>
                  <a:cubicBezTo>
                    <a:pt x="123" y="18"/>
                    <a:pt x="138" y="10"/>
                    <a:pt x="150" y="10"/>
                  </a:cubicBezTo>
                  <a:cubicBezTo>
                    <a:pt x="151" y="10"/>
                    <a:pt x="161" y="10"/>
                    <a:pt x="169" y="15"/>
                  </a:cubicBezTo>
                  <a:cubicBezTo>
                    <a:pt x="157" y="18"/>
                    <a:pt x="153" y="27"/>
                    <a:pt x="153" y="34"/>
                  </a:cubicBezTo>
                  <a:cubicBezTo>
                    <a:pt x="153" y="41"/>
                    <a:pt x="159" y="47"/>
                    <a:pt x="167" y="47"/>
                  </a:cubicBezTo>
                  <a:cubicBezTo>
                    <a:pt x="175" y="47"/>
                    <a:pt x="187" y="40"/>
                    <a:pt x="187" y="25"/>
                  </a:cubicBezTo>
                  <a:cubicBezTo>
                    <a:pt x="187" y="6"/>
                    <a:pt x="164" y="0"/>
                    <a:pt x="151" y="0"/>
                  </a:cubicBezTo>
                  <a:cubicBezTo>
                    <a:pt x="133" y="0"/>
                    <a:pt x="119" y="11"/>
                    <a:pt x="111" y="25"/>
                  </a:cubicBezTo>
                  <a:cubicBezTo>
                    <a:pt x="105" y="10"/>
                    <a:pt x="89" y="0"/>
                    <a:pt x="70" y="0"/>
                  </a:cubicBezTo>
                  <a:cubicBezTo>
                    <a:pt x="31" y="0"/>
                    <a:pt x="8" y="43"/>
                    <a:pt x="8" y="53"/>
                  </a:cubicBezTo>
                  <a:cubicBezTo>
                    <a:pt x="8" y="58"/>
                    <a:pt x="13" y="58"/>
                    <a:pt x="14" y="58"/>
                  </a:cubicBezTo>
                  <a:cubicBezTo>
                    <a:pt x="19" y="58"/>
                    <a:pt x="19" y="56"/>
                    <a:pt x="21" y="52"/>
                  </a:cubicBezTo>
                  <a:cubicBezTo>
                    <a:pt x="30" y="25"/>
                    <a:pt x="51" y="10"/>
                    <a:pt x="69" y="10"/>
                  </a:cubicBezTo>
                  <a:cubicBezTo>
                    <a:pt x="80" y="10"/>
                    <a:pt x="89" y="16"/>
                    <a:pt x="89" y="33"/>
                  </a:cubicBezTo>
                  <a:cubicBezTo>
                    <a:pt x="89" y="40"/>
                    <a:pt x="85" y="57"/>
                    <a:pt x="82" y="69"/>
                  </a:cubicBezTo>
                  <a:lnTo>
                    <a:pt x="70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4" name="Freeform 49">
              <a:extLst>
                <a:ext uri="{FF2B5EF4-FFF2-40B4-BE49-F238E27FC236}">
                  <a16:creationId xmlns:a16="http://schemas.microsoft.com/office/drawing/2014/main" id="{2AE62333-63E5-4DCA-880E-ABD57DA4BD8D}"/>
                </a:ext>
              </a:extLst>
            </p:cNvPr>
            <p:cNvSpPr>
              <a:spLocks noEditPoints="1"/>
            </p:cNvSpPr>
            <p:nvPr>
              <p:custDataLst>
                <p:tags r:id="rId47"/>
              </p:custDataLst>
            </p:nvPr>
          </p:nvSpPr>
          <p:spPr bwMode="auto">
            <a:xfrm>
              <a:off x="4398963" y="2847975"/>
              <a:ext cx="46038" cy="61913"/>
            </a:xfrm>
            <a:custGeom>
              <a:avLst/>
              <a:gdLst>
                <a:gd name="T0" fmla="*/ 162 w 200"/>
                <a:gd name="T1" fmla="*/ 131 h 256"/>
                <a:gd name="T2" fmla="*/ 108 w 200"/>
                <a:gd name="T3" fmla="*/ 90 h 256"/>
                <a:gd name="T4" fmla="*/ 7 w 200"/>
                <a:gd name="T5" fmla="*/ 158 h 256"/>
                <a:gd name="T6" fmla="*/ 0 w 200"/>
                <a:gd name="T7" fmla="*/ 192 h 256"/>
                <a:gd name="T8" fmla="*/ 73 w 200"/>
                <a:gd name="T9" fmla="*/ 256 h 256"/>
                <a:gd name="T10" fmla="*/ 200 w 200"/>
                <a:gd name="T11" fmla="*/ 94 h 256"/>
                <a:gd name="T12" fmla="*/ 114 w 200"/>
                <a:gd name="T13" fmla="*/ 0 h 256"/>
                <a:gd name="T14" fmla="*/ 41 w 200"/>
                <a:gd name="T15" fmla="*/ 56 h 256"/>
                <a:gd name="T16" fmla="*/ 55 w 200"/>
                <a:gd name="T17" fmla="*/ 68 h 256"/>
                <a:gd name="T18" fmla="*/ 75 w 200"/>
                <a:gd name="T19" fmla="*/ 49 h 256"/>
                <a:gd name="T20" fmla="*/ 61 w 200"/>
                <a:gd name="T21" fmla="*/ 36 h 256"/>
                <a:gd name="T22" fmla="*/ 113 w 200"/>
                <a:gd name="T23" fmla="*/ 10 h 256"/>
                <a:gd name="T24" fmla="*/ 170 w 200"/>
                <a:gd name="T25" fmla="*/ 76 h 256"/>
                <a:gd name="T26" fmla="*/ 162 w 200"/>
                <a:gd name="T27" fmla="*/ 131 h 256"/>
                <a:gd name="T28" fmla="*/ 162 w 200"/>
                <a:gd name="T29" fmla="*/ 131 h 256"/>
                <a:gd name="T30" fmla="*/ 74 w 200"/>
                <a:gd name="T31" fmla="*/ 245 h 256"/>
                <a:gd name="T32" fmla="*/ 30 w 200"/>
                <a:gd name="T33" fmla="*/ 204 h 256"/>
                <a:gd name="T34" fmla="*/ 42 w 200"/>
                <a:gd name="T35" fmla="*/ 148 h 256"/>
                <a:gd name="T36" fmla="*/ 110 w 200"/>
                <a:gd name="T37" fmla="*/ 100 h 256"/>
                <a:gd name="T38" fmla="*/ 155 w 200"/>
                <a:gd name="T39" fmla="*/ 147 h 256"/>
                <a:gd name="T40" fmla="*/ 74 w 200"/>
                <a:gd name="T41" fmla="*/ 245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0" h="256">
                  <a:moveTo>
                    <a:pt x="162" y="131"/>
                  </a:moveTo>
                  <a:cubicBezTo>
                    <a:pt x="157" y="111"/>
                    <a:pt x="141" y="90"/>
                    <a:pt x="108" y="90"/>
                  </a:cubicBezTo>
                  <a:cubicBezTo>
                    <a:pt x="60" y="90"/>
                    <a:pt x="19" y="126"/>
                    <a:pt x="7" y="158"/>
                  </a:cubicBezTo>
                  <a:cubicBezTo>
                    <a:pt x="4" y="164"/>
                    <a:pt x="0" y="178"/>
                    <a:pt x="0" y="192"/>
                  </a:cubicBezTo>
                  <a:cubicBezTo>
                    <a:pt x="0" y="216"/>
                    <a:pt x="18" y="256"/>
                    <a:pt x="73" y="256"/>
                  </a:cubicBezTo>
                  <a:cubicBezTo>
                    <a:pt x="163" y="256"/>
                    <a:pt x="200" y="143"/>
                    <a:pt x="200" y="94"/>
                  </a:cubicBezTo>
                  <a:cubicBezTo>
                    <a:pt x="200" y="34"/>
                    <a:pt x="161" y="0"/>
                    <a:pt x="114" y="0"/>
                  </a:cubicBezTo>
                  <a:cubicBezTo>
                    <a:pt x="57" y="0"/>
                    <a:pt x="41" y="45"/>
                    <a:pt x="41" y="56"/>
                  </a:cubicBezTo>
                  <a:cubicBezTo>
                    <a:pt x="41" y="59"/>
                    <a:pt x="43" y="68"/>
                    <a:pt x="55" y="68"/>
                  </a:cubicBezTo>
                  <a:cubicBezTo>
                    <a:pt x="68" y="68"/>
                    <a:pt x="75" y="58"/>
                    <a:pt x="75" y="49"/>
                  </a:cubicBezTo>
                  <a:cubicBezTo>
                    <a:pt x="75" y="40"/>
                    <a:pt x="68" y="37"/>
                    <a:pt x="61" y="36"/>
                  </a:cubicBezTo>
                  <a:cubicBezTo>
                    <a:pt x="79" y="10"/>
                    <a:pt x="107" y="10"/>
                    <a:pt x="113" y="10"/>
                  </a:cubicBezTo>
                  <a:cubicBezTo>
                    <a:pt x="139" y="10"/>
                    <a:pt x="170" y="26"/>
                    <a:pt x="170" y="76"/>
                  </a:cubicBezTo>
                  <a:cubicBezTo>
                    <a:pt x="170" y="91"/>
                    <a:pt x="169" y="103"/>
                    <a:pt x="162" y="131"/>
                  </a:cubicBezTo>
                  <a:lnTo>
                    <a:pt x="162" y="131"/>
                  </a:lnTo>
                  <a:close/>
                  <a:moveTo>
                    <a:pt x="74" y="245"/>
                  </a:moveTo>
                  <a:cubicBezTo>
                    <a:pt x="34" y="245"/>
                    <a:pt x="30" y="215"/>
                    <a:pt x="30" y="204"/>
                  </a:cubicBezTo>
                  <a:cubicBezTo>
                    <a:pt x="30" y="191"/>
                    <a:pt x="39" y="156"/>
                    <a:pt x="42" y="148"/>
                  </a:cubicBezTo>
                  <a:cubicBezTo>
                    <a:pt x="49" y="132"/>
                    <a:pt x="70" y="100"/>
                    <a:pt x="110" y="100"/>
                  </a:cubicBezTo>
                  <a:cubicBezTo>
                    <a:pt x="144" y="100"/>
                    <a:pt x="155" y="126"/>
                    <a:pt x="155" y="147"/>
                  </a:cubicBezTo>
                  <a:cubicBezTo>
                    <a:pt x="155" y="170"/>
                    <a:pt x="132" y="245"/>
                    <a:pt x="74" y="24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5" name="Freeform 50">
              <a:extLst>
                <a:ext uri="{FF2B5EF4-FFF2-40B4-BE49-F238E27FC236}">
                  <a16:creationId xmlns:a16="http://schemas.microsoft.com/office/drawing/2014/main" id="{9FE83749-9E9B-4242-AF11-8CD9EE5A9683}"/>
                </a:ext>
              </a:extLst>
            </p:cNvPr>
            <p:cNvSpPr>
              <a:spLocks noEditPoints="1"/>
            </p:cNvSpPr>
            <p:nvPr>
              <p:custDataLst>
                <p:tags r:id="rId48"/>
              </p:custDataLst>
            </p:nvPr>
          </p:nvSpPr>
          <p:spPr bwMode="auto">
            <a:xfrm>
              <a:off x="4454525" y="2849563"/>
              <a:ext cx="46038" cy="76200"/>
            </a:xfrm>
            <a:custGeom>
              <a:avLst/>
              <a:gdLst>
                <a:gd name="T0" fmla="*/ 147 w 201"/>
                <a:gd name="T1" fmla="*/ 4 h 313"/>
                <a:gd name="T2" fmla="*/ 141 w 201"/>
                <a:gd name="T3" fmla="*/ 0 h 313"/>
                <a:gd name="T4" fmla="*/ 134 w 201"/>
                <a:gd name="T5" fmla="*/ 7 h 313"/>
                <a:gd name="T6" fmla="*/ 114 w 201"/>
                <a:gd name="T7" fmla="*/ 87 h 313"/>
                <a:gd name="T8" fmla="*/ 0 w 201"/>
                <a:gd name="T9" fmla="*/ 181 h 313"/>
                <a:gd name="T10" fmla="*/ 75 w 201"/>
                <a:gd name="T11" fmla="*/ 246 h 313"/>
                <a:gd name="T12" fmla="*/ 67 w 201"/>
                <a:gd name="T13" fmla="*/ 278 h 313"/>
                <a:gd name="T14" fmla="*/ 59 w 201"/>
                <a:gd name="T15" fmla="*/ 309 h 313"/>
                <a:gd name="T16" fmla="*/ 65 w 201"/>
                <a:gd name="T17" fmla="*/ 313 h 313"/>
                <a:gd name="T18" fmla="*/ 72 w 201"/>
                <a:gd name="T19" fmla="*/ 305 h 313"/>
                <a:gd name="T20" fmla="*/ 87 w 201"/>
                <a:gd name="T21" fmla="*/ 246 h 313"/>
                <a:gd name="T22" fmla="*/ 201 w 201"/>
                <a:gd name="T23" fmla="*/ 152 h 313"/>
                <a:gd name="T24" fmla="*/ 127 w 201"/>
                <a:gd name="T25" fmla="*/ 88 h 313"/>
                <a:gd name="T26" fmla="*/ 147 w 201"/>
                <a:gd name="T27" fmla="*/ 4 h 313"/>
                <a:gd name="T28" fmla="*/ 77 w 201"/>
                <a:gd name="T29" fmla="*/ 236 h 313"/>
                <a:gd name="T30" fmla="*/ 26 w 201"/>
                <a:gd name="T31" fmla="*/ 187 h 313"/>
                <a:gd name="T32" fmla="*/ 112 w 201"/>
                <a:gd name="T33" fmla="*/ 97 h 313"/>
                <a:gd name="T34" fmla="*/ 77 w 201"/>
                <a:gd name="T35" fmla="*/ 236 h 313"/>
                <a:gd name="T36" fmla="*/ 124 w 201"/>
                <a:gd name="T37" fmla="*/ 97 h 313"/>
                <a:gd name="T38" fmla="*/ 176 w 201"/>
                <a:gd name="T39" fmla="*/ 146 h 313"/>
                <a:gd name="T40" fmla="*/ 89 w 201"/>
                <a:gd name="T41" fmla="*/ 236 h 313"/>
                <a:gd name="T42" fmla="*/ 124 w 201"/>
                <a:gd name="T43" fmla="*/ 97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1" h="313">
                  <a:moveTo>
                    <a:pt x="147" y="4"/>
                  </a:moveTo>
                  <a:cubicBezTo>
                    <a:pt x="147" y="0"/>
                    <a:pt x="143" y="0"/>
                    <a:pt x="141" y="0"/>
                  </a:cubicBezTo>
                  <a:cubicBezTo>
                    <a:pt x="136" y="0"/>
                    <a:pt x="136" y="2"/>
                    <a:pt x="134" y="7"/>
                  </a:cubicBezTo>
                  <a:lnTo>
                    <a:pt x="114" y="87"/>
                  </a:lnTo>
                  <a:cubicBezTo>
                    <a:pt x="53" y="90"/>
                    <a:pt x="0" y="134"/>
                    <a:pt x="0" y="181"/>
                  </a:cubicBezTo>
                  <a:cubicBezTo>
                    <a:pt x="0" y="220"/>
                    <a:pt x="36" y="244"/>
                    <a:pt x="75" y="246"/>
                  </a:cubicBezTo>
                  <a:cubicBezTo>
                    <a:pt x="72" y="256"/>
                    <a:pt x="69" y="268"/>
                    <a:pt x="67" y="278"/>
                  </a:cubicBezTo>
                  <a:cubicBezTo>
                    <a:pt x="62" y="295"/>
                    <a:pt x="59" y="308"/>
                    <a:pt x="59" y="309"/>
                  </a:cubicBezTo>
                  <a:cubicBezTo>
                    <a:pt x="59" y="313"/>
                    <a:pt x="64" y="313"/>
                    <a:pt x="65" y="313"/>
                  </a:cubicBezTo>
                  <a:cubicBezTo>
                    <a:pt x="70" y="313"/>
                    <a:pt x="71" y="312"/>
                    <a:pt x="72" y="305"/>
                  </a:cubicBezTo>
                  <a:lnTo>
                    <a:pt x="87" y="246"/>
                  </a:lnTo>
                  <a:cubicBezTo>
                    <a:pt x="146" y="243"/>
                    <a:pt x="201" y="200"/>
                    <a:pt x="201" y="152"/>
                  </a:cubicBezTo>
                  <a:cubicBezTo>
                    <a:pt x="201" y="116"/>
                    <a:pt x="169" y="89"/>
                    <a:pt x="127" y="88"/>
                  </a:cubicBezTo>
                  <a:lnTo>
                    <a:pt x="147" y="4"/>
                  </a:lnTo>
                  <a:close/>
                  <a:moveTo>
                    <a:pt x="77" y="236"/>
                  </a:moveTo>
                  <a:cubicBezTo>
                    <a:pt x="50" y="234"/>
                    <a:pt x="26" y="220"/>
                    <a:pt x="26" y="187"/>
                  </a:cubicBezTo>
                  <a:cubicBezTo>
                    <a:pt x="26" y="152"/>
                    <a:pt x="52" y="103"/>
                    <a:pt x="112" y="97"/>
                  </a:cubicBezTo>
                  <a:lnTo>
                    <a:pt x="77" y="236"/>
                  </a:lnTo>
                  <a:close/>
                  <a:moveTo>
                    <a:pt x="124" y="97"/>
                  </a:moveTo>
                  <a:cubicBezTo>
                    <a:pt x="151" y="98"/>
                    <a:pt x="176" y="113"/>
                    <a:pt x="176" y="146"/>
                  </a:cubicBezTo>
                  <a:cubicBezTo>
                    <a:pt x="176" y="184"/>
                    <a:pt x="146" y="231"/>
                    <a:pt x="89" y="236"/>
                  </a:cubicBezTo>
                  <a:lnTo>
                    <a:pt x="124" y="9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6" name="Rectangle 51">
              <a:extLst>
                <a:ext uri="{FF2B5EF4-FFF2-40B4-BE49-F238E27FC236}">
                  <a16:creationId xmlns:a16="http://schemas.microsoft.com/office/drawing/2014/main" id="{0FB1C9DC-31B0-4EC4-A303-8BCA274EE995}"/>
                </a:ext>
              </a:extLst>
            </p:cNvPr>
            <p:cNvSpPr>
              <a:spLocks noChangeArrowheads="1"/>
            </p:cNvSpPr>
            <p:nvPr>
              <p:custDataLst>
                <p:tags r:id="rId49"/>
              </p:custDataLst>
            </p:nvPr>
          </p:nvSpPr>
          <p:spPr bwMode="auto">
            <a:xfrm>
              <a:off x="4394200" y="2930525"/>
              <a:ext cx="111125" cy="476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7" name="Freeform 52">
              <a:extLst>
                <a:ext uri="{FF2B5EF4-FFF2-40B4-BE49-F238E27FC236}">
                  <a16:creationId xmlns:a16="http://schemas.microsoft.com/office/drawing/2014/main" id="{B33389FE-1370-4C99-A425-E43E3B2306B0}"/>
                </a:ext>
              </a:extLst>
            </p:cNvPr>
            <p:cNvSpPr>
              <a:spLocks noEditPoints="1"/>
            </p:cNvSpPr>
            <p:nvPr>
              <p:custDataLst>
                <p:tags r:id="rId50"/>
              </p:custDataLst>
            </p:nvPr>
          </p:nvSpPr>
          <p:spPr bwMode="auto">
            <a:xfrm>
              <a:off x="4405313" y="2944813"/>
              <a:ext cx="47625" cy="61913"/>
            </a:xfrm>
            <a:custGeom>
              <a:avLst/>
              <a:gdLst>
                <a:gd name="T0" fmla="*/ 162 w 200"/>
                <a:gd name="T1" fmla="*/ 131 h 256"/>
                <a:gd name="T2" fmla="*/ 109 w 200"/>
                <a:gd name="T3" fmla="*/ 90 h 256"/>
                <a:gd name="T4" fmla="*/ 7 w 200"/>
                <a:gd name="T5" fmla="*/ 158 h 256"/>
                <a:gd name="T6" fmla="*/ 0 w 200"/>
                <a:gd name="T7" fmla="*/ 192 h 256"/>
                <a:gd name="T8" fmla="*/ 74 w 200"/>
                <a:gd name="T9" fmla="*/ 256 h 256"/>
                <a:gd name="T10" fmla="*/ 200 w 200"/>
                <a:gd name="T11" fmla="*/ 93 h 256"/>
                <a:gd name="T12" fmla="*/ 115 w 200"/>
                <a:gd name="T13" fmla="*/ 0 h 256"/>
                <a:gd name="T14" fmla="*/ 42 w 200"/>
                <a:gd name="T15" fmla="*/ 56 h 256"/>
                <a:gd name="T16" fmla="*/ 56 w 200"/>
                <a:gd name="T17" fmla="*/ 68 h 256"/>
                <a:gd name="T18" fmla="*/ 76 w 200"/>
                <a:gd name="T19" fmla="*/ 49 h 256"/>
                <a:gd name="T20" fmla="*/ 62 w 200"/>
                <a:gd name="T21" fmla="*/ 36 h 256"/>
                <a:gd name="T22" fmla="*/ 114 w 200"/>
                <a:gd name="T23" fmla="*/ 10 h 256"/>
                <a:gd name="T24" fmla="*/ 171 w 200"/>
                <a:gd name="T25" fmla="*/ 76 h 256"/>
                <a:gd name="T26" fmla="*/ 163 w 200"/>
                <a:gd name="T27" fmla="*/ 131 h 256"/>
                <a:gd name="T28" fmla="*/ 162 w 200"/>
                <a:gd name="T29" fmla="*/ 131 h 256"/>
                <a:gd name="T30" fmla="*/ 74 w 200"/>
                <a:gd name="T31" fmla="*/ 244 h 256"/>
                <a:gd name="T32" fmla="*/ 30 w 200"/>
                <a:gd name="T33" fmla="*/ 204 h 256"/>
                <a:gd name="T34" fmla="*/ 43 w 200"/>
                <a:gd name="T35" fmla="*/ 148 h 256"/>
                <a:gd name="T36" fmla="*/ 111 w 200"/>
                <a:gd name="T37" fmla="*/ 99 h 256"/>
                <a:gd name="T38" fmla="*/ 155 w 200"/>
                <a:gd name="T39" fmla="*/ 147 h 256"/>
                <a:gd name="T40" fmla="*/ 74 w 200"/>
                <a:gd name="T41" fmla="*/ 24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0" h="256">
                  <a:moveTo>
                    <a:pt x="162" y="131"/>
                  </a:moveTo>
                  <a:cubicBezTo>
                    <a:pt x="158" y="111"/>
                    <a:pt x="142" y="90"/>
                    <a:pt x="109" y="90"/>
                  </a:cubicBezTo>
                  <a:cubicBezTo>
                    <a:pt x="60" y="90"/>
                    <a:pt x="20" y="126"/>
                    <a:pt x="7" y="158"/>
                  </a:cubicBezTo>
                  <a:cubicBezTo>
                    <a:pt x="5" y="164"/>
                    <a:pt x="0" y="178"/>
                    <a:pt x="0" y="192"/>
                  </a:cubicBezTo>
                  <a:cubicBezTo>
                    <a:pt x="0" y="216"/>
                    <a:pt x="19" y="256"/>
                    <a:pt x="74" y="256"/>
                  </a:cubicBezTo>
                  <a:cubicBezTo>
                    <a:pt x="164" y="256"/>
                    <a:pt x="200" y="143"/>
                    <a:pt x="200" y="93"/>
                  </a:cubicBezTo>
                  <a:cubicBezTo>
                    <a:pt x="200" y="34"/>
                    <a:pt x="161" y="0"/>
                    <a:pt x="115" y="0"/>
                  </a:cubicBezTo>
                  <a:cubicBezTo>
                    <a:pt x="58" y="0"/>
                    <a:pt x="42" y="45"/>
                    <a:pt x="42" y="56"/>
                  </a:cubicBezTo>
                  <a:cubicBezTo>
                    <a:pt x="42" y="59"/>
                    <a:pt x="44" y="68"/>
                    <a:pt x="56" y="68"/>
                  </a:cubicBezTo>
                  <a:cubicBezTo>
                    <a:pt x="68" y="68"/>
                    <a:pt x="76" y="58"/>
                    <a:pt x="76" y="49"/>
                  </a:cubicBezTo>
                  <a:cubicBezTo>
                    <a:pt x="76" y="40"/>
                    <a:pt x="69" y="37"/>
                    <a:pt x="62" y="36"/>
                  </a:cubicBezTo>
                  <a:cubicBezTo>
                    <a:pt x="79" y="10"/>
                    <a:pt x="108" y="10"/>
                    <a:pt x="114" y="10"/>
                  </a:cubicBezTo>
                  <a:cubicBezTo>
                    <a:pt x="140" y="10"/>
                    <a:pt x="171" y="26"/>
                    <a:pt x="171" y="76"/>
                  </a:cubicBezTo>
                  <a:cubicBezTo>
                    <a:pt x="171" y="91"/>
                    <a:pt x="169" y="103"/>
                    <a:pt x="163" y="131"/>
                  </a:cubicBezTo>
                  <a:lnTo>
                    <a:pt x="162" y="131"/>
                  </a:lnTo>
                  <a:close/>
                  <a:moveTo>
                    <a:pt x="74" y="244"/>
                  </a:moveTo>
                  <a:cubicBezTo>
                    <a:pt x="35" y="244"/>
                    <a:pt x="30" y="215"/>
                    <a:pt x="30" y="204"/>
                  </a:cubicBezTo>
                  <a:cubicBezTo>
                    <a:pt x="30" y="190"/>
                    <a:pt x="40" y="156"/>
                    <a:pt x="43" y="148"/>
                  </a:cubicBezTo>
                  <a:cubicBezTo>
                    <a:pt x="50" y="131"/>
                    <a:pt x="71" y="99"/>
                    <a:pt x="111" y="99"/>
                  </a:cubicBezTo>
                  <a:cubicBezTo>
                    <a:pt x="144" y="99"/>
                    <a:pt x="155" y="126"/>
                    <a:pt x="155" y="147"/>
                  </a:cubicBezTo>
                  <a:cubicBezTo>
                    <a:pt x="155" y="170"/>
                    <a:pt x="133" y="244"/>
                    <a:pt x="74" y="24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" name="Freeform 53">
              <a:extLst>
                <a:ext uri="{FF2B5EF4-FFF2-40B4-BE49-F238E27FC236}">
                  <a16:creationId xmlns:a16="http://schemas.microsoft.com/office/drawing/2014/main" id="{93018C02-E914-4513-BD88-CFEF0F5CDCE5}"/>
                </a:ext>
              </a:extLst>
            </p:cNvPr>
            <p:cNvSpPr>
              <a:spLocks/>
            </p:cNvSpPr>
            <p:nvPr>
              <p:custDataLst>
                <p:tags r:id="rId51"/>
              </p:custDataLst>
            </p:nvPr>
          </p:nvSpPr>
          <p:spPr bwMode="auto">
            <a:xfrm>
              <a:off x="4460875" y="2967038"/>
              <a:ext cx="34925" cy="39688"/>
            </a:xfrm>
            <a:custGeom>
              <a:avLst/>
              <a:gdLst>
                <a:gd name="T0" fmla="*/ 131 w 151"/>
                <a:gd name="T1" fmla="*/ 20 h 157"/>
                <a:gd name="T2" fmla="*/ 113 w 151"/>
                <a:gd name="T3" fmla="*/ 40 h 157"/>
                <a:gd name="T4" fmla="*/ 127 w 151"/>
                <a:gd name="T5" fmla="*/ 53 h 157"/>
                <a:gd name="T6" fmla="*/ 147 w 151"/>
                <a:gd name="T7" fmla="*/ 30 h 157"/>
                <a:gd name="T8" fmla="*/ 101 w 151"/>
                <a:gd name="T9" fmla="*/ 0 h 157"/>
                <a:gd name="T10" fmla="*/ 0 w 151"/>
                <a:gd name="T11" fmla="*/ 96 h 157"/>
                <a:gd name="T12" fmla="*/ 65 w 151"/>
                <a:gd name="T13" fmla="*/ 157 h 157"/>
                <a:gd name="T14" fmla="*/ 151 w 151"/>
                <a:gd name="T15" fmla="*/ 118 h 157"/>
                <a:gd name="T16" fmla="*/ 145 w 151"/>
                <a:gd name="T17" fmla="*/ 112 h 157"/>
                <a:gd name="T18" fmla="*/ 140 w 151"/>
                <a:gd name="T19" fmla="*/ 115 h 157"/>
                <a:gd name="T20" fmla="*/ 65 w 151"/>
                <a:gd name="T21" fmla="*/ 147 h 157"/>
                <a:gd name="T22" fmla="*/ 29 w 151"/>
                <a:gd name="T23" fmla="*/ 109 h 157"/>
                <a:gd name="T24" fmla="*/ 52 w 151"/>
                <a:gd name="T25" fmla="*/ 36 h 157"/>
                <a:gd name="T26" fmla="*/ 101 w 151"/>
                <a:gd name="T27" fmla="*/ 10 h 157"/>
                <a:gd name="T28" fmla="*/ 131 w 151"/>
                <a:gd name="T29" fmla="*/ 2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1" h="157">
                  <a:moveTo>
                    <a:pt x="131" y="20"/>
                  </a:moveTo>
                  <a:cubicBezTo>
                    <a:pt x="119" y="22"/>
                    <a:pt x="113" y="32"/>
                    <a:pt x="113" y="40"/>
                  </a:cubicBezTo>
                  <a:cubicBezTo>
                    <a:pt x="113" y="49"/>
                    <a:pt x="121" y="53"/>
                    <a:pt x="127" y="53"/>
                  </a:cubicBezTo>
                  <a:cubicBezTo>
                    <a:pt x="135" y="53"/>
                    <a:pt x="147" y="47"/>
                    <a:pt x="147" y="30"/>
                  </a:cubicBezTo>
                  <a:cubicBezTo>
                    <a:pt x="147" y="7"/>
                    <a:pt x="120" y="0"/>
                    <a:pt x="101" y="0"/>
                  </a:cubicBezTo>
                  <a:cubicBezTo>
                    <a:pt x="48" y="0"/>
                    <a:pt x="0" y="48"/>
                    <a:pt x="0" y="96"/>
                  </a:cubicBezTo>
                  <a:cubicBezTo>
                    <a:pt x="0" y="126"/>
                    <a:pt x="21" y="157"/>
                    <a:pt x="65" y="157"/>
                  </a:cubicBezTo>
                  <a:cubicBezTo>
                    <a:pt x="123" y="157"/>
                    <a:pt x="151" y="123"/>
                    <a:pt x="151" y="118"/>
                  </a:cubicBezTo>
                  <a:cubicBezTo>
                    <a:pt x="151" y="116"/>
                    <a:pt x="148" y="112"/>
                    <a:pt x="145" y="112"/>
                  </a:cubicBezTo>
                  <a:cubicBezTo>
                    <a:pt x="143" y="112"/>
                    <a:pt x="142" y="112"/>
                    <a:pt x="140" y="115"/>
                  </a:cubicBezTo>
                  <a:cubicBezTo>
                    <a:pt x="112" y="147"/>
                    <a:pt x="72" y="147"/>
                    <a:pt x="65" y="147"/>
                  </a:cubicBezTo>
                  <a:cubicBezTo>
                    <a:pt x="40" y="147"/>
                    <a:pt x="29" y="130"/>
                    <a:pt x="29" y="109"/>
                  </a:cubicBezTo>
                  <a:cubicBezTo>
                    <a:pt x="29" y="99"/>
                    <a:pt x="34" y="61"/>
                    <a:pt x="52" y="36"/>
                  </a:cubicBezTo>
                  <a:cubicBezTo>
                    <a:pt x="65" y="19"/>
                    <a:pt x="83" y="10"/>
                    <a:pt x="101" y="10"/>
                  </a:cubicBezTo>
                  <a:cubicBezTo>
                    <a:pt x="106" y="10"/>
                    <a:pt x="122" y="10"/>
                    <a:pt x="131" y="2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" name="Freeform 54">
              <a:extLst>
                <a:ext uri="{FF2B5EF4-FFF2-40B4-BE49-F238E27FC236}">
                  <a16:creationId xmlns:a16="http://schemas.microsoft.com/office/drawing/2014/main" id="{5B0F6238-199F-4C4D-8ED2-1CA748767AE3}"/>
                </a:ext>
              </a:extLst>
            </p:cNvPr>
            <p:cNvSpPr>
              <a:spLocks/>
            </p:cNvSpPr>
            <p:nvPr>
              <p:custDataLst>
                <p:tags r:id="rId52"/>
              </p:custDataLst>
            </p:nvPr>
          </p:nvSpPr>
          <p:spPr bwMode="auto">
            <a:xfrm>
              <a:off x="4560888" y="2897188"/>
              <a:ext cx="71438" cy="71438"/>
            </a:xfrm>
            <a:custGeom>
              <a:avLst/>
              <a:gdLst>
                <a:gd name="T0" fmla="*/ 295 w 305"/>
                <a:gd name="T1" fmla="*/ 21 h 289"/>
                <a:gd name="T2" fmla="*/ 305 w 305"/>
                <a:gd name="T3" fmla="*/ 10 h 289"/>
                <a:gd name="T4" fmla="*/ 295 w 305"/>
                <a:gd name="T5" fmla="*/ 0 h 289"/>
                <a:gd name="T6" fmla="*/ 286 w 305"/>
                <a:gd name="T7" fmla="*/ 3 h 289"/>
                <a:gd name="T8" fmla="*/ 10 w 305"/>
                <a:gd name="T9" fmla="*/ 133 h 289"/>
                <a:gd name="T10" fmla="*/ 0 w 305"/>
                <a:gd name="T11" fmla="*/ 144 h 289"/>
                <a:gd name="T12" fmla="*/ 10 w 305"/>
                <a:gd name="T13" fmla="*/ 155 h 289"/>
                <a:gd name="T14" fmla="*/ 286 w 305"/>
                <a:gd name="T15" fmla="*/ 285 h 289"/>
                <a:gd name="T16" fmla="*/ 295 w 305"/>
                <a:gd name="T17" fmla="*/ 289 h 289"/>
                <a:gd name="T18" fmla="*/ 305 w 305"/>
                <a:gd name="T19" fmla="*/ 279 h 289"/>
                <a:gd name="T20" fmla="*/ 295 w 305"/>
                <a:gd name="T21" fmla="*/ 268 h 289"/>
                <a:gd name="T22" fmla="*/ 33 w 305"/>
                <a:gd name="T23" fmla="*/ 144 h 289"/>
                <a:gd name="T24" fmla="*/ 295 w 305"/>
                <a:gd name="T25" fmla="*/ 21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5" h="289">
                  <a:moveTo>
                    <a:pt x="295" y="21"/>
                  </a:moveTo>
                  <a:cubicBezTo>
                    <a:pt x="301" y="18"/>
                    <a:pt x="305" y="15"/>
                    <a:pt x="305" y="10"/>
                  </a:cubicBezTo>
                  <a:cubicBezTo>
                    <a:pt x="305" y="4"/>
                    <a:pt x="300" y="0"/>
                    <a:pt x="295" y="0"/>
                  </a:cubicBezTo>
                  <a:cubicBezTo>
                    <a:pt x="293" y="0"/>
                    <a:pt x="292" y="0"/>
                    <a:pt x="286" y="3"/>
                  </a:cubicBezTo>
                  <a:lnTo>
                    <a:pt x="10" y="133"/>
                  </a:lnTo>
                  <a:cubicBezTo>
                    <a:pt x="4" y="136"/>
                    <a:pt x="0" y="138"/>
                    <a:pt x="0" y="144"/>
                  </a:cubicBezTo>
                  <a:cubicBezTo>
                    <a:pt x="0" y="150"/>
                    <a:pt x="4" y="153"/>
                    <a:pt x="10" y="155"/>
                  </a:cubicBezTo>
                  <a:lnTo>
                    <a:pt x="286" y="285"/>
                  </a:lnTo>
                  <a:cubicBezTo>
                    <a:pt x="292" y="289"/>
                    <a:pt x="293" y="289"/>
                    <a:pt x="295" y="289"/>
                  </a:cubicBezTo>
                  <a:cubicBezTo>
                    <a:pt x="300" y="289"/>
                    <a:pt x="305" y="284"/>
                    <a:pt x="305" y="279"/>
                  </a:cubicBezTo>
                  <a:cubicBezTo>
                    <a:pt x="305" y="273"/>
                    <a:pt x="301" y="271"/>
                    <a:pt x="295" y="268"/>
                  </a:cubicBezTo>
                  <a:lnTo>
                    <a:pt x="33" y="144"/>
                  </a:lnTo>
                  <a:lnTo>
                    <a:pt x="295" y="2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0" name="Freeform 55">
              <a:extLst>
                <a:ext uri="{FF2B5EF4-FFF2-40B4-BE49-F238E27FC236}">
                  <a16:creationId xmlns:a16="http://schemas.microsoft.com/office/drawing/2014/main" id="{2BB3A60E-2F5A-49CE-984D-146771384DFA}"/>
                </a:ext>
              </a:extLst>
            </p:cNvPr>
            <p:cNvSpPr>
              <a:spLocks noEditPoints="1"/>
            </p:cNvSpPr>
            <p:nvPr>
              <p:custDataLst>
                <p:tags r:id="rId53"/>
              </p:custDataLst>
            </p:nvPr>
          </p:nvSpPr>
          <p:spPr bwMode="auto">
            <a:xfrm>
              <a:off x="4678363" y="2881313"/>
              <a:ext cx="49213" cy="84138"/>
            </a:xfrm>
            <a:custGeom>
              <a:avLst/>
              <a:gdLst>
                <a:gd name="T0" fmla="*/ 210 w 210"/>
                <a:gd name="T1" fmla="*/ 172 h 343"/>
                <a:gd name="T2" fmla="*/ 190 w 210"/>
                <a:gd name="T3" fmla="*/ 56 h 343"/>
                <a:gd name="T4" fmla="*/ 105 w 210"/>
                <a:gd name="T5" fmla="*/ 0 h 343"/>
                <a:gd name="T6" fmla="*/ 18 w 210"/>
                <a:gd name="T7" fmla="*/ 59 h 343"/>
                <a:gd name="T8" fmla="*/ 0 w 210"/>
                <a:gd name="T9" fmla="*/ 172 h 343"/>
                <a:gd name="T10" fmla="*/ 22 w 210"/>
                <a:gd name="T11" fmla="*/ 292 h 343"/>
                <a:gd name="T12" fmla="*/ 105 w 210"/>
                <a:gd name="T13" fmla="*/ 343 h 343"/>
                <a:gd name="T14" fmla="*/ 191 w 210"/>
                <a:gd name="T15" fmla="*/ 285 h 343"/>
                <a:gd name="T16" fmla="*/ 210 w 210"/>
                <a:gd name="T17" fmla="*/ 172 h 343"/>
                <a:gd name="T18" fmla="*/ 105 w 210"/>
                <a:gd name="T19" fmla="*/ 332 h 343"/>
                <a:gd name="T20" fmla="*/ 47 w 210"/>
                <a:gd name="T21" fmla="*/ 272 h 343"/>
                <a:gd name="T22" fmla="*/ 41 w 210"/>
                <a:gd name="T23" fmla="*/ 166 h 343"/>
                <a:gd name="T24" fmla="*/ 45 w 210"/>
                <a:gd name="T25" fmla="*/ 75 h 343"/>
                <a:gd name="T26" fmla="*/ 105 w 210"/>
                <a:gd name="T27" fmla="*/ 11 h 343"/>
                <a:gd name="T28" fmla="*/ 163 w 210"/>
                <a:gd name="T29" fmla="*/ 69 h 343"/>
                <a:gd name="T30" fmla="*/ 168 w 210"/>
                <a:gd name="T31" fmla="*/ 166 h 343"/>
                <a:gd name="T32" fmla="*/ 163 w 210"/>
                <a:gd name="T33" fmla="*/ 270 h 343"/>
                <a:gd name="T34" fmla="*/ 105 w 210"/>
                <a:gd name="T35" fmla="*/ 332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0" h="343">
                  <a:moveTo>
                    <a:pt x="210" y="172"/>
                  </a:moveTo>
                  <a:cubicBezTo>
                    <a:pt x="210" y="132"/>
                    <a:pt x="207" y="93"/>
                    <a:pt x="190" y="56"/>
                  </a:cubicBezTo>
                  <a:cubicBezTo>
                    <a:pt x="167" y="8"/>
                    <a:pt x="126" y="0"/>
                    <a:pt x="105" y="0"/>
                  </a:cubicBezTo>
                  <a:cubicBezTo>
                    <a:pt x="75" y="0"/>
                    <a:pt x="39" y="13"/>
                    <a:pt x="18" y="59"/>
                  </a:cubicBezTo>
                  <a:cubicBezTo>
                    <a:pt x="2" y="94"/>
                    <a:pt x="0" y="132"/>
                    <a:pt x="0" y="172"/>
                  </a:cubicBezTo>
                  <a:cubicBezTo>
                    <a:pt x="0" y="210"/>
                    <a:pt x="2" y="255"/>
                    <a:pt x="22" y="292"/>
                  </a:cubicBezTo>
                  <a:cubicBezTo>
                    <a:pt x="44" y="333"/>
                    <a:pt x="80" y="343"/>
                    <a:pt x="105" y="343"/>
                  </a:cubicBezTo>
                  <a:cubicBezTo>
                    <a:pt x="132" y="343"/>
                    <a:pt x="169" y="332"/>
                    <a:pt x="191" y="285"/>
                  </a:cubicBezTo>
                  <a:cubicBezTo>
                    <a:pt x="207" y="251"/>
                    <a:pt x="210" y="212"/>
                    <a:pt x="210" y="172"/>
                  </a:cubicBezTo>
                  <a:close/>
                  <a:moveTo>
                    <a:pt x="105" y="332"/>
                  </a:moveTo>
                  <a:cubicBezTo>
                    <a:pt x="85" y="332"/>
                    <a:pt x="56" y="319"/>
                    <a:pt x="47" y="272"/>
                  </a:cubicBezTo>
                  <a:cubicBezTo>
                    <a:pt x="41" y="242"/>
                    <a:pt x="41" y="196"/>
                    <a:pt x="41" y="166"/>
                  </a:cubicBezTo>
                  <a:cubicBezTo>
                    <a:pt x="41" y="134"/>
                    <a:pt x="41" y="102"/>
                    <a:pt x="45" y="75"/>
                  </a:cubicBezTo>
                  <a:cubicBezTo>
                    <a:pt x="55" y="15"/>
                    <a:pt x="92" y="11"/>
                    <a:pt x="105" y="11"/>
                  </a:cubicBezTo>
                  <a:cubicBezTo>
                    <a:pt x="121" y="11"/>
                    <a:pt x="154" y="20"/>
                    <a:pt x="163" y="69"/>
                  </a:cubicBezTo>
                  <a:cubicBezTo>
                    <a:pt x="168" y="97"/>
                    <a:pt x="168" y="135"/>
                    <a:pt x="168" y="166"/>
                  </a:cubicBezTo>
                  <a:cubicBezTo>
                    <a:pt x="168" y="204"/>
                    <a:pt x="168" y="238"/>
                    <a:pt x="163" y="270"/>
                  </a:cubicBezTo>
                  <a:cubicBezTo>
                    <a:pt x="155" y="317"/>
                    <a:pt x="127" y="332"/>
                    <a:pt x="105" y="33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93886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" grpId="0"/>
      <p:bldP spid="40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 1">
            <a:extLst>
              <a:ext uri="{FF2B5EF4-FFF2-40B4-BE49-F238E27FC236}">
                <a16:creationId xmlns:a16="http://schemas.microsoft.com/office/drawing/2014/main" id="{5D8780D6-7C3E-4345-8CF0-72EE4CABD56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38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C00000"/>
                </a:solidFill>
                <a:latin typeface="Garamond" panose="02020404030301010803" pitchFamily="18" charset="0"/>
              </a:rPr>
              <a:t>Example 3: Energy-Optimal Path Planning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C44A6F1-2AF7-4EDF-8768-ACBB5A8EF204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47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76F02FA-3F52-4756-9659-B1F0A5ABBB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7FE45AB-AE20-430B-AC68-70D4DF6F2D25}"/>
              </a:ext>
            </a:extLst>
          </p:cNvPr>
          <p:cNvGrpSpPr/>
          <p:nvPr/>
        </p:nvGrpSpPr>
        <p:grpSpPr>
          <a:xfrm>
            <a:off x="1115234" y="2494269"/>
            <a:ext cx="1662342" cy="794252"/>
            <a:chOff x="453602" y="3534266"/>
            <a:chExt cx="1662342" cy="79425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72CFE14-7D24-466F-AADC-A6016723A38E}"/>
                </a:ext>
              </a:extLst>
            </p:cNvPr>
            <p:cNvSpPr/>
            <p:nvPr/>
          </p:nvSpPr>
          <p:spPr>
            <a:xfrm>
              <a:off x="528873" y="3635298"/>
              <a:ext cx="167808" cy="16726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Star: 5 Points 9">
              <a:extLst>
                <a:ext uri="{FF2B5EF4-FFF2-40B4-BE49-F238E27FC236}">
                  <a16:creationId xmlns:a16="http://schemas.microsoft.com/office/drawing/2014/main" id="{66A36709-16F8-464B-BA9A-23A43B2C4FF0}"/>
                </a:ext>
              </a:extLst>
            </p:cNvPr>
            <p:cNvSpPr/>
            <p:nvPr/>
          </p:nvSpPr>
          <p:spPr>
            <a:xfrm>
              <a:off x="453602" y="3972184"/>
              <a:ext cx="318350" cy="343337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B0DE310-53C4-46FB-9BF6-81934A0386BC}"/>
                </a:ext>
              </a:extLst>
            </p:cNvPr>
            <p:cNvSpPr txBox="1"/>
            <p:nvPr/>
          </p:nvSpPr>
          <p:spPr>
            <a:xfrm>
              <a:off x="771952" y="3534266"/>
              <a:ext cx="13439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Garamond" panose="02020404030301010803" pitchFamily="18" charset="0"/>
                </a:rPr>
                <a:t>Start point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711BEC0-C5C1-4AFD-896D-767736B8BC79}"/>
                </a:ext>
              </a:extLst>
            </p:cNvPr>
            <p:cNvSpPr txBox="1"/>
            <p:nvPr/>
          </p:nvSpPr>
          <p:spPr>
            <a:xfrm>
              <a:off x="771952" y="3959186"/>
              <a:ext cx="13439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Garamond" panose="02020404030301010803" pitchFamily="18" charset="0"/>
                </a:rPr>
                <a:t>Final point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F65F728-7142-401B-83FE-21C7AF8D9294}"/>
              </a:ext>
            </a:extLst>
          </p:cNvPr>
          <p:cNvSpPr txBox="1"/>
          <p:nvPr/>
        </p:nvSpPr>
        <p:spPr>
          <a:xfrm>
            <a:off x="686768" y="3539475"/>
            <a:ext cx="2519275" cy="1021556"/>
          </a:xfrm>
          <a:prstGeom prst="round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Starting Energy:	 0.5</a:t>
            </a:r>
          </a:p>
          <a:p>
            <a:r>
              <a:rPr lang="en-US" i="1" dirty="0">
                <a:latin typeface="Garamond" panose="02020404030301010803" pitchFamily="18" charset="0"/>
              </a:rPr>
              <a:t>K </a:t>
            </a:r>
            <a:r>
              <a:rPr lang="en-US" dirty="0">
                <a:latin typeface="Garamond" panose="02020404030301010803" pitchFamily="18" charset="0"/>
              </a:rPr>
              <a:t>:                            40</a:t>
            </a:r>
          </a:p>
          <a:p>
            <a:r>
              <a:rPr lang="en-US" dirty="0">
                <a:latin typeface="Garamond" panose="02020404030301010803" pitchFamily="18" charset="0"/>
              </a:rPr>
              <a:t>Max speed:		0.2</a:t>
            </a:r>
          </a:p>
        </p:txBody>
      </p:sp>
      <p:pic>
        <p:nvPicPr>
          <p:cNvPr id="2" name="out_2D_ic_80">
            <a:hlinkClick r:id="" action="ppaction://media"/>
            <a:extLst>
              <a:ext uri="{FF2B5EF4-FFF2-40B4-BE49-F238E27FC236}">
                <a16:creationId xmlns:a16="http://schemas.microsoft.com/office/drawing/2014/main" id="{1FB54D68-321B-4F78-B07D-675376733A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82915" y="1818830"/>
            <a:ext cx="5726817" cy="322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01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ut_2D_contours_forward_80">
            <a:hlinkClick r:id="" action="ppaction://media"/>
            <a:extLst>
              <a:ext uri="{FF2B5EF4-FFF2-40B4-BE49-F238E27FC236}">
                <a16:creationId xmlns:a16="http://schemas.microsoft.com/office/drawing/2014/main" id="{62F2C4B9-2C73-434E-86C1-D8C6E6FC9F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3197" y="595313"/>
            <a:ext cx="6357607" cy="3575050"/>
          </a:xfrm>
          <a:prstGeom prst="rect">
            <a:avLst/>
          </a:prstGeom>
        </p:spPr>
      </p:pic>
      <p:pic>
        <p:nvPicPr>
          <p:cNvPr id="9" name="out_3D_top_80">
            <a:hlinkClick r:id="" action="ppaction://media"/>
            <a:extLst>
              <a:ext uri="{FF2B5EF4-FFF2-40B4-BE49-F238E27FC236}">
                <a16:creationId xmlns:a16="http://schemas.microsoft.com/office/drawing/2014/main" id="{9650BC3F-367B-4933-910E-970DA08E01A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51344" y="4075124"/>
            <a:ext cx="4392656" cy="2451041"/>
          </a:xfrm>
          <a:prstGeom prst="rect">
            <a:avLst/>
          </a:prstGeom>
        </p:spPr>
      </p:pic>
      <p:sp>
        <p:nvSpPr>
          <p:cNvPr id="5" name="Title 1 1">
            <a:extLst>
              <a:ext uri="{FF2B5EF4-FFF2-40B4-BE49-F238E27FC236}">
                <a16:creationId xmlns:a16="http://schemas.microsoft.com/office/drawing/2014/main" id="{5D8780D6-7C3E-4345-8CF0-72EE4CABD56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38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C00000"/>
                </a:solidFill>
                <a:latin typeface="Garamond" panose="02020404030301010803" pitchFamily="18" charset="0"/>
              </a:rPr>
              <a:t>Example 3: Energy-Optimal Path Planning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C44A6F1-2AF7-4EDF-8768-ACBB5A8EF204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47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76F02FA-3F52-4756-9659-B1F0A5ABBB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8" name="out_3D_isometric_80">
            <a:hlinkClick r:id="" action="ppaction://media"/>
            <a:extLst>
              <a:ext uri="{FF2B5EF4-FFF2-40B4-BE49-F238E27FC236}">
                <a16:creationId xmlns:a16="http://schemas.microsoft.com/office/drawing/2014/main" id="{E783825D-313E-4D30-909E-62D1021B682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3251" y="4075125"/>
            <a:ext cx="4358750" cy="245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6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4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4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ut_2D_contours_backtrack_80">
            <a:hlinkClick r:id="" action="ppaction://media"/>
            <a:extLst>
              <a:ext uri="{FF2B5EF4-FFF2-40B4-BE49-F238E27FC236}">
                <a16:creationId xmlns:a16="http://schemas.microsoft.com/office/drawing/2014/main" id="{2AAF3116-9242-4D56-A187-B6D08DD468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3196" y="600328"/>
            <a:ext cx="6357607" cy="3547457"/>
          </a:xfrm>
          <a:prstGeom prst="rect">
            <a:avLst/>
          </a:prstGeom>
        </p:spPr>
      </p:pic>
      <p:sp>
        <p:nvSpPr>
          <p:cNvPr id="5" name="Title 1 1">
            <a:extLst>
              <a:ext uri="{FF2B5EF4-FFF2-40B4-BE49-F238E27FC236}">
                <a16:creationId xmlns:a16="http://schemas.microsoft.com/office/drawing/2014/main" id="{5D8780D6-7C3E-4345-8CF0-72EE4CABD56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38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C00000"/>
                </a:solidFill>
                <a:latin typeface="Garamond" panose="02020404030301010803" pitchFamily="18" charset="0"/>
              </a:rPr>
              <a:t>Example 3: Energy-Optimal Path Planning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811754B-E8E4-416E-8C45-DE417F767146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47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76F02FA-3F52-4756-9659-B1F0A5ABBB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9108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809AF-0037-4E10-ADA3-DD2003CFB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524"/>
            <a:ext cx="9144000" cy="55434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Garamond" panose="02020404030301010803" pitchFamily="18" charset="0"/>
              </a:rPr>
              <a:t>Background and Motivation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30A87F-4136-4B50-BC1B-64E1C4DD0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4728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F02FA-3F52-4756-9659-B1F0A5ABBB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77AA4EE-717F-4F81-9EF2-75E24A1BFFE2}"/>
              </a:ext>
            </a:extLst>
          </p:cNvPr>
          <p:cNvSpPr txBox="1">
            <a:spLocks/>
          </p:cNvSpPr>
          <p:nvPr/>
        </p:nvSpPr>
        <p:spPr>
          <a:xfrm>
            <a:off x="574835" y="5284189"/>
            <a:ext cx="7994330" cy="117272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6D1E8735-85ED-4309-B7D4-86C47343CF00}"/>
              </a:ext>
            </a:extLst>
          </p:cNvPr>
          <p:cNvSpPr txBox="1">
            <a:spLocks/>
          </p:cNvSpPr>
          <p:nvPr/>
        </p:nvSpPr>
        <p:spPr>
          <a:xfrm>
            <a:off x="459919" y="1114475"/>
            <a:ext cx="7994330" cy="626005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US" sz="2000" dirty="0">
                <a:latin typeface="Garamond" panose="02020404030301010803" pitchFamily="18" charset="0"/>
              </a:rPr>
              <a:t>Predicting the transport of </a:t>
            </a:r>
            <a:r>
              <a:rPr lang="en-US" sz="2000" dirty="0">
                <a:solidFill>
                  <a:srgbClr val="C00000"/>
                </a:solidFill>
                <a:latin typeface="Garamond" panose="02020404030301010803" pitchFamily="18" charset="0"/>
              </a:rPr>
              <a:t>inertial</a:t>
            </a:r>
            <a:r>
              <a:rPr lang="en-US" sz="2000" dirty="0">
                <a:latin typeface="Garamond" panose="02020404030301010803" pitchFamily="18" charset="0"/>
              </a:rPr>
              <a:t> and </a:t>
            </a:r>
            <a:r>
              <a:rPr lang="en-US" sz="2000" dirty="0">
                <a:solidFill>
                  <a:srgbClr val="C00000"/>
                </a:solidFill>
                <a:latin typeface="Garamond" panose="02020404030301010803" pitchFamily="18" charset="0"/>
              </a:rPr>
              <a:t>dynamically active</a:t>
            </a:r>
            <a:r>
              <a:rPr lang="en-US" sz="2000" dirty="0">
                <a:latin typeface="Garamond" panose="02020404030301010803" pitchFamily="18" charset="0"/>
              </a:rPr>
              <a:t> particles in the ocean is essential for the health of our planet.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59919" y="2394226"/>
            <a:ext cx="2639935" cy="2013729"/>
            <a:chOff x="4013293" y="959019"/>
            <a:chExt cx="2639935" cy="2013729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4493820-2730-4943-96D6-4C5373A4C4AA}"/>
                </a:ext>
              </a:extLst>
            </p:cNvPr>
            <p:cNvSpPr txBox="1"/>
            <p:nvPr/>
          </p:nvSpPr>
          <p:spPr>
            <a:xfrm>
              <a:off x="4013293" y="2664971"/>
              <a:ext cx="26399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 pitchFamily="18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Marine Plastic Pollution</a:t>
              </a:r>
              <a:endPara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  <p:pic>
          <p:nvPicPr>
            <p:cNvPr id="34" name="Picture 8" descr="https://3c1703fe8d.site.internapcdn.net/newman/gfx/news/2018/eightmillion.jpg">
              <a:extLst>
                <a:ext uri="{FF2B5EF4-FFF2-40B4-BE49-F238E27FC236}">
                  <a16:creationId xmlns:a16="http://schemas.microsoft.com/office/drawing/2014/main" id="{C6A6A584-C8B1-4354-B9A3-2F46D0EFD0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3294" y="959019"/>
              <a:ext cx="2639934" cy="1696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FE9DEF2-41DF-43DD-B1FD-EFEAFAF01B12}"/>
                </a:ext>
              </a:extLst>
            </p:cNvPr>
            <p:cNvSpPr/>
            <p:nvPr/>
          </p:nvSpPr>
          <p:spPr>
            <a:xfrm>
              <a:off x="5564309" y="1081362"/>
              <a:ext cx="9720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 pitchFamily="18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The Ocean Cleanup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678509" y="2174092"/>
            <a:ext cx="2162651" cy="2386936"/>
            <a:chOff x="6840970" y="3837487"/>
            <a:chExt cx="2162651" cy="2386936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FF8F317-3652-4A34-8BAE-1DA888AA6B0C}"/>
                </a:ext>
              </a:extLst>
            </p:cNvPr>
            <p:cNvSpPr txBox="1"/>
            <p:nvPr/>
          </p:nvSpPr>
          <p:spPr>
            <a:xfrm>
              <a:off x="6840970" y="5916646"/>
              <a:ext cx="20957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 pitchFamily="18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Deep sea mining plumes</a:t>
              </a:r>
              <a:endPara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  <p:pic>
          <p:nvPicPr>
            <p:cNvPr id="40" name="Picture 14" descr="Image result for deep sea mining plumes">
              <a:extLst>
                <a:ext uri="{FF2B5EF4-FFF2-40B4-BE49-F238E27FC236}">
                  <a16:creationId xmlns:a16="http://schemas.microsoft.com/office/drawing/2014/main" id="{77070AA4-C27A-453C-B12B-8E922805B2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0970" y="3895879"/>
              <a:ext cx="2095775" cy="1999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5A9929C-C02A-40CD-B4EA-A1EF9DA366C7}"/>
                </a:ext>
              </a:extLst>
            </p:cNvPr>
            <p:cNvSpPr/>
            <p:nvPr/>
          </p:nvSpPr>
          <p:spPr>
            <a:xfrm>
              <a:off x="7211025" y="3837487"/>
              <a:ext cx="1792596" cy="258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 pitchFamily="18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Marcel Petroleum Exploration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328974" y="4780461"/>
            <a:ext cx="2719590" cy="1787916"/>
            <a:chOff x="1661910" y="4753964"/>
            <a:chExt cx="2719590" cy="1787916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2F3B127-7BD6-40B2-8218-DB4EC69738F6}"/>
                </a:ext>
              </a:extLst>
            </p:cNvPr>
            <p:cNvSpPr txBox="1"/>
            <p:nvPr/>
          </p:nvSpPr>
          <p:spPr>
            <a:xfrm>
              <a:off x="1661910" y="6234103"/>
              <a:ext cx="26399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 pitchFamily="18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Plankton and biomass transport</a:t>
              </a:r>
              <a:endPara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  <p:pic>
          <p:nvPicPr>
            <p:cNvPr id="46" name="Picture 12" descr="Phytoplankton bloom, Bering Straight  Norway">
              <a:extLst>
                <a:ext uri="{FF2B5EF4-FFF2-40B4-BE49-F238E27FC236}">
                  <a16:creationId xmlns:a16="http://schemas.microsoft.com/office/drawing/2014/main" id="{5ACDCBB9-B22F-4DE9-B567-78A0A29E29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28" t="23207" r="551" b="-479"/>
            <a:stretch/>
          </p:blipFill>
          <p:spPr bwMode="auto">
            <a:xfrm>
              <a:off x="1661910" y="4753964"/>
              <a:ext cx="2719590" cy="1506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E167A8A-D826-461D-9598-D2542791E9F4}"/>
                </a:ext>
              </a:extLst>
            </p:cNvPr>
            <p:cNvSpPr/>
            <p:nvPr/>
          </p:nvSpPr>
          <p:spPr>
            <a:xfrm>
              <a:off x="1661910" y="4765119"/>
              <a:ext cx="1487909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 pitchFamily="18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NASA Earth Observatory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A7607F5-44AD-4EA7-8D2D-F2925562F6F4}"/>
              </a:ext>
            </a:extLst>
          </p:cNvPr>
          <p:cNvGrpSpPr/>
          <p:nvPr/>
        </p:nvGrpSpPr>
        <p:grpSpPr>
          <a:xfrm>
            <a:off x="6364710" y="2270705"/>
            <a:ext cx="2145143" cy="2195321"/>
            <a:chOff x="6813308" y="963524"/>
            <a:chExt cx="2145143" cy="219532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30E3179-1C77-45F2-8E6C-BBD273736E20}"/>
                </a:ext>
              </a:extLst>
            </p:cNvPr>
            <p:cNvGrpSpPr/>
            <p:nvPr/>
          </p:nvGrpSpPr>
          <p:grpSpPr>
            <a:xfrm>
              <a:off x="6813308" y="963524"/>
              <a:ext cx="2145143" cy="1857487"/>
              <a:chOff x="3634594" y="4723341"/>
              <a:chExt cx="2145143" cy="1857487"/>
            </a:xfrm>
          </p:grpSpPr>
          <p:pic>
            <p:nvPicPr>
              <p:cNvPr id="41" name="Picture 2" descr="File:Gulf of Mexico oil spill May 17 cropped.jpg">
                <a:extLst>
                  <a:ext uri="{FF2B5EF4-FFF2-40B4-BE49-F238E27FC236}">
                    <a16:creationId xmlns:a16="http://schemas.microsoft.com/office/drawing/2014/main" id="{D32F3A5E-4994-49CC-AC6B-C0B96BC861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4594" y="4766387"/>
                <a:ext cx="2095776" cy="18144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1B42ED49-A3EE-440E-9D80-517DB998F64C}"/>
                  </a:ext>
                </a:extLst>
              </p:cNvPr>
              <p:cNvSpPr/>
              <p:nvPr/>
            </p:nvSpPr>
            <p:spPr>
              <a:xfrm>
                <a:off x="3964817" y="4723341"/>
                <a:ext cx="1814920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 pitchFamily="18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Peacock et al., Physics Today ‘13</a:t>
                </a: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A6A07D0-3FB5-44E8-A768-BD2395EB1F0B}"/>
                </a:ext>
              </a:extLst>
            </p:cNvPr>
            <p:cNvSpPr/>
            <p:nvPr/>
          </p:nvSpPr>
          <p:spPr>
            <a:xfrm>
              <a:off x="6813308" y="2851068"/>
              <a:ext cx="209577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prstClr val="black"/>
                  </a:solidFill>
                  <a:latin typeface="Garamond" panose="02020404030301010803" pitchFamily="18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Oil spills</a:t>
              </a:r>
              <a:endParaRPr lang="en-US" sz="1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076286" y="4791616"/>
            <a:ext cx="2618064" cy="1758452"/>
            <a:chOff x="5588003" y="4753964"/>
            <a:chExt cx="2618064" cy="1758452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684B3F6-7E87-4729-ABED-8E8DBF459B31}"/>
                </a:ext>
              </a:extLst>
            </p:cNvPr>
            <p:cNvSpPr txBox="1"/>
            <p:nvPr/>
          </p:nvSpPr>
          <p:spPr>
            <a:xfrm>
              <a:off x="5677494" y="6204639"/>
              <a:ext cx="2472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 pitchFamily="18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Sargassum Invasion</a:t>
              </a:r>
              <a:endPara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FFD7652-67A7-4EF5-AA06-4C8E7F625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8003" y="4753964"/>
              <a:ext cx="2618064" cy="1481517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93D4758-90F5-41DA-A200-60B73547BDE2}"/>
                </a:ext>
              </a:extLst>
            </p:cNvPr>
            <p:cNvSpPr/>
            <p:nvPr/>
          </p:nvSpPr>
          <p:spPr>
            <a:xfrm>
              <a:off x="7043568" y="5951854"/>
              <a:ext cx="1162499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aramond" panose="02020404030301010803" pitchFamily="18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Mexico News Daily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</a:endParaRPr>
            </a:p>
          </p:txBody>
        </p:sp>
      </p:grp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6D1E8735-85ED-4309-B7D4-86C47343CF00}"/>
              </a:ext>
            </a:extLst>
          </p:cNvPr>
          <p:cNvSpPr txBox="1">
            <a:spLocks/>
          </p:cNvSpPr>
          <p:nvPr/>
        </p:nvSpPr>
        <p:spPr>
          <a:xfrm>
            <a:off x="459919" y="1906282"/>
            <a:ext cx="3483284" cy="349006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Tx/>
              <a:buChar char="-"/>
              <a:defRPr/>
            </a:pPr>
            <a:r>
              <a:rPr lang="en-US" sz="2000" dirty="0">
                <a:latin typeface="Garamond" panose="02020404030301010803" pitchFamily="18" charset="0"/>
              </a:rPr>
              <a:t>Examples</a:t>
            </a:r>
            <a:r>
              <a:rPr lang="el-GR" sz="2000" dirty="0">
                <a:latin typeface="Garamond" panose="02020404030301010803" pitchFamily="18" charset="0"/>
              </a:rPr>
              <a:t> </a:t>
            </a:r>
            <a:r>
              <a:rPr lang="en-US" sz="2000" dirty="0">
                <a:latin typeface="Garamond" panose="02020404030301010803" pitchFamily="18" charset="0"/>
              </a:rPr>
              <a:t>include:</a:t>
            </a:r>
          </a:p>
        </p:txBody>
      </p:sp>
    </p:spTree>
    <p:extLst>
      <p:ext uri="{BB962C8B-B14F-4D97-AF65-F5344CB8AC3E}">
        <p14:creationId xmlns:p14="http://schemas.microsoft.com/office/powerpoint/2010/main" val="579474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uiExpand="1" build="p"/>
      <p:bldP spid="3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 1">
            <a:extLst>
              <a:ext uri="{FF2B5EF4-FFF2-40B4-BE49-F238E27FC236}">
                <a16:creationId xmlns:a16="http://schemas.microsoft.com/office/drawing/2014/main" id="{D680B32D-1719-4D71-8332-63645EEE7AC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38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C00000"/>
                </a:solidFill>
                <a:latin typeface="Garamond" panose="02020404030301010803" pitchFamily="18" charset="0"/>
              </a:rPr>
              <a:t>Example 3: Energy-Optimal Path Planning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6C542DB-9557-457F-999F-D77C67BB32E9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47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76F02FA-3F52-4756-9659-B1F0A5ABBB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3" name="out_2D_final_solution_80">
            <a:hlinkClick r:id="" action="ppaction://media"/>
            <a:extLst>
              <a:ext uri="{FF2B5EF4-FFF2-40B4-BE49-F238E27FC236}">
                <a16:creationId xmlns:a16="http://schemas.microsoft.com/office/drawing/2014/main" id="{9DA355FC-A7AA-4B4D-B0A6-480FCE5B52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05605" y="770155"/>
            <a:ext cx="5532790" cy="3111234"/>
          </a:xfrm>
          <a:prstGeom prst="rect">
            <a:avLst/>
          </a:prstGeom>
        </p:spPr>
      </p:pic>
      <p:pic>
        <p:nvPicPr>
          <p:cNvPr id="4" name="out_2D_final_solution_speed_vs_time_80">
            <a:hlinkClick r:id="" action="ppaction://media"/>
            <a:extLst>
              <a:ext uri="{FF2B5EF4-FFF2-40B4-BE49-F238E27FC236}">
                <a16:creationId xmlns:a16="http://schemas.microsoft.com/office/drawing/2014/main" id="{E1026FE5-E9B9-4371-B5B1-64E3BAFE7D6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85115" y="3912686"/>
            <a:ext cx="4345636" cy="2443666"/>
          </a:xfrm>
          <a:prstGeom prst="rect">
            <a:avLst/>
          </a:prstGeom>
        </p:spPr>
      </p:pic>
      <p:pic>
        <p:nvPicPr>
          <p:cNvPr id="10" name="out_2D_final_solution_field_vs_time_80">
            <a:hlinkClick r:id="" action="ppaction://media"/>
            <a:extLst>
              <a:ext uri="{FF2B5EF4-FFF2-40B4-BE49-F238E27FC236}">
                <a16:creationId xmlns:a16="http://schemas.microsoft.com/office/drawing/2014/main" id="{2B59BEB2-7625-4ADC-A2EE-C86939F42D3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3249" y="3912686"/>
            <a:ext cx="4345637" cy="244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60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4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 3">
            <a:extLst>
              <a:ext uri="{FF2B5EF4-FFF2-40B4-BE49-F238E27FC236}">
                <a16:creationId xmlns:a16="http://schemas.microsoft.com/office/drawing/2014/main" id="{FF72D108-57E3-4E36-B6B1-381782BD3E41}"/>
              </a:ext>
            </a:extLst>
          </p:cNvPr>
          <p:cNvSpPr txBox="1">
            <a:spLocks/>
          </p:cNvSpPr>
          <p:nvPr/>
        </p:nvSpPr>
        <p:spPr>
          <a:xfrm>
            <a:off x="547085" y="2733015"/>
            <a:ext cx="8084498" cy="4373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50" dirty="0">
                <a:solidFill>
                  <a:srgbClr val="C00000"/>
                </a:solidFill>
                <a:latin typeface="Garamond" panose="02020404030301010803" pitchFamily="18" charset="0"/>
              </a:rPr>
              <a:t>Existing approach: </a:t>
            </a:r>
            <a:r>
              <a:rPr lang="en-US" sz="1650" dirty="0">
                <a:latin typeface="Garamond" panose="02020404030301010803" pitchFamily="18" charset="0"/>
              </a:rPr>
              <a:t>Assume passive particles;</a:t>
            </a:r>
            <a:endParaRPr lang="en-US" sz="1650" b="1" dirty="0">
              <a:latin typeface="Garamond" panose="02020404030301010803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B3A58D-EE28-4B3C-BBA9-03DCC326F37E}"/>
              </a:ext>
            </a:extLst>
          </p:cNvPr>
          <p:cNvSpPr/>
          <p:nvPr/>
        </p:nvSpPr>
        <p:spPr>
          <a:xfrm>
            <a:off x="4261857" y="2770022"/>
            <a:ext cx="1839991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50" dirty="0">
                <a:latin typeface="Garamond" panose="02020404030301010803" pitchFamily="18" charset="0"/>
              </a:rPr>
              <a:t>compute </a:t>
            </a:r>
            <a:r>
              <a:rPr lang="en-US" sz="1650" b="1" dirty="0">
                <a:latin typeface="Garamond" panose="02020404030301010803" pitchFamily="18" charset="0"/>
              </a:rPr>
              <a:t>flow map</a:t>
            </a:r>
            <a:r>
              <a:rPr lang="en-US" sz="1650" dirty="0">
                <a:latin typeface="Garamond" panose="02020404030301010803" pitchFamily="18" charset="0"/>
              </a:rPr>
              <a:t>;</a:t>
            </a:r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7DCCAE32-0AC3-4A0E-85F8-C73F205B53BC}"/>
              </a:ext>
            </a:extLst>
          </p:cNvPr>
          <p:cNvGrpSpPr/>
          <p:nvPr/>
        </p:nvGrpSpPr>
        <p:grpSpPr>
          <a:xfrm>
            <a:off x="4624933" y="3403747"/>
            <a:ext cx="1506395" cy="711008"/>
            <a:chOff x="7285163" y="2963303"/>
            <a:chExt cx="2008526" cy="948010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25DBAFD1-FA94-49D5-9588-D6BDC932A2BD}"/>
                </a:ext>
              </a:extLst>
            </p:cNvPr>
            <p:cNvGrpSpPr>
              <a:grpSpLocks noChangeAspect="1"/>
            </p:cNvGrpSpPr>
            <p:nvPr>
              <p:custDataLst>
                <p:tags r:id="rId42"/>
              </p:custDataLst>
            </p:nvPr>
          </p:nvGrpSpPr>
          <p:grpSpPr>
            <a:xfrm>
              <a:off x="7285163" y="2963303"/>
              <a:ext cx="2008526" cy="394873"/>
              <a:chOff x="6886575" y="2997200"/>
              <a:chExt cx="1935163" cy="373063"/>
            </a:xfrm>
          </p:grpSpPr>
          <p:sp>
            <p:nvSpPr>
              <p:cNvPr id="87" name="Freeform 61">
                <a:extLst>
                  <a:ext uri="{FF2B5EF4-FFF2-40B4-BE49-F238E27FC236}">
                    <a16:creationId xmlns:a16="http://schemas.microsoft.com/office/drawing/2014/main" id="{F68A4010-6CFF-413E-A960-0B6CDACC0046}"/>
                  </a:ext>
                </a:extLst>
              </p:cNvPr>
              <p:cNvSpPr>
                <a:spLocks noEditPoints="1"/>
              </p:cNvSpPr>
              <p:nvPr>
                <p:custDataLst>
                  <p:tags r:id="rId56"/>
                </p:custDataLst>
              </p:nvPr>
            </p:nvSpPr>
            <p:spPr bwMode="auto">
              <a:xfrm>
                <a:off x="6886575" y="3049588"/>
                <a:ext cx="176213" cy="301625"/>
              </a:xfrm>
              <a:custGeom>
                <a:avLst/>
                <a:gdLst>
                  <a:gd name="T0" fmla="*/ 194 w 262"/>
                  <a:gd name="T1" fmla="*/ 12 h 449"/>
                  <a:gd name="T2" fmla="*/ 195 w 262"/>
                  <a:gd name="T3" fmla="*/ 5 h 449"/>
                  <a:gd name="T4" fmla="*/ 189 w 262"/>
                  <a:gd name="T5" fmla="*/ 0 h 449"/>
                  <a:gd name="T6" fmla="*/ 182 w 262"/>
                  <a:gd name="T7" fmla="*/ 10 h 449"/>
                  <a:gd name="T8" fmla="*/ 153 w 262"/>
                  <a:gd name="T9" fmla="*/ 125 h 449"/>
                  <a:gd name="T10" fmla="*/ 0 w 262"/>
                  <a:gd name="T11" fmla="*/ 262 h 449"/>
                  <a:gd name="T12" fmla="*/ 96 w 262"/>
                  <a:gd name="T13" fmla="*/ 352 h 449"/>
                  <a:gd name="T14" fmla="*/ 84 w 262"/>
                  <a:gd name="T15" fmla="*/ 399 h 449"/>
                  <a:gd name="T16" fmla="*/ 74 w 262"/>
                  <a:gd name="T17" fmla="*/ 443 h 449"/>
                  <a:gd name="T18" fmla="*/ 80 w 262"/>
                  <a:gd name="T19" fmla="*/ 449 h 449"/>
                  <a:gd name="T20" fmla="*/ 84 w 262"/>
                  <a:gd name="T21" fmla="*/ 447 h 449"/>
                  <a:gd name="T22" fmla="*/ 90 w 262"/>
                  <a:gd name="T23" fmla="*/ 427 h 449"/>
                  <a:gd name="T24" fmla="*/ 109 w 262"/>
                  <a:gd name="T25" fmla="*/ 352 h 449"/>
                  <a:gd name="T26" fmla="*/ 262 w 262"/>
                  <a:gd name="T27" fmla="*/ 216 h 449"/>
                  <a:gd name="T28" fmla="*/ 166 w 262"/>
                  <a:gd name="T29" fmla="*/ 125 h 449"/>
                  <a:gd name="T30" fmla="*/ 194 w 262"/>
                  <a:gd name="T31" fmla="*/ 12 h 449"/>
                  <a:gd name="T32" fmla="*/ 98 w 262"/>
                  <a:gd name="T33" fmla="*/ 341 h 449"/>
                  <a:gd name="T34" fmla="*/ 33 w 262"/>
                  <a:gd name="T35" fmla="*/ 272 h 449"/>
                  <a:gd name="T36" fmla="*/ 150 w 262"/>
                  <a:gd name="T37" fmla="*/ 136 h 449"/>
                  <a:gd name="T38" fmla="*/ 98 w 262"/>
                  <a:gd name="T39" fmla="*/ 341 h 449"/>
                  <a:gd name="T40" fmla="*/ 163 w 262"/>
                  <a:gd name="T41" fmla="*/ 136 h 449"/>
                  <a:gd name="T42" fmla="*/ 229 w 262"/>
                  <a:gd name="T43" fmla="*/ 205 h 449"/>
                  <a:gd name="T44" fmla="*/ 111 w 262"/>
                  <a:gd name="T45" fmla="*/ 341 h 449"/>
                  <a:gd name="T46" fmla="*/ 163 w 262"/>
                  <a:gd name="T47" fmla="*/ 136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2" h="449">
                    <a:moveTo>
                      <a:pt x="194" y="12"/>
                    </a:moveTo>
                    <a:cubicBezTo>
                      <a:pt x="194" y="11"/>
                      <a:pt x="195" y="5"/>
                      <a:pt x="195" y="5"/>
                    </a:cubicBezTo>
                    <a:cubicBezTo>
                      <a:pt x="195" y="4"/>
                      <a:pt x="195" y="0"/>
                      <a:pt x="189" y="0"/>
                    </a:cubicBezTo>
                    <a:cubicBezTo>
                      <a:pt x="184" y="0"/>
                      <a:pt x="184" y="1"/>
                      <a:pt x="182" y="10"/>
                    </a:cubicBezTo>
                    <a:lnTo>
                      <a:pt x="153" y="125"/>
                    </a:lnTo>
                    <a:cubicBezTo>
                      <a:pt x="74" y="128"/>
                      <a:pt x="0" y="194"/>
                      <a:pt x="0" y="262"/>
                    </a:cubicBezTo>
                    <a:cubicBezTo>
                      <a:pt x="0" y="309"/>
                      <a:pt x="35" y="349"/>
                      <a:pt x="96" y="352"/>
                    </a:cubicBezTo>
                    <a:cubicBezTo>
                      <a:pt x="92" y="368"/>
                      <a:pt x="88" y="384"/>
                      <a:pt x="84" y="399"/>
                    </a:cubicBezTo>
                    <a:cubicBezTo>
                      <a:pt x="79" y="423"/>
                      <a:pt x="74" y="442"/>
                      <a:pt x="74" y="443"/>
                    </a:cubicBezTo>
                    <a:cubicBezTo>
                      <a:pt x="74" y="448"/>
                      <a:pt x="77" y="449"/>
                      <a:pt x="80" y="449"/>
                    </a:cubicBezTo>
                    <a:cubicBezTo>
                      <a:pt x="82" y="449"/>
                      <a:pt x="83" y="448"/>
                      <a:pt x="84" y="447"/>
                    </a:cubicBezTo>
                    <a:cubicBezTo>
                      <a:pt x="85" y="446"/>
                      <a:pt x="88" y="434"/>
                      <a:pt x="90" y="427"/>
                    </a:cubicBezTo>
                    <a:lnTo>
                      <a:pt x="109" y="352"/>
                    </a:lnTo>
                    <a:cubicBezTo>
                      <a:pt x="189" y="350"/>
                      <a:pt x="262" y="282"/>
                      <a:pt x="262" y="216"/>
                    </a:cubicBezTo>
                    <a:cubicBezTo>
                      <a:pt x="262" y="176"/>
                      <a:pt x="235" y="130"/>
                      <a:pt x="166" y="125"/>
                    </a:cubicBezTo>
                    <a:lnTo>
                      <a:pt x="194" y="12"/>
                    </a:lnTo>
                    <a:close/>
                    <a:moveTo>
                      <a:pt x="98" y="341"/>
                    </a:moveTo>
                    <a:cubicBezTo>
                      <a:pt x="69" y="340"/>
                      <a:pt x="33" y="322"/>
                      <a:pt x="33" y="272"/>
                    </a:cubicBezTo>
                    <a:cubicBezTo>
                      <a:pt x="33" y="213"/>
                      <a:pt x="75" y="143"/>
                      <a:pt x="150" y="136"/>
                    </a:cubicBezTo>
                    <a:lnTo>
                      <a:pt x="98" y="341"/>
                    </a:lnTo>
                    <a:close/>
                    <a:moveTo>
                      <a:pt x="163" y="136"/>
                    </a:moveTo>
                    <a:cubicBezTo>
                      <a:pt x="201" y="138"/>
                      <a:pt x="229" y="161"/>
                      <a:pt x="229" y="205"/>
                    </a:cubicBezTo>
                    <a:cubicBezTo>
                      <a:pt x="229" y="264"/>
                      <a:pt x="186" y="335"/>
                      <a:pt x="111" y="341"/>
                    </a:cubicBezTo>
                    <a:lnTo>
                      <a:pt x="163" y="136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88" name="Freeform 62">
                <a:extLst>
                  <a:ext uri="{FF2B5EF4-FFF2-40B4-BE49-F238E27FC236}">
                    <a16:creationId xmlns:a16="http://schemas.microsoft.com/office/drawing/2014/main" id="{0678A06A-3AF9-4E52-84DD-A832FA1390F6}"/>
                  </a:ext>
                </a:extLst>
              </p:cNvPr>
              <p:cNvSpPr>
                <a:spLocks/>
              </p:cNvSpPr>
              <p:nvPr>
                <p:custDataLst>
                  <p:tags r:id="rId57"/>
                </p:custDataLst>
              </p:nvPr>
            </p:nvSpPr>
            <p:spPr bwMode="auto">
              <a:xfrm>
                <a:off x="7078663" y="2997200"/>
                <a:ext cx="79375" cy="149225"/>
              </a:xfrm>
              <a:custGeom>
                <a:avLst/>
                <a:gdLst>
                  <a:gd name="T0" fmla="*/ 71 w 118"/>
                  <a:gd name="T1" fmla="*/ 81 h 222"/>
                  <a:gd name="T2" fmla="*/ 107 w 118"/>
                  <a:gd name="T3" fmla="*/ 81 h 222"/>
                  <a:gd name="T4" fmla="*/ 118 w 118"/>
                  <a:gd name="T5" fmla="*/ 73 h 222"/>
                  <a:gd name="T6" fmla="*/ 108 w 118"/>
                  <a:gd name="T7" fmla="*/ 68 h 222"/>
                  <a:gd name="T8" fmla="*/ 75 w 118"/>
                  <a:gd name="T9" fmla="*/ 68 h 222"/>
                  <a:gd name="T10" fmla="*/ 87 w 118"/>
                  <a:gd name="T11" fmla="*/ 16 h 222"/>
                  <a:gd name="T12" fmla="*/ 89 w 118"/>
                  <a:gd name="T13" fmla="*/ 11 h 222"/>
                  <a:gd name="T14" fmla="*/ 77 w 118"/>
                  <a:gd name="T15" fmla="*/ 0 h 222"/>
                  <a:gd name="T16" fmla="*/ 60 w 118"/>
                  <a:gd name="T17" fmla="*/ 15 h 222"/>
                  <a:gd name="T18" fmla="*/ 47 w 118"/>
                  <a:gd name="T19" fmla="*/ 68 h 222"/>
                  <a:gd name="T20" fmla="*/ 11 w 118"/>
                  <a:gd name="T21" fmla="*/ 68 h 222"/>
                  <a:gd name="T22" fmla="*/ 0 w 118"/>
                  <a:gd name="T23" fmla="*/ 76 h 222"/>
                  <a:gd name="T24" fmla="*/ 11 w 118"/>
                  <a:gd name="T25" fmla="*/ 81 h 222"/>
                  <a:gd name="T26" fmla="*/ 44 w 118"/>
                  <a:gd name="T27" fmla="*/ 81 h 222"/>
                  <a:gd name="T28" fmla="*/ 23 w 118"/>
                  <a:gd name="T29" fmla="*/ 163 h 222"/>
                  <a:gd name="T30" fmla="*/ 18 w 118"/>
                  <a:gd name="T31" fmla="*/ 189 h 222"/>
                  <a:gd name="T32" fmla="*/ 55 w 118"/>
                  <a:gd name="T33" fmla="*/ 222 h 222"/>
                  <a:gd name="T34" fmla="*/ 116 w 118"/>
                  <a:gd name="T35" fmla="*/ 168 h 222"/>
                  <a:gd name="T36" fmla="*/ 110 w 118"/>
                  <a:gd name="T37" fmla="*/ 164 h 222"/>
                  <a:gd name="T38" fmla="*/ 103 w 118"/>
                  <a:gd name="T39" fmla="*/ 171 h 222"/>
                  <a:gd name="T40" fmla="*/ 56 w 118"/>
                  <a:gd name="T41" fmla="*/ 212 h 222"/>
                  <a:gd name="T42" fmla="*/ 44 w 118"/>
                  <a:gd name="T43" fmla="*/ 195 h 222"/>
                  <a:gd name="T44" fmla="*/ 46 w 118"/>
                  <a:gd name="T45" fmla="*/ 181 h 222"/>
                  <a:gd name="T46" fmla="*/ 71 w 118"/>
                  <a:gd name="T47" fmla="*/ 81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8" h="222">
                    <a:moveTo>
                      <a:pt x="71" y="81"/>
                    </a:moveTo>
                    <a:lnTo>
                      <a:pt x="107" y="81"/>
                    </a:lnTo>
                    <a:cubicBezTo>
                      <a:pt x="114" y="81"/>
                      <a:pt x="118" y="81"/>
                      <a:pt x="118" y="73"/>
                    </a:cubicBezTo>
                    <a:cubicBezTo>
                      <a:pt x="118" y="68"/>
                      <a:pt x="114" y="68"/>
                      <a:pt x="108" y="68"/>
                    </a:cubicBezTo>
                    <a:lnTo>
                      <a:pt x="75" y="68"/>
                    </a:lnTo>
                    <a:lnTo>
                      <a:pt x="87" y="16"/>
                    </a:lnTo>
                    <a:cubicBezTo>
                      <a:pt x="88" y="15"/>
                      <a:pt x="89" y="13"/>
                      <a:pt x="89" y="11"/>
                    </a:cubicBezTo>
                    <a:cubicBezTo>
                      <a:pt x="89" y="5"/>
                      <a:pt x="84" y="0"/>
                      <a:pt x="77" y="0"/>
                    </a:cubicBezTo>
                    <a:cubicBezTo>
                      <a:pt x="68" y="0"/>
                      <a:pt x="63" y="6"/>
                      <a:pt x="60" y="15"/>
                    </a:cubicBezTo>
                    <a:cubicBezTo>
                      <a:pt x="58" y="24"/>
                      <a:pt x="62" y="7"/>
                      <a:pt x="47" y="68"/>
                    </a:cubicBezTo>
                    <a:lnTo>
                      <a:pt x="11" y="68"/>
                    </a:lnTo>
                    <a:cubicBezTo>
                      <a:pt x="5" y="68"/>
                      <a:pt x="0" y="68"/>
                      <a:pt x="0" y="76"/>
                    </a:cubicBezTo>
                    <a:cubicBezTo>
                      <a:pt x="0" y="81"/>
                      <a:pt x="4" y="81"/>
                      <a:pt x="11" y="81"/>
                    </a:cubicBezTo>
                    <a:lnTo>
                      <a:pt x="44" y="81"/>
                    </a:lnTo>
                    <a:lnTo>
                      <a:pt x="23" y="163"/>
                    </a:lnTo>
                    <a:cubicBezTo>
                      <a:pt x="21" y="172"/>
                      <a:pt x="18" y="184"/>
                      <a:pt x="18" y="189"/>
                    </a:cubicBezTo>
                    <a:cubicBezTo>
                      <a:pt x="18" y="209"/>
                      <a:pt x="35" y="222"/>
                      <a:pt x="55" y="222"/>
                    </a:cubicBezTo>
                    <a:cubicBezTo>
                      <a:pt x="94" y="222"/>
                      <a:pt x="116" y="173"/>
                      <a:pt x="116" y="168"/>
                    </a:cubicBezTo>
                    <a:cubicBezTo>
                      <a:pt x="116" y="164"/>
                      <a:pt x="112" y="164"/>
                      <a:pt x="110" y="164"/>
                    </a:cubicBezTo>
                    <a:cubicBezTo>
                      <a:pt x="106" y="164"/>
                      <a:pt x="106" y="165"/>
                      <a:pt x="103" y="171"/>
                    </a:cubicBezTo>
                    <a:cubicBezTo>
                      <a:pt x="93" y="193"/>
                      <a:pt x="76" y="212"/>
                      <a:pt x="56" y="212"/>
                    </a:cubicBezTo>
                    <a:cubicBezTo>
                      <a:pt x="49" y="212"/>
                      <a:pt x="44" y="208"/>
                      <a:pt x="44" y="195"/>
                    </a:cubicBezTo>
                    <a:cubicBezTo>
                      <a:pt x="44" y="191"/>
                      <a:pt x="46" y="184"/>
                      <a:pt x="46" y="181"/>
                    </a:cubicBezTo>
                    <a:lnTo>
                      <a:pt x="71" y="81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89" name="Freeform 63">
                <a:extLst>
                  <a:ext uri="{FF2B5EF4-FFF2-40B4-BE49-F238E27FC236}">
                    <a16:creationId xmlns:a16="http://schemas.microsoft.com/office/drawing/2014/main" id="{5B852943-8845-441A-88C3-6C94E2B37892}"/>
                  </a:ext>
                </a:extLst>
              </p:cNvPr>
              <p:cNvSpPr>
                <a:spLocks noEditPoints="1"/>
              </p:cNvSpPr>
              <p:nvPr>
                <p:custDataLst>
                  <p:tags r:id="rId58"/>
                </p:custDataLst>
              </p:nvPr>
            </p:nvSpPr>
            <p:spPr bwMode="auto">
              <a:xfrm>
                <a:off x="7081838" y="3208338"/>
                <a:ext cx="107950" cy="161925"/>
              </a:xfrm>
              <a:custGeom>
                <a:avLst/>
                <a:gdLst>
                  <a:gd name="T0" fmla="*/ 162 w 162"/>
                  <a:gd name="T1" fmla="*/ 120 h 239"/>
                  <a:gd name="T2" fmla="*/ 141 w 162"/>
                  <a:gd name="T3" fmla="*/ 30 h 239"/>
                  <a:gd name="T4" fmla="*/ 81 w 162"/>
                  <a:gd name="T5" fmla="*/ 0 h 239"/>
                  <a:gd name="T6" fmla="*/ 0 w 162"/>
                  <a:gd name="T7" fmla="*/ 120 h 239"/>
                  <a:gd name="T8" fmla="*/ 81 w 162"/>
                  <a:gd name="T9" fmla="*/ 239 h 239"/>
                  <a:gd name="T10" fmla="*/ 162 w 162"/>
                  <a:gd name="T11" fmla="*/ 120 h 239"/>
                  <a:gd name="T12" fmla="*/ 81 w 162"/>
                  <a:gd name="T13" fmla="*/ 229 h 239"/>
                  <a:gd name="T14" fmla="*/ 36 w 162"/>
                  <a:gd name="T15" fmla="*/ 191 h 239"/>
                  <a:gd name="T16" fmla="*/ 31 w 162"/>
                  <a:gd name="T17" fmla="*/ 116 h 239"/>
                  <a:gd name="T18" fmla="*/ 37 w 162"/>
                  <a:gd name="T19" fmla="*/ 45 h 239"/>
                  <a:gd name="T20" fmla="*/ 81 w 162"/>
                  <a:gd name="T21" fmla="*/ 10 h 239"/>
                  <a:gd name="T22" fmla="*/ 124 w 162"/>
                  <a:gd name="T23" fmla="*/ 41 h 239"/>
                  <a:gd name="T24" fmla="*/ 130 w 162"/>
                  <a:gd name="T25" fmla="*/ 116 h 239"/>
                  <a:gd name="T26" fmla="*/ 125 w 162"/>
                  <a:gd name="T27" fmla="*/ 189 h 239"/>
                  <a:gd name="T28" fmla="*/ 81 w 162"/>
                  <a:gd name="T29" fmla="*/ 22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2" h="239">
                    <a:moveTo>
                      <a:pt x="162" y="120"/>
                    </a:moveTo>
                    <a:cubicBezTo>
                      <a:pt x="162" y="82"/>
                      <a:pt x="157" y="54"/>
                      <a:pt x="141" y="30"/>
                    </a:cubicBezTo>
                    <a:cubicBezTo>
                      <a:pt x="130" y="14"/>
                      <a:pt x="109" y="0"/>
                      <a:pt x="81" y="0"/>
                    </a:cubicBezTo>
                    <a:cubicBezTo>
                      <a:pt x="0" y="0"/>
                      <a:pt x="0" y="95"/>
                      <a:pt x="0" y="120"/>
                    </a:cubicBezTo>
                    <a:cubicBezTo>
                      <a:pt x="0" y="145"/>
                      <a:pt x="0" y="239"/>
                      <a:pt x="81" y="239"/>
                    </a:cubicBezTo>
                    <a:cubicBezTo>
                      <a:pt x="162" y="239"/>
                      <a:pt x="162" y="145"/>
                      <a:pt x="162" y="120"/>
                    </a:cubicBezTo>
                    <a:close/>
                    <a:moveTo>
                      <a:pt x="81" y="229"/>
                    </a:moveTo>
                    <a:cubicBezTo>
                      <a:pt x="65" y="229"/>
                      <a:pt x="43" y="219"/>
                      <a:pt x="36" y="191"/>
                    </a:cubicBezTo>
                    <a:cubicBezTo>
                      <a:pt x="31" y="170"/>
                      <a:pt x="31" y="142"/>
                      <a:pt x="31" y="116"/>
                    </a:cubicBezTo>
                    <a:cubicBezTo>
                      <a:pt x="31" y="90"/>
                      <a:pt x="31" y="64"/>
                      <a:pt x="37" y="45"/>
                    </a:cubicBezTo>
                    <a:cubicBezTo>
                      <a:pt x="44" y="17"/>
                      <a:pt x="66" y="10"/>
                      <a:pt x="81" y="10"/>
                    </a:cubicBezTo>
                    <a:cubicBezTo>
                      <a:pt x="99" y="10"/>
                      <a:pt x="118" y="21"/>
                      <a:pt x="124" y="41"/>
                    </a:cubicBezTo>
                    <a:cubicBezTo>
                      <a:pt x="129" y="60"/>
                      <a:pt x="130" y="85"/>
                      <a:pt x="130" y="116"/>
                    </a:cubicBezTo>
                    <a:cubicBezTo>
                      <a:pt x="130" y="142"/>
                      <a:pt x="130" y="167"/>
                      <a:pt x="125" y="189"/>
                    </a:cubicBezTo>
                    <a:cubicBezTo>
                      <a:pt x="118" y="221"/>
                      <a:pt x="95" y="229"/>
                      <a:pt x="81" y="229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90" name="Freeform 64">
                <a:extLst>
                  <a:ext uri="{FF2B5EF4-FFF2-40B4-BE49-F238E27FC236}">
                    <a16:creationId xmlns:a16="http://schemas.microsoft.com/office/drawing/2014/main" id="{20260620-7F94-46CF-B3AC-9E851635C763}"/>
                  </a:ext>
                </a:extLst>
              </p:cNvPr>
              <p:cNvSpPr>
                <a:spLocks/>
              </p:cNvSpPr>
              <p:nvPr>
                <p:custDataLst>
                  <p:tags r:id="rId59"/>
                </p:custDataLst>
              </p:nvPr>
            </p:nvSpPr>
            <p:spPr bwMode="auto">
              <a:xfrm>
                <a:off x="7251700" y="3030538"/>
                <a:ext cx="77788" cy="334963"/>
              </a:xfrm>
              <a:custGeom>
                <a:avLst/>
                <a:gdLst>
                  <a:gd name="T0" fmla="*/ 115 w 115"/>
                  <a:gd name="T1" fmla="*/ 494 h 499"/>
                  <a:gd name="T2" fmla="*/ 107 w 115"/>
                  <a:gd name="T3" fmla="*/ 483 h 499"/>
                  <a:gd name="T4" fmla="*/ 29 w 115"/>
                  <a:gd name="T5" fmla="*/ 250 h 499"/>
                  <a:gd name="T6" fmla="*/ 109 w 115"/>
                  <a:gd name="T7" fmla="*/ 14 h 499"/>
                  <a:gd name="T8" fmla="*/ 115 w 115"/>
                  <a:gd name="T9" fmla="*/ 5 h 499"/>
                  <a:gd name="T10" fmla="*/ 110 w 115"/>
                  <a:gd name="T11" fmla="*/ 0 h 499"/>
                  <a:gd name="T12" fmla="*/ 31 w 115"/>
                  <a:gd name="T13" fmla="*/ 97 h 499"/>
                  <a:gd name="T14" fmla="*/ 0 w 115"/>
                  <a:gd name="T15" fmla="*/ 250 h 499"/>
                  <a:gd name="T16" fmla="*/ 33 w 115"/>
                  <a:gd name="T17" fmla="*/ 405 h 499"/>
                  <a:gd name="T18" fmla="*/ 110 w 115"/>
                  <a:gd name="T19" fmla="*/ 499 h 499"/>
                  <a:gd name="T20" fmla="*/ 115 w 115"/>
                  <a:gd name="T21" fmla="*/ 494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5" h="499">
                    <a:moveTo>
                      <a:pt x="115" y="494"/>
                    </a:moveTo>
                    <a:cubicBezTo>
                      <a:pt x="115" y="493"/>
                      <a:pt x="115" y="492"/>
                      <a:pt x="107" y="483"/>
                    </a:cubicBezTo>
                    <a:cubicBezTo>
                      <a:pt x="45" y="420"/>
                      <a:pt x="29" y="326"/>
                      <a:pt x="29" y="250"/>
                    </a:cubicBezTo>
                    <a:cubicBezTo>
                      <a:pt x="29" y="163"/>
                      <a:pt x="48" y="76"/>
                      <a:pt x="109" y="14"/>
                    </a:cubicBezTo>
                    <a:cubicBezTo>
                      <a:pt x="115" y="7"/>
                      <a:pt x="115" y="7"/>
                      <a:pt x="115" y="5"/>
                    </a:cubicBezTo>
                    <a:cubicBezTo>
                      <a:pt x="115" y="2"/>
                      <a:pt x="113" y="0"/>
                      <a:pt x="110" y="0"/>
                    </a:cubicBezTo>
                    <a:cubicBezTo>
                      <a:pt x="105" y="0"/>
                      <a:pt x="60" y="34"/>
                      <a:pt x="31" y="97"/>
                    </a:cubicBezTo>
                    <a:cubicBezTo>
                      <a:pt x="6" y="152"/>
                      <a:pt x="0" y="208"/>
                      <a:pt x="0" y="250"/>
                    </a:cubicBezTo>
                    <a:cubicBezTo>
                      <a:pt x="0" y="288"/>
                      <a:pt x="5" y="349"/>
                      <a:pt x="33" y="405"/>
                    </a:cubicBezTo>
                    <a:cubicBezTo>
                      <a:pt x="62" y="467"/>
                      <a:pt x="105" y="499"/>
                      <a:pt x="110" y="499"/>
                    </a:cubicBezTo>
                    <a:cubicBezTo>
                      <a:pt x="113" y="499"/>
                      <a:pt x="115" y="498"/>
                      <a:pt x="115" y="494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91" name="Freeform 65">
                <a:extLst>
                  <a:ext uri="{FF2B5EF4-FFF2-40B4-BE49-F238E27FC236}">
                    <a16:creationId xmlns:a16="http://schemas.microsoft.com/office/drawing/2014/main" id="{908D30DE-7C9C-4977-9238-081535BC7E7A}"/>
                  </a:ext>
                </a:extLst>
              </p:cNvPr>
              <p:cNvSpPr>
                <a:spLocks/>
              </p:cNvSpPr>
              <p:nvPr>
                <p:custDataLst>
                  <p:tags r:id="rId60"/>
                </p:custDataLst>
              </p:nvPr>
            </p:nvSpPr>
            <p:spPr bwMode="auto">
              <a:xfrm>
                <a:off x="7354888" y="3133725"/>
                <a:ext cx="188913" cy="147638"/>
              </a:xfrm>
              <a:custGeom>
                <a:avLst/>
                <a:gdLst>
                  <a:gd name="T0" fmla="*/ 162 w 281"/>
                  <a:gd name="T1" fmla="*/ 99 h 221"/>
                  <a:gd name="T2" fmla="*/ 220 w 281"/>
                  <a:gd name="T3" fmla="*/ 34 h 221"/>
                  <a:gd name="T4" fmla="*/ 271 w 281"/>
                  <a:gd name="T5" fmla="*/ 23 h 221"/>
                  <a:gd name="T6" fmla="*/ 271 w 281"/>
                  <a:gd name="T7" fmla="*/ 0 h 221"/>
                  <a:gd name="T8" fmla="*/ 225 w 281"/>
                  <a:gd name="T9" fmla="*/ 1 h 221"/>
                  <a:gd name="T10" fmla="*/ 174 w 281"/>
                  <a:gd name="T11" fmla="*/ 0 h 221"/>
                  <a:gd name="T12" fmla="*/ 174 w 281"/>
                  <a:gd name="T13" fmla="*/ 23 h 221"/>
                  <a:gd name="T14" fmla="*/ 193 w 281"/>
                  <a:gd name="T15" fmla="*/ 28 h 221"/>
                  <a:gd name="T16" fmla="*/ 189 w 281"/>
                  <a:gd name="T17" fmla="*/ 34 h 221"/>
                  <a:gd name="T18" fmla="*/ 147 w 281"/>
                  <a:gd name="T19" fmla="*/ 81 h 221"/>
                  <a:gd name="T20" fmla="*/ 98 w 281"/>
                  <a:gd name="T21" fmla="*/ 23 h 221"/>
                  <a:gd name="T22" fmla="*/ 118 w 281"/>
                  <a:gd name="T23" fmla="*/ 23 h 221"/>
                  <a:gd name="T24" fmla="*/ 118 w 281"/>
                  <a:gd name="T25" fmla="*/ 0 h 221"/>
                  <a:gd name="T26" fmla="*/ 57 w 281"/>
                  <a:gd name="T27" fmla="*/ 1 h 221"/>
                  <a:gd name="T28" fmla="*/ 2 w 281"/>
                  <a:gd name="T29" fmla="*/ 0 h 221"/>
                  <a:gd name="T30" fmla="*/ 2 w 281"/>
                  <a:gd name="T31" fmla="*/ 23 h 221"/>
                  <a:gd name="T32" fmla="*/ 38 w 281"/>
                  <a:gd name="T33" fmla="*/ 23 h 221"/>
                  <a:gd name="T34" fmla="*/ 116 w 281"/>
                  <a:gd name="T35" fmla="*/ 115 h 221"/>
                  <a:gd name="T36" fmla="*/ 50 w 281"/>
                  <a:gd name="T37" fmla="*/ 188 h 221"/>
                  <a:gd name="T38" fmla="*/ 0 w 281"/>
                  <a:gd name="T39" fmla="*/ 198 h 221"/>
                  <a:gd name="T40" fmla="*/ 0 w 281"/>
                  <a:gd name="T41" fmla="*/ 221 h 221"/>
                  <a:gd name="T42" fmla="*/ 46 w 281"/>
                  <a:gd name="T43" fmla="*/ 220 h 221"/>
                  <a:gd name="T44" fmla="*/ 97 w 281"/>
                  <a:gd name="T45" fmla="*/ 221 h 221"/>
                  <a:gd name="T46" fmla="*/ 97 w 281"/>
                  <a:gd name="T47" fmla="*/ 198 h 221"/>
                  <a:gd name="T48" fmla="*/ 79 w 281"/>
                  <a:gd name="T49" fmla="*/ 192 h 221"/>
                  <a:gd name="T50" fmla="*/ 82 w 281"/>
                  <a:gd name="T51" fmla="*/ 187 h 221"/>
                  <a:gd name="T52" fmla="*/ 131 w 281"/>
                  <a:gd name="T53" fmla="*/ 133 h 221"/>
                  <a:gd name="T54" fmla="*/ 186 w 281"/>
                  <a:gd name="T55" fmla="*/ 198 h 221"/>
                  <a:gd name="T56" fmla="*/ 166 w 281"/>
                  <a:gd name="T57" fmla="*/ 198 h 221"/>
                  <a:gd name="T58" fmla="*/ 166 w 281"/>
                  <a:gd name="T59" fmla="*/ 221 h 221"/>
                  <a:gd name="T60" fmla="*/ 226 w 281"/>
                  <a:gd name="T61" fmla="*/ 220 h 221"/>
                  <a:gd name="T62" fmla="*/ 281 w 281"/>
                  <a:gd name="T63" fmla="*/ 221 h 221"/>
                  <a:gd name="T64" fmla="*/ 281 w 281"/>
                  <a:gd name="T65" fmla="*/ 198 h 221"/>
                  <a:gd name="T66" fmla="*/ 245 w 281"/>
                  <a:gd name="T67" fmla="*/ 198 h 221"/>
                  <a:gd name="T68" fmla="*/ 162 w 281"/>
                  <a:gd name="T69" fmla="*/ 99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81" h="221">
                    <a:moveTo>
                      <a:pt x="162" y="99"/>
                    </a:moveTo>
                    <a:lnTo>
                      <a:pt x="220" y="34"/>
                    </a:lnTo>
                    <a:cubicBezTo>
                      <a:pt x="226" y="27"/>
                      <a:pt x="229" y="23"/>
                      <a:pt x="271" y="23"/>
                    </a:cubicBezTo>
                    <a:lnTo>
                      <a:pt x="271" y="0"/>
                    </a:lnTo>
                    <a:cubicBezTo>
                      <a:pt x="253" y="1"/>
                      <a:pt x="227" y="1"/>
                      <a:pt x="225" y="1"/>
                    </a:cubicBezTo>
                    <a:cubicBezTo>
                      <a:pt x="212" y="1"/>
                      <a:pt x="188" y="0"/>
                      <a:pt x="174" y="0"/>
                    </a:cubicBezTo>
                    <a:lnTo>
                      <a:pt x="174" y="23"/>
                    </a:lnTo>
                    <a:cubicBezTo>
                      <a:pt x="181" y="23"/>
                      <a:pt x="187" y="24"/>
                      <a:pt x="193" y="28"/>
                    </a:cubicBezTo>
                    <a:cubicBezTo>
                      <a:pt x="191" y="31"/>
                      <a:pt x="191" y="32"/>
                      <a:pt x="189" y="34"/>
                    </a:cubicBezTo>
                    <a:lnTo>
                      <a:pt x="147" y="81"/>
                    </a:lnTo>
                    <a:lnTo>
                      <a:pt x="98" y="23"/>
                    </a:lnTo>
                    <a:lnTo>
                      <a:pt x="118" y="23"/>
                    </a:lnTo>
                    <a:lnTo>
                      <a:pt x="118" y="0"/>
                    </a:lnTo>
                    <a:cubicBezTo>
                      <a:pt x="105" y="0"/>
                      <a:pt x="73" y="1"/>
                      <a:pt x="57" y="1"/>
                    </a:cubicBezTo>
                    <a:cubicBezTo>
                      <a:pt x="41" y="1"/>
                      <a:pt x="19" y="0"/>
                      <a:pt x="2" y="0"/>
                    </a:cubicBezTo>
                    <a:lnTo>
                      <a:pt x="2" y="23"/>
                    </a:lnTo>
                    <a:lnTo>
                      <a:pt x="38" y="23"/>
                    </a:lnTo>
                    <a:lnTo>
                      <a:pt x="116" y="115"/>
                    </a:lnTo>
                    <a:lnTo>
                      <a:pt x="50" y="188"/>
                    </a:lnTo>
                    <a:cubicBezTo>
                      <a:pt x="42" y="198"/>
                      <a:pt x="24" y="198"/>
                      <a:pt x="0" y="198"/>
                    </a:cubicBezTo>
                    <a:lnTo>
                      <a:pt x="0" y="221"/>
                    </a:lnTo>
                    <a:cubicBezTo>
                      <a:pt x="17" y="220"/>
                      <a:pt x="43" y="220"/>
                      <a:pt x="46" y="220"/>
                    </a:cubicBezTo>
                    <a:cubicBezTo>
                      <a:pt x="58" y="220"/>
                      <a:pt x="87" y="221"/>
                      <a:pt x="97" y="221"/>
                    </a:cubicBezTo>
                    <a:lnTo>
                      <a:pt x="97" y="198"/>
                    </a:lnTo>
                    <a:cubicBezTo>
                      <a:pt x="88" y="198"/>
                      <a:pt x="79" y="195"/>
                      <a:pt x="79" y="192"/>
                    </a:cubicBezTo>
                    <a:cubicBezTo>
                      <a:pt x="79" y="192"/>
                      <a:pt x="79" y="191"/>
                      <a:pt x="82" y="187"/>
                    </a:cubicBezTo>
                    <a:lnTo>
                      <a:pt x="131" y="133"/>
                    </a:lnTo>
                    <a:lnTo>
                      <a:pt x="186" y="198"/>
                    </a:lnTo>
                    <a:lnTo>
                      <a:pt x="166" y="198"/>
                    </a:lnTo>
                    <a:lnTo>
                      <a:pt x="166" y="221"/>
                    </a:lnTo>
                    <a:cubicBezTo>
                      <a:pt x="179" y="221"/>
                      <a:pt x="209" y="220"/>
                      <a:pt x="226" y="220"/>
                    </a:cubicBezTo>
                    <a:cubicBezTo>
                      <a:pt x="242" y="220"/>
                      <a:pt x="264" y="221"/>
                      <a:pt x="281" y="221"/>
                    </a:cubicBezTo>
                    <a:lnTo>
                      <a:pt x="281" y="198"/>
                    </a:lnTo>
                    <a:lnTo>
                      <a:pt x="245" y="198"/>
                    </a:lnTo>
                    <a:lnTo>
                      <a:pt x="162" y="99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92" name="Freeform 66">
                <a:extLst>
                  <a:ext uri="{FF2B5EF4-FFF2-40B4-BE49-F238E27FC236}">
                    <a16:creationId xmlns:a16="http://schemas.microsoft.com/office/drawing/2014/main" id="{196114FC-17DA-4B7E-9F20-1CDAA5EF0D2A}"/>
                  </a:ext>
                </a:extLst>
              </p:cNvPr>
              <p:cNvSpPr>
                <a:spLocks noEditPoints="1"/>
              </p:cNvSpPr>
              <p:nvPr>
                <p:custDataLst>
                  <p:tags r:id="rId61"/>
                </p:custDataLst>
              </p:nvPr>
            </p:nvSpPr>
            <p:spPr bwMode="auto">
              <a:xfrm>
                <a:off x="7562850" y="3176588"/>
                <a:ext cx="107950" cy="160338"/>
              </a:xfrm>
              <a:custGeom>
                <a:avLst/>
                <a:gdLst>
                  <a:gd name="T0" fmla="*/ 161 w 161"/>
                  <a:gd name="T1" fmla="*/ 121 h 239"/>
                  <a:gd name="T2" fmla="*/ 141 w 161"/>
                  <a:gd name="T3" fmla="*/ 30 h 239"/>
                  <a:gd name="T4" fmla="*/ 81 w 161"/>
                  <a:gd name="T5" fmla="*/ 0 h 239"/>
                  <a:gd name="T6" fmla="*/ 0 w 161"/>
                  <a:gd name="T7" fmla="*/ 121 h 239"/>
                  <a:gd name="T8" fmla="*/ 81 w 161"/>
                  <a:gd name="T9" fmla="*/ 239 h 239"/>
                  <a:gd name="T10" fmla="*/ 161 w 161"/>
                  <a:gd name="T11" fmla="*/ 121 h 239"/>
                  <a:gd name="T12" fmla="*/ 81 w 161"/>
                  <a:gd name="T13" fmla="*/ 229 h 239"/>
                  <a:gd name="T14" fmla="*/ 36 w 161"/>
                  <a:gd name="T15" fmla="*/ 191 h 239"/>
                  <a:gd name="T16" fmla="*/ 31 w 161"/>
                  <a:gd name="T17" fmla="*/ 116 h 239"/>
                  <a:gd name="T18" fmla="*/ 37 w 161"/>
                  <a:gd name="T19" fmla="*/ 45 h 239"/>
                  <a:gd name="T20" fmla="*/ 81 w 161"/>
                  <a:gd name="T21" fmla="*/ 10 h 239"/>
                  <a:gd name="T22" fmla="*/ 124 w 161"/>
                  <a:gd name="T23" fmla="*/ 42 h 239"/>
                  <a:gd name="T24" fmla="*/ 130 w 161"/>
                  <a:gd name="T25" fmla="*/ 116 h 239"/>
                  <a:gd name="T26" fmla="*/ 125 w 161"/>
                  <a:gd name="T27" fmla="*/ 190 h 239"/>
                  <a:gd name="T28" fmla="*/ 81 w 161"/>
                  <a:gd name="T29" fmla="*/ 22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1" h="239">
                    <a:moveTo>
                      <a:pt x="161" y="121"/>
                    </a:moveTo>
                    <a:cubicBezTo>
                      <a:pt x="161" y="82"/>
                      <a:pt x="157" y="55"/>
                      <a:pt x="141" y="30"/>
                    </a:cubicBezTo>
                    <a:cubicBezTo>
                      <a:pt x="130" y="14"/>
                      <a:pt x="108" y="0"/>
                      <a:pt x="81" y="0"/>
                    </a:cubicBezTo>
                    <a:cubicBezTo>
                      <a:pt x="0" y="0"/>
                      <a:pt x="0" y="96"/>
                      <a:pt x="0" y="121"/>
                    </a:cubicBezTo>
                    <a:cubicBezTo>
                      <a:pt x="0" y="146"/>
                      <a:pt x="0" y="239"/>
                      <a:pt x="81" y="239"/>
                    </a:cubicBezTo>
                    <a:cubicBezTo>
                      <a:pt x="161" y="239"/>
                      <a:pt x="161" y="146"/>
                      <a:pt x="161" y="121"/>
                    </a:cubicBezTo>
                    <a:close/>
                    <a:moveTo>
                      <a:pt x="81" y="229"/>
                    </a:moveTo>
                    <a:cubicBezTo>
                      <a:pt x="64" y="229"/>
                      <a:pt x="43" y="220"/>
                      <a:pt x="36" y="191"/>
                    </a:cubicBezTo>
                    <a:cubicBezTo>
                      <a:pt x="31" y="171"/>
                      <a:pt x="31" y="142"/>
                      <a:pt x="31" y="116"/>
                    </a:cubicBezTo>
                    <a:cubicBezTo>
                      <a:pt x="31" y="91"/>
                      <a:pt x="31" y="64"/>
                      <a:pt x="37" y="45"/>
                    </a:cubicBezTo>
                    <a:cubicBezTo>
                      <a:pt x="44" y="17"/>
                      <a:pt x="66" y="10"/>
                      <a:pt x="81" y="10"/>
                    </a:cubicBezTo>
                    <a:cubicBezTo>
                      <a:pt x="99" y="10"/>
                      <a:pt x="117" y="22"/>
                      <a:pt x="124" y="42"/>
                    </a:cubicBezTo>
                    <a:cubicBezTo>
                      <a:pt x="129" y="61"/>
                      <a:pt x="130" y="86"/>
                      <a:pt x="130" y="116"/>
                    </a:cubicBezTo>
                    <a:cubicBezTo>
                      <a:pt x="130" y="142"/>
                      <a:pt x="130" y="168"/>
                      <a:pt x="125" y="190"/>
                    </a:cubicBezTo>
                    <a:cubicBezTo>
                      <a:pt x="118" y="222"/>
                      <a:pt x="94" y="229"/>
                      <a:pt x="81" y="229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93" name="Freeform 67">
                <a:extLst>
                  <a:ext uri="{FF2B5EF4-FFF2-40B4-BE49-F238E27FC236}">
                    <a16:creationId xmlns:a16="http://schemas.microsoft.com/office/drawing/2014/main" id="{4BD264FA-5492-4949-AF69-6B8E874F6989}"/>
                  </a:ext>
                </a:extLst>
              </p:cNvPr>
              <p:cNvSpPr>
                <a:spLocks/>
              </p:cNvSpPr>
              <p:nvPr>
                <p:custDataLst>
                  <p:tags r:id="rId62"/>
                </p:custDataLst>
              </p:nvPr>
            </p:nvSpPr>
            <p:spPr bwMode="auto">
              <a:xfrm>
                <a:off x="7718425" y="3030538"/>
                <a:ext cx="77788" cy="334963"/>
              </a:xfrm>
              <a:custGeom>
                <a:avLst/>
                <a:gdLst>
                  <a:gd name="T0" fmla="*/ 116 w 116"/>
                  <a:gd name="T1" fmla="*/ 250 h 499"/>
                  <a:gd name="T2" fmla="*/ 83 w 116"/>
                  <a:gd name="T3" fmla="*/ 94 h 499"/>
                  <a:gd name="T4" fmla="*/ 5 w 116"/>
                  <a:gd name="T5" fmla="*/ 0 h 499"/>
                  <a:gd name="T6" fmla="*/ 0 w 116"/>
                  <a:gd name="T7" fmla="*/ 5 h 499"/>
                  <a:gd name="T8" fmla="*/ 10 w 116"/>
                  <a:gd name="T9" fmla="*/ 16 h 499"/>
                  <a:gd name="T10" fmla="*/ 87 w 116"/>
                  <a:gd name="T11" fmla="*/ 250 h 499"/>
                  <a:gd name="T12" fmla="*/ 7 w 116"/>
                  <a:gd name="T13" fmla="*/ 486 h 499"/>
                  <a:gd name="T14" fmla="*/ 0 w 116"/>
                  <a:gd name="T15" fmla="*/ 494 h 499"/>
                  <a:gd name="T16" fmla="*/ 5 w 116"/>
                  <a:gd name="T17" fmla="*/ 499 h 499"/>
                  <a:gd name="T18" fmla="*/ 85 w 116"/>
                  <a:gd name="T19" fmla="*/ 402 h 499"/>
                  <a:gd name="T20" fmla="*/ 116 w 116"/>
                  <a:gd name="T21" fmla="*/ 250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6" h="499">
                    <a:moveTo>
                      <a:pt x="116" y="250"/>
                    </a:moveTo>
                    <a:cubicBezTo>
                      <a:pt x="116" y="211"/>
                      <a:pt x="111" y="150"/>
                      <a:pt x="83" y="94"/>
                    </a:cubicBezTo>
                    <a:cubicBezTo>
                      <a:pt x="53" y="32"/>
                      <a:pt x="10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7"/>
                      <a:pt x="0" y="7"/>
                      <a:pt x="10" y="16"/>
                    </a:cubicBezTo>
                    <a:cubicBezTo>
                      <a:pt x="59" y="66"/>
                      <a:pt x="87" y="145"/>
                      <a:pt x="87" y="250"/>
                    </a:cubicBezTo>
                    <a:cubicBezTo>
                      <a:pt x="87" y="335"/>
                      <a:pt x="69" y="423"/>
                      <a:pt x="7" y="486"/>
                    </a:cubicBezTo>
                    <a:cubicBezTo>
                      <a:pt x="0" y="492"/>
                      <a:pt x="0" y="493"/>
                      <a:pt x="0" y="494"/>
                    </a:cubicBezTo>
                    <a:cubicBezTo>
                      <a:pt x="0" y="497"/>
                      <a:pt x="2" y="499"/>
                      <a:pt x="5" y="499"/>
                    </a:cubicBezTo>
                    <a:cubicBezTo>
                      <a:pt x="10" y="499"/>
                      <a:pt x="55" y="465"/>
                      <a:pt x="85" y="402"/>
                    </a:cubicBezTo>
                    <a:cubicBezTo>
                      <a:pt x="110" y="347"/>
                      <a:pt x="116" y="291"/>
                      <a:pt x="116" y="250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94" name="Freeform 68">
                <a:extLst>
                  <a:ext uri="{FF2B5EF4-FFF2-40B4-BE49-F238E27FC236}">
                    <a16:creationId xmlns:a16="http://schemas.microsoft.com/office/drawing/2014/main" id="{6D595CB9-97E0-4395-8550-516626FADAD3}"/>
                  </a:ext>
                </a:extLst>
              </p:cNvPr>
              <p:cNvSpPr>
                <a:spLocks noEditPoints="1"/>
              </p:cNvSpPr>
              <p:nvPr>
                <p:custDataLst>
                  <p:tags r:id="rId63"/>
                </p:custDataLst>
              </p:nvPr>
            </p:nvSpPr>
            <p:spPr bwMode="auto">
              <a:xfrm>
                <a:off x="7940675" y="3159125"/>
                <a:ext cx="222250" cy="77788"/>
              </a:xfrm>
              <a:custGeom>
                <a:avLst/>
                <a:gdLst>
                  <a:gd name="T0" fmla="*/ 315 w 332"/>
                  <a:gd name="T1" fmla="*/ 20 h 117"/>
                  <a:gd name="T2" fmla="*/ 332 w 332"/>
                  <a:gd name="T3" fmla="*/ 10 h 117"/>
                  <a:gd name="T4" fmla="*/ 315 w 332"/>
                  <a:gd name="T5" fmla="*/ 0 h 117"/>
                  <a:gd name="T6" fmla="*/ 17 w 332"/>
                  <a:gd name="T7" fmla="*/ 0 h 117"/>
                  <a:gd name="T8" fmla="*/ 0 w 332"/>
                  <a:gd name="T9" fmla="*/ 10 h 117"/>
                  <a:gd name="T10" fmla="*/ 17 w 332"/>
                  <a:gd name="T11" fmla="*/ 20 h 117"/>
                  <a:gd name="T12" fmla="*/ 315 w 332"/>
                  <a:gd name="T13" fmla="*/ 20 h 117"/>
                  <a:gd name="T14" fmla="*/ 315 w 332"/>
                  <a:gd name="T15" fmla="*/ 117 h 117"/>
                  <a:gd name="T16" fmla="*/ 332 w 332"/>
                  <a:gd name="T17" fmla="*/ 107 h 117"/>
                  <a:gd name="T18" fmla="*/ 315 w 332"/>
                  <a:gd name="T19" fmla="*/ 97 h 117"/>
                  <a:gd name="T20" fmla="*/ 17 w 332"/>
                  <a:gd name="T21" fmla="*/ 97 h 117"/>
                  <a:gd name="T22" fmla="*/ 0 w 332"/>
                  <a:gd name="T23" fmla="*/ 107 h 117"/>
                  <a:gd name="T24" fmla="*/ 17 w 332"/>
                  <a:gd name="T25" fmla="*/ 117 h 117"/>
                  <a:gd name="T26" fmla="*/ 315 w 332"/>
                  <a:gd name="T2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2" h="117">
                    <a:moveTo>
                      <a:pt x="315" y="20"/>
                    </a:moveTo>
                    <a:cubicBezTo>
                      <a:pt x="322" y="20"/>
                      <a:pt x="332" y="20"/>
                      <a:pt x="332" y="10"/>
                    </a:cubicBezTo>
                    <a:cubicBezTo>
                      <a:pt x="332" y="0"/>
                      <a:pt x="322" y="0"/>
                      <a:pt x="315" y="0"/>
                    </a:cubicBezTo>
                    <a:lnTo>
                      <a:pt x="17" y="0"/>
                    </a:lnTo>
                    <a:cubicBezTo>
                      <a:pt x="10" y="0"/>
                      <a:pt x="0" y="0"/>
                      <a:pt x="0" y="10"/>
                    </a:cubicBezTo>
                    <a:cubicBezTo>
                      <a:pt x="0" y="20"/>
                      <a:pt x="10" y="20"/>
                      <a:pt x="17" y="20"/>
                    </a:cubicBezTo>
                    <a:lnTo>
                      <a:pt x="315" y="20"/>
                    </a:lnTo>
                    <a:close/>
                    <a:moveTo>
                      <a:pt x="315" y="117"/>
                    </a:moveTo>
                    <a:cubicBezTo>
                      <a:pt x="322" y="117"/>
                      <a:pt x="332" y="117"/>
                      <a:pt x="332" y="107"/>
                    </a:cubicBezTo>
                    <a:cubicBezTo>
                      <a:pt x="332" y="97"/>
                      <a:pt x="322" y="97"/>
                      <a:pt x="315" y="97"/>
                    </a:cubicBezTo>
                    <a:lnTo>
                      <a:pt x="17" y="97"/>
                    </a:lnTo>
                    <a:cubicBezTo>
                      <a:pt x="10" y="97"/>
                      <a:pt x="0" y="97"/>
                      <a:pt x="0" y="107"/>
                    </a:cubicBezTo>
                    <a:cubicBezTo>
                      <a:pt x="0" y="117"/>
                      <a:pt x="10" y="117"/>
                      <a:pt x="17" y="117"/>
                    </a:cubicBezTo>
                    <a:lnTo>
                      <a:pt x="315" y="11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95" name="Freeform 69">
                <a:extLst>
                  <a:ext uri="{FF2B5EF4-FFF2-40B4-BE49-F238E27FC236}">
                    <a16:creationId xmlns:a16="http://schemas.microsoft.com/office/drawing/2014/main" id="{71A1BF5A-DAA9-469E-8ECD-84D556293F5A}"/>
                  </a:ext>
                </a:extLst>
              </p:cNvPr>
              <p:cNvSpPr>
                <a:spLocks/>
              </p:cNvSpPr>
              <p:nvPr>
                <p:custDataLst>
                  <p:tags r:id="rId64"/>
                </p:custDataLst>
              </p:nvPr>
            </p:nvSpPr>
            <p:spPr bwMode="auto">
              <a:xfrm>
                <a:off x="8280400" y="3133725"/>
                <a:ext cx="188913" cy="147638"/>
              </a:xfrm>
              <a:custGeom>
                <a:avLst/>
                <a:gdLst>
                  <a:gd name="T0" fmla="*/ 162 w 281"/>
                  <a:gd name="T1" fmla="*/ 99 h 221"/>
                  <a:gd name="T2" fmla="*/ 220 w 281"/>
                  <a:gd name="T3" fmla="*/ 34 h 221"/>
                  <a:gd name="T4" fmla="*/ 271 w 281"/>
                  <a:gd name="T5" fmla="*/ 23 h 221"/>
                  <a:gd name="T6" fmla="*/ 271 w 281"/>
                  <a:gd name="T7" fmla="*/ 0 h 221"/>
                  <a:gd name="T8" fmla="*/ 225 w 281"/>
                  <a:gd name="T9" fmla="*/ 1 h 221"/>
                  <a:gd name="T10" fmla="*/ 174 w 281"/>
                  <a:gd name="T11" fmla="*/ 0 h 221"/>
                  <a:gd name="T12" fmla="*/ 174 w 281"/>
                  <a:gd name="T13" fmla="*/ 23 h 221"/>
                  <a:gd name="T14" fmla="*/ 193 w 281"/>
                  <a:gd name="T15" fmla="*/ 28 h 221"/>
                  <a:gd name="T16" fmla="*/ 189 w 281"/>
                  <a:gd name="T17" fmla="*/ 34 h 221"/>
                  <a:gd name="T18" fmla="*/ 147 w 281"/>
                  <a:gd name="T19" fmla="*/ 81 h 221"/>
                  <a:gd name="T20" fmla="*/ 98 w 281"/>
                  <a:gd name="T21" fmla="*/ 23 h 221"/>
                  <a:gd name="T22" fmla="*/ 118 w 281"/>
                  <a:gd name="T23" fmla="*/ 23 h 221"/>
                  <a:gd name="T24" fmla="*/ 118 w 281"/>
                  <a:gd name="T25" fmla="*/ 0 h 221"/>
                  <a:gd name="T26" fmla="*/ 57 w 281"/>
                  <a:gd name="T27" fmla="*/ 1 h 221"/>
                  <a:gd name="T28" fmla="*/ 3 w 281"/>
                  <a:gd name="T29" fmla="*/ 0 h 221"/>
                  <a:gd name="T30" fmla="*/ 3 w 281"/>
                  <a:gd name="T31" fmla="*/ 23 h 221"/>
                  <a:gd name="T32" fmla="*/ 38 w 281"/>
                  <a:gd name="T33" fmla="*/ 23 h 221"/>
                  <a:gd name="T34" fmla="*/ 116 w 281"/>
                  <a:gd name="T35" fmla="*/ 115 h 221"/>
                  <a:gd name="T36" fmla="*/ 50 w 281"/>
                  <a:gd name="T37" fmla="*/ 188 h 221"/>
                  <a:gd name="T38" fmla="*/ 0 w 281"/>
                  <a:gd name="T39" fmla="*/ 198 h 221"/>
                  <a:gd name="T40" fmla="*/ 0 w 281"/>
                  <a:gd name="T41" fmla="*/ 221 h 221"/>
                  <a:gd name="T42" fmla="*/ 46 w 281"/>
                  <a:gd name="T43" fmla="*/ 220 h 221"/>
                  <a:gd name="T44" fmla="*/ 97 w 281"/>
                  <a:gd name="T45" fmla="*/ 221 h 221"/>
                  <a:gd name="T46" fmla="*/ 97 w 281"/>
                  <a:gd name="T47" fmla="*/ 198 h 221"/>
                  <a:gd name="T48" fmla="*/ 79 w 281"/>
                  <a:gd name="T49" fmla="*/ 192 h 221"/>
                  <a:gd name="T50" fmla="*/ 82 w 281"/>
                  <a:gd name="T51" fmla="*/ 187 h 221"/>
                  <a:gd name="T52" fmla="*/ 131 w 281"/>
                  <a:gd name="T53" fmla="*/ 133 h 221"/>
                  <a:gd name="T54" fmla="*/ 186 w 281"/>
                  <a:gd name="T55" fmla="*/ 198 h 221"/>
                  <a:gd name="T56" fmla="*/ 166 w 281"/>
                  <a:gd name="T57" fmla="*/ 198 h 221"/>
                  <a:gd name="T58" fmla="*/ 166 w 281"/>
                  <a:gd name="T59" fmla="*/ 221 h 221"/>
                  <a:gd name="T60" fmla="*/ 226 w 281"/>
                  <a:gd name="T61" fmla="*/ 220 h 221"/>
                  <a:gd name="T62" fmla="*/ 281 w 281"/>
                  <a:gd name="T63" fmla="*/ 221 h 221"/>
                  <a:gd name="T64" fmla="*/ 281 w 281"/>
                  <a:gd name="T65" fmla="*/ 198 h 221"/>
                  <a:gd name="T66" fmla="*/ 245 w 281"/>
                  <a:gd name="T67" fmla="*/ 198 h 221"/>
                  <a:gd name="T68" fmla="*/ 162 w 281"/>
                  <a:gd name="T69" fmla="*/ 99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81" h="221">
                    <a:moveTo>
                      <a:pt x="162" y="99"/>
                    </a:moveTo>
                    <a:lnTo>
                      <a:pt x="220" y="34"/>
                    </a:lnTo>
                    <a:cubicBezTo>
                      <a:pt x="227" y="27"/>
                      <a:pt x="230" y="23"/>
                      <a:pt x="271" y="23"/>
                    </a:cubicBezTo>
                    <a:lnTo>
                      <a:pt x="271" y="0"/>
                    </a:lnTo>
                    <a:cubicBezTo>
                      <a:pt x="253" y="1"/>
                      <a:pt x="228" y="1"/>
                      <a:pt x="225" y="1"/>
                    </a:cubicBezTo>
                    <a:cubicBezTo>
                      <a:pt x="213" y="1"/>
                      <a:pt x="188" y="0"/>
                      <a:pt x="174" y="0"/>
                    </a:cubicBezTo>
                    <a:lnTo>
                      <a:pt x="174" y="23"/>
                    </a:lnTo>
                    <a:cubicBezTo>
                      <a:pt x="181" y="23"/>
                      <a:pt x="187" y="24"/>
                      <a:pt x="193" y="28"/>
                    </a:cubicBezTo>
                    <a:cubicBezTo>
                      <a:pt x="191" y="31"/>
                      <a:pt x="191" y="32"/>
                      <a:pt x="189" y="34"/>
                    </a:cubicBezTo>
                    <a:lnTo>
                      <a:pt x="147" y="81"/>
                    </a:lnTo>
                    <a:lnTo>
                      <a:pt x="98" y="23"/>
                    </a:lnTo>
                    <a:lnTo>
                      <a:pt x="118" y="23"/>
                    </a:lnTo>
                    <a:lnTo>
                      <a:pt x="118" y="0"/>
                    </a:lnTo>
                    <a:cubicBezTo>
                      <a:pt x="105" y="0"/>
                      <a:pt x="73" y="1"/>
                      <a:pt x="57" y="1"/>
                    </a:cubicBezTo>
                    <a:cubicBezTo>
                      <a:pt x="42" y="1"/>
                      <a:pt x="19" y="0"/>
                      <a:pt x="3" y="0"/>
                    </a:cubicBezTo>
                    <a:lnTo>
                      <a:pt x="3" y="23"/>
                    </a:lnTo>
                    <a:lnTo>
                      <a:pt x="38" y="23"/>
                    </a:lnTo>
                    <a:lnTo>
                      <a:pt x="116" y="115"/>
                    </a:lnTo>
                    <a:lnTo>
                      <a:pt x="50" y="188"/>
                    </a:lnTo>
                    <a:cubicBezTo>
                      <a:pt x="42" y="198"/>
                      <a:pt x="24" y="198"/>
                      <a:pt x="0" y="198"/>
                    </a:cubicBezTo>
                    <a:lnTo>
                      <a:pt x="0" y="221"/>
                    </a:lnTo>
                    <a:cubicBezTo>
                      <a:pt x="18" y="220"/>
                      <a:pt x="44" y="220"/>
                      <a:pt x="46" y="220"/>
                    </a:cubicBezTo>
                    <a:cubicBezTo>
                      <a:pt x="58" y="220"/>
                      <a:pt x="87" y="221"/>
                      <a:pt x="97" y="221"/>
                    </a:cubicBezTo>
                    <a:lnTo>
                      <a:pt x="97" y="198"/>
                    </a:lnTo>
                    <a:cubicBezTo>
                      <a:pt x="88" y="198"/>
                      <a:pt x="79" y="195"/>
                      <a:pt x="79" y="192"/>
                    </a:cubicBezTo>
                    <a:cubicBezTo>
                      <a:pt x="79" y="192"/>
                      <a:pt x="79" y="191"/>
                      <a:pt x="82" y="187"/>
                    </a:cubicBezTo>
                    <a:lnTo>
                      <a:pt x="131" y="133"/>
                    </a:lnTo>
                    <a:lnTo>
                      <a:pt x="186" y="198"/>
                    </a:lnTo>
                    <a:lnTo>
                      <a:pt x="166" y="198"/>
                    </a:lnTo>
                    <a:lnTo>
                      <a:pt x="166" y="221"/>
                    </a:lnTo>
                    <a:cubicBezTo>
                      <a:pt x="179" y="221"/>
                      <a:pt x="210" y="220"/>
                      <a:pt x="226" y="220"/>
                    </a:cubicBezTo>
                    <a:cubicBezTo>
                      <a:pt x="242" y="220"/>
                      <a:pt x="264" y="221"/>
                      <a:pt x="281" y="221"/>
                    </a:cubicBezTo>
                    <a:lnTo>
                      <a:pt x="281" y="198"/>
                    </a:lnTo>
                    <a:lnTo>
                      <a:pt x="245" y="198"/>
                    </a:lnTo>
                    <a:lnTo>
                      <a:pt x="162" y="99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96" name="Freeform 70">
                <a:extLst>
                  <a:ext uri="{FF2B5EF4-FFF2-40B4-BE49-F238E27FC236}">
                    <a16:creationId xmlns:a16="http://schemas.microsoft.com/office/drawing/2014/main" id="{F2AD64CF-E7CD-4A45-9479-E46E7EA5D6D2}"/>
                  </a:ext>
                </a:extLst>
              </p:cNvPr>
              <p:cNvSpPr>
                <a:spLocks/>
              </p:cNvSpPr>
              <p:nvPr>
                <p:custDataLst>
                  <p:tags r:id="rId65"/>
                </p:custDataLst>
              </p:nvPr>
            </p:nvSpPr>
            <p:spPr bwMode="auto">
              <a:xfrm>
                <a:off x="8509000" y="3030538"/>
                <a:ext cx="77788" cy="334963"/>
              </a:xfrm>
              <a:custGeom>
                <a:avLst/>
                <a:gdLst>
                  <a:gd name="T0" fmla="*/ 116 w 116"/>
                  <a:gd name="T1" fmla="*/ 494 h 499"/>
                  <a:gd name="T2" fmla="*/ 107 w 116"/>
                  <a:gd name="T3" fmla="*/ 483 h 499"/>
                  <a:gd name="T4" fmla="*/ 29 w 116"/>
                  <a:gd name="T5" fmla="*/ 250 h 499"/>
                  <a:gd name="T6" fmla="*/ 109 w 116"/>
                  <a:gd name="T7" fmla="*/ 14 h 499"/>
                  <a:gd name="T8" fmla="*/ 116 w 116"/>
                  <a:gd name="T9" fmla="*/ 5 h 499"/>
                  <a:gd name="T10" fmla="*/ 111 w 116"/>
                  <a:gd name="T11" fmla="*/ 0 h 499"/>
                  <a:gd name="T12" fmla="*/ 31 w 116"/>
                  <a:gd name="T13" fmla="*/ 97 h 499"/>
                  <a:gd name="T14" fmla="*/ 0 w 116"/>
                  <a:gd name="T15" fmla="*/ 250 h 499"/>
                  <a:gd name="T16" fmla="*/ 33 w 116"/>
                  <a:gd name="T17" fmla="*/ 405 h 499"/>
                  <a:gd name="T18" fmla="*/ 111 w 116"/>
                  <a:gd name="T19" fmla="*/ 499 h 499"/>
                  <a:gd name="T20" fmla="*/ 116 w 116"/>
                  <a:gd name="T21" fmla="*/ 494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6" h="499">
                    <a:moveTo>
                      <a:pt x="116" y="494"/>
                    </a:moveTo>
                    <a:cubicBezTo>
                      <a:pt x="116" y="493"/>
                      <a:pt x="116" y="492"/>
                      <a:pt x="107" y="483"/>
                    </a:cubicBezTo>
                    <a:cubicBezTo>
                      <a:pt x="45" y="420"/>
                      <a:pt x="29" y="326"/>
                      <a:pt x="29" y="250"/>
                    </a:cubicBezTo>
                    <a:cubicBezTo>
                      <a:pt x="29" y="163"/>
                      <a:pt x="48" y="76"/>
                      <a:pt x="109" y="14"/>
                    </a:cubicBezTo>
                    <a:cubicBezTo>
                      <a:pt x="116" y="7"/>
                      <a:pt x="116" y="7"/>
                      <a:pt x="116" y="5"/>
                    </a:cubicBezTo>
                    <a:cubicBezTo>
                      <a:pt x="116" y="2"/>
                      <a:pt x="114" y="0"/>
                      <a:pt x="111" y="0"/>
                    </a:cubicBezTo>
                    <a:cubicBezTo>
                      <a:pt x="106" y="0"/>
                      <a:pt x="61" y="34"/>
                      <a:pt x="31" y="97"/>
                    </a:cubicBezTo>
                    <a:cubicBezTo>
                      <a:pt x="6" y="152"/>
                      <a:pt x="0" y="208"/>
                      <a:pt x="0" y="250"/>
                    </a:cubicBezTo>
                    <a:cubicBezTo>
                      <a:pt x="0" y="288"/>
                      <a:pt x="5" y="349"/>
                      <a:pt x="33" y="405"/>
                    </a:cubicBezTo>
                    <a:cubicBezTo>
                      <a:pt x="63" y="467"/>
                      <a:pt x="106" y="499"/>
                      <a:pt x="111" y="499"/>
                    </a:cubicBezTo>
                    <a:cubicBezTo>
                      <a:pt x="114" y="499"/>
                      <a:pt x="116" y="498"/>
                      <a:pt x="116" y="494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97" name="Freeform 71">
                <a:extLst>
                  <a:ext uri="{FF2B5EF4-FFF2-40B4-BE49-F238E27FC236}">
                    <a16:creationId xmlns:a16="http://schemas.microsoft.com/office/drawing/2014/main" id="{389D6714-4443-453C-B754-B0B463E16CA8}"/>
                  </a:ext>
                </a:extLst>
              </p:cNvPr>
              <p:cNvSpPr>
                <a:spLocks/>
              </p:cNvSpPr>
              <p:nvPr>
                <p:custDataLst>
                  <p:tags r:id="rId66"/>
                </p:custDataLst>
              </p:nvPr>
            </p:nvSpPr>
            <p:spPr bwMode="auto">
              <a:xfrm>
                <a:off x="8613775" y="3071813"/>
                <a:ext cx="101600" cy="214313"/>
              </a:xfrm>
              <a:custGeom>
                <a:avLst/>
                <a:gdLst>
                  <a:gd name="T0" fmla="*/ 91 w 153"/>
                  <a:gd name="T1" fmla="*/ 113 h 318"/>
                  <a:gd name="T2" fmla="*/ 138 w 153"/>
                  <a:gd name="T3" fmla="*/ 113 h 318"/>
                  <a:gd name="T4" fmla="*/ 153 w 153"/>
                  <a:gd name="T5" fmla="*/ 103 h 318"/>
                  <a:gd name="T6" fmla="*/ 139 w 153"/>
                  <a:gd name="T7" fmla="*/ 97 h 318"/>
                  <a:gd name="T8" fmla="*/ 95 w 153"/>
                  <a:gd name="T9" fmla="*/ 97 h 318"/>
                  <a:gd name="T10" fmla="*/ 116 w 153"/>
                  <a:gd name="T11" fmla="*/ 13 h 318"/>
                  <a:gd name="T12" fmla="*/ 101 w 153"/>
                  <a:gd name="T13" fmla="*/ 0 h 318"/>
                  <a:gd name="T14" fmla="*/ 81 w 153"/>
                  <a:gd name="T15" fmla="*/ 18 h 318"/>
                  <a:gd name="T16" fmla="*/ 62 w 153"/>
                  <a:gd name="T17" fmla="*/ 97 h 318"/>
                  <a:gd name="T18" fmla="*/ 15 w 153"/>
                  <a:gd name="T19" fmla="*/ 97 h 318"/>
                  <a:gd name="T20" fmla="*/ 0 w 153"/>
                  <a:gd name="T21" fmla="*/ 107 h 318"/>
                  <a:gd name="T22" fmla="*/ 14 w 153"/>
                  <a:gd name="T23" fmla="*/ 113 h 318"/>
                  <a:gd name="T24" fmla="*/ 58 w 153"/>
                  <a:gd name="T25" fmla="*/ 113 h 318"/>
                  <a:gd name="T26" fmla="*/ 20 w 153"/>
                  <a:gd name="T27" fmla="*/ 272 h 318"/>
                  <a:gd name="T28" fmla="*/ 66 w 153"/>
                  <a:gd name="T29" fmla="*/ 318 h 318"/>
                  <a:gd name="T30" fmla="*/ 145 w 153"/>
                  <a:gd name="T31" fmla="*/ 241 h 318"/>
                  <a:gd name="T32" fmla="*/ 139 w 153"/>
                  <a:gd name="T33" fmla="*/ 236 h 318"/>
                  <a:gd name="T34" fmla="*/ 131 w 153"/>
                  <a:gd name="T35" fmla="*/ 243 h 318"/>
                  <a:gd name="T36" fmla="*/ 67 w 153"/>
                  <a:gd name="T37" fmla="*/ 307 h 318"/>
                  <a:gd name="T38" fmla="*/ 51 w 153"/>
                  <a:gd name="T39" fmla="*/ 284 h 318"/>
                  <a:gd name="T40" fmla="*/ 54 w 153"/>
                  <a:gd name="T41" fmla="*/ 260 h 318"/>
                  <a:gd name="T42" fmla="*/ 91 w 153"/>
                  <a:gd name="T43" fmla="*/ 11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3" h="318">
                    <a:moveTo>
                      <a:pt x="91" y="113"/>
                    </a:moveTo>
                    <a:lnTo>
                      <a:pt x="138" y="113"/>
                    </a:lnTo>
                    <a:cubicBezTo>
                      <a:pt x="148" y="113"/>
                      <a:pt x="153" y="113"/>
                      <a:pt x="153" y="103"/>
                    </a:cubicBezTo>
                    <a:cubicBezTo>
                      <a:pt x="153" y="97"/>
                      <a:pt x="148" y="97"/>
                      <a:pt x="139" y="97"/>
                    </a:cubicBezTo>
                    <a:lnTo>
                      <a:pt x="95" y="97"/>
                    </a:lnTo>
                    <a:cubicBezTo>
                      <a:pt x="113" y="26"/>
                      <a:pt x="116" y="16"/>
                      <a:pt x="116" y="13"/>
                    </a:cubicBezTo>
                    <a:cubicBezTo>
                      <a:pt x="116" y="5"/>
                      <a:pt x="110" y="0"/>
                      <a:pt x="101" y="0"/>
                    </a:cubicBezTo>
                    <a:cubicBezTo>
                      <a:pt x="100" y="0"/>
                      <a:pt x="86" y="0"/>
                      <a:pt x="81" y="18"/>
                    </a:cubicBezTo>
                    <a:lnTo>
                      <a:pt x="62" y="97"/>
                    </a:lnTo>
                    <a:lnTo>
                      <a:pt x="15" y="97"/>
                    </a:lnTo>
                    <a:cubicBezTo>
                      <a:pt x="5" y="97"/>
                      <a:pt x="0" y="97"/>
                      <a:pt x="0" y="107"/>
                    </a:cubicBezTo>
                    <a:cubicBezTo>
                      <a:pt x="0" y="113"/>
                      <a:pt x="4" y="113"/>
                      <a:pt x="14" y="113"/>
                    </a:cubicBezTo>
                    <a:lnTo>
                      <a:pt x="58" y="113"/>
                    </a:lnTo>
                    <a:cubicBezTo>
                      <a:pt x="22" y="254"/>
                      <a:pt x="20" y="263"/>
                      <a:pt x="20" y="272"/>
                    </a:cubicBezTo>
                    <a:cubicBezTo>
                      <a:pt x="20" y="299"/>
                      <a:pt x="39" y="318"/>
                      <a:pt x="66" y="318"/>
                    </a:cubicBezTo>
                    <a:cubicBezTo>
                      <a:pt x="117" y="318"/>
                      <a:pt x="145" y="245"/>
                      <a:pt x="145" y="241"/>
                    </a:cubicBezTo>
                    <a:cubicBezTo>
                      <a:pt x="145" y="236"/>
                      <a:pt x="141" y="236"/>
                      <a:pt x="139" y="236"/>
                    </a:cubicBezTo>
                    <a:cubicBezTo>
                      <a:pt x="134" y="236"/>
                      <a:pt x="134" y="237"/>
                      <a:pt x="131" y="243"/>
                    </a:cubicBezTo>
                    <a:cubicBezTo>
                      <a:pt x="110" y="295"/>
                      <a:pt x="84" y="307"/>
                      <a:pt x="67" y="307"/>
                    </a:cubicBezTo>
                    <a:cubicBezTo>
                      <a:pt x="56" y="307"/>
                      <a:pt x="51" y="300"/>
                      <a:pt x="51" y="284"/>
                    </a:cubicBezTo>
                    <a:cubicBezTo>
                      <a:pt x="51" y="272"/>
                      <a:pt x="52" y="268"/>
                      <a:pt x="54" y="260"/>
                    </a:cubicBezTo>
                    <a:lnTo>
                      <a:pt x="91" y="113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98" name="Freeform 72">
                <a:extLst>
                  <a:ext uri="{FF2B5EF4-FFF2-40B4-BE49-F238E27FC236}">
                    <a16:creationId xmlns:a16="http://schemas.microsoft.com/office/drawing/2014/main" id="{71509625-5FE4-4832-918E-A1ED0964781A}"/>
                  </a:ext>
                </a:extLst>
              </p:cNvPr>
              <p:cNvSpPr>
                <a:spLocks/>
              </p:cNvSpPr>
              <p:nvPr>
                <p:custDataLst>
                  <p:tags r:id="rId67"/>
                </p:custDataLst>
              </p:nvPr>
            </p:nvSpPr>
            <p:spPr bwMode="auto">
              <a:xfrm>
                <a:off x="8745538" y="3030538"/>
                <a:ext cx="76200" cy="334963"/>
              </a:xfrm>
              <a:custGeom>
                <a:avLst/>
                <a:gdLst>
                  <a:gd name="T0" fmla="*/ 115 w 115"/>
                  <a:gd name="T1" fmla="*/ 250 h 499"/>
                  <a:gd name="T2" fmla="*/ 82 w 115"/>
                  <a:gd name="T3" fmla="*/ 94 h 499"/>
                  <a:gd name="T4" fmla="*/ 5 w 115"/>
                  <a:gd name="T5" fmla="*/ 0 h 499"/>
                  <a:gd name="T6" fmla="*/ 0 w 115"/>
                  <a:gd name="T7" fmla="*/ 5 h 499"/>
                  <a:gd name="T8" fmla="*/ 9 w 115"/>
                  <a:gd name="T9" fmla="*/ 16 h 499"/>
                  <a:gd name="T10" fmla="*/ 86 w 115"/>
                  <a:gd name="T11" fmla="*/ 250 h 499"/>
                  <a:gd name="T12" fmla="*/ 6 w 115"/>
                  <a:gd name="T13" fmla="*/ 486 h 499"/>
                  <a:gd name="T14" fmla="*/ 0 w 115"/>
                  <a:gd name="T15" fmla="*/ 494 h 499"/>
                  <a:gd name="T16" fmla="*/ 5 w 115"/>
                  <a:gd name="T17" fmla="*/ 499 h 499"/>
                  <a:gd name="T18" fmla="*/ 84 w 115"/>
                  <a:gd name="T19" fmla="*/ 402 h 499"/>
                  <a:gd name="T20" fmla="*/ 115 w 115"/>
                  <a:gd name="T21" fmla="*/ 250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5" h="499">
                    <a:moveTo>
                      <a:pt x="115" y="250"/>
                    </a:moveTo>
                    <a:cubicBezTo>
                      <a:pt x="115" y="211"/>
                      <a:pt x="110" y="150"/>
                      <a:pt x="82" y="94"/>
                    </a:cubicBezTo>
                    <a:cubicBezTo>
                      <a:pt x="53" y="32"/>
                      <a:pt x="10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7"/>
                      <a:pt x="0" y="7"/>
                      <a:pt x="9" y="16"/>
                    </a:cubicBezTo>
                    <a:cubicBezTo>
                      <a:pt x="58" y="66"/>
                      <a:pt x="86" y="145"/>
                      <a:pt x="86" y="250"/>
                    </a:cubicBezTo>
                    <a:cubicBezTo>
                      <a:pt x="86" y="335"/>
                      <a:pt x="68" y="423"/>
                      <a:pt x="6" y="486"/>
                    </a:cubicBezTo>
                    <a:cubicBezTo>
                      <a:pt x="0" y="492"/>
                      <a:pt x="0" y="493"/>
                      <a:pt x="0" y="494"/>
                    </a:cubicBezTo>
                    <a:cubicBezTo>
                      <a:pt x="0" y="497"/>
                      <a:pt x="2" y="499"/>
                      <a:pt x="5" y="499"/>
                    </a:cubicBezTo>
                    <a:cubicBezTo>
                      <a:pt x="10" y="499"/>
                      <a:pt x="55" y="465"/>
                      <a:pt x="84" y="402"/>
                    </a:cubicBezTo>
                    <a:cubicBezTo>
                      <a:pt x="109" y="347"/>
                      <a:pt x="115" y="291"/>
                      <a:pt x="115" y="250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latin typeface="Garamond" panose="02020404030301010803" pitchFamily="18" charset="0"/>
                </a:endParaRP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2DB343B6-AA1B-4EFA-AD5A-E03EE70C898B}"/>
                </a:ext>
              </a:extLst>
            </p:cNvPr>
            <p:cNvGrpSpPr>
              <a:grpSpLocks noChangeAspect="1"/>
            </p:cNvGrpSpPr>
            <p:nvPr>
              <p:custDataLst>
                <p:tags r:id="rId43"/>
              </p:custDataLst>
            </p:nvPr>
          </p:nvGrpSpPr>
          <p:grpSpPr>
            <a:xfrm>
              <a:off x="7285163" y="3515060"/>
              <a:ext cx="2008526" cy="396253"/>
              <a:chOff x="6907213" y="3708400"/>
              <a:chExt cx="2019300" cy="455613"/>
            </a:xfrm>
          </p:grpSpPr>
          <p:sp>
            <p:nvSpPr>
              <p:cNvPr id="121" name="Freeform 79">
                <a:extLst>
                  <a:ext uri="{FF2B5EF4-FFF2-40B4-BE49-F238E27FC236}">
                    <a16:creationId xmlns:a16="http://schemas.microsoft.com/office/drawing/2014/main" id="{AB744E3F-AC38-475B-BCDB-BF3626D9CEE7}"/>
                  </a:ext>
                </a:extLst>
              </p:cNvPr>
              <p:cNvSpPr>
                <a:spLocks noEditPoints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6907213" y="3783013"/>
                <a:ext cx="182563" cy="360363"/>
              </a:xfrm>
              <a:custGeom>
                <a:avLst/>
                <a:gdLst>
                  <a:gd name="T0" fmla="*/ 194 w 262"/>
                  <a:gd name="T1" fmla="*/ 12 h 448"/>
                  <a:gd name="T2" fmla="*/ 195 w 262"/>
                  <a:gd name="T3" fmla="*/ 5 h 448"/>
                  <a:gd name="T4" fmla="*/ 189 w 262"/>
                  <a:gd name="T5" fmla="*/ 0 h 448"/>
                  <a:gd name="T6" fmla="*/ 182 w 262"/>
                  <a:gd name="T7" fmla="*/ 10 h 448"/>
                  <a:gd name="T8" fmla="*/ 153 w 262"/>
                  <a:gd name="T9" fmla="*/ 125 h 448"/>
                  <a:gd name="T10" fmla="*/ 0 w 262"/>
                  <a:gd name="T11" fmla="*/ 262 h 448"/>
                  <a:gd name="T12" fmla="*/ 96 w 262"/>
                  <a:gd name="T13" fmla="*/ 352 h 448"/>
                  <a:gd name="T14" fmla="*/ 85 w 262"/>
                  <a:gd name="T15" fmla="*/ 399 h 448"/>
                  <a:gd name="T16" fmla="*/ 74 w 262"/>
                  <a:gd name="T17" fmla="*/ 443 h 448"/>
                  <a:gd name="T18" fmla="*/ 80 w 262"/>
                  <a:gd name="T19" fmla="*/ 448 h 448"/>
                  <a:gd name="T20" fmla="*/ 85 w 262"/>
                  <a:gd name="T21" fmla="*/ 446 h 448"/>
                  <a:gd name="T22" fmla="*/ 90 w 262"/>
                  <a:gd name="T23" fmla="*/ 426 h 448"/>
                  <a:gd name="T24" fmla="*/ 109 w 262"/>
                  <a:gd name="T25" fmla="*/ 352 h 448"/>
                  <a:gd name="T26" fmla="*/ 262 w 262"/>
                  <a:gd name="T27" fmla="*/ 215 h 448"/>
                  <a:gd name="T28" fmla="*/ 166 w 262"/>
                  <a:gd name="T29" fmla="*/ 125 h 448"/>
                  <a:gd name="T30" fmla="*/ 194 w 262"/>
                  <a:gd name="T31" fmla="*/ 12 h 448"/>
                  <a:gd name="T32" fmla="*/ 99 w 262"/>
                  <a:gd name="T33" fmla="*/ 341 h 448"/>
                  <a:gd name="T34" fmla="*/ 33 w 262"/>
                  <a:gd name="T35" fmla="*/ 272 h 448"/>
                  <a:gd name="T36" fmla="*/ 150 w 262"/>
                  <a:gd name="T37" fmla="*/ 136 h 448"/>
                  <a:gd name="T38" fmla="*/ 99 w 262"/>
                  <a:gd name="T39" fmla="*/ 341 h 448"/>
                  <a:gd name="T40" fmla="*/ 163 w 262"/>
                  <a:gd name="T41" fmla="*/ 136 h 448"/>
                  <a:gd name="T42" fmla="*/ 229 w 262"/>
                  <a:gd name="T43" fmla="*/ 205 h 448"/>
                  <a:gd name="T44" fmla="*/ 112 w 262"/>
                  <a:gd name="T45" fmla="*/ 341 h 448"/>
                  <a:gd name="T46" fmla="*/ 163 w 262"/>
                  <a:gd name="T47" fmla="*/ 136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2" h="448">
                    <a:moveTo>
                      <a:pt x="194" y="12"/>
                    </a:moveTo>
                    <a:cubicBezTo>
                      <a:pt x="194" y="11"/>
                      <a:pt x="195" y="5"/>
                      <a:pt x="195" y="5"/>
                    </a:cubicBezTo>
                    <a:cubicBezTo>
                      <a:pt x="195" y="4"/>
                      <a:pt x="195" y="0"/>
                      <a:pt x="189" y="0"/>
                    </a:cubicBezTo>
                    <a:cubicBezTo>
                      <a:pt x="184" y="0"/>
                      <a:pt x="184" y="1"/>
                      <a:pt x="182" y="10"/>
                    </a:cubicBezTo>
                    <a:lnTo>
                      <a:pt x="153" y="125"/>
                    </a:lnTo>
                    <a:cubicBezTo>
                      <a:pt x="74" y="127"/>
                      <a:pt x="0" y="194"/>
                      <a:pt x="0" y="262"/>
                    </a:cubicBezTo>
                    <a:cubicBezTo>
                      <a:pt x="0" y="309"/>
                      <a:pt x="35" y="348"/>
                      <a:pt x="96" y="352"/>
                    </a:cubicBezTo>
                    <a:cubicBezTo>
                      <a:pt x="92" y="367"/>
                      <a:pt x="89" y="383"/>
                      <a:pt x="85" y="399"/>
                    </a:cubicBezTo>
                    <a:cubicBezTo>
                      <a:pt x="79" y="422"/>
                      <a:pt x="74" y="441"/>
                      <a:pt x="74" y="443"/>
                    </a:cubicBezTo>
                    <a:cubicBezTo>
                      <a:pt x="74" y="448"/>
                      <a:pt x="77" y="448"/>
                      <a:pt x="80" y="448"/>
                    </a:cubicBezTo>
                    <a:cubicBezTo>
                      <a:pt x="82" y="448"/>
                      <a:pt x="83" y="448"/>
                      <a:pt x="85" y="446"/>
                    </a:cubicBezTo>
                    <a:cubicBezTo>
                      <a:pt x="86" y="445"/>
                      <a:pt x="89" y="433"/>
                      <a:pt x="90" y="426"/>
                    </a:cubicBezTo>
                    <a:lnTo>
                      <a:pt x="109" y="352"/>
                    </a:lnTo>
                    <a:cubicBezTo>
                      <a:pt x="189" y="349"/>
                      <a:pt x="262" y="282"/>
                      <a:pt x="262" y="215"/>
                    </a:cubicBezTo>
                    <a:cubicBezTo>
                      <a:pt x="262" y="176"/>
                      <a:pt x="235" y="130"/>
                      <a:pt x="166" y="125"/>
                    </a:cubicBezTo>
                    <a:lnTo>
                      <a:pt x="194" y="12"/>
                    </a:lnTo>
                    <a:close/>
                    <a:moveTo>
                      <a:pt x="99" y="341"/>
                    </a:moveTo>
                    <a:cubicBezTo>
                      <a:pt x="69" y="339"/>
                      <a:pt x="33" y="322"/>
                      <a:pt x="33" y="272"/>
                    </a:cubicBezTo>
                    <a:cubicBezTo>
                      <a:pt x="33" y="212"/>
                      <a:pt x="76" y="142"/>
                      <a:pt x="150" y="136"/>
                    </a:cubicBezTo>
                    <a:lnTo>
                      <a:pt x="99" y="341"/>
                    </a:lnTo>
                    <a:close/>
                    <a:moveTo>
                      <a:pt x="163" y="136"/>
                    </a:moveTo>
                    <a:cubicBezTo>
                      <a:pt x="201" y="138"/>
                      <a:pt x="229" y="161"/>
                      <a:pt x="229" y="205"/>
                    </a:cubicBezTo>
                    <a:cubicBezTo>
                      <a:pt x="229" y="264"/>
                      <a:pt x="186" y="335"/>
                      <a:pt x="112" y="341"/>
                    </a:cubicBezTo>
                    <a:lnTo>
                      <a:pt x="163" y="136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122" name="Freeform 80">
                <a:extLst>
                  <a:ext uri="{FF2B5EF4-FFF2-40B4-BE49-F238E27FC236}">
                    <a16:creationId xmlns:a16="http://schemas.microsoft.com/office/drawing/2014/main" id="{80EE7DE4-19C9-4DEF-86B1-2EE8291E0614}"/>
                  </a:ext>
                </a:extLst>
              </p:cNvPr>
              <p:cNvSpPr>
                <a:spLocks noEditPoints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7108826" y="3708400"/>
                <a:ext cx="112713" cy="192088"/>
              </a:xfrm>
              <a:custGeom>
                <a:avLst/>
                <a:gdLst>
                  <a:gd name="T0" fmla="*/ 162 w 162"/>
                  <a:gd name="T1" fmla="*/ 121 h 239"/>
                  <a:gd name="T2" fmla="*/ 141 w 162"/>
                  <a:gd name="T3" fmla="*/ 30 h 239"/>
                  <a:gd name="T4" fmla="*/ 81 w 162"/>
                  <a:gd name="T5" fmla="*/ 0 h 239"/>
                  <a:gd name="T6" fmla="*/ 0 w 162"/>
                  <a:gd name="T7" fmla="*/ 121 h 239"/>
                  <a:gd name="T8" fmla="*/ 81 w 162"/>
                  <a:gd name="T9" fmla="*/ 239 h 239"/>
                  <a:gd name="T10" fmla="*/ 162 w 162"/>
                  <a:gd name="T11" fmla="*/ 121 h 239"/>
                  <a:gd name="T12" fmla="*/ 81 w 162"/>
                  <a:gd name="T13" fmla="*/ 229 h 239"/>
                  <a:gd name="T14" fmla="*/ 37 w 162"/>
                  <a:gd name="T15" fmla="*/ 191 h 239"/>
                  <a:gd name="T16" fmla="*/ 32 w 162"/>
                  <a:gd name="T17" fmla="*/ 116 h 239"/>
                  <a:gd name="T18" fmla="*/ 37 w 162"/>
                  <a:gd name="T19" fmla="*/ 45 h 239"/>
                  <a:gd name="T20" fmla="*/ 81 w 162"/>
                  <a:gd name="T21" fmla="*/ 10 h 239"/>
                  <a:gd name="T22" fmla="*/ 124 w 162"/>
                  <a:gd name="T23" fmla="*/ 42 h 239"/>
                  <a:gd name="T24" fmla="*/ 130 w 162"/>
                  <a:gd name="T25" fmla="*/ 116 h 239"/>
                  <a:gd name="T26" fmla="*/ 126 w 162"/>
                  <a:gd name="T27" fmla="*/ 190 h 239"/>
                  <a:gd name="T28" fmla="*/ 81 w 162"/>
                  <a:gd name="T29" fmla="*/ 22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2" h="239">
                    <a:moveTo>
                      <a:pt x="162" y="121"/>
                    </a:moveTo>
                    <a:cubicBezTo>
                      <a:pt x="162" y="82"/>
                      <a:pt x="157" y="55"/>
                      <a:pt x="141" y="30"/>
                    </a:cubicBezTo>
                    <a:cubicBezTo>
                      <a:pt x="130" y="14"/>
                      <a:pt x="109" y="0"/>
                      <a:pt x="81" y="0"/>
                    </a:cubicBezTo>
                    <a:cubicBezTo>
                      <a:pt x="0" y="0"/>
                      <a:pt x="0" y="96"/>
                      <a:pt x="0" y="121"/>
                    </a:cubicBezTo>
                    <a:cubicBezTo>
                      <a:pt x="0" y="146"/>
                      <a:pt x="0" y="239"/>
                      <a:pt x="81" y="239"/>
                    </a:cubicBezTo>
                    <a:cubicBezTo>
                      <a:pt x="162" y="239"/>
                      <a:pt x="162" y="146"/>
                      <a:pt x="162" y="121"/>
                    </a:cubicBezTo>
                    <a:close/>
                    <a:moveTo>
                      <a:pt x="81" y="229"/>
                    </a:moveTo>
                    <a:cubicBezTo>
                      <a:pt x="65" y="229"/>
                      <a:pt x="44" y="220"/>
                      <a:pt x="37" y="191"/>
                    </a:cubicBezTo>
                    <a:cubicBezTo>
                      <a:pt x="32" y="171"/>
                      <a:pt x="32" y="142"/>
                      <a:pt x="32" y="116"/>
                    </a:cubicBezTo>
                    <a:cubicBezTo>
                      <a:pt x="32" y="91"/>
                      <a:pt x="32" y="64"/>
                      <a:pt x="37" y="45"/>
                    </a:cubicBezTo>
                    <a:cubicBezTo>
                      <a:pt x="44" y="17"/>
                      <a:pt x="67" y="10"/>
                      <a:pt x="81" y="10"/>
                    </a:cubicBezTo>
                    <a:cubicBezTo>
                      <a:pt x="100" y="10"/>
                      <a:pt x="118" y="22"/>
                      <a:pt x="124" y="42"/>
                    </a:cubicBezTo>
                    <a:cubicBezTo>
                      <a:pt x="130" y="61"/>
                      <a:pt x="130" y="86"/>
                      <a:pt x="130" y="116"/>
                    </a:cubicBezTo>
                    <a:cubicBezTo>
                      <a:pt x="130" y="142"/>
                      <a:pt x="130" y="168"/>
                      <a:pt x="126" y="190"/>
                    </a:cubicBezTo>
                    <a:cubicBezTo>
                      <a:pt x="119" y="221"/>
                      <a:pt x="95" y="229"/>
                      <a:pt x="81" y="229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123" name="Freeform 81">
                <a:extLst>
                  <a:ext uri="{FF2B5EF4-FFF2-40B4-BE49-F238E27FC236}">
                    <a16:creationId xmlns:a16="http://schemas.microsoft.com/office/drawing/2014/main" id="{05D11437-DE21-496E-9A6A-0370FA9236E1}"/>
                  </a:ext>
                </a:extLst>
              </p:cNvPr>
              <p:cNvSpPr>
                <a:spLocks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7107238" y="3984625"/>
                <a:ext cx="80963" cy="179388"/>
              </a:xfrm>
              <a:custGeom>
                <a:avLst/>
                <a:gdLst>
                  <a:gd name="T0" fmla="*/ 71 w 117"/>
                  <a:gd name="T1" fmla="*/ 80 h 222"/>
                  <a:gd name="T2" fmla="*/ 106 w 117"/>
                  <a:gd name="T3" fmla="*/ 80 h 222"/>
                  <a:gd name="T4" fmla="*/ 117 w 117"/>
                  <a:gd name="T5" fmla="*/ 73 h 222"/>
                  <a:gd name="T6" fmla="*/ 107 w 117"/>
                  <a:gd name="T7" fmla="*/ 68 h 222"/>
                  <a:gd name="T8" fmla="*/ 74 w 117"/>
                  <a:gd name="T9" fmla="*/ 68 h 222"/>
                  <a:gd name="T10" fmla="*/ 87 w 117"/>
                  <a:gd name="T11" fmla="*/ 16 h 222"/>
                  <a:gd name="T12" fmla="*/ 88 w 117"/>
                  <a:gd name="T13" fmla="*/ 11 h 222"/>
                  <a:gd name="T14" fmla="*/ 76 w 117"/>
                  <a:gd name="T15" fmla="*/ 0 h 222"/>
                  <a:gd name="T16" fmla="*/ 60 w 117"/>
                  <a:gd name="T17" fmla="*/ 15 h 222"/>
                  <a:gd name="T18" fmla="*/ 46 w 117"/>
                  <a:gd name="T19" fmla="*/ 68 h 222"/>
                  <a:gd name="T20" fmla="*/ 11 w 117"/>
                  <a:gd name="T21" fmla="*/ 68 h 222"/>
                  <a:gd name="T22" fmla="*/ 0 w 117"/>
                  <a:gd name="T23" fmla="*/ 76 h 222"/>
                  <a:gd name="T24" fmla="*/ 10 w 117"/>
                  <a:gd name="T25" fmla="*/ 80 h 222"/>
                  <a:gd name="T26" fmla="*/ 43 w 117"/>
                  <a:gd name="T27" fmla="*/ 80 h 222"/>
                  <a:gd name="T28" fmla="*/ 23 w 117"/>
                  <a:gd name="T29" fmla="*/ 163 h 222"/>
                  <a:gd name="T30" fmla="*/ 17 w 117"/>
                  <a:gd name="T31" fmla="*/ 189 h 222"/>
                  <a:gd name="T32" fmla="*/ 55 w 117"/>
                  <a:gd name="T33" fmla="*/ 222 h 222"/>
                  <a:gd name="T34" fmla="*/ 115 w 117"/>
                  <a:gd name="T35" fmla="*/ 168 h 222"/>
                  <a:gd name="T36" fmla="*/ 110 w 117"/>
                  <a:gd name="T37" fmla="*/ 164 h 222"/>
                  <a:gd name="T38" fmla="*/ 102 w 117"/>
                  <a:gd name="T39" fmla="*/ 170 h 222"/>
                  <a:gd name="T40" fmla="*/ 56 w 117"/>
                  <a:gd name="T41" fmla="*/ 212 h 222"/>
                  <a:gd name="T42" fmla="*/ 44 w 117"/>
                  <a:gd name="T43" fmla="*/ 195 h 222"/>
                  <a:gd name="T44" fmla="*/ 46 w 117"/>
                  <a:gd name="T45" fmla="*/ 181 h 222"/>
                  <a:gd name="T46" fmla="*/ 71 w 117"/>
                  <a:gd name="T47" fmla="*/ 8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7" h="222">
                    <a:moveTo>
                      <a:pt x="71" y="80"/>
                    </a:moveTo>
                    <a:lnTo>
                      <a:pt x="106" y="80"/>
                    </a:lnTo>
                    <a:cubicBezTo>
                      <a:pt x="113" y="80"/>
                      <a:pt x="117" y="80"/>
                      <a:pt x="117" y="73"/>
                    </a:cubicBezTo>
                    <a:cubicBezTo>
                      <a:pt x="117" y="68"/>
                      <a:pt x="113" y="68"/>
                      <a:pt x="107" y="68"/>
                    </a:cubicBezTo>
                    <a:lnTo>
                      <a:pt x="74" y="68"/>
                    </a:lnTo>
                    <a:lnTo>
                      <a:pt x="87" y="16"/>
                    </a:lnTo>
                    <a:cubicBezTo>
                      <a:pt x="87" y="14"/>
                      <a:pt x="88" y="13"/>
                      <a:pt x="88" y="11"/>
                    </a:cubicBezTo>
                    <a:cubicBezTo>
                      <a:pt x="88" y="5"/>
                      <a:pt x="83" y="0"/>
                      <a:pt x="76" y="0"/>
                    </a:cubicBezTo>
                    <a:cubicBezTo>
                      <a:pt x="67" y="0"/>
                      <a:pt x="62" y="6"/>
                      <a:pt x="60" y="15"/>
                    </a:cubicBezTo>
                    <a:cubicBezTo>
                      <a:pt x="57" y="24"/>
                      <a:pt x="62" y="7"/>
                      <a:pt x="46" y="68"/>
                    </a:cubicBezTo>
                    <a:lnTo>
                      <a:pt x="11" y="68"/>
                    </a:lnTo>
                    <a:cubicBezTo>
                      <a:pt x="4" y="68"/>
                      <a:pt x="0" y="68"/>
                      <a:pt x="0" y="76"/>
                    </a:cubicBezTo>
                    <a:cubicBezTo>
                      <a:pt x="0" y="80"/>
                      <a:pt x="4" y="80"/>
                      <a:pt x="10" y="80"/>
                    </a:cubicBezTo>
                    <a:lnTo>
                      <a:pt x="43" y="80"/>
                    </a:lnTo>
                    <a:lnTo>
                      <a:pt x="23" y="163"/>
                    </a:lnTo>
                    <a:cubicBezTo>
                      <a:pt x="20" y="171"/>
                      <a:pt x="17" y="184"/>
                      <a:pt x="17" y="189"/>
                    </a:cubicBezTo>
                    <a:cubicBezTo>
                      <a:pt x="17" y="209"/>
                      <a:pt x="35" y="222"/>
                      <a:pt x="55" y="222"/>
                    </a:cubicBezTo>
                    <a:cubicBezTo>
                      <a:pt x="93" y="222"/>
                      <a:pt x="115" y="173"/>
                      <a:pt x="115" y="168"/>
                    </a:cubicBezTo>
                    <a:cubicBezTo>
                      <a:pt x="115" y="164"/>
                      <a:pt x="111" y="164"/>
                      <a:pt x="110" y="164"/>
                    </a:cubicBezTo>
                    <a:cubicBezTo>
                      <a:pt x="106" y="164"/>
                      <a:pt x="105" y="164"/>
                      <a:pt x="102" y="170"/>
                    </a:cubicBezTo>
                    <a:cubicBezTo>
                      <a:pt x="93" y="192"/>
                      <a:pt x="75" y="212"/>
                      <a:pt x="56" y="212"/>
                    </a:cubicBezTo>
                    <a:cubicBezTo>
                      <a:pt x="48" y="212"/>
                      <a:pt x="44" y="207"/>
                      <a:pt x="44" y="195"/>
                    </a:cubicBezTo>
                    <a:cubicBezTo>
                      <a:pt x="44" y="191"/>
                      <a:pt x="45" y="184"/>
                      <a:pt x="46" y="181"/>
                    </a:cubicBezTo>
                    <a:lnTo>
                      <a:pt x="71" y="8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124" name="Freeform 82">
                <a:extLst>
                  <a:ext uri="{FF2B5EF4-FFF2-40B4-BE49-F238E27FC236}">
                    <a16:creationId xmlns:a16="http://schemas.microsoft.com/office/drawing/2014/main" id="{CADC3A08-7E2B-44E5-AF2F-2FBCCB0BA841}"/>
                  </a:ext>
                </a:extLst>
              </p:cNvPr>
              <p:cNvSpPr>
                <a:spLocks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7285038" y="3760788"/>
                <a:ext cx="80963" cy="401638"/>
              </a:xfrm>
              <a:custGeom>
                <a:avLst/>
                <a:gdLst>
                  <a:gd name="T0" fmla="*/ 115 w 115"/>
                  <a:gd name="T1" fmla="*/ 494 h 499"/>
                  <a:gd name="T2" fmla="*/ 107 w 115"/>
                  <a:gd name="T3" fmla="*/ 483 h 499"/>
                  <a:gd name="T4" fmla="*/ 29 w 115"/>
                  <a:gd name="T5" fmla="*/ 249 h 499"/>
                  <a:gd name="T6" fmla="*/ 109 w 115"/>
                  <a:gd name="T7" fmla="*/ 13 h 499"/>
                  <a:gd name="T8" fmla="*/ 115 w 115"/>
                  <a:gd name="T9" fmla="*/ 5 h 499"/>
                  <a:gd name="T10" fmla="*/ 110 w 115"/>
                  <a:gd name="T11" fmla="*/ 0 h 499"/>
                  <a:gd name="T12" fmla="*/ 31 w 115"/>
                  <a:gd name="T13" fmla="*/ 97 h 499"/>
                  <a:gd name="T14" fmla="*/ 0 w 115"/>
                  <a:gd name="T15" fmla="*/ 249 h 499"/>
                  <a:gd name="T16" fmla="*/ 33 w 115"/>
                  <a:gd name="T17" fmla="*/ 405 h 499"/>
                  <a:gd name="T18" fmla="*/ 110 w 115"/>
                  <a:gd name="T19" fmla="*/ 499 h 499"/>
                  <a:gd name="T20" fmla="*/ 115 w 115"/>
                  <a:gd name="T21" fmla="*/ 494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5" h="499">
                    <a:moveTo>
                      <a:pt x="115" y="494"/>
                    </a:moveTo>
                    <a:cubicBezTo>
                      <a:pt x="115" y="492"/>
                      <a:pt x="115" y="491"/>
                      <a:pt x="107" y="483"/>
                    </a:cubicBezTo>
                    <a:cubicBezTo>
                      <a:pt x="45" y="420"/>
                      <a:pt x="29" y="325"/>
                      <a:pt x="29" y="249"/>
                    </a:cubicBezTo>
                    <a:cubicBezTo>
                      <a:pt x="29" y="162"/>
                      <a:pt x="48" y="75"/>
                      <a:pt x="109" y="13"/>
                    </a:cubicBezTo>
                    <a:cubicBezTo>
                      <a:pt x="115" y="7"/>
                      <a:pt x="115" y="6"/>
                      <a:pt x="115" y="5"/>
                    </a:cubicBezTo>
                    <a:cubicBezTo>
                      <a:pt x="115" y="1"/>
                      <a:pt x="113" y="0"/>
                      <a:pt x="110" y="0"/>
                    </a:cubicBezTo>
                    <a:cubicBezTo>
                      <a:pt x="105" y="0"/>
                      <a:pt x="61" y="34"/>
                      <a:pt x="31" y="97"/>
                    </a:cubicBezTo>
                    <a:cubicBezTo>
                      <a:pt x="6" y="152"/>
                      <a:pt x="0" y="207"/>
                      <a:pt x="0" y="249"/>
                    </a:cubicBezTo>
                    <a:cubicBezTo>
                      <a:pt x="0" y="288"/>
                      <a:pt x="5" y="348"/>
                      <a:pt x="33" y="405"/>
                    </a:cubicBezTo>
                    <a:cubicBezTo>
                      <a:pt x="63" y="466"/>
                      <a:pt x="105" y="499"/>
                      <a:pt x="110" y="499"/>
                    </a:cubicBezTo>
                    <a:cubicBezTo>
                      <a:pt x="113" y="499"/>
                      <a:pt x="115" y="497"/>
                      <a:pt x="115" y="494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125" name="Freeform 83">
                <a:extLst>
                  <a:ext uri="{FF2B5EF4-FFF2-40B4-BE49-F238E27FC236}">
                    <a16:creationId xmlns:a16="http://schemas.microsoft.com/office/drawing/2014/main" id="{EC6AECCC-ED33-41F5-B3DA-108F89695A63}"/>
                  </a:ext>
                </a:extLst>
              </p:cNvPr>
              <p:cNvSpPr>
                <a:spLocks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7392988" y="3883025"/>
                <a:ext cx="195263" cy="177800"/>
              </a:xfrm>
              <a:custGeom>
                <a:avLst/>
                <a:gdLst>
                  <a:gd name="T0" fmla="*/ 162 w 281"/>
                  <a:gd name="T1" fmla="*/ 99 h 222"/>
                  <a:gd name="T2" fmla="*/ 220 w 281"/>
                  <a:gd name="T3" fmla="*/ 34 h 222"/>
                  <a:gd name="T4" fmla="*/ 271 w 281"/>
                  <a:gd name="T5" fmla="*/ 24 h 222"/>
                  <a:gd name="T6" fmla="*/ 271 w 281"/>
                  <a:gd name="T7" fmla="*/ 0 h 222"/>
                  <a:gd name="T8" fmla="*/ 225 w 281"/>
                  <a:gd name="T9" fmla="*/ 2 h 222"/>
                  <a:gd name="T10" fmla="*/ 174 w 281"/>
                  <a:gd name="T11" fmla="*/ 0 h 222"/>
                  <a:gd name="T12" fmla="*/ 174 w 281"/>
                  <a:gd name="T13" fmla="*/ 24 h 222"/>
                  <a:gd name="T14" fmla="*/ 193 w 281"/>
                  <a:gd name="T15" fmla="*/ 28 h 222"/>
                  <a:gd name="T16" fmla="*/ 189 w 281"/>
                  <a:gd name="T17" fmla="*/ 34 h 222"/>
                  <a:gd name="T18" fmla="*/ 147 w 281"/>
                  <a:gd name="T19" fmla="*/ 81 h 222"/>
                  <a:gd name="T20" fmla="*/ 98 w 281"/>
                  <a:gd name="T21" fmla="*/ 24 h 222"/>
                  <a:gd name="T22" fmla="*/ 118 w 281"/>
                  <a:gd name="T23" fmla="*/ 24 h 222"/>
                  <a:gd name="T24" fmla="*/ 118 w 281"/>
                  <a:gd name="T25" fmla="*/ 0 h 222"/>
                  <a:gd name="T26" fmla="*/ 57 w 281"/>
                  <a:gd name="T27" fmla="*/ 2 h 222"/>
                  <a:gd name="T28" fmla="*/ 3 w 281"/>
                  <a:gd name="T29" fmla="*/ 0 h 222"/>
                  <a:gd name="T30" fmla="*/ 3 w 281"/>
                  <a:gd name="T31" fmla="*/ 24 h 222"/>
                  <a:gd name="T32" fmla="*/ 38 w 281"/>
                  <a:gd name="T33" fmla="*/ 24 h 222"/>
                  <a:gd name="T34" fmla="*/ 116 w 281"/>
                  <a:gd name="T35" fmla="*/ 116 h 222"/>
                  <a:gd name="T36" fmla="*/ 50 w 281"/>
                  <a:gd name="T37" fmla="*/ 189 h 222"/>
                  <a:gd name="T38" fmla="*/ 0 w 281"/>
                  <a:gd name="T39" fmla="*/ 198 h 222"/>
                  <a:gd name="T40" fmla="*/ 0 w 281"/>
                  <a:gd name="T41" fmla="*/ 222 h 222"/>
                  <a:gd name="T42" fmla="*/ 46 w 281"/>
                  <a:gd name="T43" fmla="*/ 220 h 222"/>
                  <a:gd name="T44" fmla="*/ 97 w 281"/>
                  <a:gd name="T45" fmla="*/ 222 h 222"/>
                  <a:gd name="T46" fmla="*/ 97 w 281"/>
                  <a:gd name="T47" fmla="*/ 198 h 222"/>
                  <a:gd name="T48" fmla="*/ 79 w 281"/>
                  <a:gd name="T49" fmla="*/ 193 h 222"/>
                  <a:gd name="T50" fmla="*/ 82 w 281"/>
                  <a:gd name="T51" fmla="*/ 188 h 222"/>
                  <a:gd name="T52" fmla="*/ 131 w 281"/>
                  <a:gd name="T53" fmla="*/ 134 h 222"/>
                  <a:gd name="T54" fmla="*/ 186 w 281"/>
                  <a:gd name="T55" fmla="*/ 198 h 222"/>
                  <a:gd name="T56" fmla="*/ 166 w 281"/>
                  <a:gd name="T57" fmla="*/ 198 h 222"/>
                  <a:gd name="T58" fmla="*/ 166 w 281"/>
                  <a:gd name="T59" fmla="*/ 222 h 222"/>
                  <a:gd name="T60" fmla="*/ 226 w 281"/>
                  <a:gd name="T61" fmla="*/ 220 h 222"/>
                  <a:gd name="T62" fmla="*/ 281 w 281"/>
                  <a:gd name="T63" fmla="*/ 222 h 222"/>
                  <a:gd name="T64" fmla="*/ 281 w 281"/>
                  <a:gd name="T65" fmla="*/ 198 h 222"/>
                  <a:gd name="T66" fmla="*/ 245 w 281"/>
                  <a:gd name="T67" fmla="*/ 198 h 222"/>
                  <a:gd name="T68" fmla="*/ 162 w 281"/>
                  <a:gd name="T69" fmla="*/ 99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81" h="222">
                    <a:moveTo>
                      <a:pt x="162" y="99"/>
                    </a:moveTo>
                    <a:lnTo>
                      <a:pt x="220" y="34"/>
                    </a:lnTo>
                    <a:cubicBezTo>
                      <a:pt x="226" y="27"/>
                      <a:pt x="229" y="24"/>
                      <a:pt x="271" y="24"/>
                    </a:cubicBezTo>
                    <a:lnTo>
                      <a:pt x="271" y="0"/>
                    </a:lnTo>
                    <a:cubicBezTo>
                      <a:pt x="253" y="1"/>
                      <a:pt x="227" y="2"/>
                      <a:pt x="225" y="2"/>
                    </a:cubicBezTo>
                    <a:cubicBezTo>
                      <a:pt x="212" y="2"/>
                      <a:pt x="188" y="1"/>
                      <a:pt x="174" y="0"/>
                    </a:cubicBezTo>
                    <a:lnTo>
                      <a:pt x="174" y="24"/>
                    </a:lnTo>
                    <a:cubicBezTo>
                      <a:pt x="181" y="24"/>
                      <a:pt x="187" y="25"/>
                      <a:pt x="193" y="28"/>
                    </a:cubicBezTo>
                    <a:cubicBezTo>
                      <a:pt x="191" y="31"/>
                      <a:pt x="191" y="32"/>
                      <a:pt x="189" y="34"/>
                    </a:cubicBezTo>
                    <a:lnTo>
                      <a:pt x="147" y="81"/>
                    </a:lnTo>
                    <a:lnTo>
                      <a:pt x="98" y="24"/>
                    </a:lnTo>
                    <a:lnTo>
                      <a:pt x="118" y="24"/>
                    </a:lnTo>
                    <a:lnTo>
                      <a:pt x="118" y="0"/>
                    </a:lnTo>
                    <a:cubicBezTo>
                      <a:pt x="105" y="1"/>
                      <a:pt x="73" y="2"/>
                      <a:pt x="57" y="2"/>
                    </a:cubicBezTo>
                    <a:cubicBezTo>
                      <a:pt x="41" y="2"/>
                      <a:pt x="19" y="1"/>
                      <a:pt x="3" y="0"/>
                    </a:cubicBezTo>
                    <a:lnTo>
                      <a:pt x="3" y="24"/>
                    </a:lnTo>
                    <a:lnTo>
                      <a:pt x="38" y="24"/>
                    </a:lnTo>
                    <a:lnTo>
                      <a:pt x="116" y="116"/>
                    </a:lnTo>
                    <a:lnTo>
                      <a:pt x="50" y="189"/>
                    </a:lnTo>
                    <a:cubicBezTo>
                      <a:pt x="42" y="198"/>
                      <a:pt x="24" y="198"/>
                      <a:pt x="0" y="198"/>
                    </a:cubicBezTo>
                    <a:lnTo>
                      <a:pt x="0" y="222"/>
                    </a:lnTo>
                    <a:cubicBezTo>
                      <a:pt x="18" y="221"/>
                      <a:pt x="43" y="220"/>
                      <a:pt x="46" y="220"/>
                    </a:cubicBezTo>
                    <a:cubicBezTo>
                      <a:pt x="58" y="220"/>
                      <a:pt x="87" y="221"/>
                      <a:pt x="97" y="222"/>
                    </a:cubicBezTo>
                    <a:lnTo>
                      <a:pt x="97" y="198"/>
                    </a:lnTo>
                    <a:cubicBezTo>
                      <a:pt x="88" y="198"/>
                      <a:pt x="79" y="196"/>
                      <a:pt x="79" y="193"/>
                    </a:cubicBezTo>
                    <a:cubicBezTo>
                      <a:pt x="79" y="192"/>
                      <a:pt x="79" y="192"/>
                      <a:pt x="82" y="188"/>
                    </a:cubicBezTo>
                    <a:lnTo>
                      <a:pt x="131" y="134"/>
                    </a:lnTo>
                    <a:lnTo>
                      <a:pt x="186" y="198"/>
                    </a:lnTo>
                    <a:lnTo>
                      <a:pt x="166" y="198"/>
                    </a:lnTo>
                    <a:lnTo>
                      <a:pt x="166" y="222"/>
                    </a:lnTo>
                    <a:cubicBezTo>
                      <a:pt x="179" y="221"/>
                      <a:pt x="210" y="220"/>
                      <a:pt x="226" y="220"/>
                    </a:cubicBezTo>
                    <a:cubicBezTo>
                      <a:pt x="242" y="220"/>
                      <a:pt x="264" y="221"/>
                      <a:pt x="281" y="222"/>
                    </a:cubicBezTo>
                    <a:lnTo>
                      <a:pt x="281" y="198"/>
                    </a:lnTo>
                    <a:lnTo>
                      <a:pt x="245" y="198"/>
                    </a:lnTo>
                    <a:lnTo>
                      <a:pt x="162" y="99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126" name="Freeform 84">
                <a:extLst>
                  <a:ext uri="{FF2B5EF4-FFF2-40B4-BE49-F238E27FC236}">
                    <a16:creationId xmlns:a16="http://schemas.microsoft.com/office/drawing/2014/main" id="{F5D52284-A7C4-48FD-BDE6-00B0C0BA5527}"/>
                  </a:ext>
                </a:extLst>
              </p:cNvPr>
              <p:cNvSpPr>
                <a:spLocks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7605713" y="3946525"/>
                <a:ext cx="80963" cy="177800"/>
              </a:xfrm>
              <a:custGeom>
                <a:avLst/>
                <a:gdLst>
                  <a:gd name="T0" fmla="*/ 71 w 118"/>
                  <a:gd name="T1" fmla="*/ 80 h 221"/>
                  <a:gd name="T2" fmla="*/ 107 w 118"/>
                  <a:gd name="T3" fmla="*/ 80 h 221"/>
                  <a:gd name="T4" fmla="*/ 118 w 118"/>
                  <a:gd name="T5" fmla="*/ 72 h 221"/>
                  <a:gd name="T6" fmla="*/ 108 w 118"/>
                  <a:gd name="T7" fmla="*/ 67 h 221"/>
                  <a:gd name="T8" fmla="*/ 74 w 118"/>
                  <a:gd name="T9" fmla="*/ 67 h 221"/>
                  <a:gd name="T10" fmla="*/ 87 w 118"/>
                  <a:gd name="T11" fmla="*/ 16 h 221"/>
                  <a:gd name="T12" fmla="*/ 88 w 118"/>
                  <a:gd name="T13" fmla="*/ 11 h 221"/>
                  <a:gd name="T14" fmla="*/ 76 w 118"/>
                  <a:gd name="T15" fmla="*/ 0 h 221"/>
                  <a:gd name="T16" fmla="*/ 60 w 118"/>
                  <a:gd name="T17" fmla="*/ 15 h 221"/>
                  <a:gd name="T18" fmla="*/ 47 w 118"/>
                  <a:gd name="T19" fmla="*/ 67 h 221"/>
                  <a:gd name="T20" fmla="*/ 11 w 118"/>
                  <a:gd name="T21" fmla="*/ 67 h 221"/>
                  <a:gd name="T22" fmla="*/ 0 w 118"/>
                  <a:gd name="T23" fmla="*/ 75 h 221"/>
                  <a:gd name="T24" fmla="*/ 11 w 118"/>
                  <a:gd name="T25" fmla="*/ 80 h 221"/>
                  <a:gd name="T26" fmla="*/ 44 w 118"/>
                  <a:gd name="T27" fmla="*/ 80 h 221"/>
                  <a:gd name="T28" fmla="*/ 23 w 118"/>
                  <a:gd name="T29" fmla="*/ 162 h 221"/>
                  <a:gd name="T30" fmla="*/ 18 w 118"/>
                  <a:gd name="T31" fmla="*/ 188 h 221"/>
                  <a:gd name="T32" fmla="*/ 55 w 118"/>
                  <a:gd name="T33" fmla="*/ 221 h 221"/>
                  <a:gd name="T34" fmla="*/ 116 w 118"/>
                  <a:gd name="T35" fmla="*/ 168 h 221"/>
                  <a:gd name="T36" fmla="*/ 110 w 118"/>
                  <a:gd name="T37" fmla="*/ 163 h 221"/>
                  <a:gd name="T38" fmla="*/ 103 w 118"/>
                  <a:gd name="T39" fmla="*/ 170 h 221"/>
                  <a:gd name="T40" fmla="*/ 56 w 118"/>
                  <a:gd name="T41" fmla="*/ 212 h 221"/>
                  <a:gd name="T42" fmla="*/ 44 w 118"/>
                  <a:gd name="T43" fmla="*/ 194 h 221"/>
                  <a:gd name="T44" fmla="*/ 46 w 118"/>
                  <a:gd name="T45" fmla="*/ 180 h 221"/>
                  <a:gd name="T46" fmla="*/ 71 w 118"/>
                  <a:gd name="T47" fmla="*/ 80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8" h="221">
                    <a:moveTo>
                      <a:pt x="71" y="80"/>
                    </a:moveTo>
                    <a:lnTo>
                      <a:pt x="107" y="80"/>
                    </a:lnTo>
                    <a:cubicBezTo>
                      <a:pt x="113" y="80"/>
                      <a:pt x="118" y="80"/>
                      <a:pt x="118" y="72"/>
                    </a:cubicBezTo>
                    <a:cubicBezTo>
                      <a:pt x="118" y="67"/>
                      <a:pt x="113" y="67"/>
                      <a:pt x="108" y="67"/>
                    </a:cubicBezTo>
                    <a:lnTo>
                      <a:pt x="74" y="67"/>
                    </a:lnTo>
                    <a:lnTo>
                      <a:pt x="87" y="16"/>
                    </a:lnTo>
                    <a:cubicBezTo>
                      <a:pt x="88" y="14"/>
                      <a:pt x="88" y="12"/>
                      <a:pt x="88" y="11"/>
                    </a:cubicBezTo>
                    <a:cubicBezTo>
                      <a:pt x="88" y="5"/>
                      <a:pt x="83" y="0"/>
                      <a:pt x="76" y="0"/>
                    </a:cubicBezTo>
                    <a:cubicBezTo>
                      <a:pt x="68" y="0"/>
                      <a:pt x="63" y="6"/>
                      <a:pt x="60" y="15"/>
                    </a:cubicBezTo>
                    <a:cubicBezTo>
                      <a:pt x="58" y="23"/>
                      <a:pt x="62" y="7"/>
                      <a:pt x="47" y="67"/>
                    </a:cubicBezTo>
                    <a:lnTo>
                      <a:pt x="11" y="67"/>
                    </a:lnTo>
                    <a:cubicBezTo>
                      <a:pt x="5" y="67"/>
                      <a:pt x="0" y="67"/>
                      <a:pt x="0" y="75"/>
                    </a:cubicBezTo>
                    <a:cubicBezTo>
                      <a:pt x="0" y="80"/>
                      <a:pt x="4" y="80"/>
                      <a:pt x="11" y="80"/>
                    </a:cubicBezTo>
                    <a:lnTo>
                      <a:pt x="44" y="80"/>
                    </a:lnTo>
                    <a:lnTo>
                      <a:pt x="23" y="162"/>
                    </a:lnTo>
                    <a:cubicBezTo>
                      <a:pt x="21" y="171"/>
                      <a:pt x="18" y="184"/>
                      <a:pt x="18" y="188"/>
                    </a:cubicBezTo>
                    <a:cubicBezTo>
                      <a:pt x="18" y="209"/>
                      <a:pt x="35" y="221"/>
                      <a:pt x="55" y="221"/>
                    </a:cubicBezTo>
                    <a:cubicBezTo>
                      <a:pt x="94" y="221"/>
                      <a:pt x="116" y="172"/>
                      <a:pt x="116" y="168"/>
                    </a:cubicBezTo>
                    <a:cubicBezTo>
                      <a:pt x="116" y="163"/>
                      <a:pt x="111" y="163"/>
                      <a:pt x="110" y="163"/>
                    </a:cubicBezTo>
                    <a:cubicBezTo>
                      <a:pt x="106" y="163"/>
                      <a:pt x="106" y="164"/>
                      <a:pt x="103" y="170"/>
                    </a:cubicBezTo>
                    <a:cubicBezTo>
                      <a:pt x="93" y="192"/>
                      <a:pt x="75" y="212"/>
                      <a:pt x="56" y="212"/>
                    </a:cubicBezTo>
                    <a:cubicBezTo>
                      <a:pt x="49" y="212"/>
                      <a:pt x="44" y="207"/>
                      <a:pt x="44" y="194"/>
                    </a:cubicBezTo>
                    <a:cubicBezTo>
                      <a:pt x="44" y="191"/>
                      <a:pt x="45" y="184"/>
                      <a:pt x="46" y="180"/>
                    </a:cubicBezTo>
                    <a:lnTo>
                      <a:pt x="71" y="8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127" name="Freeform 85">
                <a:extLst>
                  <a:ext uri="{FF2B5EF4-FFF2-40B4-BE49-F238E27FC236}">
                    <a16:creationId xmlns:a16="http://schemas.microsoft.com/office/drawing/2014/main" id="{6AC9EC4F-2ED7-4B25-A6E6-2E8B1EE0D42E}"/>
                  </a:ext>
                </a:extLst>
              </p:cNvPr>
              <p:cNvSpPr>
                <a:spLocks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7735888" y="3760788"/>
                <a:ext cx="80963" cy="401638"/>
              </a:xfrm>
              <a:custGeom>
                <a:avLst/>
                <a:gdLst>
                  <a:gd name="T0" fmla="*/ 116 w 116"/>
                  <a:gd name="T1" fmla="*/ 249 h 499"/>
                  <a:gd name="T2" fmla="*/ 83 w 116"/>
                  <a:gd name="T3" fmla="*/ 93 h 499"/>
                  <a:gd name="T4" fmla="*/ 5 w 116"/>
                  <a:gd name="T5" fmla="*/ 0 h 499"/>
                  <a:gd name="T6" fmla="*/ 0 w 116"/>
                  <a:gd name="T7" fmla="*/ 5 h 499"/>
                  <a:gd name="T8" fmla="*/ 10 w 116"/>
                  <a:gd name="T9" fmla="*/ 16 h 499"/>
                  <a:gd name="T10" fmla="*/ 87 w 116"/>
                  <a:gd name="T11" fmla="*/ 249 h 499"/>
                  <a:gd name="T12" fmla="*/ 7 w 116"/>
                  <a:gd name="T13" fmla="*/ 485 h 499"/>
                  <a:gd name="T14" fmla="*/ 0 w 116"/>
                  <a:gd name="T15" fmla="*/ 494 h 499"/>
                  <a:gd name="T16" fmla="*/ 5 w 116"/>
                  <a:gd name="T17" fmla="*/ 499 h 499"/>
                  <a:gd name="T18" fmla="*/ 85 w 116"/>
                  <a:gd name="T19" fmla="*/ 401 h 499"/>
                  <a:gd name="T20" fmla="*/ 116 w 116"/>
                  <a:gd name="T21" fmla="*/ 249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6" h="499">
                    <a:moveTo>
                      <a:pt x="116" y="249"/>
                    </a:moveTo>
                    <a:cubicBezTo>
                      <a:pt x="116" y="210"/>
                      <a:pt x="110" y="150"/>
                      <a:pt x="83" y="93"/>
                    </a:cubicBezTo>
                    <a:cubicBezTo>
                      <a:pt x="53" y="32"/>
                      <a:pt x="10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6"/>
                      <a:pt x="0" y="7"/>
                      <a:pt x="10" y="16"/>
                    </a:cubicBezTo>
                    <a:cubicBezTo>
                      <a:pt x="59" y="65"/>
                      <a:pt x="87" y="145"/>
                      <a:pt x="87" y="249"/>
                    </a:cubicBezTo>
                    <a:cubicBezTo>
                      <a:pt x="87" y="334"/>
                      <a:pt x="69" y="422"/>
                      <a:pt x="7" y="485"/>
                    </a:cubicBezTo>
                    <a:cubicBezTo>
                      <a:pt x="0" y="491"/>
                      <a:pt x="0" y="492"/>
                      <a:pt x="0" y="494"/>
                    </a:cubicBezTo>
                    <a:cubicBezTo>
                      <a:pt x="0" y="497"/>
                      <a:pt x="2" y="499"/>
                      <a:pt x="5" y="499"/>
                    </a:cubicBezTo>
                    <a:cubicBezTo>
                      <a:pt x="10" y="499"/>
                      <a:pt x="55" y="465"/>
                      <a:pt x="85" y="401"/>
                    </a:cubicBezTo>
                    <a:cubicBezTo>
                      <a:pt x="110" y="346"/>
                      <a:pt x="116" y="291"/>
                      <a:pt x="116" y="249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128" name="Freeform 86">
                <a:extLst>
                  <a:ext uri="{FF2B5EF4-FFF2-40B4-BE49-F238E27FC236}">
                    <a16:creationId xmlns:a16="http://schemas.microsoft.com/office/drawing/2014/main" id="{BA26FBAD-281D-406D-B76C-55EBBE53354E}"/>
                  </a:ext>
                </a:extLst>
              </p:cNvPr>
              <p:cNvSpPr>
                <a:spLocks noEditPoints="1"/>
              </p:cNvSpPr>
              <p:nvPr>
                <p:custDataLst>
                  <p:tags r:id="rId51"/>
                </p:custDataLst>
              </p:nvPr>
            </p:nvSpPr>
            <p:spPr bwMode="auto">
              <a:xfrm>
                <a:off x="7966076" y="3914775"/>
                <a:ext cx="230188" cy="93663"/>
              </a:xfrm>
              <a:custGeom>
                <a:avLst/>
                <a:gdLst>
                  <a:gd name="T0" fmla="*/ 315 w 332"/>
                  <a:gd name="T1" fmla="*/ 20 h 117"/>
                  <a:gd name="T2" fmla="*/ 332 w 332"/>
                  <a:gd name="T3" fmla="*/ 10 h 117"/>
                  <a:gd name="T4" fmla="*/ 315 w 332"/>
                  <a:gd name="T5" fmla="*/ 0 h 117"/>
                  <a:gd name="T6" fmla="*/ 17 w 332"/>
                  <a:gd name="T7" fmla="*/ 0 h 117"/>
                  <a:gd name="T8" fmla="*/ 0 w 332"/>
                  <a:gd name="T9" fmla="*/ 10 h 117"/>
                  <a:gd name="T10" fmla="*/ 17 w 332"/>
                  <a:gd name="T11" fmla="*/ 20 h 117"/>
                  <a:gd name="T12" fmla="*/ 315 w 332"/>
                  <a:gd name="T13" fmla="*/ 20 h 117"/>
                  <a:gd name="T14" fmla="*/ 315 w 332"/>
                  <a:gd name="T15" fmla="*/ 117 h 117"/>
                  <a:gd name="T16" fmla="*/ 332 w 332"/>
                  <a:gd name="T17" fmla="*/ 107 h 117"/>
                  <a:gd name="T18" fmla="*/ 315 w 332"/>
                  <a:gd name="T19" fmla="*/ 97 h 117"/>
                  <a:gd name="T20" fmla="*/ 17 w 332"/>
                  <a:gd name="T21" fmla="*/ 97 h 117"/>
                  <a:gd name="T22" fmla="*/ 0 w 332"/>
                  <a:gd name="T23" fmla="*/ 107 h 117"/>
                  <a:gd name="T24" fmla="*/ 17 w 332"/>
                  <a:gd name="T25" fmla="*/ 117 h 117"/>
                  <a:gd name="T26" fmla="*/ 315 w 332"/>
                  <a:gd name="T2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2" h="117">
                    <a:moveTo>
                      <a:pt x="315" y="20"/>
                    </a:moveTo>
                    <a:cubicBezTo>
                      <a:pt x="322" y="20"/>
                      <a:pt x="332" y="20"/>
                      <a:pt x="332" y="10"/>
                    </a:cubicBezTo>
                    <a:cubicBezTo>
                      <a:pt x="332" y="0"/>
                      <a:pt x="322" y="0"/>
                      <a:pt x="315" y="0"/>
                    </a:cubicBezTo>
                    <a:lnTo>
                      <a:pt x="17" y="0"/>
                    </a:lnTo>
                    <a:cubicBezTo>
                      <a:pt x="10" y="0"/>
                      <a:pt x="0" y="0"/>
                      <a:pt x="0" y="10"/>
                    </a:cubicBezTo>
                    <a:cubicBezTo>
                      <a:pt x="0" y="20"/>
                      <a:pt x="10" y="20"/>
                      <a:pt x="17" y="20"/>
                    </a:cubicBezTo>
                    <a:lnTo>
                      <a:pt x="315" y="20"/>
                    </a:lnTo>
                    <a:close/>
                    <a:moveTo>
                      <a:pt x="315" y="117"/>
                    </a:moveTo>
                    <a:cubicBezTo>
                      <a:pt x="322" y="117"/>
                      <a:pt x="332" y="117"/>
                      <a:pt x="332" y="107"/>
                    </a:cubicBezTo>
                    <a:cubicBezTo>
                      <a:pt x="332" y="97"/>
                      <a:pt x="322" y="97"/>
                      <a:pt x="315" y="97"/>
                    </a:cubicBezTo>
                    <a:lnTo>
                      <a:pt x="17" y="97"/>
                    </a:lnTo>
                    <a:cubicBezTo>
                      <a:pt x="10" y="97"/>
                      <a:pt x="0" y="97"/>
                      <a:pt x="0" y="107"/>
                    </a:cubicBezTo>
                    <a:cubicBezTo>
                      <a:pt x="0" y="117"/>
                      <a:pt x="10" y="117"/>
                      <a:pt x="17" y="117"/>
                    </a:cubicBezTo>
                    <a:lnTo>
                      <a:pt x="315" y="11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129" name="Freeform 87">
                <a:extLst>
                  <a:ext uri="{FF2B5EF4-FFF2-40B4-BE49-F238E27FC236}">
                    <a16:creationId xmlns:a16="http://schemas.microsoft.com/office/drawing/2014/main" id="{D5BB5E66-6D83-4923-92F7-2E0C92A290DC}"/>
                  </a:ext>
                </a:extLst>
              </p:cNvPr>
              <p:cNvSpPr>
                <a:spLocks/>
              </p:cNvSpPr>
              <p:nvPr>
                <p:custDataLst>
                  <p:tags r:id="rId52"/>
                </p:custDataLst>
              </p:nvPr>
            </p:nvSpPr>
            <p:spPr bwMode="auto">
              <a:xfrm>
                <a:off x="8318501" y="3883025"/>
                <a:ext cx="195263" cy="177800"/>
              </a:xfrm>
              <a:custGeom>
                <a:avLst/>
                <a:gdLst>
                  <a:gd name="T0" fmla="*/ 161 w 281"/>
                  <a:gd name="T1" fmla="*/ 99 h 222"/>
                  <a:gd name="T2" fmla="*/ 220 w 281"/>
                  <a:gd name="T3" fmla="*/ 34 h 222"/>
                  <a:gd name="T4" fmla="*/ 271 w 281"/>
                  <a:gd name="T5" fmla="*/ 24 h 222"/>
                  <a:gd name="T6" fmla="*/ 271 w 281"/>
                  <a:gd name="T7" fmla="*/ 0 h 222"/>
                  <a:gd name="T8" fmla="*/ 225 w 281"/>
                  <a:gd name="T9" fmla="*/ 2 h 222"/>
                  <a:gd name="T10" fmla="*/ 173 w 281"/>
                  <a:gd name="T11" fmla="*/ 0 h 222"/>
                  <a:gd name="T12" fmla="*/ 173 w 281"/>
                  <a:gd name="T13" fmla="*/ 24 h 222"/>
                  <a:gd name="T14" fmla="*/ 192 w 281"/>
                  <a:gd name="T15" fmla="*/ 28 h 222"/>
                  <a:gd name="T16" fmla="*/ 188 w 281"/>
                  <a:gd name="T17" fmla="*/ 34 h 222"/>
                  <a:gd name="T18" fmla="*/ 146 w 281"/>
                  <a:gd name="T19" fmla="*/ 81 h 222"/>
                  <a:gd name="T20" fmla="*/ 98 w 281"/>
                  <a:gd name="T21" fmla="*/ 24 h 222"/>
                  <a:gd name="T22" fmla="*/ 118 w 281"/>
                  <a:gd name="T23" fmla="*/ 24 h 222"/>
                  <a:gd name="T24" fmla="*/ 118 w 281"/>
                  <a:gd name="T25" fmla="*/ 0 h 222"/>
                  <a:gd name="T26" fmla="*/ 57 w 281"/>
                  <a:gd name="T27" fmla="*/ 2 h 222"/>
                  <a:gd name="T28" fmla="*/ 2 w 281"/>
                  <a:gd name="T29" fmla="*/ 0 h 222"/>
                  <a:gd name="T30" fmla="*/ 2 w 281"/>
                  <a:gd name="T31" fmla="*/ 24 h 222"/>
                  <a:gd name="T32" fmla="*/ 38 w 281"/>
                  <a:gd name="T33" fmla="*/ 24 h 222"/>
                  <a:gd name="T34" fmla="*/ 116 w 281"/>
                  <a:gd name="T35" fmla="*/ 116 h 222"/>
                  <a:gd name="T36" fmla="*/ 50 w 281"/>
                  <a:gd name="T37" fmla="*/ 189 h 222"/>
                  <a:gd name="T38" fmla="*/ 0 w 281"/>
                  <a:gd name="T39" fmla="*/ 198 h 222"/>
                  <a:gd name="T40" fmla="*/ 0 w 281"/>
                  <a:gd name="T41" fmla="*/ 222 h 222"/>
                  <a:gd name="T42" fmla="*/ 46 w 281"/>
                  <a:gd name="T43" fmla="*/ 220 h 222"/>
                  <a:gd name="T44" fmla="*/ 97 w 281"/>
                  <a:gd name="T45" fmla="*/ 222 h 222"/>
                  <a:gd name="T46" fmla="*/ 97 w 281"/>
                  <a:gd name="T47" fmla="*/ 198 h 222"/>
                  <a:gd name="T48" fmla="*/ 79 w 281"/>
                  <a:gd name="T49" fmla="*/ 193 h 222"/>
                  <a:gd name="T50" fmla="*/ 82 w 281"/>
                  <a:gd name="T51" fmla="*/ 188 h 222"/>
                  <a:gd name="T52" fmla="*/ 131 w 281"/>
                  <a:gd name="T53" fmla="*/ 134 h 222"/>
                  <a:gd name="T54" fmla="*/ 185 w 281"/>
                  <a:gd name="T55" fmla="*/ 198 h 222"/>
                  <a:gd name="T56" fmla="*/ 166 w 281"/>
                  <a:gd name="T57" fmla="*/ 198 h 222"/>
                  <a:gd name="T58" fmla="*/ 166 w 281"/>
                  <a:gd name="T59" fmla="*/ 222 h 222"/>
                  <a:gd name="T60" fmla="*/ 226 w 281"/>
                  <a:gd name="T61" fmla="*/ 220 h 222"/>
                  <a:gd name="T62" fmla="*/ 281 w 281"/>
                  <a:gd name="T63" fmla="*/ 222 h 222"/>
                  <a:gd name="T64" fmla="*/ 281 w 281"/>
                  <a:gd name="T65" fmla="*/ 198 h 222"/>
                  <a:gd name="T66" fmla="*/ 245 w 281"/>
                  <a:gd name="T67" fmla="*/ 198 h 222"/>
                  <a:gd name="T68" fmla="*/ 161 w 281"/>
                  <a:gd name="T69" fmla="*/ 99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81" h="222">
                    <a:moveTo>
                      <a:pt x="161" y="99"/>
                    </a:moveTo>
                    <a:lnTo>
                      <a:pt x="220" y="34"/>
                    </a:lnTo>
                    <a:cubicBezTo>
                      <a:pt x="226" y="27"/>
                      <a:pt x="229" y="24"/>
                      <a:pt x="271" y="24"/>
                    </a:cubicBezTo>
                    <a:lnTo>
                      <a:pt x="271" y="0"/>
                    </a:lnTo>
                    <a:cubicBezTo>
                      <a:pt x="253" y="1"/>
                      <a:pt x="227" y="2"/>
                      <a:pt x="225" y="2"/>
                    </a:cubicBezTo>
                    <a:cubicBezTo>
                      <a:pt x="212" y="2"/>
                      <a:pt x="187" y="1"/>
                      <a:pt x="173" y="0"/>
                    </a:cubicBezTo>
                    <a:lnTo>
                      <a:pt x="173" y="24"/>
                    </a:lnTo>
                    <a:cubicBezTo>
                      <a:pt x="180" y="24"/>
                      <a:pt x="186" y="25"/>
                      <a:pt x="192" y="28"/>
                    </a:cubicBezTo>
                    <a:cubicBezTo>
                      <a:pt x="190" y="31"/>
                      <a:pt x="190" y="32"/>
                      <a:pt x="188" y="34"/>
                    </a:cubicBezTo>
                    <a:lnTo>
                      <a:pt x="146" y="81"/>
                    </a:lnTo>
                    <a:lnTo>
                      <a:pt x="98" y="24"/>
                    </a:lnTo>
                    <a:lnTo>
                      <a:pt x="118" y="24"/>
                    </a:lnTo>
                    <a:lnTo>
                      <a:pt x="118" y="0"/>
                    </a:lnTo>
                    <a:cubicBezTo>
                      <a:pt x="105" y="1"/>
                      <a:pt x="73" y="2"/>
                      <a:pt x="57" y="2"/>
                    </a:cubicBezTo>
                    <a:cubicBezTo>
                      <a:pt x="41" y="2"/>
                      <a:pt x="19" y="1"/>
                      <a:pt x="2" y="0"/>
                    </a:cubicBezTo>
                    <a:lnTo>
                      <a:pt x="2" y="24"/>
                    </a:lnTo>
                    <a:lnTo>
                      <a:pt x="38" y="24"/>
                    </a:lnTo>
                    <a:lnTo>
                      <a:pt x="116" y="116"/>
                    </a:lnTo>
                    <a:lnTo>
                      <a:pt x="50" y="189"/>
                    </a:lnTo>
                    <a:cubicBezTo>
                      <a:pt x="42" y="198"/>
                      <a:pt x="24" y="198"/>
                      <a:pt x="0" y="198"/>
                    </a:cubicBezTo>
                    <a:lnTo>
                      <a:pt x="0" y="222"/>
                    </a:lnTo>
                    <a:cubicBezTo>
                      <a:pt x="17" y="221"/>
                      <a:pt x="43" y="220"/>
                      <a:pt x="46" y="220"/>
                    </a:cubicBezTo>
                    <a:cubicBezTo>
                      <a:pt x="58" y="220"/>
                      <a:pt x="87" y="221"/>
                      <a:pt x="97" y="222"/>
                    </a:cubicBezTo>
                    <a:lnTo>
                      <a:pt x="97" y="198"/>
                    </a:lnTo>
                    <a:cubicBezTo>
                      <a:pt x="88" y="198"/>
                      <a:pt x="79" y="196"/>
                      <a:pt x="79" y="193"/>
                    </a:cubicBezTo>
                    <a:cubicBezTo>
                      <a:pt x="79" y="192"/>
                      <a:pt x="79" y="192"/>
                      <a:pt x="82" y="188"/>
                    </a:cubicBezTo>
                    <a:lnTo>
                      <a:pt x="131" y="134"/>
                    </a:lnTo>
                    <a:lnTo>
                      <a:pt x="185" y="198"/>
                    </a:lnTo>
                    <a:lnTo>
                      <a:pt x="166" y="198"/>
                    </a:lnTo>
                    <a:lnTo>
                      <a:pt x="166" y="222"/>
                    </a:lnTo>
                    <a:cubicBezTo>
                      <a:pt x="179" y="221"/>
                      <a:pt x="209" y="220"/>
                      <a:pt x="226" y="220"/>
                    </a:cubicBezTo>
                    <a:cubicBezTo>
                      <a:pt x="242" y="220"/>
                      <a:pt x="264" y="221"/>
                      <a:pt x="281" y="222"/>
                    </a:cubicBezTo>
                    <a:lnTo>
                      <a:pt x="281" y="198"/>
                    </a:lnTo>
                    <a:lnTo>
                      <a:pt x="245" y="198"/>
                    </a:lnTo>
                    <a:lnTo>
                      <a:pt x="161" y="99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130" name="Freeform 88">
                <a:extLst>
                  <a:ext uri="{FF2B5EF4-FFF2-40B4-BE49-F238E27FC236}">
                    <a16:creationId xmlns:a16="http://schemas.microsoft.com/office/drawing/2014/main" id="{912710EA-9C2D-4C79-A7B3-83ED86822075}"/>
                  </a:ext>
                </a:extLst>
              </p:cNvPr>
              <p:cNvSpPr>
                <a:spLocks/>
              </p:cNvSpPr>
              <p:nvPr>
                <p:custDataLst>
                  <p:tags r:id="rId53"/>
                </p:custDataLst>
              </p:nvPr>
            </p:nvSpPr>
            <p:spPr bwMode="auto">
              <a:xfrm>
                <a:off x="8555038" y="3760788"/>
                <a:ext cx="79375" cy="401638"/>
              </a:xfrm>
              <a:custGeom>
                <a:avLst/>
                <a:gdLst>
                  <a:gd name="T0" fmla="*/ 115 w 115"/>
                  <a:gd name="T1" fmla="*/ 494 h 499"/>
                  <a:gd name="T2" fmla="*/ 107 w 115"/>
                  <a:gd name="T3" fmla="*/ 483 h 499"/>
                  <a:gd name="T4" fmla="*/ 29 w 115"/>
                  <a:gd name="T5" fmla="*/ 249 h 499"/>
                  <a:gd name="T6" fmla="*/ 109 w 115"/>
                  <a:gd name="T7" fmla="*/ 13 h 499"/>
                  <a:gd name="T8" fmla="*/ 115 w 115"/>
                  <a:gd name="T9" fmla="*/ 5 h 499"/>
                  <a:gd name="T10" fmla="*/ 110 w 115"/>
                  <a:gd name="T11" fmla="*/ 0 h 499"/>
                  <a:gd name="T12" fmla="*/ 31 w 115"/>
                  <a:gd name="T13" fmla="*/ 97 h 499"/>
                  <a:gd name="T14" fmla="*/ 0 w 115"/>
                  <a:gd name="T15" fmla="*/ 249 h 499"/>
                  <a:gd name="T16" fmla="*/ 33 w 115"/>
                  <a:gd name="T17" fmla="*/ 405 h 499"/>
                  <a:gd name="T18" fmla="*/ 110 w 115"/>
                  <a:gd name="T19" fmla="*/ 499 h 499"/>
                  <a:gd name="T20" fmla="*/ 115 w 115"/>
                  <a:gd name="T21" fmla="*/ 494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5" h="499">
                    <a:moveTo>
                      <a:pt x="115" y="494"/>
                    </a:moveTo>
                    <a:cubicBezTo>
                      <a:pt x="115" y="492"/>
                      <a:pt x="115" y="491"/>
                      <a:pt x="107" y="483"/>
                    </a:cubicBezTo>
                    <a:cubicBezTo>
                      <a:pt x="45" y="420"/>
                      <a:pt x="29" y="325"/>
                      <a:pt x="29" y="249"/>
                    </a:cubicBezTo>
                    <a:cubicBezTo>
                      <a:pt x="29" y="162"/>
                      <a:pt x="48" y="75"/>
                      <a:pt x="109" y="13"/>
                    </a:cubicBezTo>
                    <a:cubicBezTo>
                      <a:pt x="115" y="7"/>
                      <a:pt x="115" y="6"/>
                      <a:pt x="115" y="5"/>
                    </a:cubicBezTo>
                    <a:cubicBezTo>
                      <a:pt x="115" y="1"/>
                      <a:pt x="113" y="0"/>
                      <a:pt x="110" y="0"/>
                    </a:cubicBezTo>
                    <a:cubicBezTo>
                      <a:pt x="105" y="0"/>
                      <a:pt x="61" y="34"/>
                      <a:pt x="31" y="97"/>
                    </a:cubicBezTo>
                    <a:cubicBezTo>
                      <a:pt x="6" y="152"/>
                      <a:pt x="0" y="207"/>
                      <a:pt x="0" y="249"/>
                    </a:cubicBezTo>
                    <a:cubicBezTo>
                      <a:pt x="0" y="288"/>
                      <a:pt x="5" y="348"/>
                      <a:pt x="33" y="405"/>
                    </a:cubicBezTo>
                    <a:cubicBezTo>
                      <a:pt x="63" y="466"/>
                      <a:pt x="105" y="499"/>
                      <a:pt x="110" y="499"/>
                    </a:cubicBezTo>
                    <a:cubicBezTo>
                      <a:pt x="113" y="499"/>
                      <a:pt x="115" y="497"/>
                      <a:pt x="115" y="494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131" name="Freeform 89">
                <a:extLst>
                  <a:ext uri="{FF2B5EF4-FFF2-40B4-BE49-F238E27FC236}">
                    <a16:creationId xmlns:a16="http://schemas.microsoft.com/office/drawing/2014/main" id="{466410D9-0642-4052-881A-2FACE89FAB91}"/>
                  </a:ext>
                </a:extLst>
              </p:cNvPr>
              <p:cNvSpPr>
                <a:spLocks noEditPoints="1"/>
              </p:cNvSpPr>
              <p:nvPr>
                <p:custDataLst>
                  <p:tags r:id="rId54"/>
                </p:custDataLst>
              </p:nvPr>
            </p:nvSpPr>
            <p:spPr bwMode="auto">
              <a:xfrm>
                <a:off x="8667751" y="3794125"/>
                <a:ext cx="146050" cy="276225"/>
              </a:xfrm>
              <a:custGeom>
                <a:avLst/>
                <a:gdLst>
                  <a:gd name="T0" fmla="*/ 210 w 210"/>
                  <a:gd name="T1" fmla="*/ 172 h 343"/>
                  <a:gd name="T2" fmla="*/ 190 w 210"/>
                  <a:gd name="T3" fmla="*/ 55 h 343"/>
                  <a:gd name="T4" fmla="*/ 106 w 210"/>
                  <a:gd name="T5" fmla="*/ 0 h 343"/>
                  <a:gd name="T6" fmla="*/ 19 w 210"/>
                  <a:gd name="T7" fmla="*/ 59 h 343"/>
                  <a:gd name="T8" fmla="*/ 0 w 210"/>
                  <a:gd name="T9" fmla="*/ 172 h 343"/>
                  <a:gd name="T10" fmla="*/ 23 w 210"/>
                  <a:gd name="T11" fmla="*/ 292 h 343"/>
                  <a:gd name="T12" fmla="*/ 105 w 210"/>
                  <a:gd name="T13" fmla="*/ 343 h 343"/>
                  <a:gd name="T14" fmla="*/ 192 w 210"/>
                  <a:gd name="T15" fmla="*/ 285 h 343"/>
                  <a:gd name="T16" fmla="*/ 210 w 210"/>
                  <a:gd name="T17" fmla="*/ 172 h 343"/>
                  <a:gd name="T18" fmla="*/ 105 w 210"/>
                  <a:gd name="T19" fmla="*/ 332 h 343"/>
                  <a:gd name="T20" fmla="*/ 47 w 210"/>
                  <a:gd name="T21" fmla="*/ 272 h 343"/>
                  <a:gd name="T22" fmla="*/ 42 w 210"/>
                  <a:gd name="T23" fmla="*/ 166 h 343"/>
                  <a:gd name="T24" fmla="*/ 46 w 210"/>
                  <a:gd name="T25" fmla="*/ 74 h 343"/>
                  <a:gd name="T26" fmla="*/ 105 w 210"/>
                  <a:gd name="T27" fmla="*/ 11 h 343"/>
                  <a:gd name="T28" fmla="*/ 164 w 210"/>
                  <a:gd name="T29" fmla="*/ 69 h 343"/>
                  <a:gd name="T30" fmla="*/ 169 w 210"/>
                  <a:gd name="T31" fmla="*/ 166 h 343"/>
                  <a:gd name="T32" fmla="*/ 164 w 210"/>
                  <a:gd name="T33" fmla="*/ 270 h 343"/>
                  <a:gd name="T34" fmla="*/ 105 w 210"/>
                  <a:gd name="T35" fmla="*/ 332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0" h="343">
                    <a:moveTo>
                      <a:pt x="210" y="172"/>
                    </a:moveTo>
                    <a:cubicBezTo>
                      <a:pt x="210" y="132"/>
                      <a:pt x="208" y="92"/>
                      <a:pt x="190" y="55"/>
                    </a:cubicBezTo>
                    <a:cubicBezTo>
                      <a:pt x="168" y="8"/>
                      <a:pt x="127" y="0"/>
                      <a:pt x="106" y="0"/>
                    </a:cubicBezTo>
                    <a:cubicBezTo>
                      <a:pt x="76" y="0"/>
                      <a:pt x="39" y="13"/>
                      <a:pt x="19" y="59"/>
                    </a:cubicBezTo>
                    <a:cubicBezTo>
                      <a:pt x="3" y="93"/>
                      <a:pt x="0" y="132"/>
                      <a:pt x="0" y="172"/>
                    </a:cubicBezTo>
                    <a:cubicBezTo>
                      <a:pt x="0" y="210"/>
                      <a:pt x="2" y="255"/>
                      <a:pt x="23" y="292"/>
                    </a:cubicBezTo>
                    <a:cubicBezTo>
                      <a:pt x="44" y="333"/>
                      <a:pt x="81" y="343"/>
                      <a:pt x="105" y="343"/>
                    </a:cubicBezTo>
                    <a:cubicBezTo>
                      <a:pt x="132" y="343"/>
                      <a:pt x="170" y="332"/>
                      <a:pt x="192" y="285"/>
                    </a:cubicBezTo>
                    <a:cubicBezTo>
                      <a:pt x="208" y="251"/>
                      <a:pt x="210" y="212"/>
                      <a:pt x="210" y="172"/>
                    </a:cubicBezTo>
                    <a:close/>
                    <a:moveTo>
                      <a:pt x="105" y="332"/>
                    </a:moveTo>
                    <a:cubicBezTo>
                      <a:pt x="86" y="332"/>
                      <a:pt x="56" y="319"/>
                      <a:pt x="47" y="272"/>
                    </a:cubicBezTo>
                    <a:cubicBezTo>
                      <a:pt x="42" y="242"/>
                      <a:pt x="42" y="196"/>
                      <a:pt x="42" y="166"/>
                    </a:cubicBezTo>
                    <a:cubicBezTo>
                      <a:pt x="42" y="134"/>
                      <a:pt x="42" y="101"/>
                      <a:pt x="46" y="74"/>
                    </a:cubicBezTo>
                    <a:cubicBezTo>
                      <a:pt x="55" y="15"/>
                      <a:pt x="93" y="11"/>
                      <a:pt x="105" y="11"/>
                    </a:cubicBezTo>
                    <a:cubicBezTo>
                      <a:pt x="122" y="11"/>
                      <a:pt x="155" y="20"/>
                      <a:pt x="164" y="69"/>
                    </a:cubicBezTo>
                    <a:cubicBezTo>
                      <a:pt x="169" y="97"/>
                      <a:pt x="169" y="135"/>
                      <a:pt x="169" y="166"/>
                    </a:cubicBezTo>
                    <a:cubicBezTo>
                      <a:pt x="169" y="204"/>
                      <a:pt x="169" y="238"/>
                      <a:pt x="164" y="270"/>
                    </a:cubicBezTo>
                    <a:cubicBezTo>
                      <a:pt x="156" y="317"/>
                      <a:pt x="128" y="332"/>
                      <a:pt x="105" y="332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latin typeface="Garamond" panose="02020404030301010803" pitchFamily="18" charset="0"/>
                </a:endParaRPr>
              </a:p>
            </p:txBody>
          </p:sp>
          <p:sp>
            <p:nvSpPr>
              <p:cNvPr id="132" name="Freeform 90">
                <a:extLst>
                  <a:ext uri="{FF2B5EF4-FFF2-40B4-BE49-F238E27FC236}">
                    <a16:creationId xmlns:a16="http://schemas.microsoft.com/office/drawing/2014/main" id="{D2DF695D-A538-42CA-BDE0-26E59A4DC7EE}"/>
                  </a:ext>
                </a:extLst>
              </p:cNvPr>
              <p:cNvSpPr>
                <a:spLocks/>
              </p:cNvSpPr>
              <p:nvPr>
                <p:custDataLst>
                  <p:tags r:id="rId55"/>
                </p:custDataLst>
              </p:nvPr>
            </p:nvSpPr>
            <p:spPr bwMode="auto">
              <a:xfrm>
                <a:off x="8847138" y="3760788"/>
                <a:ext cx="79375" cy="401638"/>
              </a:xfrm>
              <a:custGeom>
                <a:avLst/>
                <a:gdLst>
                  <a:gd name="T0" fmla="*/ 115 w 115"/>
                  <a:gd name="T1" fmla="*/ 249 h 499"/>
                  <a:gd name="T2" fmla="*/ 82 w 115"/>
                  <a:gd name="T3" fmla="*/ 93 h 499"/>
                  <a:gd name="T4" fmla="*/ 5 w 115"/>
                  <a:gd name="T5" fmla="*/ 0 h 499"/>
                  <a:gd name="T6" fmla="*/ 0 w 115"/>
                  <a:gd name="T7" fmla="*/ 5 h 499"/>
                  <a:gd name="T8" fmla="*/ 9 w 115"/>
                  <a:gd name="T9" fmla="*/ 16 h 499"/>
                  <a:gd name="T10" fmla="*/ 86 w 115"/>
                  <a:gd name="T11" fmla="*/ 249 h 499"/>
                  <a:gd name="T12" fmla="*/ 6 w 115"/>
                  <a:gd name="T13" fmla="*/ 485 h 499"/>
                  <a:gd name="T14" fmla="*/ 0 w 115"/>
                  <a:gd name="T15" fmla="*/ 494 h 499"/>
                  <a:gd name="T16" fmla="*/ 5 w 115"/>
                  <a:gd name="T17" fmla="*/ 499 h 499"/>
                  <a:gd name="T18" fmla="*/ 84 w 115"/>
                  <a:gd name="T19" fmla="*/ 401 h 499"/>
                  <a:gd name="T20" fmla="*/ 115 w 115"/>
                  <a:gd name="T21" fmla="*/ 249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5" h="499">
                    <a:moveTo>
                      <a:pt x="115" y="249"/>
                    </a:moveTo>
                    <a:cubicBezTo>
                      <a:pt x="115" y="210"/>
                      <a:pt x="110" y="150"/>
                      <a:pt x="82" y="93"/>
                    </a:cubicBezTo>
                    <a:cubicBezTo>
                      <a:pt x="52" y="32"/>
                      <a:pt x="10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6"/>
                      <a:pt x="0" y="7"/>
                      <a:pt x="9" y="16"/>
                    </a:cubicBezTo>
                    <a:cubicBezTo>
                      <a:pt x="58" y="65"/>
                      <a:pt x="86" y="145"/>
                      <a:pt x="86" y="249"/>
                    </a:cubicBezTo>
                    <a:cubicBezTo>
                      <a:pt x="86" y="334"/>
                      <a:pt x="68" y="422"/>
                      <a:pt x="6" y="485"/>
                    </a:cubicBezTo>
                    <a:cubicBezTo>
                      <a:pt x="0" y="491"/>
                      <a:pt x="0" y="492"/>
                      <a:pt x="0" y="494"/>
                    </a:cubicBezTo>
                    <a:cubicBezTo>
                      <a:pt x="0" y="497"/>
                      <a:pt x="2" y="499"/>
                      <a:pt x="5" y="499"/>
                    </a:cubicBezTo>
                    <a:cubicBezTo>
                      <a:pt x="10" y="499"/>
                      <a:pt x="54" y="465"/>
                      <a:pt x="84" y="401"/>
                    </a:cubicBezTo>
                    <a:cubicBezTo>
                      <a:pt x="109" y="346"/>
                      <a:pt x="115" y="291"/>
                      <a:pt x="115" y="249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>
                  <a:latin typeface="Garamond" panose="02020404030301010803" pitchFamily="18" charset="0"/>
                </a:endParaRPr>
              </a:p>
            </p:txBody>
          </p:sp>
        </p:grpSp>
      </p:grpSp>
      <p:sp>
        <p:nvSpPr>
          <p:cNvPr id="149" name="Rectangle 148">
            <a:extLst>
              <a:ext uri="{FF2B5EF4-FFF2-40B4-BE49-F238E27FC236}">
                <a16:creationId xmlns:a16="http://schemas.microsoft.com/office/drawing/2014/main" id="{5EE51406-3646-4B44-885E-58E899FBA498}"/>
              </a:ext>
            </a:extLst>
          </p:cNvPr>
          <p:cNvSpPr/>
          <p:nvPr/>
        </p:nvSpPr>
        <p:spPr>
          <a:xfrm>
            <a:off x="6127615" y="3418334"/>
            <a:ext cx="3073366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C00000"/>
                </a:solidFill>
                <a:latin typeface="Garamond" panose="02020404030301010803" pitchFamily="18" charset="0"/>
              </a:rPr>
              <a:t>Forward flow map: </a:t>
            </a:r>
            <a:r>
              <a:rPr lang="en-US" sz="1350" dirty="0">
                <a:latin typeface="Garamond" panose="02020404030301010803" pitchFamily="18" charset="0"/>
              </a:rPr>
              <a:t>Where do particles go?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4B82AAAC-B5FE-46F7-8997-D8589694FC0D}"/>
              </a:ext>
            </a:extLst>
          </p:cNvPr>
          <p:cNvSpPr/>
          <p:nvPr/>
        </p:nvSpPr>
        <p:spPr>
          <a:xfrm>
            <a:off x="6162577" y="3772563"/>
            <a:ext cx="307336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C00000"/>
                </a:solidFill>
                <a:latin typeface="Garamond" panose="02020404030301010803" pitchFamily="18" charset="0"/>
              </a:rPr>
              <a:t>Backward flow map: </a:t>
            </a:r>
            <a:r>
              <a:rPr lang="en-US" sz="1350" dirty="0">
                <a:latin typeface="Garamond" panose="02020404030301010803" pitchFamily="18" charset="0"/>
              </a:rPr>
              <a:t>Where do particles come from?</a:t>
            </a:r>
          </a:p>
        </p:txBody>
      </p: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655753DC-490C-44C0-A1C8-C7C0C62B935D}"/>
              </a:ext>
            </a:extLst>
          </p:cNvPr>
          <p:cNvGrpSpPr/>
          <p:nvPr/>
        </p:nvGrpSpPr>
        <p:grpSpPr>
          <a:xfrm>
            <a:off x="529611" y="3290232"/>
            <a:ext cx="3524491" cy="1295326"/>
            <a:chOff x="706148" y="2383580"/>
            <a:chExt cx="4699321" cy="1727101"/>
          </a:xfrm>
        </p:grpSpPr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7239A599-C4BA-4B03-ABCF-C7450F0F479A}"/>
                </a:ext>
              </a:extLst>
            </p:cNvPr>
            <p:cNvPicPr>
              <a:picLocks noChangeAspect="1"/>
            </p:cNvPicPr>
            <p:nvPr>
              <p:custDataLst>
                <p:tags r:id="rId40"/>
              </p:custDataLst>
            </p:nvPr>
          </p:nvPicPr>
          <p:blipFill>
            <a:blip r:embed="rId7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2410" y="2956814"/>
              <a:ext cx="1866797" cy="583162"/>
            </a:xfrm>
            <a:prstGeom prst="rect">
              <a:avLst/>
            </a:prstGeom>
          </p:spPr>
        </p:pic>
        <p:pic>
          <p:nvPicPr>
            <p:cNvPr id="155" name="Picture 154">
              <a:extLst>
                <a:ext uri="{FF2B5EF4-FFF2-40B4-BE49-F238E27FC236}">
                  <a16:creationId xmlns:a16="http://schemas.microsoft.com/office/drawing/2014/main" id="{40480213-E320-4E00-8B48-53C9B1956A69}"/>
                </a:ext>
              </a:extLst>
            </p:cNvPr>
            <p:cNvPicPr>
              <a:picLocks noChangeAspect="1"/>
            </p:cNvPicPr>
            <p:nvPr>
              <p:custDataLst>
                <p:tags r:id="rId41"/>
              </p:custDataLst>
            </p:nvPr>
          </p:nvPicPr>
          <p:blipFill>
            <a:blip r:embed="rId7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0712" y="3732362"/>
              <a:ext cx="1170192" cy="279021"/>
            </a:xfrm>
            <a:prstGeom prst="rect">
              <a:avLst/>
            </a:prstGeom>
          </p:spPr>
        </p:pic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69B0DBE6-9B9B-4425-AAE8-E2A2099DA176}"/>
                </a:ext>
              </a:extLst>
            </p:cNvPr>
            <p:cNvSpPr/>
            <p:nvPr/>
          </p:nvSpPr>
          <p:spPr>
            <a:xfrm>
              <a:off x="706148" y="2390799"/>
              <a:ext cx="4699321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  <a:latin typeface="Garamond" panose="02020404030301010803" pitchFamily="18" charset="0"/>
                </a:rPr>
                <a:t>Governing</a:t>
              </a:r>
              <a:r>
                <a:rPr lang="en-US" sz="1500" dirty="0">
                  <a:solidFill>
                    <a:srgbClr val="C00000"/>
                  </a:solidFill>
                  <a:latin typeface="Garamond" panose="02020404030301010803" pitchFamily="18" charset="0"/>
                </a:rPr>
                <a:t> </a:t>
              </a:r>
              <a:r>
                <a:rPr lang="en-US" dirty="0">
                  <a:solidFill>
                    <a:srgbClr val="C00000"/>
                  </a:solidFill>
                  <a:latin typeface="Garamond" panose="02020404030301010803" pitchFamily="18" charset="0"/>
                </a:rPr>
                <a:t>ODE for passive particles</a:t>
              </a:r>
              <a:endParaRPr lang="en-US" sz="1500" dirty="0">
                <a:latin typeface="Garamond" panose="02020404030301010803" pitchFamily="18" charset="0"/>
              </a:endParaRP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7D33B567-13AA-41B2-B21F-367C3EAD44EB}"/>
                </a:ext>
              </a:extLst>
            </p:cNvPr>
            <p:cNvSpPr/>
            <p:nvPr/>
          </p:nvSpPr>
          <p:spPr>
            <a:xfrm>
              <a:off x="738736" y="2383580"/>
              <a:ext cx="4634144" cy="1727101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Garamond" panose="02020404030301010803" pitchFamily="18" charset="0"/>
              </a:endParaRPr>
            </a:p>
          </p:txBody>
        </p:sp>
      </p:grpSp>
      <p:sp>
        <p:nvSpPr>
          <p:cNvPr id="43" name="Title 1 2">
            <a:extLst>
              <a:ext uri="{FF2B5EF4-FFF2-40B4-BE49-F238E27FC236}">
                <a16:creationId xmlns:a16="http://schemas.microsoft.com/office/drawing/2014/main" id="{A193D35C-8F5D-445C-AF03-AFFF6FC1AC75}"/>
              </a:ext>
            </a:extLst>
          </p:cNvPr>
          <p:cNvSpPr txBox="1">
            <a:spLocks/>
          </p:cNvSpPr>
          <p:nvPr/>
        </p:nvSpPr>
        <p:spPr>
          <a:xfrm>
            <a:off x="962842" y="4720752"/>
            <a:ext cx="3143834" cy="44181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rgbClr val="C00000"/>
                </a:solidFill>
                <a:latin typeface="Garamond" panose="02020404030301010803" pitchFamily="18" charset="0"/>
              </a:rPr>
              <a:t>Computing the flow map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79F55E5-5188-41CE-9748-485731B8EAC2}"/>
              </a:ext>
            </a:extLst>
          </p:cNvPr>
          <p:cNvSpPr/>
          <p:nvPr/>
        </p:nvSpPr>
        <p:spPr>
          <a:xfrm>
            <a:off x="501697" y="5114504"/>
            <a:ext cx="40661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Run trajectories on a grid of particles to get their final positions</a:t>
            </a:r>
            <a:endParaRPr lang="en-US" sz="1350" dirty="0">
              <a:latin typeface="Garamond" panose="02020404030301010803" pitchFamily="18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D3E4EDA-C9C9-46C2-A34D-8EA09B9F47DB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5783461" y="4808529"/>
            <a:ext cx="2013743" cy="852485"/>
            <a:chOff x="8134350" y="2524125"/>
            <a:chExt cx="2857500" cy="1209675"/>
          </a:xfrm>
        </p:grpSpPr>
        <p:sp>
          <p:nvSpPr>
            <p:cNvPr id="46" name="Freeform 75">
              <a:extLst>
                <a:ext uri="{FF2B5EF4-FFF2-40B4-BE49-F238E27FC236}">
                  <a16:creationId xmlns:a16="http://schemas.microsoft.com/office/drawing/2014/main" id="{C2243571-898B-4FC7-804E-48B94C04D909}"/>
                </a:ext>
              </a:extLst>
            </p:cNvPr>
            <p:cNvSpPr>
              <a:spLocks noEditPoints="1"/>
            </p:cNvSpPr>
            <p:nvPr>
              <p:custDataLst>
                <p:tags r:id="rId2"/>
              </p:custDataLst>
            </p:nvPr>
          </p:nvSpPr>
          <p:spPr bwMode="auto">
            <a:xfrm>
              <a:off x="8143875" y="2524125"/>
              <a:ext cx="131763" cy="171450"/>
            </a:xfrm>
            <a:custGeom>
              <a:avLst/>
              <a:gdLst>
                <a:gd name="T0" fmla="*/ 211 w 263"/>
                <a:gd name="T1" fmla="*/ 188 h 368"/>
                <a:gd name="T2" fmla="*/ 147 w 263"/>
                <a:gd name="T3" fmla="*/ 129 h 368"/>
                <a:gd name="T4" fmla="*/ 45 w 263"/>
                <a:gd name="T5" fmla="*/ 176 h 368"/>
                <a:gd name="T6" fmla="*/ 0 w 263"/>
                <a:gd name="T7" fmla="*/ 279 h 368"/>
                <a:gd name="T8" fmla="*/ 92 w 263"/>
                <a:gd name="T9" fmla="*/ 368 h 368"/>
                <a:gd name="T10" fmla="*/ 263 w 263"/>
                <a:gd name="T11" fmla="*/ 129 h 368"/>
                <a:gd name="T12" fmla="*/ 155 w 263"/>
                <a:gd name="T13" fmla="*/ 0 h 368"/>
                <a:gd name="T14" fmla="*/ 60 w 263"/>
                <a:gd name="T15" fmla="*/ 79 h 368"/>
                <a:gd name="T16" fmla="*/ 79 w 263"/>
                <a:gd name="T17" fmla="*/ 96 h 368"/>
                <a:gd name="T18" fmla="*/ 106 w 263"/>
                <a:gd name="T19" fmla="*/ 70 h 368"/>
                <a:gd name="T20" fmla="*/ 82 w 263"/>
                <a:gd name="T21" fmla="*/ 52 h 368"/>
                <a:gd name="T22" fmla="*/ 154 w 263"/>
                <a:gd name="T23" fmla="*/ 12 h 368"/>
                <a:gd name="T24" fmla="*/ 225 w 263"/>
                <a:gd name="T25" fmla="*/ 103 h 368"/>
                <a:gd name="T26" fmla="*/ 212 w 263"/>
                <a:gd name="T27" fmla="*/ 188 h 368"/>
                <a:gd name="T28" fmla="*/ 211 w 263"/>
                <a:gd name="T29" fmla="*/ 188 h 368"/>
                <a:gd name="T30" fmla="*/ 94 w 263"/>
                <a:gd name="T31" fmla="*/ 354 h 368"/>
                <a:gd name="T32" fmla="*/ 39 w 263"/>
                <a:gd name="T33" fmla="*/ 298 h 368"/>
                <a:gd name="T34" fmla="*/ 72 w 263"/>
                <a:gd name="T35" fmla="*/ 184 h 368"/>
                <a:gd name="T36" fmla="*/ 147 w 263"/>
                <a:gd name="T37" fmla="*/ 140 h 368"/>
                <a:gd name="T38" fmla="*/ 202 w 263"/>
                <a:gd name="T39" fmla="*/ 206 h 368"/>
                <a:gd name="T40" fmla="*/ 94 w 263"/>
                <a:gd name="T41" fmla="*/ 35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3" h="368">
                  <a:moveTo>
                    <a:pt x="211" y="188"/>
                  </a:moveTo>
                  <a:cubicBezTo>
                    <a:pt x="206" y="157"/>
                    <a:pt x="186" y="129"/>
                    <a:pt x="147" y="129"/>
                  </a:cubicBezTo>
                  <a:cubicBezTo>
                    <a:pt x="117" y="129"/>
                    <a:pt x="84" y="137"/>
                    <a:pt x="45" y="176"/>
                  </a:cubicBezTo>
                  <a:cubicBezTo>
                    <a:pt x="4" y="217"/>
                    <a:pt x="0" y="264"/>
                    <a:pt x="0" y="279"/>
                  </a:cubicBezTo>
                  <a:cubicBezTo>
                    <a:pt x="0" y="310"/>
                    <a:pt x="22" y="368"/>
                    <a:pt x="92" y="368"/>
                  </a:cubicBezTo>
                  <a:cubicBezTo>
                    <a:pt x="211" y="368"/>
                    <a:pt x="263" y="200"/>
                    <a:pt x="263" y="129"/>
                  </a:cubicBezTo>
                  <a:cubicBezTo>
                    <a:pt x="263" y="50"/>
                    <a:pt x="216" y="0"/>
                    <a:pt x="155" y="0"/>
                  </a:cubicBezTo>
                  <a:cubicBezTo>
                    <a:pt x="83" y="0"/>
                    <a:pt x="60" y="65"/>
                    <a:pt x="60" y="79"/>
                  </a:cubicBezTo>
                  <a:cubicBezTo>
                    <a:pt x="60" y="86"/>
                    <a:pt x="64" y="96"/>
                    <a:pt x="79" y="96"/>
                  </a:cubicBezTo>
                  <a:cubicBezTo>
                    <a:pt x="95" y="96"/>
                    <a:pt x="106" y="81"/>
                    <a:pt x="106" y="70"/>
                  </a:cubicBezTo>
                  <a:cubicBezTo>
                    <a:pt x="106" y="52"/>
                    <a:pt x="90" y="52"/>
                    <a:pt x="82" y="52"/>
                  </a:cubicBezTo>
                  <a:cubicBezTo>
                    <a:pt x="104" y="15"/>
                    <a:pt x="140" y="12"/>
                    <a:pt x="154" y="12"/>
                  </a:cubicBezTo>
                  <a:cubicBezTo>
                    <a:pt x="190" y="12"/>
                    <a:pt x="225" y="38"/>
                    <a:pt x="225" y="103"/>
                  </a:cubicBezTo>
                  <a:cubicBezTo>
                    <a:pt x="225" y="122"/>
                    <a:pt x="222" y="148"/>
                    <a:pt x="212" y="188"/>
                  </a:cubicBezTo>
                  <a:lnTo>
                    <a:pt x="211" y="188"/>
                  </a:lnTo>
                  <a:close/>
                  <a:moveTo>
                    <a:pt x="94" y="354"/>
                  </a:moveTo>
                  <a:cubicBezTo>
                    <a:pt x="39" y="354"/>
                    <a:pt x="39" y="303"/>
                    <a:pt x="39" y="298"/>
                  </a:cubicBezTo>
                  <a:cubicBezTo>
                    <a:pt x="39" y="284"/>
                    <a:pt x="51" y="214"/>
                    <a:pt x="72" y="184"/>
                  </a:cubicBezTo>
                  <a:cubicBezTo>
                    <a:pt x="92" y="156"/>
                    <a:pt x="116" y="140"/>
                    <a:pt x="147" y="140"/>
                  </a:cubicBezTo>
                  <a:cubicBezTo>
                    <a:pt x="201" y="140"/>
                    <a:pt x="202" y="196"/>
                    <a:pt x="202" y="206"/>
                  </a:cubicBezTo>
                  <a:cubicBezTo>
                    <a:pt x="202" y="242"/>
                    <a:pt x="171" y="354"/>
                    <a:pt x="94" y="35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47" name="Freeform 76">
              <a:extLst>
                <a:ext uri="{FF2B5EF4-FFF2-40B4-BE49-F238E27FC236}">
                  <a16:creationId xmlns:a16="http://schemas.microsoft.com/office/drawing/2014/main" id="{755C0886-14A0-4B91-80E2-9A32C4E7A0FB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8286750" y="2528888"/>
              <a:ext cx="150813" cy="209550"/>
            </a:xfrm>
            <a:custGeom>
              <a:avLst/>
              <a:gdLst>
                <a:gd name="T0" fmla="*/ 226 w 302"/>
                <a:gd name="T1" fmla="*/ 13 h 448"/>
                <a:gd name="T2" fmla="*/ 228 w 302"/>
                <a:gd name="T3" fmla="*/ 5 h 448"/>
                <a:gd name="T4" fmla="*/ 222 w 302"/>
                <a:gd name="T5" fmla="*/ 0 h 448"/>
                <a:gd name="T6" fmla="*/ 214 w 302"/>
                <a:gd name="T7" fmla="*/ 10 h 448"/>
                <a:gd name="T8" fmla="*/ 131 w 302"/>
                <a:gd name="T9" fmla="*/ 340 h 448"/>
                <a:gd name="T10" fmla="*/ 75 w 302"/>
                <a:gd name="T11" fmla="*/ 284 h 448"/>
                <a:gd name="T12" fmla="*/ 102 w 302"/>
                <a:gd name="T13" fmla="*/ 191 h 448"/>
                <a:gd name="T14" fmla="*/ 107 w 302"/>
                <a:gd name="T15" fmla="*/ 166 h 448"/>
                <a:gd name="T16" fmla="*/ 66 w 302"/>
                <a:gd name="T17" fmla="*/ 126 h 448"/>
                <a:gd name="T18" fmla="*/ 0 w 302"/>
                <a:gd name="T19" fmla="*/ 202 h 448"/>
                <a:gd name="T20" fmla="*/ 6 w 302"/>
                <a:gd name="T21" fmla="*/ 207 h 448"/>
                <a:gd name="T22" fmla="*/ 14 w 302"/>
                <a:gd name="T23" fmla="*/ 198 h 448"/>
                <a:gd name="T24" fmla="*/ 65 w 302"/>
                <a:gd name="T25" fmla="*/ 137 h 448"/>
                <a:gd name="T26" fmla="*/ 77 w 302"/>
                <a:gd name="T27" fmla="*/ 153 h 448"/>
                <a:gd name="T28" fmla="*/ 66 w 302"/>
                <a:gd name="T29" fmla="*/ 195 h 448"/>
                <a:gd name="T30" fmla="*/ 42 w 302"/>
                <a:gd name="T31" fmla="*/ 280 h 448"/>
                <a:gd name="T32" fmla="*/ 128 w 302"/>
                <a:gd name="T33" fmla="*/ 351 h 448"/>
                <a:gd name="T34" fmla="*/ 117 w 302"/>
                <a:gd name="T35" fmla="*/ 396 h 448"/>
                <a:gd name="T36" fmla="*/ 106 w 302"/>
                <a:gd name="T37" fmla="*/ 443 h 448"/>
                <a:gd name="T38" fmla="*/ 112 w 302"/>
                <a:gd name="T39" fmla="*/ 448 h 448"/>
                <a:gd name="T40" fmla="*/ 116 w 302"/>
                <a:gd name="T41" fmla="*/ 446 h 448"/>
                <a:gd name="T42" fmla="*/ 122 w 302"/>
                <a:gd name="T43" fmla="*/ 426 h 448"/>
                <a:gd name="T44" fmla="*/ 141 w 302"/>
                <a:gd name="T45" fmla="*/ 351 h 448"/>
                <a:gd name="T46" fmla="*/ 251 w 302"/>
                <a:gd name="T47" fmla="*/ 298 h 448"/>
                <a:gd name="T48" fmla="*/ 287 w 302"/>
                <a:gd name="T49" fmla="*/ 238 h 448"/>
                <a:gd name="T50" fmla="*/ 302 w 302"/>
                <a:gd name="T51" fmla="*/ 160 h 448"/>
                <a:gd name="T52" fmla="*/ 281 w 302"/>
                <a:gd name="T53" fmla="*/ 126 h 448"/>
                <a:gd name="T54" fmla="*/ 256 w 302"/>
                <a:gd name="T55" fmla="*/ 150 h 448"/>
                <a:gd name="T56" fmla="*/ 263 w 302"/>
                <a:gd name="T57" fmla="*/ 163 h 448"/>
                <a:gd name="T58" fmla="*/ 281 w 302"/>
                <a:gd name="T59" fmla="*/ 205 h 448"/>
                <a:gd name="T60" fmla="*/ 238 w 302"/>
                <a:gd name="T61" fmla="*/ 296 h 448"/>
                <a:gd name="T62" fmla="*/ 144 w 302"/>
                <a:gd name="T63" fmla="*/ 341 h 448"/>
                <a:gd name="T64" fmla="*/ 226 w 302"/>
                <a:gd name="T65" fmla="*/ 13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2" h="448">
                  <a:moveTo>
                    <a:pt x="226" y="13"/>
                  </a:moveTo>
                  <a:cubicBezTo>
                    <a:pt x="227" y="11"/>
                    <a:pt x="228" y="8"/>
                    <a:pt x="228" y="5"/>
                  </a:cubicBezTo>
                  <a:cubicBezTo>
                    <a:pt x="228" y="0"/>
                    <a:pt x="224" y="0"/>
                    <a:pt x="222" y="0"/>
                  </a:cubicBezTo>
                  <a:cubicBezTo>
                    <a:pt x="217" y="0"/>
                    <a:pt x="216" y="1"/>
                    <a:pt x="214" y="10"/>
                  </a:cubicBezTo>
                  <a:lnTo>
                    <a:pt x="131" y="340"/>
                  </a:lnTo>
                  <a:cubicBezTo>
                    <a:pt x="94" y="335"/>
                    <a:pt x="75" y="317"/>
                    <a:pt x="75" y="284"/>
                  </a:cubicBezTo>
                  <a:cubicBezTo>
                    <a:pt x="75" y="274"/>
                    <a:pt x="75" y="261"/>
                    <a:pt x="102" y="191"/>
                  </a:cubicBezTo>
                  <a:cubicBezTo>
                    <a:pt x="104" y="185"/>
                    <a:pt x="107" y="176"/>
                    <a:pt x="107" y="166"/>
                  </a:cubicBezTo>
                  <a:cubicBezTo>
                    <a:pt x="107" y="144"/>
                    <a:pt x="91" y="126"/>
                    <a:pt x="66" y="126"/>
                  </a:cubicBezTo>
                  <a:cubicBezTo>
                    <a:pt x="19" y="126"/>
                    <a:pt x="0" y="198"/>
                    <a:pt x="0" y="202"/>
                  </a:cubicBezTo>
                  <a:cubicBezTo>
                    <a:pt x="0" y="207"/>
                    <a:pt x="5" y="207"/>
                    <a:pt x="6" y="207"/>
                  </a:cubicBezTo>
                  <a:cubicBezTo>
                    <a:pt x="11" y="207"/>
                    <a:pt x="12" y="206"/>
                    <a:pt x="14" y="198"/>
                  </a:cubicBezTo>
                  <a:cubicBezTo>
                    <a:pt x="28" y="151"/>
                    <a:pt x="48" y="137"/>
                    <a:pt x="65" y="137"/>
                  </a:cubicBezTo>
                  <a:cubicBezTo>
                    <a:pt x="69" y="137"/>
                    <a:pt x="77" y="137"/>
                    <a:pt x="77" y="153"/>
                  </a:cubicBezTo>
                  <a:cubicBezTo>
                    <a:pt x="77" y="165"/>
                    <a:pt x="72" y="178"/>
                    <a:pt x="66" y="195"/>
                  </a:cubicBezTo>
                  <a:cubicBezTo>
                    <a:pt x="42" y="258"/>
                    <a:pt x="42" y="271"/>
                    <a:pt x="42" y="280"/>
                  </a:cubicBezTo>
                  <a:cubicBezTo>
                    <a:pt x="42" y="327"/>
                    <a:pt x="81" y="348"/>
                    <a:pt x="128" y="351"/>
                  </a:cubicBezTo>
                  <a:cubicBezTo>
                    <a:pt x="124" y="368"/>
                    <a:pt x="124" y="369"/>
                    <a:pt x="117" y="396"/>
                  </a:cubicBezTo>
                  <a:cubicBezTo>
                    <a:pt x="116" y="401"/>
                    <a:pt x="106" y="442"/>
                    <a:pt x="106" y="443"/>
                  </a:cubicBezTo>
                  <a:cubicBezTo>
                    <a:pt x="106" y="444"/>
                    <a:pt x="106" y="448"/>
                    <a:pt x="112" y="448"/>
                  </a:cubicBezTo>
                  <a:cubicBezTo>
                    <a:pt x="113" y="448"/>
                    <a:pt x="115" y="448"/>
                    <a:pt x="116" y="446"/>
                  </a:cubicBezTo>
                  <a:cubicBezTo>
                    <a:pt x="118" y="445"/>
                    <a:pt x="121" y="433"/>
                    <a:pt x="122" y="426"/>
                  </a:cubicBezTo>
                  <a:lnTo>
                    <a:pt x="141" y="351"/>
                  </a:lnTo>
                  <a:cubicBezTo>
                    <a:pt x="160" y="351"/>
                    <a:pt x="204" y="351"/>
                    <a:pt x="251" y="298"/>
                  </a:cubicBezTo>
                  <a:cubicBezTo>
                    <a:pt x="271" y="275"/>
                    <a:pt x="282" y="253"/>
                    <a:pt x="287" y="238"/>
                  </a:cubicBezTo>
                  <a:cubicBezTo>
                    <a:pt x="292" y="226"/>
                    <a:pt x="302" y="182"/>
                    <a:pt x="302" y="160"/>
                  </a:cubicBezTo>
                  <a:cubicBezTo>
                    <a:pt x="302" y="133"/>
                    <a:pt x="289" y="126"/>
                    <a:pt x="281" y="126"/>
                  </a:cubicBezTo>
                  <a:cubicBezTo>
                    <a:pt x="268" y="126"/>
                    <a:pt x="256" y="139"/>
                    <a:pt x="256" y="150"/>
                  </a:cubicBezTo>
                  <a:cubicBezTo>
                    <a:pt x="256" y="156"/>
                    <a:pt x="259" y="159"/>
                    <a:pt x="263" y="163"/>
                  </a:cubicBezTo>
                  <a:cubicBezTo>
                    <a:pt x="269" y="168"/>
                    <a:pt x="281" y="181"/>
                    <a:pt x="281" y="205"/>
                  </a:cubicBezTo>
                  <a:cubicBezTo>
                    <a:pt x="281" y="237"/>
                    <a:pt x="255" y="278"/>
                    <a:pt x="238" y="296"/>
                  </a:cubicBezTo>
                  <a:cubicBezTo>
                    <a:pt x="194" y="341"/>
                    <a:pt x="162" y="341"/>
                    <a:pt x="144" y="341"/>
                  </a:cubicBezTo>
                  <a:lnTo>
                    <a:pt x="226" y="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48" name="Rectangle 77">
              <a:extLst>
                <a:ext uri="{FF2B5EF4-FFF2-40B4-BE49-F238E27FC236}">
                  <a16:creationId xmlns:a16="http://schemas.microsoft.com/office/drawing/2014/main" id="{D5CF08A9-3E2E-4C23-8AFE-54D2610AF175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8134350" y="2784475"/>
              <a:ext cx="315913" cy="9525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49" name="Freeform 78">
              <a:extLst>
                <a:ext uri="{FF2B5EF4-FFF2-40B4-BE49-F238E27FC236}">
                  <a16:creationId xmlns:a16="http://schemas.microsoft.com/office/drawing/2014/main" id="{7506595E-42B1-4285-815A-9374C2B426CB}"/>
                </a:ext>
              </a:extLst>
            </p:cNvPr>
            <p:cNvSpPr>
              <a:spLocks noEditPoints="1"/>
            </p:cNvSpPr>
            <p:nvPr>
              <p:custDataLst>
                <p:tags r:id="rId5"/>
              </p:custDataLst>
            </p:nvPr>
          </p:nvSpPr>
          <p:spPr bwMode="auto">
            <a:xfrm>
              <a:off x="8185150" y="2840038"/>
              <a:ext cx="130175" cy="173038"/>
            </a:xfrm>
            <a:custGeom>
              <a:avLst/>
              <a:gdLst>
                <a:gd name="T0" fmla="*/ 211 w 262"/>
                <a:gd name="T1" fmla="*/ 188 h 368"/>
                <a:gd name="T2" fmla="*/ 146 w 262"/>
                <a:gd name="T3" fmla="*/ 129 h 368"/>
                <a:gd name="T4" fmla="*/ 44 w 262"/>
                <a:gd name="T5" fmla="*/ 176 h 368"/>
                <a:gd name="T6" fmla="*/ 0 w 262"/>
                <a:gd name="T7" fmla="*/ 279 h 368"/>
                <a:gd name="T8" fmla="*/ 91 w 262"/>
                <a:gd name="T9" fmla="*/ 368 h 368"/>
                <a:gd name="T10" fmla="*/ 262 w 262"/>
                <a:gd name="T11" fmla="*/ 129 h 368"/>
                <a:gd name="T12" fmla="*/ 154 w 262"/>
                <a:gd name="T13" fmla="*/ 0 h 368"/>
                <a:gd name="T14" fmla="*/ 59 w 262"/>
                <a:gd name="T15" fmla="*/ 79 h 368"/>
                <a:gd name="T16" fmla="*/ 78 w 262"/>
                <a:gd name="T17" fmla="*/ 96 h 368"/>
                <a:gd name="T18" fmla="*/ 105 w 262"/>
                <a:gd name="T19" fmla="*/ 70 h 368"/>
                <a:gd name="T20" fmla="*/ 81 w 262"/>
                <a:gd name="T21" fmla="*/ 52 h 368"/>
                <a:gd name="T22" fmla="*/ 153 w 262"/>
                <a:gd name="T23" fmla="*/ 12 h 368"/>
                <a:gd name="T24" fmla="*/ 224 w 262"/>
                <a:gd name="T25" fmla="*/ 103 h 368"/>
                <a:gd name="T26" fmla="*/ 211 w 262"/>
                <a:gd name="T27" fmla="*/ 188 h 368"/>
                <a:gd name="T28" fmla="*/ 211 w 262"/>
                <a:gd name="T29" fmla="*/ 188 h 368"/>
                <a:gd name="T30" fmla="*/ 93 w 262"/>
                <a:gd name="T31" fmla="*/ 354 h 368"/>
                <a:gd name="T32" fmla="*/ 38 w 262"/>
                <a:gd name="T33" fmla="*/ 298 h 368"/>
                <a:gd name="T34" fmla="*/ 71 w 262"/>
                <a:gd name="T35" fmla="*/ 184 h 368"/>
                <a:gd name="T36" fmla="*/ 146 w 262"/>
                <a:gd name="T37" fmla="*/ 140 h 368"/>
                <a:gd name="T38" fmla="*/ 202 w 262"/>
                <a:gd name="T39" fmla="*/ 206 h 368"/>
                <a:gd name="T40" fmla="*/ 93 w 262"/>
                <a:gd name="T41" fmla="*/ 35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2" h="368">
                  <a:moveTo>
                    <a:pt x="211" y="188"/>
                  </a:moveTo>
                  <a:cubicBezTo>
                    <a:pt x="206" y="157"/>
                    <a:pt x="185" y="129"/>
                    <a:pt x="146" y="129"/>
                  </a:cubicBezTo>
                  <a:cubicBezTo>
                    <a:pt x="116" y="129"/>
                    <a:pt x="83" y="137"/>
                    <a:pt x="44" y="176"/>
                  </a:cubicBezTo>
                  <a:cubicBezTo>
                    <a:pt x="3" y="217"/>
                    <a:pt x="0" y="264"/>
                    <a:pt x="0" y="279"/>
                  </a:cubicBezTo>
                  <a:cubicBezTo>
                    <a:pt x="0" y="310"/>
                    <a:pt x="22" y="368"/>
                    <a:pt x="91" y="368"/>
                  </a:cubicBezTo>
                  <a:cubicBezTo>
                    <a:pt x="210" y="368"/>
                    <a:pt x="262" y="200"/>
                    <a:pt x="262" y="129"/>
                  </a:cubicBezTo>
                  <a:cubicBezTo>
                    <a:pt x="262" y="50"/>
                    <a:pt x="216" y="0"/>
                    <a:pt x="154" y="0"/>
                  </a:cubicBezTo>
                  <a:cubicBezTo>
                    <a:pt x="82" y="0"/>
                    <a:pt x="59" y="65"/>
                    <a:pt x="59" y="79"/>
                  </a:cubicBezTo>
                  <a:cubicBezTo>
                    <a:pt x="59" y="86"/>
                    <a:pt x="63" y="96"/>
                    <a:pt x="78" y="96"/>
                  </a:cubicBezTo>
                  <a:cubicBezTo>
                    <a:pt x="94" y="96"/>
                    <a:pt x="105" y="81"/>
                    <a:pt x="105" y="70"/>
                  </a:cubicBezTo>
                  <a:cubicBezTo>
                    <a:pt x="105" y="52"/>
                    <a:pt x="89" y="52"/>
                    <a:pt x="81" y="52"/>
                  </a:cubicBezTo>
                  <a:cubicBezTo>
                    <a:pt x="103" y="15"/>
                    <a:pt x="139" y="12"/>
                    <a:pt x="153" y="12"/>
                  </a:cubicBezTo>
                  <a:cubicBezTo>
                    <a:pt x="190" y="12"/>
                    <a:pt x="224" y="38"/>
                    <a:pt x="224" y="103"/>
                  </a:cubicBezTo>
                  <a:cubicBezTo>
                    <a:pt x="224" y="122"/>
                    <a:pt x="222" y="147"/>
                    <a:pt x="211" y="188"/>
                  </a:cubicBezTo>
                  <a:lnTo>
                    <a:pt x="211" y="188"/>
                  </a:lnTo>
                  <a:close/>
                  <a:moveTo>
                    <a:pt x="93" y="354"/>
                  </a:moveTo>
                  <a:cubicBezTo>
                    <a:pt x="38" y="354"/>
                    <a:pt x="38" y="303"/>
                    <a:pt x="38" y="298"/>
                  </a:cubicBezTo>
                  <a:cubicBezTo>
                    <a:pt x="38" y="284"/>
                    <a:pt x="50" y="214"/>
                    <a:pt x="71" y="184"/>
                  </a:cubicBezTo>
                  <a:cubicBezTo>
                    <a:pt x="91" y="156"/>
                    <a:pt x="115" y="140"/>
                    <a:pt x="146" y="140"/>
                  </a:cubicBezTo>
                  <a:cubicBezTo>
                    <a:pt x="201" y="140"/>
                    <a:pt x="202" y="196"/>
                    <a:pt x="202" y="206"/>
                  </a:cubicBezTo>
                  <a:cubicBezTo>
                    <a:pt x="202" y="242"/>
                    <a:pt x="170" y="354"/>
                    <a:pt x="93" y="35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50" name="Freeform 79">
              <a:extLst>
                <a:ext uri="{FF2B5EF4-FFF2-40B4-BE49-F238E27FC236}">
                  <a16:creationId xmlns:a16="http://schemas.microsoft.com/office/drawing/2014/main" id="{1ECCE1EB-1043-4D97-A4E6-CD26377D601C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8326438" y="2862263"/>
              <a:ext cx="76200" cy="147638"/>
            </a:xfrm>
            <a:custGeom>
              <a:avLst/>
              <a:gdLst>
                <a:gd name="T0" fmla="*/ 91 w 153"/>
                <a:gd name="T1" fmla="*/ 112 h 317"/>
                <a:gd name="T2" fmla="*/ 138 w 153"/>
                <a:gd name="T3" fmla="*/ 112 h 317"/>
                <a:gd name="T4" fmla="*/ 153 w 153"/>
                <a:gd name="T5" fmla="*/ 102 h 317"/>
                <a:gd name="T6" fmla="*/ 139 w 153"/>
                <a:gd name="T7" fmla="*/ 97 h 317"/>
                <a:gd name="T8" fmla="*/ 95 w 153"/>
                <a:gd name="T9" fmla="*/ 97 h 317"/>
                <a:gd name="T10" fmla="*/ 115 w 153"/>
                <a:gd name="T11" fmla="*/ 13 h 317"/>
                <a:gd name="T12" fmla="*/ 101 w 153"/>
                <a:gd name="T13" fmla="*/ 0 h 317"/>
                <a:gd name="T14" fmla="*/ 81 w 153"/>
                <a:gd name="T15" fmla="*/ 18 h 317"/>
                <a:gd name="T16" fmla="*/ 61 w 153"/>
                <a:gd name="T17" fmla="*/ 97 h 317"/>
                <a:gd name="T18" fmla="*/ 15 w 153"/>
                <a:gd name="T19" fmla="*/ 97 h 317"/>
                <a:gd name="T20" fmla="*/ 0 w 153"/>
                <a:gd name="T21" fmla="*/ 106 h 317"/>
                <a:gd name="T22" fmla="*/ 14 w 153"/>
                <a:gd name="T23" fmla="*/ 112 h 317"/>
                <a:gd name="T24" fmla="*/ 57 w 153"/>
                <a:gd name="T25" fmla="*/ 112 h 317"/>
                <a:gd name="T26" fmla="*/ 20 w 153"/>
                <a:gd name="T27" fmla="*/ 272 h 317"/>
                <a:gd name="T28" fmla="*/ 65 w 153"/>
                <a:gd name="T29" fmla="*/ 317 h 317"/>
                <a:gd name="T30" fmla="*/ 145 w 153"/>
                <a:gd name="T31" fmla="*/ 241 h 317"/>
                <a:gd name="T32" fmla="*/ 139 w 153"/>
                <a:gd name="T33" fmla="*/ 236 h 317"/>
                <a:gd name="T34" fmla="*/ 131 w 153"/>
                <a:gd name="T35" fmla="*/ 243 h 317"/>
                <a:gd name="T36" fmla="*/ 66 w 153"/>
                <a:gd name="T37" fmla="*/ 306 h 317"/>
                <a:gd name="T38" fmla="*/ 51 w 153"/>
                <a:gd name="T39" fmla="*/ 284 h 317"/>
                <a:gd name="T40" fmla="*/ 54 w 153"/>
                <a:gd name="T41" fmla="*/ 260 h 317"/>
                <a:gd name="T42" fmla="*/ 91 w 153"/>
                <a:gd name="T43" fmla="*/ 112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7">
                  <a:moveTo>
                    <a:pt x="91" y="112"/>
                  </a:moveTo>
                  <a:lnTo>
                    <a:pt x="138" y="112"/>
                  </a:lnTo>
                  <a:cubicBezTo>
                    <a:pt x="148" y="112"/>
                    <a:pt x="153" y="112"/>
                    <a:pt x="153" y="102"/>
                  </a:cubicBezTo>
                  <a:cubicBezTo>
                    <a:pt x="153" y="97"/>
                    <a:pt x="148" y="97"/>
                    <a:pt x="139" y="97"/>
                  </a:cubicBezTo>
                  <a:lnTo>
                    <a:pt x="95" y="97"/>
                  </a:lnTo>
                  <a:cubicBezTo>
                    <a:pt x="113" y="26"/>
                    <a:pt x="115" y="16"/>
                    <a:pt x="115" y="13"/>
                  </a:cubicBezTo>
                  <a:cubicBezTo>
                    <a:pt x="115" y="5"/>
                    <a:pt x="109" y="0"/>
                    <a:pt x="101" y="0"/>
                  </a:cubicBezTo>
                  <a:cubicBezTo>
                    <a:pt x="99" y="0"/>
                    <a:pt x="85" y="0"/>
                    <a:pt x="81" y="18"/>
                  </a:cubicBezTo>
                  <a:lnTo>
                    <a:pt x="61" y="97"/>
                  </a:lnTo>
                  <a:lnTo>
                    <a:pt x="15" y="97"/>
                  </a:lnTo>
                  <a:cubicBezTo>
                    <a:pt x="5" y="97"/>
                    <a:pt x="0" y="97"/>
                    <a:pt x="0" y="106"/>
                  </a:cubicBezTo>
                  <a:cubicBezTo>
                    <a:pt x="0" y="112"/>
                    <a:pt x="4" y="112"/>
                    <a:pt x="14" y="112"/>
                  </a:cubicBezTo>
                  <a:lnTo>
                    <a:pt x="57" y="112"/>
                  </a:lnTo>
                  <a:cubicBezTo>
                    <a:pt x="22" y="254"/>
                    <a:pt x="20" y="263"/>
                    <a:pt x="20" y="272"/>
                  </a:cubicBezTo>
                  <a:cubicBezTo>
                    <a:pt x="20" y="298"/>
                    <a:pt x="38" y="317"/>
                    <a:pt x="65" y="317"/>
                  </a:cubicBezTo>
                  <a:cubicBezTo>
                    <a:pt x="116" y="317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4" y="236"/>
                    <a:pt x="134" y="237"/>
                    <a:pt x="131" y="243"/>
                  </a:cubicBezTo>
                  <a:cubicBezTo>
                    <a:pt x="110" y="294"/>
                    <a:pt x="83" y="306"/>
                    <a:pt x="66" y="306"/>
                  </a:cubicBezTo>
                  <a:cubicBezTo>
                    <a:pt x="56" y="306"/>
                    <a:pt x="51" y="300"/>
                    <a:pt x="51" y="284"/>
                  </a:cubicBezTo>
                  <a:cubicBezTo>
                    <a:pt x="51" y="272"/>
                    <a:pt x="52" y="268"/>
                    <a:pt x="54" y="260"/>
                  </a:cubicBezTo>
                  <a:lnTo>
                    <a:pt x="91" y="11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51" name="Freeform 80">
              <a:extLst>
                <a:ext uri="{FF2B5EF4-FFF2-40B4-BE49-F238E27FC236}">
                  <a16:creationId xmlns:a16="http://schemas.microsoft.com/office/drawing/2014/main" id="{C418253D-3CA4-40B5-AF71-33C356592741}"/>
                </a:ext>
              </a:extLst>
            </p:cNvPr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8548688" y="2711450"/>
              <a:ext cx="166688" cy="155575"/>
            </a:xfrm>
            <a:custGeom>
              <a:avLst/>
              <a:gdLst>
                <a:gd name="T0" fmla="*/ 176 w 332"/>
                <a:gd name="T1" fmla="*/ 176 h 333"/>
                <a:gd name="T2" fmla="*/ 316 w 332"/>
                <a:gd name="T3" fmla="*/ 176 h 333"/>
                <a:gd name="T4" fmla="*/ 332 w 332"/>
                <a:gd name="T5" fmla="*/ 166 h 333"/>
                <a:gd name="T6" fmla="*/ 316 w 332"/>
                <a:gd name="T7" fmla="*/ 156 h 333"/>
                <a:gd name="T8" fmla="*/ 176 w 332"/>
                <a:gd name="T9" fmla="*/ 156 h 333"/>
                <a:gd name="T10" fmla="*/ 176 w 332"/>
                <a:gd name="T11" fmla="*/ 17 h 333"/>
                <a:gd name="T12" fmla="*/ 166 w 332"/>
                <a:gd name="T13" fmla="*/ 0 h 333"/>
                <a:gd name="T14" fmla="*/ 156 w 332"/>
                <a:gd name="T15" fmla="*/ 17 h 333"/>
                <a:gd name="T16" fmla="*/ 156 w 332"/>
                <a:gd name="T17" fmla="*/ 156 h 333"/>
                <a:gd name="T18" fmla="*/ 17 w 332"/>
                <a:gd name="T19" fmla="*/ 156 h 333"/>
                <a:gd name="T20" fmla="*/ 0 w 332"/>
                <a:gd name="T21" fmla="*/ 166 h 333"/>
                <a:gd name="T22" fmla="*/ 17 w 332"/>
                <a:gd name="T23" fmla="*/ 176 h 333"/>
                <a:gd name="T24" fmla="*/ 156 w 332"/>
                <a:gd name="T25" fmla="*/ 176 h 333"/>
                <a:gd name="T26" fmla="*/ 156 w 332"/>
                <a:gd name="T27" fmla="*/ 316 h 333"/>
                <a:gd name="T28" fmla="*/ 166 w 332"/>
                <a:gd name="T29" fmla="*/ 333 h 333"/>
                <a:gd name="T30" fmla="*/ 176 w 332"/>
                <a:gd name="T31" fmla="*/ 316 h 333"/>
                <a:gd name="T32" fmla="*/ 176 w 332"/>
                <a:gd name="T33" fmla="*/ 176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2" h="333">
                  <a:moveTo>
                    <a:pt x="176" y="176"/>
                  </a:moveTo>
                  <a:lnTo>
                    <a:pt x="316" y="176"/>
                  </a:lnTo>
                  <a:cubicBezTo>
                    <a:pt x="323" y="176"/>
                    <a:pt x="332" y="176"/>
                    <a:pt x="332" y="166"/>
                  </a:cubicBezTo>
                  <a:cubicBezTo>
                    <a:pt x="332" y="156"/>
                    <a:pt x="323" y="156"/>
                    <a:pt x="316" y="156"/>
                  </a:cubicBezTo>
                  <a:lnTo>
                    <a:pt x="176" y="156"/>
                  </a:lnTo>
                  <a:lnTo>
                    <a:pt x="176" y="17"/>
                  </a:lnTo>
                  <a:cubicBezTo>
                    <a:pt x="176" y="10"/>
                    <a:pt x="176" y="0"/>
                    <a:pt x="166" y="0"/>
                  </a:cubicBezTo>
                  <a:cubicBezTo>
                    <a:pt x="156" y="0"/>
                    <a:pt x="156" y="10"/>
                    <a:pt x="156" y="17"/>
                  </a:cubicBezTo>
                  <a:lnTo>
                    <a:pt x="156" y="156"/>
                  </a:lnTo>
                  <a:lnTo>
                    <a:pt x="17" y="156"/>
                  </a:lnTo>
                  <a:cubicBezTo>
                    <a:pt x="10" y="156"/>
                    <a:pt x="0" y="156"/>
                    <a:pt x="0" y="166"/>
                  </a:cubicBezTo>
                  <a:cubicBezTo>
                    <a:pt x="0" y="176"/>
                    <a:pt x="10" y="176"/>
                    <a:pt x="17" y="176"/>
                  </a:cubicBezTo>
                  <a:lnTo>
                    <a:pt x="156" y="176"/>
                  </a:lnTo>
                  <a:lnTo>
                    <a:pt x="156" y="316"/>
                  </a:lnTo>
                  <a:cubicBezTo>
                    <a:pt x="156" y="323"/>
                    <a:pt x="156" y="333"/>
                    <a:pt x="166" y="333"/>
                  </a:cubicBezTo>
                  <a:cubicBezTo>
                    <a:pt x="176" y="333"/>
                    <a:pt x="176" y="323"/>
                    <a:pt x="176" y="316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52" name="Freeform 81">
              <a:extLst>
                <a:ext uri="{FF2B5EF4-FFF2-40B4-BE49-F238E27FC236}">
                  <a16:creationId xmlns:a16="http://schemas.microsoft.com/office/drawing/2014/main" id="{22BA83A6-B36D-4E37-967A-C6E64E639465}"/>
                </a:ext>
              </a:extLst>
            </p:cNvPr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8797925" y="2689225"/>
              <a:ext cx="176213" cy="163513"/>
            </a:xfrm>
            <a:custGeom>
              <a:avLst/>
              <a:gdLst>
                <a:gd name="T0" fmla="*/ 285 w 355"/>
                <a:gd name="T1" fmla="*/ 56 h 351"/>
                <a:gd name="T2" fmla="*/ 349 w 355"/>
                <a:gd name="T3" fmla="*/ 15 h 351"/>
                <a:gd name="T4" fmla="*/ 355 w 355"/>
                <a:gd name="T5" fmla="*/ 5 h 351"/>
                <a:gd name="T6" fmla="*/ 349 w 355"/>
                <a:gd name="T7" fmla="*/ 0 h 351"/>
                <a:gd name="T8" fmla="*/ 308 w 355"/>
                <a:gd name="T9" fmla="*/ 1 h 351"/>
                <a:gd name="T10" fmla="*/ 258 w 355"/>
                <a:gd name="T11" fmla="*/ 0 h 351"/>
                <a:gd name="T12" fmla="*/ 249 w 355"/>
                <a:gd name="T13" fmla="*/ 9 h 351"/>
                <a:gd name="T14" fmla="*/ 257 w 355"/>
                <a:gd name="T15" fmla="*/ 15 h 351"/>
                <a:gd name="T16" fmla="*/ 280 w 355"/>
                <a:gd name="T17" fmla="*/ 31 h 351"/>
                <a:gd name="T18" fmla="*/ 272 w 355"/>
                <a:gd name="T19" fmla="*/ 50 h 351"/>
                <a:gd name="T20" fmla="*/ 119 w 355"/>
                <a:gd name="T21" fmla="*/ 294 h 351"/>
                <a:gd name="T22" fmla="*/ 85 w 355"/>
                <a:gd name="T23" fmla="*/ 30 h 351"/>
                <a:gd name="T24" fmla="*/ 120 w 355"/>
                <a:gd name="T25" fmla="*/ 15 h 351"/>
                <a:gd name="T26" fmla="*/ 132 w 355"/>
                <a:gd name="T27" fmla="*/ 5 h 351"/>
                <a:gd name="T28" fmla="*/ 125 w 355"/>
                <a:gd name="T29" fmla="*/ 0 h 351"/>
                <a:gd name="T30" fmla="*/ 63 w 355"/>
                <a:gd name="T31" fmla="*/ 1 h 351"/>
                <a:gd name="T32" fmla="*/ 36 w 355"/>
                <a:gd name="T33" fmla="*/ 1 h 351"/>
                <a:gd name="T34" fmla="*/ 9 w 355"/>
                <a:gd name="T35" fmla="*/ 0 h 351"/>
                <a:gd name="T36" fmla="*/ 0 w 355"/>
                <a:gd name="T37" fmla="*/ 9 h 351"/>
                <a:gd name="T38" fmla="*/ 12 w 355"/>
                <a:gd name="T39" fmla="*/ 15 h 351"/>
                <a:gd name="T40" fmla="*/ 42 w 355"/>
                <a:gd name="T41" fmla="*/ 32 h 351"/>
                <a:gd name="T42" fmla="*/ 81 w 355"/>
                <a:gd name="T43" fmla="*/ 340 h 351"/>
                <a:gd name="T44" fmla="*/ 91 w 355"/>
                <a:gd name="T45" fmla="*/ 351 h 351"/>
                <a:gd name="T46" fmla="*/ 105 w 355"/>
                <a:gd name="T47" fmla="*/ 342 h 351"/>
                <a:gd name="T48" fmla="*/ 285 w 355"/>
                <a:gd name="T49" fmla="*/ 56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5" h="351">
                  <a:moveTo>
                    <a:pt x="285" y="56"/>
                  </a:moveTo>
                  <a:cubicBezTo>
                    <a:pt x="309" y="17"/>
                    <a:pt x="330" y="16"/>
                    <a:pt x="349" y="15"/>
                  </a:cubicBezTo>
                  <a:cubicBezTo>
                    <a:pt x="355" y="14"/>
                    <a:pt x="355" y="6"/>
                    <a:pt x="355" y="5"/>
                  </a:cubicBezTo>
                  <a:cubicBezTo>
                    <a:pt x="355" y="2"/>
                    <a:pt x="353" y="0"/>
                    <a:pt x="349" y="0"/>
                  </a:cubicBezTo>
                  <a:cubicBezTo>
                    <a:pt x="336" y="0"/>
                    <a:pt x="321" y="1"/>
                    <a:pt x="308" y="1"/>
                  </a:cubicBezTo>
                  <a:cubicBezTo>
                    <a:pt x="291" y="1"/>
                    <a:pt x="274" y="0"/>
                    <a:pt x="258" y="0"/>
                  </a:cubicBezTo>
                  <a:cubicBezTo>
                    <a:pt x="255" y="0"/>
                    <a:pt x="249" y="0"/>
                    <a:pt x="249" y="9"/>
                  </a:cubicBezTo>
                  <a:cubicBezTo>
                    <a:pt x="249" y="14"/>
                    <a:pt x="253" y="15"/>
                    <a:pt x="257" y="15"/>
                  </a:cubicBezTo>
                  <a:cubicBezTo>
                    <a:pt x="270" y="16"/>
                    <a:pt x="280" y="21"/>
                    <a:pt x="280" y="31"/>
                  </a:cubicBezTo>
                  <a:cubicBezTo>
                    <a:pt x="280" y="39"/>
                    <a:pt x="272" y="50"/>
                    <a:pt x="272" y="50"/>
                  </a:cubicBezTo>
                  <a:lnTo>
                    <a:pt x="119" y="294"/>
                  </a:lnTo>
                  <a:lnTo>
                    <a:pt x="85" y="30"/>
                  </a:lnTo>
                  <a:cubicBezTo>
                    <a:pt x="85" y="21"/>
                    <a:pt x="97" y="15"/>
                    <a:pt x="120" y="15"/>
                  </a:cubicBezTo>
                  <a:cubicBezTo>
                    <a:pt x="127" y="15"/>
                    <a:pt x="132" y="15"/>
                    <a:pt x="132" y="5"/>
                  </a:cubicBezTo>
                  <a:cubicBezTo>
                    <a:pt x="132" y="1"/>
                    <a:pt x="128" y="0"/>
                    <a:pt x="125" y="0"/>
                  </a:cubicBezTo>
                  <a:cubicBezTo>
                    <a:pt x="105" y="0"/>
                    <a:pt x="84" y="1"/>
                    <a:pt x="63" y="1"/>
                  </a:cubicBezTo>
                  <a:cubicBezTo>
                    <a:pt x="54" y="1"/>
                    <a:pt x="45" y="1"/>
                    <a:pt x="36" y="1"/>
                  </a:cubicBezTo>
                  <a:cubicBezTo>
                    <a:pt x="27" y="1"/>
                    <a:pt x="18" y="0"/>
                    <a:pt x="9" y="0"/>
                  </a:cubicBezTo>
                  <a:cubicBezTo>
                    <a:pt x="6" y="0"/>
                    <a:pt x="0" y="0"/>
                    <a:pt x="0" y="9"/>
                  </a:cubicBezTo>
                  <a:cubicBezTo>
                    <a:pt x="0" y="15"/>
                    <a:pt x="4" y="15"/>
                    <a:pt x="12" y="15"/>
                  </a:cubicBezTo>
                  <a:cubicBezTo>
                    <a:pt x="40" y="15"/>
                    <a:pt x="41" y="19"/>
                    <a:pt x="42" y="32"/>
                  </a:cubicBezTo>
                  <a:lnTo>
                    <a:pt x="81" y="340"/>
                  </a:lnTo>
                  <a:cubicBezTo>
                    <a:pt x="83" y="350"/>
                    <a:pt x="85" y="351"/>
                    <a:pt x="91" y="351"/>
                  </a:cubicBezTo>
                  <a:cubicBezTo>
                    <a:pt x="99" y="351"/>
                    <a:pt x="101" y="349"/>
                    <a:pt x="105" y="342"/>
                  </a:cubicBezTo>
                  <a:lnTo>
                    <a:pt x="285" y="5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53" name="Freeform 82">
              <a:extLst>
                <a:ext uri="{FF2B5EF4-FFF2-40B4-BE49-F238E27FC236}">
                  <a16:creationId xmlns:a16="http://schemas.microsoft.com/office/drawing/2014/main" id="{CBEF2744-6EEB-4382-BE7D-1E9CC91E939B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9007475" y="2673350"/>
              <a:ext cx="58738" cy="233363"/>
            </a:xfrm>
            <a:custGeom>
              <a:avLst/>
              <a:gdLst>
                <a:gd name="T0" fmla="*/ 116 w 116"/>
                <a:gd name="T1" fmla="*/ 494 h 499"/>
                <a:gd name="T2" fmla="*/ 108 w 116"/>
                <a:gd name="T3" fmla="*/ 483 h 499"/>
                <a:gd name="T4" fmla="*/ 29 w 116"/>
                <a:gd name="T5" fmla="*/ 249 h 499"/>
                <a:gd name="T6" fmla="*/ 110 w 116"/>
                <a:gd name="T7" fmla="*/ 14 h 499"/>
                <a:gd name="T8" fmla="*/ 116 w 116"/>
                <a:gd name="T9" fmla="*/ 5 h 499"/>
                <a:gd name="T10" fmla="*/ 111 w 116"/>
                <a:gd name="T11" fmla="*/ 0 h 499"/>
                <a:gd name="T12" fmla="*/ 32 w 116"/>
                <a:gd name="T13" fmla="*/ 97 h 499"/>
                <a:gd name="T14" fmla="*/ 0 w 116"/>
                <a:gd name="T15" fmla="*/ 249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2"/>
                    <a:pt x="116" y="491"/>
                    <a:pt x="108" y="483"/>
                  </a:cubicBezTo>
                  <a:cubicBezTo>
                    <a:pt x="45" y="420"/>
                    <a:pt x="29" y="326"/>
                    <a:pt x="29" y="249"/>
                  </a:cubicBezTo>
                  <a:cubicBezTo>
                    <a:pt x="29" y="163"/>
                    <a:pt x="48" y="76"/>
                    <a:pt x="110" y="14"/>
                  </a:cubicBezTo>
                  <a:cubicBezTo>
                    <a:pt x="116" y="8"/>
                    <a:pt x="116" y="7"/>
                    <a:pt x="116" y="5"/>
                  </a:cubicBezTo>
                  <a:cubicBezTo>
                    <a:pt x="116" y="2"/>
                    <a:pt x="114" y="0"/>
                    <a:pt x="111" y="0"/>
                  </a:cubicBezTo>
                  <a:cubicBezTo>
                    <a:pt x="106" y="0"/>
                    <a:pt x="61" y="34"/>
                    <a:pt x="32" y="97"/>
                  </a:cubicBezTo>
                  <a:cubicBezTo>
                    <a:pt x="6" y="152"/>
                    <a:pt x="0" y="208"/>
                    <a:pt x="0" y="249"/>
                  </a:cubicBezTo>
                  <a:cubicBezTo>
                    <a:pt x="0" y="288"/>
                    <a:pt x="6" y="349"/>
                    <a:pt x="33" y="405"/>
                  </a:cubicBezTo>
                  <a:cubicBezTo>
                    <a:pt x="63" y="466"/>
                    <a:pt x="106" y="499"/>
                    <a:pt x="111" y="499"/>
                  </a:cubicBezTo>
                  <a:cubicBezTo>
                    <a:pt x="114" y="499"/>
                    <a:pt x="116" y="497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54" name="Freeform 83">
              <a:extLst>
                <a:ext uri="{FF2B5EF4-FFF2-40B4-BE49-F238E27FC236}">
                  <a16:creationId xmlns:a16="http://schemas.microsoft.com/office/drawing/2014/main" id="{531A4242-606B-49CB-B232-1E9F9058E674}"/>
                </a:ext>
              </a:extLst>
            </p:cNvPr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9085263" y="2744788"/>
              <a:ext cx="139700" cy="103188"/>
            </a:xfrm>
            <a:custGeom>
              <a:avLst/>
              <a:gdLst>
                <a:gd name="T0" fmla="*/ 161 w 280"/>
                <a:gd name="T1" fmla="*/ 98 h 221"/>
                <a:gd name="T2" fmla="*/ 220 w 280"/>
                <a:gd name="T3" fmla="*/ 34 h 221"/>
                <a:gd name="T4" fmla="*/ 270 w 280"/>
                <a:gd name="T5" fmla="*/ 23 h 221"/>
                <a:gd name="T6" fmla="*/ 270 w 280"/>
                <a:gd name="T7" fmla="*/ 0 h 221"/>
                <a:gd name="T8" fmla="*/ 225 w 280"/>
                <a:gd name="T9" fmla="*/ 1 h 221"/>
                <a:gd name="T10" fmla="*/ 173 w 280"/>
                <a:gd name="T11" fmla="*/ 0 h 221"/>
                <a:gd name="T12" fmla="*/ 173 w 280"/>
                <a:gd name="T13" fmla="*/ 23 h 221"/>
                <a:gd name="T14" fmla="*/ 192 w 280"/>
                <a:gd name="T15" fmla="*/ 28 h 221"/>
                <a:gd name="T16" fmla="*/ 188 w 280"/>
                <a:gd name="T17" fmla="*/ 34 h 221"/>
                <a:gd name="T18" fmla="*/ 146 w 280"/>
                <a:gd name="T19" fmla="*/ 80 h 221"/>
                <a:gd name="T20" fmla="*/ 97 w 280"/>
                <a:gd name="T21" fmla="*/ 23 h 221"/>
                <a:gd name="T22" fmla="*/ 117 w 280"/>
                <a:gd name="T23" fmla="*/ 23 h 221"/>
                <a:gd name="T24" fmla="*/ 117 w 280"/>
                <a:gd name="T25" fmla="*/ 0 h 221"/>
                <a:gd name="T26" fmla="*/ 57 w 280"/>
                <a:gd name="T27" fmla="*/ 1 h 221"/>
                <a:gd name="T28" fmla="*/ 2 w 280"/>
                <a:gd name="T29" fmla="*/ 0 h 221"/>
                <a:gd name="T30" fmla="*/ 2 w 280"/>
                <a:gd name="T31" fmla="*/ 23 h 221"/>
                <a:gd name="T32" fmla="*/ 38 w 280"/>
                <a:gd name="T33" fmla="*/ 23 h 221"/>
                <a:gd name="T34" fmla="*/ 115 w 280"/>
                <a:gd name="T35" fmla="*/ 115 h 221"/>
                <a:gd name="T36" fmla="*/ 50 w 280"/>
                <a:gd name="T37" fmla="*/ 188 h 221"/>
                <a:gd name="T38" fmla="*/ 0 w 280"/>
                <a:gd name="T39" fmla="*/ 198 h 221"/>
                <a:gd name="T40" fmla="*/ 0 w 280"/>
                <a:gd name="T41" fmla="*/ 221 h 221"/>
                <a:gd name="T42" fmla="*/ 46 w 280"/>
                <a:gd name="T43" fmla="*/ 220 h 221"/>
                <a:gd name="T44" fmla="*/ 97 w 280"/>
                <a:gd name="T45" fmla="*/ 221 h 221"/>
                <a:gd name="T46" fmla="*/ 97 w 280"/>
                <a:gd name="T47" fmla="*/ 198 h 221"/>
                <a:gd name="T48" fmla="*/ 78 w 280"/>
                <a:gd name="T49" fmla="*/ 192 h 221"/>
                <a:gd name="T50" fmla="*/ 82 w 280"/>
                <a:gd name="T51" fmla="*/ 187 h 221"/>
                <a:gd name="T52" fmla="*/ 130 w 280"/>
                <a:gd name="T53" fmla="*/ 133 h 221"/>
                <a:gd name="T54" fmla="*/ 185 w 280"/>
                <a:gd name="T55" fmla="*/ 198 h 221"/>
                <a:gd name="T56" fmla="*/ 166 w 280"/>
                <a:gd name="T57" fmla="*/ 198 h 221"/>
                <a:gd name="T58" fmla="*/ 166 w 280"/>
                <a:gd name="T59" fmla="*/ 221 h 221"/>
                <a:gd name="T60" fmla="*/ 226 w 280"/>
                <a:gd name="T61" fmla="*/ 220 h 221"/>
                <a:gd name="T62" fmla="*/ 280 w 280"/>
                <a:gd name="T63" fmla="*/ 221 h 221"/>
                <a:gd name="T64" fmla="*/ 280 w 280"/>
                <a:gd name="T65" fmla="*/ 198 h 221"/>
                <a:gd name="T66" fmla="*/ 245 w 280"/>
                <a:gd name="T67" fmla="*/ 198 h 221"/>
                <a:gd name="T68" fmla="*/ 161 w 280"/>
                <a:gd name="T69" fmla="*/ 98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0" h="221">
                  <a:moveTo>
                    <a:pt x="161" y="98"/>
                  </a:moveTo>
                  <a:lnTo>
                    <a:pt x="220" y="34"/>
                  </a:lnTo>
                  <a:cubicBezTo>
                    <a:pt x="226" y="27"/>
                    <a:pt x="229" y="23"/>
                    <a:pt x="270" y="23"/>
                  </a:cubicBezTo>
                  <a:lnTo>
                    <a:pt x="270" y="0"/>
                  </a:lnTo>
                  <a:cubicBezTo>
                    <a:pt x="253" y="1"/>
                    <a:pt x="227" y="1"/>
                    <a:pt x="225" y="1"/>
                  </a:cubicBezTo>
                  <a:cubicBezTo>
                    <a:pt x="212" y="1"/>
                    <a:pt x="187" y="0"/>
                    <a:pt x="173" y="0"/>
                  </a:cubicBezTo>
                  <a:lnTo>
                    <a:pt x="173" y="23"/>
                  </a:lnTo>
                  <a:cubicBezTo>
                    <a:pt x="180" y="23"/>
                    <a:pt x="186" y="24"/>
                    <a:pt x="192" y="28"/>
                  </a:cubicBezTo>
                  <a:cubicBezTo>
                    <a:pt x="190" y="31"/>
                    <a:pt x="190" y="32"/>
                    <a:pt x="188" y="34"/>
                  </a:cubicBezTo>
                  <a:lnTo>
                    <a:pt x="146" y="80"/>
                  </a:lnTo>
                  <a:lnTo>
                    <a:pt x="97" y="23"/>
                  </a:lnTo>
                  <a:lnTo>
                    <a:pt x="117" y="23"/>
                  </a:lnTo>
                  <a:lnTo>
                    <a:pt x="117" y="0"/>
                  </a:lnTo>
                  <a:cubicBezTo>
                    <a:pt x="104" y="0"/>
                    <a:pt x="73" y="1"/>
                    <a:pt x="57" y="1"/>
                  </a:cubicBezTo>
                  <a:cubicBezTo>
                    <a:pt x="41" y="1"/>
                    <a:pt x="19" y="0"/>
                    <a:pt x="2" y="0"/>
                  </a:cubicBezTo>
                  <a:lnTo>
                    <a:pt x="2" y="23"/>
                  </a:lnTo>
                  <a:lnTo>
                    <a:pt x="38" y="23"/>
                  </a:lnTo>
                  <a:lnTo>
                    <a:pt x="115" y="115"/>
                  </a:lnTo>
                  <a:lnTo>
                    <a:pt x="50" y="188"/>
                  </a:lnTo>
                  <a:cubicBezTo>
                    <a:pt x="42" y="198"/>
                    <a:pt x="24" y="198"/>
                    <a:pt x="0" y="198"/>
                  </a:cubicBezTo>
                  <a:lnTo>
                    <a:pt x="0" y="221"/>
                  </a:lnTo>
                  <a:cubicBezTo>
                    <a:pt x="17" y="220"/>
                    <a:pt x="43" y="220"/>
                    <a:pt x="46" y="220"/>
                  </a:cubicBezTo>
                  <a:cubicBezTo>
                    <a:pt x="58" y="220"/>
                    <a:pt x="87" y="221"/>
                    <a:pt x="97" y="221"/>
                  </a:cubicBezTo>
                  <a:lnTo>
                    <a:pt x="97" y="198"/>
                  </a:lnTo>
                  <a:cubicBezTo>
                    <a:pt x="88" y="198"/>
                    <a:pt x="78" y="195"/>
                    <a:pt x="78" y="192"/>
                  </a:cubicBezTo>
                  <a:cubicBezTo>
                    <a:pt x="78" y="192"/>
                    <a:pt x="78" y="191"/>
                    <a:pt x="82" y="187"/>
                  </a:cubicBezTo>
                  <a:lnTo>
                    <a:pt x="130" y="133"/>
                  </a:lnTo>
                  <a:lnTo>
                    <a:pt x="185" y="198"/>
                  </a:lnTo>
                  <a:lnTo>
                    <a:pt x="166" y="198"/>
                  </a:lnTo>
                  <a:lnTo>
                    <a:pt x="166" y="221"/>
                  </a:lnTo>
                  <a:cubicBezTo>
                    <a:pt x="179" y="221"/>
                    <a:pt x="209" y="220"/>
                    <a:pt x="226" y="220"/>
                  </a:cubicBezTo>
                  <a:cubicBezTo>
                    <a:pt x="242" y="220"/>
                    <a:pt x="264" y="221"/>
                    <a:pt x="280" y="221"/>
                  </a:cubicBezTo>
                  <a:lnTo>
                    <a:pt x="280" y="198"/>
                  </a:lnTo>
                  <a:lnTo>
                    <a:pt x="245" y="198"/>
                  </a:lnTo>
                  <a:lnTo>
                    <a:pt x="161" y="9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55" name="Freeform 84">
              <a:extLst>
                <a:ext uri="{FF2B5EF4-FFF2-40B4-BE49-F238E27FC236}">
                  <a16:creationId xmlns:a16="http://schemas.microsoft.com/office/drawing/2014/main" id="{848AB57F-E485-47A3-8173-86F7D052AA92}"/>
                </a:ext>
              </a:extLst>
            </p:cNvPr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9251950" y="2822575"/>
              <a:ext cx="28575" cy="69850"/>
            </a:xfrm>
            <a:custGeom>
              <a:avLst/>
              <a:gdLst>
                <a:gd name="T0" fmla="*/ 58 w 58"/>
                <a:gd name="T1" fmla="*/ 53 h 149"/>
                <a:gd name="T2" fmla="*/ 26 w 58"/>
                <a:gd name="T3" fmla="*/ 0 h 149"/>
                <a:gd name="T4" fmla="*/ 0 w 58"/>
                <a:gd name="T5" fmla="*/ 27 h 149"/>
                <a:gd name="T6" fmla="*/ 26 w 58"/>
                <a:gd name="T7" fmla="*/ 53 h 149"/>
                <a:gd name="T8" fmla="*/ 44 w 58"/>
                <a:gd name="T9" fmla="*/ 47 h 149"/>
                <a:gd name="T10" fmla="*/ 46 w 58"/>
                <a:gd name="T11" fmla="*/ 45 h 149"/>
                <a:gd name="T12" fmla="*/ 47 w 58"/>
                <a:gd name="T13" fmla="*/ 53 h 149"/>
                <a:gd name="T14" fmla="*/ 13 w 58"/>
                <a:gd name="T15" fmla="*/ 136 h 149"/>
                <a:gd name="T16" fmla="*/ 8 w 58"/>
                <a:gd name="T17" fmla="*/ 144 h 149"/>
                <a:gd name="T18" fmla="*/ 13 w 58"/>
                <a:gd name="T19" fmla="*/ 149 h 149"/>
                <a:gd name="T20" fmla="*/ 58 w 58"/>
                <a:gd name="T21" fmla="*/ 53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149">
                  <a:moveTo>
                    <a:pt x="58" y="53"/>
                  </a:moveTo>
                  <a:cubicBezTo>
                    <a:pt x="58" y="20"/>
                    <a:pt x="46" y="0"/>
                    <a:pt x="26" y="0"/>
                  </a:cubicBezTo>
                  <a:cubicBezTo>
                    <a:pt x="10" y="0"/>
                    <a:pt x="0" y="13"/>
                    <a:pt x="0" y="27"/>
                  </a:cubicBezTo>
                  <a:cubicBezTo>
                    <a:pt x="0" y="40"/>
                    <a:pt x="10" y="53"/>
                    <a:pt x="26" y="53"/>
                  </a:cubicBezTo>
                  <a:cubicBezTo>
                    <a:pt x="32" y="53"/>
                    <a:pt x="39" y="51"/>
                    <a:pt x="44" y="47"/>
                  </a:cubicBezTo>
                  <a:cubicBezTo>
                    <a:pt x="45" y="46"/>
                    <a:pt x="46" y="45"/>
                    <a:pt x="46" y="45"/>
                  </a:cubicBezTo>
                  <a:cubicBezTo>
                    <a:pt x="47" y="45"/>
                    <a:pt x="47" y="46"/>
                    <a:pt x="47" y="53"/>
                  </a:cubicBezTo>
                  <a:cubicBezTo>
                    <a:pt x="47" y="90"/>
                    <a:pt x="30" y="119"/>
                    <a:pt x="13" y="136"/>
                  </a:cubicBezTo>
                  <a:cubicBezTo>
                    <a:pt x="8" y="141"/>
                    <a:pt x="8" y="142"/>
                    <a:pt x="8" y="144"/>
                  </a:cubicBezTo>
                  <a:cubicBezTo>
                    <a:pt x="8" y="147"/>
                    <a:pt x="10" y="149"/>
                    <a:pt x="13" y="149"/>
                  </a:cubicBezTo>
                  <a:cubicBezTo>
                    <a:pt x="18" y="149"/>
                    <a:pt x="58" y="111"/>
                    <a:pt x="58" y="5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56" name="Freeform 85">
              <a:extLst>
                <a:ext uri="{FF2B5EF4-FFF2-40B4-BE49-F238E27FC236}">
                  <a16:creationId xmlns:a16="http://schemas.microsoft.com/office/drawing/2014/main" id="{53E3EEC1-ED09-4A11-97F5-29A2691D3443}"/>
                </a:ext>
              </a:extLst>
            </p:cNvPr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9347200" y="2701925"/>
              <a:ext cx="76200" cy="149225"/>
            </a:xfrm>
            <a:custGeom>
              <a:avLst/>
              <a:gdLst>
                <a:gd name="T0" fmla="*/ 91 w 153"/>
                <a:gd name="T1" fmla="*/ 113 h 318"/>
                <a:gd name="T2" fmla="*/ 138 w 153"/>
                <a:gd name="T3" fmla="*/ 113 h 318"/>
                <a:gd name="T4" fmla="*/ 153 w 153"/>
                <a:gd name="T5" fmla="*/ 103 h 318"/>
                <a:gd name="T6" fmla="*/ 139 w 153"/>
                <a:gd name="T7" fmla="*/ 97 h 318"/>
                <a:gd name="T8" fmla="*/ 95 w 153"/>
                <a:gd name="T9" fmla="*/ 97 h 318"/>
                <a:gd name="T10" fmla="*/ 116 w 153"/>
                <a:gd name="T11" fmla="*/ 13 h 318"/>
                <a:gd name="T12" fmla="*/ 101 w 153"/>
                <a:gd name="T13" fmla="*/ 0 h 318"/>
                <a:gd name="T14" fmla="*/ 81 w 153"/>
                <a:gd name="T15" fmla="*/ 18 h 318"/>
                <a:gd name="T16" fmla="*/ 62 w 153"/>
                <a:gd name="T17" fmla="*/ 97 h 318"/>
                <a:gd name="T18" fmla="*/ 15 w 153"/>
                <a:gd name="T19" fmla="*/ 97 h 318"/>
                <a:gd name="T20" fmla="*/ 0 w 153"/>
                <a:gd name="T21" fmla="*/ 107 h 318"/>
                <a:gd name="T22" fmla="*/ 14 w 153"/>
                <a:gd name="T23" fmla="*/ 113 h 318"/>
                <a:gd name="T24" fmla="*/ 58 w 153"/>
                <a:gd name="T25" fmla="*/ 113 h 318"/>
                <a:gd name="T26" fmla="*/ 20 w 153"/>
                <a:gd name="T27" fmla="*/ 272 h 318"/>
                <a:gd name="T28" fmla="*/ 66 w 153"/>
                <a:gd name="T29" fmla="*/ 318 h 318"/>
                <a:gd name="T30" fmla="*/ 145 w 153"/>
                <a:gd name="T31" fmla="*/ 241 h 318"/>
                <a:gd name="T32" fmla="*/ 139 w 153"/>
                <a:gd name="T33" fmla="*/ 236 h 318"/>
                <a:gd name="T34" fmla="*/ 132 w 153"/>
                <a:gd name="T35" fmla="*/ 243 h 318"/>
                <a:gd name="T36" fmla="*/ 67 w 153"/>
                <a:gd name="T37" fmla="*/ 307 h 318"/>
                <a:gd name="T38" fmla="*/ 52 w 153"/>
                <a:gd name="T39" fmla="*/ 284 h 318"/>
                <a:gd name="T40" fmla="*/ 54 w 153"/>
                <a:gd name="T41" fmla="*/ 260 h 318"/>
                <a:gd name="T42" fmla="*/ 91 w 153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8">
                  <a:moveTo>
                    <a:pt x="91" y="113"/>
                  </a:moveTo>
                  <a:lnTo>
                    <a:pt x="138" y="113"/>
                  </a:lnTo>
                  <a:cubicBezTo>
                    <a:pt x="148" y="113"/>
                    <a:pt x="153" y="113"/>
                    <a:pt x="153" y="103"/>
                  </a:cubicBezTo>
                  <a:cubicBezTo>
                    <a:pt x="153" y="97"/>
                    <a:pt x="148" y="97"/>
                    <a:pt x="139" y="97"/>
                  </a:cubicBezTo>
                  <a:lnTo>
                    <a:pt x="95" y="97"/>
                  </a:lnTo>
                  <a:cubicBezTo>
                    <a:pt x="113" y="26"/>
                    <a:pt x="116" y="16"/>
                    <a:pt x="116" y="13"/>
                  </a:cubicBezTo>
                  <a:cubicBezTo>
                    <a:pt x="116" y="5"/>
                    <a:pt x="110" y="0"/>
                    <a:pt x="101" y="0"/>
                  </a:cubicBezTo>
                  <a:cubicBezTo>
                    <a:pt x="100" y="0"/>
                    <a:pt x="86" y="0"/>
                    <a:pt x="81" y="18"/>
                  </a:cubicBezTo>
                  <a:lnTo>
                    <a:pt x="62" y="97"/>
                  </a:lnTo>
                  <a:lnTo>
                    <a:pt x="15" y="97"/>
                  </a:lnTo>
                  <a:cubicBezTo>
                    <a:pt x="5" y="97"/>
                    <a:pt x="0" y="97"/>
                    <a:pt x="0" y="107"/>
                  </a:cubicBezTo>
                  <a:cubicBezTo>
                    <a:pt x="0" y="113"/>
                    <a:pt x="4" y="113"/>
                    <a:pt x="14" y="113"/>
                  </a:cubicBezTo>
                  <a:lnTo>
                    <a:pt x="58" y="113"/>
                  </a:lnTo>
                  <a:cubicBezTo>
                    <a:pt x="22" y="254"/>
                    <a:pt x="20" y="263"/>
                    <a:pt x="20" y="272"/>
                  </a:cubicBezTo>
                  <a:cubicBezTo>
                    <a:pt x="20" y="299"/>
                    <a:pt x="39" y="318"/>
                    <a:pt x="66" y="318"/>
                  </a:cubicBezTo>
                  <a:cubicBezTo>
                    <a:pt x="117" y="318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5" y="236"/>
                    <a:pt x="134" y="237"/>
                    <a:pt x="132" y="243"/>
                  </a:cubicBezTo>
                  <a:cubicBezTo>
                    <a:pt x="110" y="295"/>
                    <a:pt x="84" y="307"/>
                    <a:pt x="67" y="307"/>
                  </a:cubicBezTo>
                  <a:cubicBezTo>
                    <a:pt x="57" y="307"/>
                    <a:pt x="52" y="300"/>
                    <a:pt x="52" y="284"/>
                  </a:cubicBezTo>
                  <a:cubicBezTo>
                    <a:pt x="52" y="272"/>
                    <a:pt x="53" y="268"/>
                    <a:pt x="54" y="260"/>
                  </a:cubicBezTo>
                  <a:lnTo>
                    <a:pt x="91" y="1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57" name="Freeform 86">
              <a:extLst>
                <a:ext uri="{FF2B5EF4-FFF2-40B4-BE49-F238E27FC236}">
                  <a16:creationId xmlns:a16="http://schemas.microsoft.com/office/drawing/2014/main" id="{777A637D-D975-4780-95B8-A7A20EA7FC0E}"/>
                </a:ext>
              </a:extLst>
            </p:cNvPr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9444038" y="2673350"/>
              <a:ext cx="58738" cy="233363"/>
            </a:xfrm>
            <a:custGeom>
              <a:avLst/>
              <a:gdLst>
                <a:gd name="T0" fmla="*/ 115 w 115"/>
                <a:gd name="T1" fmla="*/ 249 h 499"/>
                <a:gd name="T2" fmla="*/ 83 w 115"/>
                <a:gd name="T3" fmla="*/ 94 h 499"/>
                <a:gd name="T4" fmla="*/ 5 w 115"/>
                <a:gd name="T5" fmla="*/ 0 h 499"/>
                <a:gd name="T6" fmla="*/ 0 w 115"/>
                <a:gd name="T7" fmla="*/ 5 h 499"/>
                <a:gd name="T8" fmla="*/ 9 w 115"/>
                <a:gd name="T9" fmla="*/ 17 h 499"/>
                <a:gd name="T10" fmla="*/ 87 w 115"/>
                <a:gd name="T11" fmla="*/ 249 h 499"/>
                <a:gd name="T12" fmla="*/ 6 w 115"/>
                <a:gd name="T13" fmla="*/ 485 h 499"/>
                <a:gd name="T14" fmla="*/ 0 w 115"/>
                <a:gd name="T15" fmla="*/ 494 h 499"/>
                <a:gd name="T16" fmla="*/ 5 w 115"/>
                <a:gd name="T17" fmla="*/ 499 h 499"/>
                <a:gd name="T18" fmla="*/ 84 w 115"/>
                <a:gd name="T19" fmla="*/ 402 h 499"/>
                <a:gd name="T20" fmla="*/ 115 w 115"/>
                <a:gd name="T21" fmla="*/ 24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9">
                  <a:moveTo>
                    <a:pt x="115" y="249"/>
                  </a:moveTo>
                  <a:cubicBezTo>
                    <a:pt x="115" y="211"/>
                    <a:pt x="110" y="150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9" y="17"/>
                  </a:cubicBezTo>
                  <a:cubicBezTo>
                    <a:pt x="58" y="66"/>
                    <a:pt x="87" y="145"/>
                    <a:pt x="87" y="249"/>
                  </a:cubicBezTo>
                  <a:cubicBezTo>
                    <a:pt x="87" y="335"/>
                    <a:pt x="68" y="422"/>
                    <a:pt x="6" y="485"/>
                  </a:cubicBezTo>
                  <a:cubicBezTo>
                    <a:pt x="0" y="491"/>
                    <a:pt x="0" y="492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4" y="402"/>
                  </a:cubicBezTo>
                  <a:cubicBezTo>
                    <a:pt x="110" y="347"/>
                    <a:pt x="115" y="291"/>
                    <a:pt x="115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58" name="Oval 87">
              <a:extLst>
                <a:ext uri="{FF2B5EF4-FFF2-40B4-BE49-F238E27FC236}">
                  <a16:creationId xmlns:a16="http://schemas.microsoft.com/office/drawing/2014/main" id="{1E411358-0502-455D-A0E5-6759D2942634}"/>
                </a:ext>
              </a:extLst>
            </p:cNvPr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9604375" y="2776538"/>
              <a:ext cx="25400" cy="25400"/>
            </a:xfrm>
            <a:prstGeom prst="ellipse">
              <a:avLst/>
            </a:pr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59" name="Freeform 88">
              <a:extLst>
                <a:ext uri="{FF2B5EF4-FFF2-40B4-BE49-F238E27FC236}">
                  <a16:creationId xmlns:a16="http://schemas.microsoft.com/office/drawing/2014/main" id="{D38A0EE0-C412-4BD7-8E6C-64A09E0F669B}"/>
                </a:ext>
              </a:extLst>
            </p:cNvPr>
            <p:cNvSpPr>
              <a:spLocks noEditPoints="1"/>
            </p:cNvSpPr>
            <p:nvPr>
              <p:custDataLst>
                <p:tags r:id="rId15"/>
              </p:custDataLst>
            </p:nvPr>
          </p:nvSpPr>
          <p:spPr bwMode="auto">
            <a:xfrm>
              <a:off x="9717088" y="2689225"/>
              <a:ext cx="184150" cy="166688"/>
            </a:xfrm>
            <a:custGeom>
              <a:avLst/>
              <a:gdLst>
                <a:gd name="T0" fmla="*/ 366 w 368"/>
                <a:gd name="T1" fmla="*/ 10 h 357"/>
                <a:gd name="T2" fmla="*/ 368 w 368"/>
                <a:gd name="T3" fmla="*/ 3 h 357"/>
                <a:gd name="T4" fmla="*/ 356 w 368"/>
                <a:gd name="T5" fmla="*/ 0 h 357"/>
                <a:gd name="T6" fmla="*/ 12 w 368"/>
                <a:gd name="T7" fmla="*/ 0 h 357"/>
                <a:gd name="T8" fmla="*/ 0 w 368"/>
                <a:gd name="T9" fmla="*/ 3 h 357"/>
                <a:gd name="T10" fmla="*/ 3 w 368"/>
                <a:gd name="T11" fmla="*/ 10 h 357"/>
                <a:gd name="T12" fmla="*/ 171 w 368"/>
                <a:gd name="T13" fmla="*/ 347 h 357"/>
                <a:gd name="T14" fmla="*/ 184 w 368"/>
                <a:gd name="T15" fmla="*/ 357 h 357"/>
                <a:gd name="T16" fmla="*/ 198 w 368"/>
                <a:gd name="T17" fmla="*/ 347 h 357"/>
                <a:gd name="T18" fmla="*/ 366 w 368"/>
                <a:gd name="T19" fmla="*/ 10 h 357"/>
                <a:gd name="T20" fmla="*/ 62 w 368"/>
                <a:gd name="T21" fmla="*/ 35 h 357"/>
                <a:gd name="T22" fmla="*/ 336 w 368"/>
                <a:gd name="T23" fmla="*/ 35 h 357"/>
                <a:gd name="T24" fmla="*/ 199 w 368"/>
                <a:gd name="T25" fmla="*/ 310 h 357"/>
                <a:gd name="T26" fmla="*/ 62 w 368"/>
                <a:gd name="T27" fmla="*/ 35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8" h="357">
                  <a:moveTo>
                    <a:pt x="366" y="10"/>
                  </a:moveTo>
                  <a:cubicBezTo>
                    <a:pt x="367" y="9"/>
                    <a:pt x="368" y="5"/>
                    <a:pt x="368" y="3"/>
                  </a:cubicBezTo>
                  <a:cubicBezTo>
                    <a:pt x="368" y="0"/>
                    <a:pt x="368" y="0"/>
                    <a:pt x="356" y="0"/>
                  </a:cubicBezTo>
                  <a:lnTo>
                    <a:pt x="12" y="0"/>
                  </a:lnTo>
                  <a:cubicBezTo>
                    <a:pt x="1" y="0"/>
                    <a:pt x="0" y="0"/>
                    <a:pt x="0" y="3"/>
                  </a:cubicBezTo>
                  <a:cubicBezTo>
                    <a:pt x="0" y="5"/>
                    <a:pt x="2" y="9"/>
                    <a:pt x="3" y="10"/>
                  </a:cubicBezTo>
                  <a:lnTo>
                    <a:pt x="171" y="347"/>
                  </a:lnTo>
                  <a:cubicBezTo>
                    <a:pt x="174" y="354"/>
                    <a:pt x="176" y="357"/>
                    <a:pt x="184" y="357"/>
                  </a:cubicBezTo>
                  <a:cubicBezTo>
                    <a:pt x="193" y="357"/>
                    <a:pt x="194" y="354"/>
                    <a:pt x="198" y="347"/>
                  </a:cubicBezTo>
                  <a:lnTo>
                    <a:pt x="366" y="10"/>
                  </a:lnTo>
                  <a:close/>
                  <a:moveTo>
                    <a:pt x="62" y="35"/>
                  </a:moveTo>
                  <a:lnTo>
                    <a:pt x="336" y="35"/>
                  </a:lnTo>
                  <a:lnTo>
                    <a:pt x="199" y="310"/>
                  </a:lnTo>
                  <a:lnTo>
                    <a:pt x="62" y="3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60" name="Freeform 89">
              <a:extLst>
                <a:ext uri="{FF2B5EF4-FFF2-40B4-BE49-F238E27FC236}">
                  <a16:creationId xmlns:a16="http://schemas.microsoft.com/office/drawing/2014/main" id="{832F919A-347F-425F-823E-4D630731E899}"/>
                </a:ext>
              </a:extLst>
            </p:cNvPr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9920288" y="2686050"/>
              <a:ext cx="150813" cy="209550"/>
            </a:xfrm>
            <a:custGeom>
              <a:avLst/>
              <a:gdLst>
                <a:gd name="T0" fmla="*/ 226 w 303"/>
                <a:gd name="T1" fmla="*/ 13 h 448"/>
                <a:gd name="T2" fmla="*/ 228 w 303"/>
                <a:gd name="T3" fmla="*/ 6 h 448"/>
                <a:gd name="T4" fmla="*/ 222 w 303"/>
                <a:gd name="T5" fmla="*/ 0 h 448"/>
                <a:gd name="T6" fmla="*/ 214 w 303"/>
                <a:gd name="T7" fmla="*/ 10 h 448"/>
                <a:gd name="T8" fmla="*/ 132 w 303"/>
                <a:gd name="T9" fmla="*/ 340 h 448"/>
                <a:gd name="T10" fmla="*/ 75 w 303"/>
                <a:gd name="T11" fmla="*/ 284 h 448"/>
                <a:gd name="T12" fmla="*/ 102 w 303"/>
                <a:gd name="T13" fmla="*/ 191 h 448"/>
                <a:gd name="T14" fmla="*/ 107 w 303"/>
                <a:gd name="T15" fmla="*/ 167 h 448"/>
                <a:gd name="T16" fmla="*/ 66 w 303"/>
                <a:gd name="T17" fmla="*/ 126 h 448"/>
                <a:gd name="T18" fmla="*/ 0 w 303"/>
                <a:gd name="T19" fmla="*/ 203 h 448"/>
                <a:gd name="T20" fmla="*/ 6 w 303"/>
                <a:gd name="T21" fmla="*/ 207 h 448"/>
                <a:gd name="T22" fmla="*/ 14 w 303"/>
                <a:gd name="T23" fmla="*/ 199 h 448"/>
                <a:gd name="T24" fmla="*/ 65 w 303"/>
                <a:gd name="T25" fmla="*/ 137 h 448"/>
                <a:gd name="T26" fmla="*/ 77 w 303"/>
                <a:gd name="T27" fmla="*/ 153 h 448"/>
                <a:gd name="T28" fmla="*/ 66 w 303"/>
                <a:gd name="T29" fmla="*/ 196 h 448"/>
                <a:gd name="T30" fmla="*/ 42 w 303"/>
                <a:gd name="T31" fmla="*/ 280 h 448"/>
                <a:gd name="T32" fmla="*/ 129 w 303"/>
                <a:gd name="T33" fmla="*/ 351 h 448"/>
                <a:gd name="T34" fmla="*/ 118 w 303"/>
                <a:gd name="T35" fmla="*/ 396 h 448"/>
                <a:gd name="T36" fmla="*/ 106 w 303"/>
                <a:gd name="T37" fmla="*/ 443 h 448"/>
                <a:gd name="T38" fmla="*/ 112 w 303"/>
                <a:gd name="T39" fmla="*/ 448 h 448"/>
                <a:gd name="T40" fmla="*/ 117 w 303"/>
                <a:gd name="T41" fmla="*/ 446 h 448"/>
                <a:gd name="T42" fmla="*/ 123 w 303"/>
                <a:gd name="T43" fmla="*/ 426 h 448"/>
                <a:gd name="T44" fmla="*/ 142 w 303"/>
                <a:gd name="T45" fmla="*/ 352 h 448"/>
                <a:gd name="T46" fmla="*/ 251 w 303"/>
                <a:gd name="T47" fmla="*/ 298 h 448"/>
                <a:gd name="T48" fmla="*/ 287 w 303"/>
                <a:gd name="T49" fmla="*/ 238 h 448"/>
                <a:gd name="T50" fmla="*/ 303 w 303"/>
                <a:gd name="T51" fmla="*/ 161 h 448"/>
                <a:gd name="T52" fmla="*/ 281 w 303"/>
                <a:gd name="T53" fmla="*/ 126 h 448"/>
                <a:gd name="T54" fmla="*/ 256 w 303"/>
                <a:gd name="T55" fmla="*/ 150 h 448"/>
                <a:gd name="T56" fmla="*/ 263 w 303"/>
                <a:gd name="T57" fmla="*/ 163 h 448"/>
                <a:gd name="T58" fmla="*/ 281 w 303"/>
                <a:gd name="T59" fmla="*/ 205 h 448"/>
                <a:gd name="T60" fmla="*/ 238 w 303"/>
                <a:gd name="T61" fmla="*/ 296 h 448"/>
                <a:gd name="T62" fmla="*/ 144 w 303"/>
                <a:gd name="T63" fmla="*/ 341 h 448"/>
                <a:gd name="T64" fmla="*/ 226 w 303"/>
                <a:gd name="T65" fmla="*/ 13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3" h="448">
                  <a:moveTo>
                    <a:pt x="226" y="13"/>
                  </a:moveTo>
                  <a:cubicBezTo>
                    <a:pt x="227" y="11"/>
                    <a:pt x="228" y="8"/>
                    <a:pt x="228" y="6"/>
                  </a:cubicBezTo>
                  <a:cubicBezTo>
                    <a:pt x="228" y="1"/>
                    <a:pt x="224" y="0"/>
                    <a:pt x="222" y="0"/>
                  </a:cubicBezTo>
                  <a:cubicBezTo>
                    <a:pt x="217" y="0"/>
                    <a:pt x="216" y="1"/>
                    <a:pt x="214" y="10"/>
                  </a:cubicBezTo>
                  <a:lnTo>
                    <a:pt x="132" y="340"/>
                  </a:lnTo>
                  <a:cubicBezTo>
                    <a:pt x="94" y="335"/>
                    <a:pt x="75" y="317"/>
                    <a:pt x="75" y="284"/>
                  </a:cubicBezTo>
                  <a:cubicBezTo>
                    <a:pt x="75" y="274"/>
                    <a:pt x="75" y="261"/>
                    <a:pt x="102" y="191"/>
                  </a:cubicBezTo>
                  <a:cubicBezTo>
                    <a:pt x="104" y="185"/>
                    <a:pt x="107" y="177"/>
                    <a:pt x="107" y="167"/>
                  </a:cubicBezTo>
                  <a:cubicBezTo>
                    <a:pt x="107" y="144"/>
                    <a:pt x="91" y="126"/>
                    <a:pt x="66" y="126"/>
                  </a:cubicBezTo>
                  <a:cubicBezTo>
                    <a:pt x="19" y="126"/>
                    <a:pt x="0" y="198"/>
                    <a:pt x="0" y="203"/>
                  </a:cubicBezTo>
                  <a:cubicBezTo>
                    <a:pt x="0" y="207"/>
                    <a:pt x="5" y="207"/>
                    <a:pt x="6" y="207"/>
                  </a:cubicBezTo>
                  <a:cubicBezTo>
                    <a:pt x="11" y="207"/>
                    <a:pt x="12" y="207"/>
                    <a:pt x="14" y="199"/>
                  </a:cubicBezTo>
                  <a:cubicBezTo>
                    <a:pt x="28" y="151"/>
                    <a:pt x="48" y="137"/>
                    <a:pt x="65" y="137"/>
                  </a:cubicBezTo>
                  <a:cubicBezTo>
                    <a:pt x="69" y="137"/>
                    <a:pt x="77" y="137"/>
                    <a:pt x="77" y="153"/>
                  </a:cubicBezTo>
                  <a:cubicBezTo>
                    <a:pt x="77" y="166"/>
                    <a:pt x="72" y="178"/>
                    <a:pt x="66" y="196"/>
                  </a:cubicBezTo>
                  <a:cubicBezTo>
                    <a:pt x="42" y="258"/>
                    <a:pt x="42" y="271"/>
                    <a:pt x="42" y="280"/>
                  </a:cubicBezTo>
                  <a:cubicBezTo>
                    <a:pt x="42" y="327"/>
                    <a:pt x="81" y="348"/>
                    <a:pt x="129" y="351"/>
                  </a:cubicBezTo>
                  <a:cubicBezTo>
                    <a:pt x="125" y="369"/>
                    <a:pt x="125" y="370"/>
                    <a:pt x="118" y="396"/>
                  </a:cubicBezTo>
                  <a:cubicBezTo>
                    <a:pt x="116" y="401"/>
                    <a:pt x="106" y="442"/>
                    <a:pt x="106" y="443"/>
                  </a:cubicBezTo>
                  <a:cubicBezTo>
                    <a:pt x="106" y="444"/>
                    <a:pt x="106" y="448"/>
                    <a:pt x="112" y="448"/>
                  </a:cubicBezTo>
                  <a:cubicBezTo>
                    <a:pt x="113" y="448"/>
                    <a:pt x="116" y="448"/>
                    <a:pt x="117" y="446"/>
                  </a:cubicBezTo>
                  <a:cubicBezTo>
                    <a:pt x="118" y="445"/>
                    <a:pt x="121" y="433"/>
                    <a:pt x="123" y="426"/>
                  </a:cubicBezTo>
                  <a:lnTo>
                    <a:pt x="142" y="352"/>
                  </a:lnTo>
                  <a:cubicBezTo>
                    <a:pt x="160" y="352"/>
                    <a:pt x="204" y="352"/>
                    <a:pt x="251" y="298"/>
                  </a:cubicBezTo>
                  <a:cubicBezTo>
                    <a:pt x="271" y="275"/>
                    <a:pt x="282" y="253"/>
                    <a:pt x="287" y="238"/>
                  </a:cubicBezTo>
                  <a:cubicBezTo>
                    <a:pt x="292" y="226"/>
                    <a:pt x="303" y="183"/>
                    <a:pt x="303" y="161"/>
                  </a:cubicBezTo>
                  <a:cubicBezTo>
                    <a:pt x="303" y="133"/>
                    <a:pt x="289" y="126"/>
                    <a:pt x="281" y="126"/>
                  </a:cubicBezTo>
                  <a:cubicBezTo>
                    <a:pt x="268" y="126"/>
                    <a:pt x="256" y="139"/>
                    <a:pt x="256" y="150"/>
                  </a:cubicBezTo>
                  <a:cubicBezTo>
                    <a:pt x="256" y="156"/>
                    <a:pt x="259" y="159"/>
                    <a:pt x="263" y="163"/>
                  </a:cubicBezTo>
                  <a:cubicBezTo>
                    <a:pt x="269" y="169"/>
                    <a:pt x="281" y="182"/>
                    <a:pt x="281" y="205"/>
                  </a:cubicBezTo>
                  <a:cubicBezTo>
                    <a:pt x="281" y="237"/>
                    <a:pt x="255" y="278"/>
                    <a:pt x="238" y="296"/>
                  </a:cubicBezTo>
                  <a:cubicBezTo>
                    <a:pt x="194" y="341"/>
                    <a:pt x="162" y="341"/>
                    <a:pt x="144" y="341"/>
                  </a:cubicBezTo>
                  <a:lnTo>
                    <a:pt x="226" y="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61" name="Freeform 90">
              <a:extLst>
                <a:ext uri="{FF2B5EF4-FFF2-40B4-BE49-F238E27FC236}">
                  <a16:creationId xmlns:a16="http://schemas.microsoft.com/office/drawing/2014/main" id="{4EAF7B72-7CCD-4CA0-8E60-C1F7D8CA40BA}"/>
                </a:ext>
              </a:extLst>
            </p:cNvPr>
            <p:cNvSpPr>
              <a:spLocks noEditPoints="1"/>
            </p:cNvSpPr>
            <p:nvPr>
              <p:custDataLst>
                <p:tags r:id="rId17"/>
              </p:custDataLst>
            </p:nvPr>
          </p:nvSpPr>
          <p:spPr bwMode="auto">
            <a:xfrm>
              <a:off x="10166350" y="2762250"/>
              <a:ext cx="165100" cy="53975"/>
            </a:xfrm>
            <a:custGeom>
              <a:avLst/>
              <a:gdLst>
                <a:gd name="T0" fmla="*/ 314 w 331"/>
                <a:gd name="T1" fmla="*/ 20 h 117"/>
                <a:gd name="T2" fmla="*/ 331 w 331"/>
                <a:gd name="T3" fmla="*/ 10 h 117"/>
                <a:gd name="T4" fmla="*/ 315 w 331"/>
                <a:gd name="T5" fmla="*/ 0 h 117"/>
                <a:gd name="T6" fmla="*/ 16 w 331"/>
                <a:gd name="T7" fmla="*/ 0 h 117"/>
                <a:gd name="T8" fmla="*/ 0 w 331"/>
                <a:gd name="T9" fmla="*/ 10 h 117"/>
                <a:gd name="T10" fmla="*/ 17 w 331"/>
                <a:gd name="T11" fmla="*/ 20 h 117"/>
                <a:gd name="T12" fmla="*/ 314 w 331"/>
                <a:gd name="T13" fmla="*/ 20 h 117"/>
                <a:gd name="T14" fmla="*/ 315 w 331"/>
                <a:gd name="T15" fmla="*/ 117 h 117"/>
                <a:gd name="T16" fmla="*/ 331 w 331"/>
                <a:gd name="T17" fmla="*/ 107 h 117"/>
                <a:gd name="T18" fmla="*/ 314 w 331"/>
                <a:gd name="T19" fmla="*/ 97 h 117"/>
                <a:gd name="T20" fmla="*/ 17 w 331"/>
                <a:gd name="T21" fmla="*/ 97 h 117"/>
                <a:gd name="T22" fmla="*/ 0 w 331"/>
                <a:gd name="T23" fmla="*/ 107 h 117"/>
                <a:gd name="T24" fmla="*/ 16 w 331"/>
                <a:gd name="T25" fmla="*/ 117 h 117"/>
                <a:gd name="T26" fmla="*/ 315 w 331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1" h="117">
                  <a:moveTo>
                    <a:pt x="314" y="20"/>
                  </a:moveTo>
                  <a:cubicBezTo>
                    <a:pt x="322" y="20"/>
                    <a:pt x="331" y="20"/>
                    <a:pt x="331" y="10"/>
                  </a:cubicBezTo>
                  <a:cubicBezTo>
                    <a:pt x="331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7" y="20"/>
                  </a:cubicBezTo>
                  <a:lnTo>
                    <a:pt x="314" y="20"/>
                  </a:lnTo>
                  <a:close/>
                  <a:moveTo>
                    <a:pt x="315" y="117"/>
                  </a:moveTo>
                  <a:cubicBezTo>
                    <a:pt x="322" y="117"/>
                    <a:pt x="331" y="117"/>
                    <a:pt x="331" y="107"/>
                  </a:cubicBezTo>
                  <a:cubicBezTo>
                    <a:pt x="331" y="97"/>
                    <a:pt x="322" y="97"/>
                    <a:pt x="314" y="97"/>
                  </a:cubicBezTo>
                  <a:lnTo>
                    <a:pt x="17" y="97"/>
                  </a:lnTo>
                  <a:cubicBezTo>
                    <a:pt x="9" y="97"/>
                    <a:pt x="0" y="97"/>
                    <a:pt x="0" y="107"/>
                  </a:cubicBezTo>
                  <a:cubicBezTo>
                    <a:pt x="0" y="117"/>
                    <a:pt x="9" y="117"/>
                    <a:pt x="16" y="117"/>
                  </a:cubicBezTo>
                  <a:lnTo>
                    <a:pt x="315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62" name="Freeform 91">
              <a:extLst>
                <a:ext uri="{FF2B5EF4-FFF2-40B4-BE49-F238E27FC236}">
                  <a16:creationId xmlns:a16="http://schemas.microsoft.com/office/drawing/2014/main" id="{7B2A855B-F97E-4725-A9B3-9B1982768073}"/>
                </a:ext>
              </a:extLst>
            </p:cNvPr>
            <p:cNvSpPr>
              <a:spLocks noEditPoints="1"/>
            </p:cNvSpPr>
            <p:nvPr>
              <p:custDataLst>
                <p:tags r:id="rId18"/>
              </p:custDataLst>
            </p:nvPr>
          </p:nvSpPr>
          <p:spPr bwMode="auto">
            <a:xfrm>
              <a:off x="10423525" y="2692400"/>
              <a:ext cx="104775" cy="160338"/>
            </a:xfrm>
            <a:custGeom>
              <a:avLst/>
              <a:gdLst>
                <a:gd name="T0" fmla="*/ 210 w 210"/>
                <a:gd name="T1" fmla="*/ 173 h 343"/>
                <a:gd name="T2" fmla="*/ 190 w 210"/>
                <a:gd name="T3" fmla="*/ 56 h 343"/>
                <a:gd name="T4" fmla="*/ 105 w 210"/>
                <a:gd name="T5" fmla="*/ 0 h 343"/>
                <a:gd name="T6" fmla="*/ 19 w 210"/>
                <a:gd name="T7" fmla="*/ 59 h 343"/>
                <a:gd name="T8" fmla="*/ 0 w 210"/>
                <a:gd name="T9" fmla="*/ 173 h 343"/>
                <a:gd name="T10" fmla="*/ 23 w 210"/>
                <a:gd name="T11" fmla="*/ 293 h 343"/>
                <a:gd name="T12" fmla="*/ 105 w 210"/>
                <a:gd name="T13" fmla="*/ 343 h 343"/>
                <a:gd name="T14" fmla="*/ 192 w 210"/>
                <a:gd name="T15" fmla="*/ 285 h 343"/>
                <a:gd name="T16" fmla="*/ 210 w 210"/>
                <a:gd name="T17" fmla="*/ 173 h 343"/>
                <a:gd name="T18" fmla="*/ 105 w 210"/>
                <a:gd name="T19" fmla="*/ 332 h 343"/>
                <a:gd name="T20" fmla="*/ 47 w 210"/>
                <a:gd name="T21" fmla="*/ 272 h 343"/>
                <a:gd name="T22" fmla="*/ 42 w 210"/>
                <a:gd name="T23" fmla="*/ 167 h 343"/>
                <a:gd name="T24" fmla="*/ 46 w 210"/>
                <a:gd name="T25" fmla="*/ 75 h 343"/>
                <a:gd name="T26" fmla="*/ 105 w 210"/>
                <a:gd name="T27" fmla="*/ 11 h 343"/>
                <a:gd name="T28" fmla="*/ 164 w 210"/>
                <a:gd name="T29" fmla="*/ 69 h 343"/>
                <a:gd name="T30" fmla="*/ 169 w 210"/>
                <a:gd name="T31" fmla="*/ 167 h 343"/>
                <a:gd name="T32" fmla="*/ 163 w 210"/>
                <a:gd name="T33" fmla="*/ 270 h 343"/>
                <a:gd name="T34" fmla="*/ 105 w 210"/>
                <a:gd name="T35" fmla="*/ 332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0" h="343">
                  <a:moveTo>
                    <a:pt x="210" y="173"/>
                  </a:moveTo>
                  <a:cubicBezTo>
                    <a:pt x="210" y="133"/>
                    <a:pt x="208" y="93"/>
                    <a:pt x="190" y="56"/>
                  </a:cubicBezTo>
                  <a:cubicBezTo>
                    <a:pt x="167" y="8"/>
                    <a:pt x="126" y="0"/>
                    <a:pt x="105" y="0"/>
                  </a:cubicBezTo>
                  <a:cubicBezTo>
                    <a:pt x="75" y="0"/>
                    <a:pt x="39" y="13"/>
                    <a:pt x="19" y="59"/>
                  </a:cubicBezTo>
                  <a:cubicBezTo>
                    <a:pt x="3" y="94"/>
                    <a:pt x="0" y="133"/>
                    <a:pt x="0" y="173"/>
                  </a:cubicBezTo>
                  <a:cubicBezTo>
                    <a:pt x="0" y="210"/>
                    <a:pt x="2" y="255"/>
                    <a:pt x="23" y="293"/>
                  </a:cubicBezTo>
                  <a:cubicBezTo>
                    <a:pt x="44" y="333"/>
                    <a:pt x="80" y="343"/>
                    <a:pt x="105" y="343"/>
                  </a:cubicBezTo>
                  <a:cubicBezTo>
                    <a:pt x="132" y="343"/>
                    <a:pt x="170" y="333"/>
                    <a:pt x="192" y="285"/>
                  </a:cubicBezTo>
                  <a:cubicBezTo>
                    <a:pt x="208" y="251"/>
                    <a:pt x="210" y="212"/>
                    <a:pt x="210" y="173"/>
                  </a:cubicBezTo>
                  <a:close/>
                  <a:moveTo>
                    <a:pt x="105" y="332"/>
                  </a:moveTo>
                  <a:cubicBezTo>
                    <a:pt x="85" y="332"/>
                    <a:pt x="56" y="320"/>
                    <a:pt x="47" y="272"/>
                  </a:cubicBezTo>
                  <a:cubicBezTo>
                    <a:pt x="42" y="242"/>
                    <a:pt x="42" y="196"/>
                    <a:pt x="42" y="167"/>
                  </a:cubicBezTo>
                  <a:cubicBezTo>
                    <a:pt x="42" y="135"/>
                    <a:pt x="42" y="102"/>
                    <a:pt x="46" y="75"/>
                  </a:cubicBezTo>
                  <a:cubicBezTo>
                    <a:pt x="55" y="15"/>
                    <a:pt x="92" y="11"/>
                    <a:pt x="105" y="11"/>
                  </a:cubicBezTo>
                  <a:cubicBezTo>
                    <a:pt x="121" y="11"/>
                    <a:pt x="154" y="20"/>
                    <a:pt x="164" y="69"/>
                  </a:cubicBezTo>
                  <a:cubicBezTo>
                    <a:pt x="169" y="97"/>
                    <a:pt x="169" y="135"/>
                    <a:pt x="169" y="167"/>
                  </a:cubicBezTo>
                  <a:cubicBezTo>
                    <a:pt x="169" y="204"/>
                    <a:pt x="169" y="238"/>
                    <a:pt x="163" y="270"/>
                  </a:cubicBezTo>
                  <a:cubicBezTo>
                    <a:pt x="156" y="317"/>
                    <a:pt x="127" y="332"/>
                    <a:pt x="105" y="33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63" name="Freeform 92">
              <a:extLst>
                <a:ext uri="{FF2B5EF4-FFF2-40B4-BE49-F238E27FC236}">
                  <a16:creationId xmlns:a16="http://schemas.microsoft.com/office/drawing/2014/main" id="{063281FF-4789-4A54-A931-DD8BC4DA5BBD}"/>
                </a:ext>
              </a:extLst>
            </p:cNvPr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9342438" y="3135313"/>
              <a:ext cx="150813" cy="207963"/>
            </a:xfrm>
            <a:custGeom>
              <a:avLst/>
              <a:gdLst>
                <a:gd name="T0" fmla="*/ 226 w 302"/>
                <a:gd name="T1" fmla="*/ 13 h 448"/>
                <a:gd name="T2" fmla="*/ 227 w 302"/>
                <a:gd name="T3" fmla="*/ 5 h 448"/>
                <a:gd name="T4" fmla="*/ 222 w 302"/>
                <a:gd name="T5" fmla="*/ 0 h 448"/>
                <a:gd name="T6" fmla="*/ 214 w 302"/>
                <a:gd name="T7" fmla="*/ 10 h 448"/>
                <a:gd name="T8" fmla="*/ 131 w 302"/>
                <a:gd name="T9" fmla="*/ 339 h 448"/>
                <a:gd name="T10" fmla="*/ 74 w 302"/>
                <a:gd name="T11" fmla="*/ 283 h 448"/>
                <a:gd name="T12" fmla="*/ 101 w 302"/>
                <a:gd name="T13" fmla="*/ 191 h 448"/>
                <a:gd name="T14" fmla="*/ 107 w 302"/>
                <a:gd name="T15" fmla="*/ 166 h 448"/>
                <a:gd name="T16" fmla="*/ 66 w 302"/>
                <a:gd name="T17" fmla="*/ 125 h 448"/>
                <a:gd name="T18" fmla="*/ 0 w 302"/>
                <a:gd name="T19" fmla="*/ 202 h 448"/>
                <a:gd name="T20" fmla="*/ 6 w 302"/>
                <a:gd name="T21" fmla="*/ 207 h 448"/>
                <a:gd name="T22" fmla="*/ 14 w 302"/>
                <a:gd name="T23" fmla="*/ 198 h 448"/>
                <a:gd name="T24" fmla="*/ 64 w 302"/>
                <a:gd name="T25" fmla="*/ 136 h 448"/>
                <a:gd name="T26" fmla="*/ 77 w 302"/>
                <a:gd name="T27" fmla="*/ 152 h 448"/>
                <a:gd name="T28" fmla="*/ 65 w 302"/>
                <a:gd name="T29" fmla="*/ 195 h 448"/>
                <a:gd name="T30" fmla="*/ 41 w 302"/>
                <a:gd name="T31" fmla="*/ 279 h 448"/>
                <a:gd name="T32" fmla="*/ 128 w 302"/>
                <a:gd name="T33" fmla="*/ 350 h 448"/>
                <a:gd name="T34" fmla="*/ 117 w 302"/>
                <a:gd name="T35" fmla="*/ 396 h 448"/>
                <a:gd name="T36" fmla="*/ 106 w 302"/>
                <a:gd name="T37" fmla="*/ 443 h 448"/>
                <a:gd name="T38" fmla="*/ 112 w 302"/>
                <a:gd name="T39" fmla="*/ 448 h 448"/>
                <a:gd name="T40" fmla="*/ 116 w 302"/>
                <a:gd name="T41" fmla="*/ 446 h 448"/>
                <a:gd name="T42" fmla="*/ 122 w 302"/>
                <a:gd name="T43" fmla="*/ 425 h 448"/>
                <a:gd name="T44" fmla="*/ 141 w 302"/>
                <a:gd name="T45" fmla="*/ 351 h 448"/>
                <a:gd name="T46" fmla="*/ 250 w 302"/>
                <a:gd name="T47" fmla="*/ 298 h 448"/>
                <a:gd name="T48" fmla="*/ 287 w 302"/>
                <a:gd name="T49" fmla="*/ 238 h 448"/>
                <a:gd name="T50" fmla="*/ 302 w 302"/>
                <a:gd name="T51" fmla="*/ 160 h 448"/>
                <a:gd name="T52" fmla="*/ 280 w 302"/>
                <a:gd name="T53" fmla="*/ 125 h 448"/>
                <a:gd name="T54" fmla="*/ 255 w 302"/>
                <a:gd name="T55" fmla="*/ 149 h 448"/>
                <a:gd name="T56" fmla="*/ 263 w 302"/>
                <a:gd name="T57" fmla="*/ 163 h 448"/>
                <a:gd name="T58" fmla="*/ 281 w 302"/>
                <a:gd name="T59" fmla="*/ 205 h 448"/>
                <a:gd name="T60" fmla="*/ 237 w 302"/>
                <a:gd name="T61" fmla="*/ 296 h 448"/>
                <a:gd name="T62" fmla="*/ 144 w 302"/>
                <a:gd name="T63" fmla="*/ 340 h 448"/>
                <a:gd name="T64" fmla="*/ 226 w 302"/>
                <a:gd name="T65" fmla="*/ 13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2" h="448">
                  <a:moveTo>
                    <a:pt x="226" y="13"/>
                  </a:moveTo>
                  <a:cubicBezTo>
                    <a:pt x="226" y="11"/>
                    <a:pt x="227" y="8"/>
                    <a:pt x="227" y="5"/>
                  </a:cubicBezTo>
                  <a:cubicBezTo>
                    <a:pt x="227" y="0"/>
                    <a:pt x="224" y="0"/>
                    <a:pt x="222" y="0"/>
                  </a:cubicBezTo>
                  <a:cubicBezTo>
                    <a:pt x="217" y="0"/>
                    <a:pt x="216" y="1"/>
                    <a:pt x="214" y="10"/>
                  </a:cubicBezTo>
                  <a:lnTo>
                    <a:pt x="131" y="339"/>
                  </a:lnTo>
                  <a:cubicBezTo>
                    <a:pt x="93" y="335"/>
                    <a:pt x="74" y="316"/>
                    <a:pt x="74" y="283"/>
                  </a:cubicBezTo>
                  <a:cubicBezTo>
                    <a:pt x="74" y="273"/>
                    <a:pt x="74" y="260"/>
                    <a:pt x="101" y="191"/>
                  </a:cubicBezTo>
                  <a:cubicBezTo>
                    <a:pt x="103" y="185"/>
                    <a:pt x="107" y="176"/>
                    <a:pt x="107" y="166"/>
                  </a:cubicBezTo>
                  <a:cubicBezTo>
                    <a:pt x="107" y="144"/>
                    <a:pt x="91" y="125"/>
                    <a:pt x="66" y="125"/>
                  </a:cubicBezTo>
                  <a:cubicBezTo>
                    <a:pt x="19" y="125"/>
                    <a:pt x="0" y="198"/>
                    <a:pt x="0" y="202"/>
                  </a:cubicBezTo>
                  <a:cubicBezTo>
                    <a:pt x="0" y="207"/>
                    <a:pt x="5" y="207"/>
                    <a:pt x="6" y="207"/>
                  </a:cubicBezTo>
                  <a:cubicBezTo>
                    <a:pt x="11" y="207"/>
                    <a:pt x="12" y="206"/>
                    <a:pt x="14" y="198"/>
                  </a:cubicBezTo>
                  <a:cubicBezTo>
                    <a:pt x="28" y="151"/>
                    <a:pt x="47" y="136"/>
                    <a:pt x="64" y="136"/>
                  </a:cubicBezTo>
                  <a:cubicBezTo>
                    <a:pt x="68" y="136"/>
                    <a:pt x="77" y="136"/>
                    <a:pt x="77" y="152"/>
                  </a:cubicBezTo>
                  <a:cubicBezTo>
                    <a:pt x="77" y="165"/>
                    <a:pt x="72" y="178"/>
                    <a:pt x="65" y="195"/>
                  </a:cubicBezTo>
                  <a:cubicBezTo>
                    <a:pt x="41" y="258"/>
                    <a:pt x="41" y="271"/>
                    <a:pt x="41" y="279"/>
                  </a:cubicBezTo>
                  <a:cubicBezTo>
                    <a:pt x="41" y="327"/>
                    <a:pt x="80" y="347"/>
                    <a:pt x="128" y="350"/>
                  </a:cubicBezTo>
                  <a:cubicBezTo>
                    <a:pt x="124" y="368"/>
                    <a:pt x="124" y="369"/>
                    <a:pt x="117" y="396"/>
                  </a:cubicBezTo>
                  <a:cubicBezTo>
                    <a:pt x="116" y="401"/>
                    <a:pt x="106" y="441"/>
                    <a:pt x="106" y="443"/>
                  </a:cubicBezTo>
                  <a:cubicBezTo>
                    <a:pt x="106" y="443"/>
                    <a:pt x="106" y="448"/>
                    <a:pt x="112" y="448"/>
                  </a:cubicBezTo>
                  <a:cubicBezTo>
                    <a:pt x="113" y="448"/>
                    <a:pt x="115" y="448"/>
                    <a:pt x="116" y="446"/>
                  </a:cubicBezTo>
                  <a:cubicBezTo>
                    <a:pt x="118" y="445"/>
                    <a:pt x="121" y="432"/>
                    <a:pt x="122" y="425"/>
                  </a:cubicBezTo>
                  <a:lnTo>
                    <a:pt x="141" y="351"/>
                  </a:lnTo>
                  <a:cubicBezTo>
                    <a:pt x="160" y="351"/>
                    <a:pt x="204" y="351"/>
                    <a:pt x="250" y="298"/>
                  </a:cubicBezTo>
                  <a:cubicBezTo>
                    <a:pt x="271" y="275"/>
                    <a:pt x="281" y="253"/>
                    <a:pt x="287" y="238"/>
                  </a:cubicBezTo>
                  <a:cubicBezTo>
                    <a:pt x="291" y="225"/>
                    <a:pt x="302" y="182"/>
                    <a:pt x="302" y="160"/>
                  </a:cubicBezTo>
                  <a:cubicBezTo>
                    <a:pt x="302" y="132"/>
                    <a:pt x="289" y="125"/>
                    <a:pt x="280" y="125"/>
                  </a:cubicBezTo>
                  <a:cubicBezTo>
                    <a:pt x="268" y="125"/>
                    <a:pt x="255" y="138"/>
                    <a:pt x="255" y="149"/>
                  </a:cubicBezTo>
                  <a:cubicBezTo>
                    <a:pt x="255" y="156"/>
                    <a:pt x="258" y="159"/>
                    <a:pt x="263" y="163"/>
                  </a:cubicBezTo>
                  <a:cubicBezTo>
                    <a:pt x="268" y="168"/>
                    <a:pt x="281" y="181"/>
                    <a:pt x="281" y="205"/>
                  </a:cubicBezTo>
                  <a:cubicBezTo>
                    <a:pt x="281" y="237"/>
                    <a:pt x="255" y="278"/>
                    <a:pt x="237" y="296"/>
                  </a:cubicBezTo>
                  <a:cubicBezTo>
                    <a:pt x="194" y="340"/>
                    <a:pt x="162" y="340"/>
                    <a:pt x="144" y="340"/>
                  </a:cubicBezTo>
                  <a:lnTo>
                    <a:pt x="226" y="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64" name="Freeform 93">
              <a:extLst>
                <a:ext uri="{FF2B5EF4-FFF2-40B4-BE49-F238E27FC236}">
                  <a16:creationId xmlns:a16="http://schemas.microsoft.com/office/drawing/2014/main" id="{C06C9644-AF62-4DE8-9A28-832611A63E8C}"/>
                </a:ext>
              </a:extLst>
            </p:cNvPr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9529763" y="3121025"/>
              <a:ext cx="57150" cy="233363"/>
            </a:xfrm>
            <a:custGeom>
              <a:avLst/>
              <a:gdLst>
                <a:gd name="T0" fmla="*/ 116 w 116"/>
                <a:gd name="T1" fmla="*/ 493 h 498"/>
                <a:gd name="T2" fmla="*/ 108 w 116"/>
                <a:gd name="T3" fmla="*/ 482 h 498"/>
                <a:gd name="T4" fmla="*/ 29 w 116"/>
                <a:gd name="T5" fmla="*/ 249 h 498"/>
                <a:gd name="T6" fmla="*/ 110 w 116"/>
                <a:gd name="T7" fmla="*/ 13 h 498"/>
                <a:gd name="T8" fmla="*/ 116 w 116"/>
                <a:gd name="T9" fmla="*/ 5 h 498"/>
                <a:gd name="T10" fmla="*/ 111 w 116"/>
                <a:gd name="T11" fmla="*/ 0 h 498"/>
                <a:gd name="T12" fmla="*/ 32 w 116"/>
                <a:gd name="T13" fmla="*/ 97 h 498"/>
                <a:gd name="T14" fmla="*/ 0 w 116"/>
                <a:gd name="T15" fmla="*/ 249 h 498"/>
                <a:gd name="T16" fmla="*/ 33 w 116"/>
                <a:gd name="T17" fmla="*/ 405 h 498"/>
                <a:gd name="T18" fmla="*/ 111 w 116"/>
                <a:gd name="T19" fmla="*/ 498 h 498"/>
                <a:gd name="T20" fmla="*/ 116 w 116"/>
                <a:gd name="T21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493"/>
                  </a:moveTo>
                  <a:cubicBezTo>
                    <a:pt x="116" y="492"/>
                    <a:pt x="116" y="491"/>
                    <a:pt x="108" y="482"/>
                  </a:cubicBezTo>
                  <a:cubicBezTo>
                    <a:pt x="45" y="420"/>
                    <a:pt x="29" y="325"/>
                    <a:pt x="29" y="249"/>
                  </a:cubicBezTo>
                  <a:cubicBezTo>
                    <a:pt x="29" y="162"/>
                    <a:pt x="48" y="75"/>
                    <a:pt x="110" y="13"/>
                  </a:cubicBezTo>
                  <a:cubicBezTo>
                    <a:pt x="116" y="7"/>
                    <a:pt x="116" y="6"/>
                    <a:pt x="116" y="5"/>
                  </a:cubicBezTo>
                  <a:cubicBezTo>
                    <a:pt x="116" y="1"/>
                    <a:pt x="114" y="0"/>
                    <a:pt x="111" y="0"/>
                  </a:cubicBezTo>
                  <a:cubicBezTo>
                    <a:pt x="106" y="0"/>
                    <a:pt x="61" y="34"/>
                    <a:pt x="32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6" y="348"/>
                    <a:pt x="33" y="405"/>
                  </a:cubicBezTo>
                  <a:cubicBezTo>
                    <a:pt x="63" y="466"/>
                    <a:pt x="106" y="498"/>
                    <a:pt x="111" y="498"/>
                  </a:cubicBezTo>
                  <a:cubicBezTo>
                    <a:pt x="114" y="498"/>
                    <a:pt x="116" y="497"/>
                    <a:pt x="116" y="4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65" name="Freeform 94">
              <a:extLst>
                <a:ext uri="{FF2B5EF4-FFF2-40B4-BE49-F238E27FC236}">
                  <a16:creationId xmlns:a16="http://schemas.microsoft.com/office/drawing/2014/main" id="{95DE19CD-4686-47FC-9FC9-242396738013}"/>
                </a:ext>
              </a:extLst>
            </p:cNvPr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9607550" y="3192463"/>
              <a:ext cx="139700" cy="103188"/>
            </a:xfrm>
            <a:custGeom>
              <a:avLst/>
              <a:gdLst>
                <a:gd name="T0" fmla="*/ 161 w 281"/>
                <a:gd name="T1" fmla="*/ 99 h 222"/>
                <a:gd name="T2" fmla="*/ 220 w 281"/>
                <a:gd name="T3" fmla="*/ 34 h 222"/>
                <a:gd name="T4" fmla="*/ 271 w 281"/>
                <a:gd name="T5" fmla="*/ 24 h 222"/>
                <a:gd name="T6" fmla="*/ 271 w 281"/>
                <a:gd name="T7" fmla="*/ 0 h 222"/>
                <a:gd name="T8" fmla="*/ 225 w 281"/>
                <a:gd name="T9" fmla="*/ 2 h 222"/>
                <a:gd name="T10" fmla="*/ 173 w 281"/>
                <a:gd name="T11" fmla="*/ 0 h 222"/>
                <a:gd name="T12" fmla="*/ 173 w 281"/>
                <a:gd name="T13" fmla="*/ 24 h 222"/>
                <a:gd name="T14" fmla="*/ 192 w 281"/>
                <a:gd name="T15" fmla="*/ 28 h 222"/>
                <a:gd name="T16" fmla="*/ 188 w 281"/>
                <a:gd name="T17" fmla="*/ 34 h 222"/>
                <a:gd name="T18" fmla="*/ 146 w 281"/>
                <a:gd name="T19" fmla="*/ 81 h 222"/>
                <a:gd name="T20" fmla="*/ 98 w 281"/>
                <a:gd name="T21" fmla="*/ 24 h 222"/>
                <a:gd name="T22" fmla="*/ 117 w 281"/>
                <a:gd name="T23" fmla="*/ 24 h 222"/>
                <a:gd name="T24" fmla="*/ 117 w 281"/>
                <a:gd name="T25" fmla="*/ 0 h 222"/>
                <a:gd name="T26" fmla="*/ 57 w 281"/>
                <a:gd name="T27" fmla="*/ 2 h 222"/>
                <a:gd name="T28" fmla="*/ 2 w 281"/>
                <a:gd name="T29" fmla="*/ 0 h 222"/>
                <a:gd name="T30" fmla="*/ 2 w 281"/>
                <a:gd name="T31" fmla="*/ 24 h 222"/>
                <a:gd name="T32" fmla="*/ 38 w 281"/>
                <a:gd name="T33" fmla="*/ 24 h 222"/>
                <a:gd name="T34" fmla="*/ 115 w 281"/>
                <a:gd name="T35" fmla="*/ 115 h 222"/>
                <a:gd name="T36" fmla="*/ 50 w 281"/>
                <a:gd name="T37" fmla="*/ 189 h 222"/>
                <a:gd name="T38" fmla="*/ 0 w 281"/>
                <a:gd name="T39" fmla="*/ 198 h 222"/>
                <a:gd name="T40" fmla="*/ 0 w 281"/>
                <a:gd name="T41" fmla="*/ 222 h 222"/>
                <a:gd name="T42" fmla="*/ 46 w 281"/>
                <a:gd name="T43" fmla="*/ 220 h 222"/>
                <a:gd name="T44" fmla="*/ 97 w 281"/>
                <a:gd name="T45" fmla="*/ 222 h 222"/>
                <a:gd name="T46" fmla="*/ 97 w 281"/>
                <a:gd name="T47" fmla="*/ 198 h 222"/>
                <a:gd name="T48" fmla="*/ 79 w 281"/>
                <a:gd name="T49" fmla="*/ 193 h 222"/>
                <a:gd name="T50" fmla="*/ 82 w 281"/>
                <a:gd name="T51" fmla="*/ 188 h 222"/>
                <a:gd name="T52" fmla="*/ 130 w 281"/>
                <a:gd name="T53" fmla="*/ 133 h 222"/>
                <a:gd name="T54" fmla="*/ 185 w 281"/>
                <a:gd name="T55" fmla="*/ 198 h 222"/>
                <a:gd name="T56" fmla="*/ 166 w 281"/>
                <a:gd name="T57" fmla="*/ 198 h 222"/>
                <a:gd name="T58" fmla="*/ 166 w 281"/>
                <a:gd name="T59" fmla="*/ 222 h 222"/>
                <a:gd name="T60" fmla="*/ 226 w 281"/>
                <a:gd name="T61" fmla="*/ 220 h 222"/>
                <a:gd name="T62" fmla="*/ 281 w 281"/>
                <a:gd name="T63" fmla="*/ 222 h 222"/>
                <a:gd name="T64" fmla="*/ 281 w 281"/>
                <a:gd name="T65" fmla="*/ 198 h 222"/>
                <a:gd name="T66" fmla="*/ 245 w 281"/>
                <a:gd name="T67" fmla="*/ 198 h 222"/>
                <a:gd name="T68" fmla="*/ 161 w 281"/>
                <a:gd name="T69" fmla="*/ 99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1" h="222">
                  <a:moveTo>
                    <a:pt x="161" y="99"/>
                  </a:moveTo>
                  <a:lnTo>
                    <a:pt x="220" y="34"/>
                  </a:lnTo>
                  <a:cubicBezTo>
                    <a:pt x="226" y="27"/>
                    <a:pt x="229" y="24"/>
                    <a:pt x="271" y="24"/>
                  </a:cubicBezTo>
                  <a:lnTo>
                    <a:pt x="271" y="0"/>
                  </a:lnTo>
                  <a:cubicBezTo>
                    <a:pt x="253" y="1"/>
                    <a:pt x="227" y="2"/>
                    <a:pt x="225" y="2"/>
                  </a:cubicBezTo>
                  <a:cubicBezTo>
                    <a:pt x="212" y="2"/>
                    <a:pt x="187" y="1"/>
                    <a:pt x="173" y="0"/>
                  </a:cubicBezTo>
                  <a:lnTo>
                    <a:pt x="173" y="24"/>
                  </a:lnTo>
                  <a:cubicBezTo>
                    <a:pt x="180" y="24"/>
                    <a:pt x="186" y="25"/>
                    <a:pt x="192" y="28"/>
                  </a:cubicBezTo>
                  <a:cubicBezTo>
                    <a:pt x="190" y="31"/>
                    <a:pt x="190" y="32"/>
                    <a:pt x="188" y="34"/>
                  </a:cubicBezTo>
                  <a:lnTo>
                    <a:pt x="146" y="81"/>
                  </a:lnTo>
                  <a:lnTo>
                    <a:pt x="98" y="24"/>
                  </a:lnTo>
                  <a:lnTo>
                    <a:pt x="117" y="24"/>
                  </a:lnTo>
                  <a:lnTo>
                    <a:pt x="117" y="0"/>
                  </a:lnTo>
                  <a:cubicBezTo>
                    <a:pt x="105" y="1"/>
                    <a:pt x="73" y="2"/>
                    <a:pt x="57" y="2"/>
                  </a:cubicBezTo>
                  <a:cubicBezTo>
                    <a:pt x="41" y="2"/>
                    <a:pt x="19" y="1"/>
                    <a:pt x="2" y="0"/>
                  </a:cubicBezTo>
                  <a:lnTo>
                    <a:pt x="2" y="24"/>
                  </a:lnTo>
                  <a:lnTo>
                    <a:pt x="38" y="24"/>
                  </a:lnTo>
                  <a:lnTo>
                    <a:pt x="115" y="115"/>
                  </a:lnTo>
                  <a:lnTo>
                    <a:pt x="50" y="189"/>
                  </a:lnTo>
                  <a:cubicBezTo>
                    <a:pt x="42" y="198"/>
                    <a:pt x="24" y="198"/>
                    <a:pt x="0" y="198"/>
                  </a:cubicBezTo>
                  <a:lnTo>
                    <a:pt x="0" y="222"/>
                  </a:lnTo>
                  <a:cubicBezTo>
                    <a:pt x="17" y="221"/>
                    <a:pt x="43" y="220"/>
                    <a:pt x="46" y="220"/>
                  </a:cubicBezTo>
                  <a:cubicBezTo>
                    <a:pt x="58" y="220"/>
                    <a:pt x="87" y="221"/>
                    <a:pt x="97" y="222"/>
                  </a:cubicBezTo>
                  <a:lnTo>
                    <a:pt x="97" y="198"/>
                  </a:lnTo>
                  <a:cubicBezTo>
                    <a:pt x="88" y="198"/>
                    <a:pt x="79" y="196"/>
                    <a:pt x="79" y="193"/>
                  </a:cubicBezTo>
                  <a:cubicBezTo>
                    <a:pt x="79" y="192"/>
                    <a:pt x="79" y="192"/>
                    <a:pt x="82" y="188"/>
                  </a:cubicBezTo>
                  <a:lnTo>
                    <a:pt x="130" y="133"/>
                  </a:lnTo>
                  <a:lnTo>
                    <a:pt x="185" y="198"/>
                  </a:lnTo>
                  <a:lnTo>
                    <a:pt x="166" y="198"/>
                  </a:lnTo>
                  <a:lnTo>
                    <a:pt x="166" y="222"/>
                  </a:lnTo>
                  <a:cubicBezTo>
                    <a:pt x="179" y="221"/>
                    <a:pt x="209" y="220"/>
                    <a:pt x="226" y="220"/>
                  </a:cubicBezTo>
                  <a:cubicBezTo>
                    <a:pt x="242" y="220"/>
                    <a:pt x="264" y="221"/>
                    <a:pt x="281" y="222"/>
                  </a:cubicBezTo>
                  <a:lnTo>
                    <a:pt x="281" y="198"/>
                  </a:lnTo>
                  <a:lnTo>
                    <a:pt x="245" y="198"/>
                  </a:lnTo>
                  <a:lnTo>
                    <a:pt x="161" y="9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66" name="Freeform 95">
              <a:extLst>
                <a:ext uri="{FF2B5EF4-FFF2-40B4-BE49-F238E27FC236}">
                  <a16:creationId xmlns:a16="http://schemas.microsoft.com/office/drawing/2014/main" id="{30F0042B-4579-4B05-89D5-5A09E3FF5758}"/>
                </a:ext>
              </a:extLst>
            </p:cNvPr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9774238" y="3271838"/>
              <a:ext cx="28575" cy="69850"/>
            </a:xfrm>
            <a:custGeom>
              <a:avLst/>
              <a:gdLst>
                <a:gd name="T0" fmla="*/ 58 w 58"/>
                <a:gd name="T1" fmla="*/ 52 h 149"/>
                <a:gd name="T2" fmla="*/ 27 w 58"/>
                <a:gd name="T3" fmla="*/ 0 h 149"/>
                <a:gd name="T4" fmla="*/ 0 w 58"/>
                <a:gd name="T5" fmla="*/ 26 h 149"/>
                <a:gd name="T6" fmla="*/ 27 w 58"/>
                <a:gd name="T7" fmla="*/ 53 h 149"/>
                <a:gd name="T8" fmla="*/ 44 w 58"/>
                <a:gd name="T9" fmla="*/ 46 h 149"/>
                <a:gd name="T10" fmla="*/ 46 w 58"/>
                <a:gd name="T11" fmla="*/ 45 h 149"/>
                <a:gd name="T12" fmla="*/ 47 w 58"/>
                <a:gd name="T13" fmla="*/ 52 h 149"/>
                <a:gd name="T14" fmla="*/ 14 w 58"/>
                <a:gd name="T15" fmla="*/ 135 h 149"/>
                <a:gd name="T16" fmla="*/ 8 w 58"/>
                <a:gd name="T17" fmla="*/ 143 h 149"/>
                <a:gd name="T18" fmla="*/ 13 w 58"/>
                <a:gd name="T19" fmla="*/ 149 h 149"/>
                <a:gd name="T20" fmla="*/ 58 w 58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149">
                  <a:moveTo>
                    <a:pt x="58" y="52"/>
                  </a:moveTo>
                  <a:cubicBezTo>
                    <a:pt x="58" y="19"/>
                    <a:pt x="46" y="0"/>
                    <a:pt x="27" y="0"/>
                  </a:cubicBezTo>
                  <a:cubicBezTo>
                    <a:pt x="10" y="0"/>
                    <a:pt x="0" y="12"/>
                    <a:pt x="0" y="26"/>
                  </a:cubicBezTo>
                  <a:cubicBezTo>
                    <a:pt x="0" y="40"/>
                    <a:pt x="10" y="53"/>
                    <a:pt x="27" y="53"/>
                  </a:cubicBezTo>
                  <a:cubicBezTo>
                    <a:pt x="32" y="53"/>
                    <a:pt x="39" y="51"/>
                    <a:pt x="44" y="46"/>
                  </a:cubicBezTo>
                  <a:cubicBezTo>
                    <a:pt x="45" y="45"/>
                    <a:pt x="46" y="45"/>
                    <a:pt x="46" y="45"/>
                  </a:cubicBezTo>
                  <a:cubicBezTo>
                    <a:pt x="47" y="45"/>
                    <a:pt x="47" y="45"/>
                    <a:pt x="47" y="52"/>
                  </a:cubicBezTo>
                  <a:cubicBezTo>
                    <a:pt x="47" y="89"/>
                    <a:pt x="30" y="119"/>
                    <a:pt x="14" y="135"/>
                  </a:cubicBezTo>
                  <a:cubicBezTo>
                    <a:pt x="8" y="141"/>
                    <a:pt x="8" y="142"/>
                    <a:pt x="8" y="143"/>
                  </a:cubicBezTo>
                  <a:cubicBezTo>
                    <a:pt x="8" y="147"/>
                    <a:pt x="11" y="149"/>
                    <a:pt x="13" y="149"/>
                  </a:cubicBezTo>
                  <a:cubicBezTo>
                    <a:pt x="19" y="149"/>
                    <a:pt x="58" y="111"/>
                    <a:pt x="58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67" name="Freeform 96">
              <a:extLst>
                <a:ext uri="{FF2B5EF4-FFF2-40B4-BE49-F238E27FC236}">
                  <a16:creationId xmlns:a16="http://schemas.microsoft.com/office/drawing/2014/main" id="{C5B3FC7B-BF48-4049-88AC-8F5F028AF69A}"/>
                </a:ext>
              </a:extLst>
            </p:cNvPr>
            <p:cNvSpPr>
              <a:spLocks noEditPoints="1"/>
            </p:cNvSpPr>
            <p:nvPr>
              <p:custDataLst>
                <p:tags r:id="rId23"/>
              </p:custDataLst>
            </p:nvPr>
          </p:nvSpPr>
          <p:spPr bwMode="auto">
            <a:xfrm>
              <a:off x="9872663" y="3141663"/>
              <a:ext cx="104775" cy="160338"/>
            </a:xfrm>
            <a:custGeom>
              <a:avLst/>
              <a:gdLst>
                <a:gd name="T0" fmla="*/ 210 w 210"/>
                <a:gd name="T1" fmla="*/ 172 h 343"/>
                <a:gd name="T2" fmla="*/ 190 w 210"/>
                <a:gd name="T3" fmla="*/ 55 h 343"/>
                <a:gd name="T4" fmla="*/ 105 w 210"/>
                <a:gd name="T5" fmla="*/ 0 h 343"/>
                <a:gd name="T6" fmla="*/ 19 w 210"/>
                <a:gd name="T7" fmla="*/ 59 h 343"/>
                <a:gd name="T8" fmla="*/ 0 w 210"/>
                <a:gd name="T9" fmla="*/ 172 h 343"/>
                <a:gd name="T10" fmla="*/ 23 w 210"/>
                <a:gd name="T11" fmla="*/ 292 h 343"/>
                <a:gd name="T12" fmla="*/ 105 w 210"/>
                <a:gd name="T13" fmla="*/ 343 h 343"/>
                <a:gd name="T14" fmla="*/ 192 w 210"/>
                <a:gd name="T15" fmla="*/ 285 h 343"/>
                <a:gd name="T16" fmla="*/ 210 w 210"/>
                <a:gd name="T17" fmla="*/ 172 h 343"/>
                <a:gd name="T18" fmla="*/ 105 w 210"/>
                <a:gd name="T19" fmla="*/ 332 h 343"/>
                <a:gd name="T20" fmla="*/ 47 w 210"/>
                <a:gd name="T21" fmla="*/ 271 h 343"/>
                <a:gd name="T22" fmla="*/ 41 w 210"/>
                <a:gd name="T23" fmla="*/ 166 h 343"/>
                <a:gd name="T24" fmla="*/ 45 w 210"/>
                <a:gd name="T25" fmla="*/ 74 h 343"/>
                <a:gd name="T26" fmla="*/ 105 w 210"/>
                <a:gd name="T27" fmla="*/ 11 h 343"/>
                <a:gd name="T28" fmla="*/ 164 w 210"/>
                <a:gd name="T29" fmla="*/ 69 h 343"/>
                <a:gd name="T30" fmla="*/ 169 w 210"/>
                <a:gd name="T31" fmla="*/ 166 h 343"/>
                <a:gd name="T32" fmla="*/ 163 w 210"/>
                <a:gd name="T33" fmla="*/ 269 h 343"/>
                <a:gd name="T34" fmla="*/ 105 w 210"/>
                <a:gd name="T35" fmla="*/ 332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0" h="343">
                  <a:moveTo>
                    <a:pt x="210" y="172"/>
                  </a:moveTo>
                  <a:cubicBezTo>
                    <a:pt x="210" y="132"/>
                    <a:pt x="208" y="92"/>
                    <a:pt x="190" y="55"/>
                  </a:cubicBezTo>
                  <a:cubicBezTo>
                    <a:pt x="167" y="8"/>
                    <a:pt x="126" y="0"/>
                    <a:pt x="105" y="0"/>
                  </a:cubicBezTo>
                  <a:cubicBezTo>
                    <a:pt x="75" y="0"/>
                    <a:pt x="39" y="13"/>
                    <a:pt x="19" y="59"/>
                  </a:cubicBezTo>
                  <a:cubicBezTo>
                    <a:pt x="3" y="93"/>
                    <a:pt x="0" y="132"/>
                    <a:pt x="0" y="172"/>
                  </a:cubicBezTo>
                  <a:cubicBezTo>
                    <a:pt x="0" y="209"/>
                    <a:pt x="2" y="254"/>
                    <a:pt x="23" y="292"/>
                  </a:cubicBezTo>
                  <a:cubicBezTo>
                    <a:pt x="44" y="333"/>
                    <a:pt x="80" y="343"/>
                    <a:pt x="105" y="343"/>
                  </a:cubicBezTo>
                  <a:cubicBezTo>
                    <a:pt x="132" y="343"/>
                    <a:pt x="170" y="332"/>
                    <a:pt x="192" y="285"/>
                  </a:cubicBezTo>
                  <a:cubicBezTo>
                    <a:pt x="208" y="250"/>
                    <a:pt x="210" y="211"/>
                    <a:pt x="210" y="172"/>
                  </a:cubicBezTo>
                  <a:close/>
                  <a:moveTo>
                    <a:pt x="105" y="332"/>
                  </a:moveTo>
                  <a:cubicBezTo>
                    <a:pt x="85" y="332"/>
                    <a:pt x="56" y="319"/>
                    <a:pt x="47" y="271"/>
                  </a:cubicBezTo>
                  <a:cubicBezTo>
                    <a:pt x="41" y="241"/>
                    <a:pt x="41" y="196"/>
                    <a:pt x="41" y="166"/>
                  </a:cubicBezTo>
                  <a:cubicBezTo>
                    <a:pt x="41" y="134"/>
                    <a:pt x="41" y="101"/>
                    <a:pt x="45" y="74"/>
                  </a:cubicBezTo>
                  <a:cubicBezTo>
                    <a:pt x="55" y="15"/>
                    <a:pt x="92" y="11"/>
                    <a:pt x="105" y="11"/>
                  </a:cubicBezTo>
                  <a:cubicBezTo>
                    <a:pt x="121" y="11"/>
                    <a:pt x="154" y="19"/>
                    <a:pt x="164" y="69"/>
                  </a:cubicBezTo>
                  <a:cubicBezTo>
                    <a:pt x="169" y="97"/>
                    <a:pt x="169" y="135"/>
                    <a:pt x="169" y="166"/>
                  </a:cubicBezTo>
                  <a:cubicBezTo>
                    <a:pt x="169" y="203"/>
                    <a:pt x="169" y="237"/>
                    <a:pt x="163" y="269"/>
                  </a:cubicBezTo>
                  <a:cubicBezTo>
                    <a:pt x="156" y="317"/>
                    <a:pt x="127" y="332"/>
                    <a:pt x="105" y="33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68" name="Freeform 97">
              <a:extLst>
                <a:ext uri="{FF2B5EF4-FFF2-40B4-BE49-F238E27FC236}">
                  <a16:creationId xmlns:a16="http://schemas.microsoft.com/office/drawing/2014/main" id="{C2188F01-7DD9-46C7-9CD4-65D7AB635153}"/>
                </a:ext>
              </a:extLst>
            </p:cNvPr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>
              <a:off x="10001250" y="3121025"/>
              <a:ext cx="57150" cy="233363"/>
            </a:xfrm>
            <a:custGeom>
              <a:avLst/>
              <a:gdLst>
                <a:gd name="T0" fmla="*/ 116 w 116"/>
                <a:gd name="T1" fmla="*/ 249 h 498"/>
                <a:gd name="T2" fmla="*/ 83 w 116"/>
                <a:gd name="T3" fmla="*/ 93 h 498"/>
                <a:gd name="T4" fmla="*/ 5 w 116"/>
                <a:gd name="T5" fmla="*/ 0 h 498"/>
                <a:gd name="T6" fmla="*/ 0 w 116"/>
                <a:gd name="T7" fmla="*/ 5 h 498"/>
                <a:gd name="T8" fmla="*/ 10 w 116"/>
                <a:gd name="T9" fmla="*/ 16 h 498"/>
                <a:gd name="T10" fmla="*/ 87 w 116"/>
                <a:gd name="T11" fmla="*/ 249 h 498"/>
                <a:gd name="T12" fmla="*/ 7 w 116"/>
                <a:gd name="T13" fmla="*/ 485 h 498"/>
                <a:gd name="T14" fmla="*/ 0 w 116"/>
                <a:gd name="T15" fmla="*/ 493 h 498"/>
                <a:gd name="T16" fmla="*/ 5 w 116"/>
                <a:gd name="T17" fmla="*/ 498 h 498"/>
                <a:gd name="T18" fmla="*/ 84 w 116"/>
                <a:gd name="T19" fmla="*/ 401 h 498"/>
                <a:gd name="T20" fmla="*/ 116 w 116"/>
                <a:gd name="T21" fmla="*/ 24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249"/>
                  </a:moveTo>
                  <a:cubicBezTo>
                    <a:pt x="116" y="210"/>
                    <a:pt x="110" y="150"/>
                    <a:pt x="83" y="93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10" y="16"/>
                  </a:cubicBezTo>
                  <a:cubicBezTo>
                    <a:pt x="59" y="65"/>
                    <a:pt x="87" y="145"/>
                    <a:pt x="87" y="249"/>
                  </a:cubicBezTo>
                  <a:cubicBezTo>
                    <a:pt x="87" y="334"/>
                    <a:pt x="68" y="422"/>
                    <a:pt x="7" y="485"/>
                  </a:cubicBezTo>
                  <a:cubicBezTo>
                    <a:pt x="0" y="491"/>
                    <a:pt x="0" y="492"/>
                    <a:pt x="0" y="493"/>
                  </a:cubicBezTo>
                  <a:cubicBezTo>
                    <a:pt x="0" y="496"/>
                    <a:pt x="2" y="498"/>
                    <a:pt x="5" y="498"/>
                  </a:cubicBezTo>
                  <a:cubicBezTo>
                    <a:pt x="10" y="498"/>
                    <a:pt x="55" y="464"/>
                    <a:pt x="84" y="401"/>
                  </a:cubicBezTo>
                  <a:cubicBezTo>
                    <a:pt x="110" y="346"/>
                    <a:pt x="116" y="291"/>
                    <a:pt x="116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69" name="Freeform 98">
              <a:extLst>
                <a:ext uri="{FF2B5EF4-FFF2-40B4-BE49-F238E27FC236}">
                  <a16:creationId xmlns:a16="http://schemas.microsoft.com/office/drawing/2014/main" id="{343FF571-D7AE-4191-8CB5-AD53CA1AAF79}"/>
                </a:ext>
              </a:extLst>
            </p:cNvPr>
            <p:cNvSpPr>
              <a:spLocks noEditPoints="1"/>
            </p:cNvSpPr>
            <p:nvPr>
              <p:custDataLst>
                <p:tags r:id="rId25"/>
              </p:custDataLst>
            </p:nvPr>
          </p:nvSpPr>
          <p:spPr bwMode="auto">
            <a:xfrm>
              <a:off x="10166350" y="3209925"/>
              <a:ext cx="165100" cy="55563"/>
            </a:xfrm>
            <a:custGeom>
              <a:avLst/>
              <a:gdLst>
                <a:gd name="T0" fmla="*/ 315 w 331"/>
                <a:gd name="T1" fmla="*/ 20 h 116"/>
                <a:gd name="T2" fmla="*/ 331 w 331"/>
                <a:gd name="T3" fmla="*/ 10 h 116"/>
                <a:gd name="T4" fmla="*/ 315 w 331"/>
                <a:gd name="T5" fmla="*/ 0 h 116"/>
                <a:gd name="T6" fmla="*/ 16 w 331"/>
                <a:gd name="T7" fmla="*/ 0 h 116"/>
                <a:gd name="T8" fmla="*/ 0 w 331"/>
                <a:gd name="T9" fmla="*/ 10 h 116"/>
                <a:gd name="T10" fmla="*/ 17 w 331"/>
                <a:gd name="T11" fmla="*/ 20 h 116"/>
                <a:gd name="T12" fmla="*/ 315 w 331"/>
                <a:gd name="T13" fmla="*/ 20 h 116"/>
                <a:gd name="T14" fmla="*/ 315 w 331"/>
                <a:gd name="T15" fmla="*/ 116 h 116"/>
                <a:gd name="T16" fmla="*/ 331 w 331"/>
                <a:gd name="T17" fmla="*/ 106 h 116"/>
                <a:gd name="T18" fmla="*/ 315 w 331"/>
                <a:gd name="T19" fmla="*/ 96 h 116"/>
                <a:gd name="T20" fmla="*/ 17 w 331"/>
                <a:gd name="T21" fmla="*/ 96 h 116"/>
                <a:gd name="T22" fmla="*/ 0 w 331"/>
                <a:gd name="T23" fmla="*/ 106 h 116"/>
                <a:gd name="T24" fmla="*/ 16 w 331"/>
                <a:gd name="T25" fmla="*/ 116 h 116"/>
                <a:gd name="T26" fmla="*/ 315 w 331"/>
                <a:gd name="T2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1" h="116">
                  <a:moveTo>
                    <a:pt x="315" y="20"/>
                  </a:moveTo>
                  <a:cubicBezTo>
                    <a:pt x="322" y="20"/>
                    <a:pt x="331" y="20"/>
                    <a:pt x="331" y="10"/>
                  </a:cubicBezTo>
                  <a:cubicBezTo>
                    <a:pt x="331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7" y="20"/>
                  </a:cubicBezTo>
                  <a:lnTo>
                    <a:pt x="315" y="20"/>
                  </a:lnTo>
                  <a:close/>
                  <a:moveTo>
                    <a:pt x="315" y="116"/>
                  </a:moveTo>
                  <a:cubicBezTo>
                    <a:pt x="322" y="116"/>
                    <a:pt x="331" y="116"/>
                    <a:pt x="331" y="106"/>
                  </a:cubicBezTo>
                  <a:cubicBezTo>
                    <a:pt x="331" y="96"/>
                    <a:pt x="322" y="96"/>
                    <a:pt x="315" y="96"/>
                  </a:cubicBezTo>
                  <a:lnTo>
                    <a:pt x="17" y="96"/>
                  </a:lnTo>
                  <a:cubicBezTo>
                    <a:pt x="9" y="96"/>
                    <a:pt x="0" y="96"/>
                    <a:pt x="0" y="106"/>
                  </a:cubicBezTo>
                  <a:cubicBezTo>
                    <a:pt x="0" y="116"/>
                    <a:pt x="9" y="116"/>
                    <a:pt x="16" y="116"/>
                  </a:cubicBezTo>
                  <a:lnTo>
                    <a:pt x="315" y="11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70" name="Freeform 99">
              <a:extLst>
                <a:ext uri="{FF2B5EF4-FFF2-40B4-BE49-F238E27FC236}">
                  <a16:creationId xmlns:a16="http://schemas.microsoft.com/office/drawing/2014/main" id="{C4C6D0ED-556F-4A76-ADAB-A464270B780F}"/>
                </a:ext>
              </a:extLst>
            </p:cNvPr>
            <p:cNvSpPr>
              <a:spLocks/>
            </p:cNvSpPr>
            <p:nvPr>
              <p:custDataLst>
                <p:tags r:id="rId26"/>
              </p:custDataLst>
            </p:nvPr>
          </p:nvSpPr>
          <p:spPr bwMode="auto">
            <a:xfrm>
              <a:off x="10420350" y="3192463"/>
              <a:ext cx="139700" cy="103188"/>
            </a:xfrm>
            <a:custGeom>
              <a:avLst/>
              <a:gdLst>
                <a:gd name="T0" fmla="*/ 161 w 280"/>
                <a:gd name="T1" fmla="*/ 99 h 222"/>
                <a:gd name="T2" fmla="*/ 220 w 280"/>
                <a:gd name="T3" fmla="*/ 34 h 222"/>
                <a:gd name="T4" fmla="*/ 270 w 280"/>
                <a:gd name="T5" fmla="*/ 24 h 222"/>
                <a:gd name="T6" fmla="*/ 270 w 280"/>
                <a:gd name="T7" fmla="*/ 0 h 222"/>
                <a:gd name="T8" fmla="*/ 225 w 280"/>
                <a:gd name="T9" fmla="*/ 2 h 222"/>
                <a:gd name="T10" fmla="*/ 173 w 280"/>
                <a:gd name="T11" fmla="*/ 0 h 222"/>
                <a:gd name="T12" fmla="*/ 173 w 280"/>
                <a:gd name="T13" fmla="*/ 24 h 222"/>
                <a:gd name="T14" fmla="*/ 192 w 280"/>
                <a:gd name="T15" fmla="*/ 28 h 222"/>
                <a:gd name="T16" fmla="*/ 188 w 280"/>
                <a:gd name="T17" fmla="*/ 34 h 222"/>
                <a:gd name="T18" fmla="*/ 146 w 280"/>
                <a:gd name="T19" fmla="*/ 81 h 222"/>
                <a:gd name="T20" fmla="*/ 97 w 280"/>
                <a:gd name="T21" fmla="*/ 24 h 222"/>
                <a:gd name="T22" fmla="*/ 117 w 280"/>
                <a:gd name="T23" fmla="*/ 24 h 222"/>
                <a:gd name="T24" fmla="*/ 117 w 280"/>
                <a:gd name="T25" fmla="*/ 0 h 222"/>
                <a:gd name="T26" fmla="*/ 57 w 280"/>
                <a:gd name="T27" fmla="*/ 2 h 222"/>
                <a:gd name="T28" fmla="*/ 2 w 280"/>
                <a:gd name="T29" fmla="*/ 0 h 222"/>
                <a:gd name="T30" fmla="*/ 2 w 280"/>
                <a:gd name="T31" fmla="*/ 24 h 222"/>
                <a:gd name="T32" fmla="*/ 38 w 280"/>
                <a:gd name="T33" fmla="*/ 24 h 222"/>
                <a:gd name="T34" fmla="*/ 115 w 280"/>
                <a:gd name="T35" fmla="*/ 115 h 222"/>
                <a:gd name="T36" fmla="*/ 50 w 280"/>
                <a:gd name="T37" fmla="*/ 189 h 222"/>
                <a:gd name="T38" fmla="*/ 0 w 280"/>
                <a:gd name="T39" fmla="*/ 198 h 222"/>
                <a:gd name="T40" fmla="*/ 0 w 280"/>
                <a:gd name="T41" fmla="*/ 222 h 222"/>
                <a:gd name="T42" fmla="*/ 46 w 280"/>
                <a:gd name="T43" fmla="*/ 220 h 222"/>
                <a:gd name="T44" fmla="*/ 97 w 280"/>
                <a:gd name="T45" fmla="*/ 222 h 222"/>
                <a:gd name="T46" fmla="*/ 97 w 280"/>
                <a:gd name="T47" fmla="*/ 198 h 222"/>
                <a:gd name="T48" fmla="*/ 78 w 280"/>
                <a:gd name="T49" fmla="*/ 193 h 222"/>
                <a:gd name="T50" fmla="*/ 82 w 280"/>
                <a:gd name="T51" fmla="*/ 188 h 222"/>
                <a:gd name="T52" fmla="*/ 130 w 280"/>
                <a:gd name="T53" fmla="*/ 133 h 222"/>
                <a:gd name="T54" fmla="*/ 185 w 280"/>
                <a:gd name="T55" fmla="*/ 198 h 222"/>
                <a:gd name="T56" fmla="*/ 166 w 280"/>
                <a:gd name="T57" fmla="*/ 198 h 222"/>
                <a:gd name="T58" fmla="*/ 166 w 280"/>
                <a:gd name="T59" fmla="*/ 222 h 222"/>
                <a:gd name="T60" fmla="*/ 226 w 280"/>
                <a:gd name="T61" fmla="*/ 220 h 222"/>
                <a:gd name="T62" fmla="*/ 280 w 280"/>
                <a:gd name="T63" fmla="*/ 222 h 222"/>
                <a:gd name="T64" fmla="*/ 280 w 280"/>
                <a:gd name="T65" fmla="*/ 198 h 222"/>
                <a:gd name="T66" fmla="*/ 245 w 280"/>
                <a:gd name="T67" fmla="*/ 198 h 222"/>
                <a:gd name="T68" fmla="*/ 161 w 280"/>
                <a:gd name="T69" fmla="*/ 99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0" h="222">
                  <a:moveTo>
                    <a:pt x="161" y="99"/>
                  </a:moveTo>
                  <a:lnTo>
                    <a:pt x="220" y="34"/>
                  </a:lnTo>
                  <a:cubicBezTo>
                    <a:pt x="226" y="27"/>
                    <a:pt x="229" y="24"/>
                    <a:pt x="270" y="24"/>
                  </a:cubicBezTo>
                  <a:lnTo>
                    <a:pt x="270" y="0"/>
                  </a:lnTo>
                  <a:cubicBezTo>
                    <a:pt x="253" y="1"/>
                    <a:pt x="227" y="2"/>
                    <a:pt x="225" y="2"/>
                  </a:cubicBezTo>
                  <a:cubicBezTo>
                    <a:pt x="212" y="2"/>
                    <a:pt x="187" y="1"/>
                    <a:pt x="173" y="0"/>
                  </a:cubicBezTo>
                  <a:lnTo>
                    <a:pt x="173" y="24"/>
                  </a:lnTo>
                  <a:cubicBezTo>
                    <a:pt x="180" y="24"/>
                    <a:pt x="186" y="25"/>
                    <a:pt x="192" y="28"/>
                  </a:cubicBezTo>
                  <a:cubicBezTo>
                    <a:pt x="190" y="31"/>
                    <a:pt x="190" y="32"/>
                    <a:pt x="188" y="34"/>
                  </a:cubicBezTo>
                  <a:lnTo>
                    <a:pt x="146" y="81"/>
                  </a:lnTo>
                  <a:lnTo>
                    <a:pt x="97" y="24"/>
                  </a:lnTo>
                  <a:lnTo>
                    <a:pt x="117" y="24"/>
                  </a:lnTo>
                  <a:lnTo>
                    <a:pt x="117" y="0"/>
                  </a:lnTo>
                  <a:cubicBezTo>
                    <a:pt x="104" y="1"/>
                    <a:pt x="73" y="2"/>
                    <a:pt x="57" y="2"/>
                  </a:cubicBezTo>
                  <a:cubicBezTo>
                    <a:pt x="41" y="2"/>
                    <a:pt x="19" y="1"/>
                    <a:pt x="2" y="0"/>
                  </a:cubicBezTo>
                  <a:lnTo>
                    <a:pt x="2" y="24"/>
                  </a:lnTo>
                  <a:lnTo>
                    <a:pt x="38" y="24"/>
                  </a:lnTo>
                  <a:lnTo>
                    <a:pt x="115" y="115"/>
                  </a:lnTo>
                  <a:lnTo>
                    <a:pt x="50" y="189"/>
                  </a:lnTo>
                  <a:cubicBezTo>
                    <a:pt x="42" y="198"/>
                    <a:pt x="24" y="198"/>
                    <a:pt x="0" y="198"/>
                  </a:cubicBezTo>
                  <a:lnTo>
                    <a:pt x="0" y="222"/>
                  </a:lnTo>
                  <a:cubicBezTo>
                    <a:pt x="17" y="221"/>
                    <a:pt x="43" y="220"/>
                    <a:pt x="46" y="220"/>
                  </a:cubicBezTo>
                  <a:cubicBezTo>
                    <a:pt x="58" y="220"/>
                    <a:pt x="87" y="221"/>
                    <a:pt x="97" y="222"/>
                  </a:cubicBezTo>
                  <a:lnTo>
                    <a:pt x="97" y="198"/>
                  </a:lnTo>
                  <a:cubicBezTo>
                    <a:pt x="88" y="198"/>
                    <a:pt x="78" y="196"/>
                    <a:pt x="78" y="193"/>
                  </a:cubicBezTo>
                  <a:cubicBezTo>
                    <a:pt x="78" y="192"/>
                    <a:pt x="78" y="192"/>
                    <a:pt x="82" y="188"/>
                  </a:cubicBezTo>
                  <a:lnTo>
                    <a:pt x="130" y="133"/>
                  </a:lnTo>
                  <a:lnTo>
                    <a:pt x="185" y="198"/>
                  </a:lnTo>
                  <a:lnTo>
                    <a:pt x="166" y="198"/>
                  </a:lnTo>
                  <a:lnTo>
                    <a:pt x="166" y="222"/>
                  </a:lnTo>
                  <a:cubicBezTo>
                    <a:pt x="179" y="221"/>
                    <a:pt x="209" y="220"/>
                    <a:pt x="226" y="220"/>
                  </a:cubicBezTo>
                  <a:cubicBezTo>
                    <a:pt x="242" y="220"/>
                    <a:pt x="264" y="221"/>
                    <a:pt x="280" y="222"/>
                  </a:cubicBezTo>
                  <a:lnTo>
                    <a:pt x="280" y="198"/>
                  </a:lnTo>
                  <a:lnTo>
                    <a:pt x="245" y="198"/>
                  </a:lnTo>
                  <a:lnTo>
                    <a:pt x="161" y="9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71" name="Freeform 100">
              <a:extLst>
                <a:ext uri="{FF2B5EF4-FFF2-40B4-BE49-F238E27FC236}">
                  <a16:creationId xmlns:a16="http://schemas.microsoft.com/office/drawing/2014/main" id="{71F6B1C7-8078-4453-B089-CE11D4CFB03E}"/>
                </a:ext>
              </a:extLst>
            </p:cNvPr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9375775" y="3511550"/>
              <a:ext cx="152400" cy="209550"/>
            </a:xfrm>
            <a:custGeom>
              <a:avLst/>
              <a:gdLst>
                <a:gd name="T0" fmla="*/ 226 w 303"/>
                <a:gd name="T1" fmla="*/ 13 h 448"/>
                <a:gd name="T2" fmla="*/ 228 w 303"/>
                <a:gd name="T3" fmla="*/ 5 h 448"/>
                <a:gd name="T4" fmla="*/ 222 w 303"/>
                <a:gd name="T5" fmla="*/ 0 h 448"/>
                <a:gd name="T6" fmla="*/ 214 w 303"/>
                <a:gd name="T7" fmla="*/ 10 h 448"/>
                <a:gd name="T8" fmla="*/ 132 w 303"/>
                <a:gd name="T9" fmla="*/ 339 h 448"/>
                <a:gd name="T10" fmla="*/ 75 w 303"/>
                <a:gd name="T11" fmla="*/ 283 h 448"/>
                <a:gd name="T12" fmla="*/ 102 w 303"/>
                <a:gd name="T13" fmla="*/ 191 h 448"/>
                <a:gd name="T14" fmla="*/ 107 w 303"/>
                <a:gd name="T15" fmla="*/ 166 h 448"/>
                <a:gd name="T16" fmla="*/ 66 w 303"/>
                <a:gd name="T17" fmla="*/ 125 h 448"/>
                <a:gd name="T18" fmla="*/ 0 w 303"/>
                <a:gd name="T19" fmla="*/ 202 h 448"/>
                <a:gd name="T20" fmla="*/ 6 w 303"/>
                <a:gd name="T21" fmla="*/ 207 h 448"/>
                <a:gd name="T22" fmla="*/ 14 w 303"/>
                <a:gd name="T23" fmla="*/ 198 h 448"/>
                <a:gd name="T24" fmla="*/ 65 w 303"/>
                <a:gd name="T25" fmla="*/ 136 h 448"/>
                <a:gd name="T26" fmla="*/ 77 w 303"/>
                <a:gd name="T27" fmla="*/ 152 h 448"/>
                <a:gd name="T28" fmla="*/ 66 w 303"/>
                <a:gd name="T29" fmla="*/ 195 h 448"/>
                <a:gd name="T30" fmla="*/ 42 w 303"/>
                <a:gd name="T31" fmla="*/ 279 h 448"/>
                <a:gd name="T32" fmla="*/ 129 w 303"/>
                <a:gd name="T33" fmla="*/ 350 h 448"/>
                <a:gd name="T34" fmla="*/ 118 w 303"/>
                <a:gd name="T35" fmla="*/ 396 h 448"/>
                <a:gd name="T36" fmla="*/ 106 w 303"/>
                <a:gd name="T37" fmla="*/ 443 h 448"/>
                <a:gd name="T38" fmla="*/ 112 w 303"/>
                <a:gd name="T39" fmla="*/ 448 h 448"/>
                <a:gd name="T40" fmla="*/ 117 w 303"/>
                <a:gd name="T41" fmla="*/ 446 h 448"/>
                <a:gd name="T42" fmla="*/ 123 w 303"/>
                <a:gd name="T43" fmla="*/ 426 h 448"/>
                <a:gd name="T44" fmla="*/ 141 w 303"/>
                <a:gd name="T45" fmla="*/ 351 h 448"/>
                <a:gd name="T46" fmla="*/ 251 w 303"/>
                <a:gd name="T47" fmla="*/ 298 h 448"/>
                <a:gd name="T48" fmla="*/ 287 w 303"/>
                <a:gd name="T49" fmla="*/ 238 h 448"/>
                <a:gd name="T50" fmla="*/ 303 w 303"/>
                <a:gd name="T51" fmla="*/ 160 h 448"/>
                <a:gd name="T52" fmla="*/ 281 w 303"/>
                <a:gd name="T53" fmla="*/ 125 h 448"/>
                <a:gd name="T54" fmla="*/ 256 w 303"/>
                <a:gd name="T55" fmla="*/ 149 h 448"/>
                <a:gd name="T56" fmla="*/ 263 w 303"/>
                <a:gd name="T57" fmla="*/ 163 h 448"/>
                <a:gd name="T58" fmla="*/ 281 w 303"/>
                <a:gd name="T59" fmla="*/ 205 h 448"/>
                <a:gd name="T60" fmla="*/ 238 w 303"/>
                <a:gd name="T61" fmla="*/ 296 h 448"/>
                <a:gd name="T62" fmla="*/ 144 w 303"/>
                <a:gd name="T63" fmla="*/ 340 h 448"/>
                <a:gd name="T64" fmla="*/ 226 w 303"/>
                <a:gd name="T65" fmla="*/ 13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3" h="448">
                  <a:moveTo>
                    <a:pt x="226" y="13"/>
                  </a:moveTo>
                  <a:cubicBezTo>
                    <a:pt x="227" y="11"/>
                    <a:pt x="228" y="8"/>
                    <a:pt x="228" y="5"/>
                  </a:cubicBezTo>
                  <a:cubicBezTo>
                    <a:pt x="228" y="0"/>
                    <a:pt x="224" y="0"/>
                    <a:pt x="222" y="0"/>
                  </a:cubicBezTo>
                  <a:cubicBezTo>
                    <a:pt x="217" y="0"/>
                    <a:pt x="216" y="1"/>
                    <a:pt x="214" y="10"/>
                  </a:cubicBezTo>
                  <a:lnTo>
                    <a:pt x="132" y="339"/>
                  </a:lnTo>
                  <a:cubicBezTo>
                    <a:pt x="94" y="335"/>
                    <a:pt x="75" y="316"/>
                    <a:pt x="75" y="283"/>
                  </a:cubicBezTo>
                  <a:cubicBezTo>
                    <a:pt x="75" y="274"/>
                    <a:pt x="75" y="261"/>
                    <a:pt x="102" y="191"/>
                  </a:cubicBezTo>
                  <a:cubicBezTo>
                    <a:pt x="104" y="185"/>
                    <a:pt x="107" y="176"/>
                    <a:pt x="107" y="166"/>
                  </a:cubicBezTo>
                  <a:cubicBezTo>
                    <a:pt x="107" y="144"/>
                    <a:pt x="91" y="125"/>
                    <a:pt x="66" y="125"/>
                  </a:cubicBezTo>
                  <a:cubicBezTo>
                    <a:pt x="19" y="125"/>
                    <a:pt x="0" y="198"/>
                    <a:pt x="0" y="202"/>
                  </a:cubicBezTo>
                  <a:cubicBezTo>
                    <a:pt x="0" y="207"/>
                    <a:pt x="5" y="207"/>
                    <a:pt x="6" y="207"/>
                  </a:cubicBezTo>
                  <a:cubicBezTo>
                    <a:pt x="11" y="207"/>
                    <a:pt x="12" y="206"/>
                    <a:pt x="14" y="198"/>
                  </a:cubicBezTo>
                  <a:cubicBezTo>
                    <a:pt x="28" y="151"/>
                    <a:pt x="48" y="136"/>
                    <a:pt x="65" y="136"/>
                  </a:cubicBezTo>
                  <a:cubicBezTo>
                    <a:pt x="69" y="136"/>
                    <a:pt x="77" y="136"/>
                    <a:pt x="77" y="152"/>
                  </a:cubicBezTo>
                  <a:cubicBezTo>
                    <a:pt x="77" y="165"/>
                    <a:pt x="72" y="178"/>
                    <a:pt x="66" y="195"/>
                  </a:cubicBezTo>
                  <a:cubicBezTo>
                    <a:pt x="42" y="258"/>
                    <a:pt x="42" y="271"/>
                    <a:pt x="42" y="279"/>
                  </a:cubicBezTo>
                  <a:cubicBezTo>
                    <a:pt x="42" y="327"/>
                    <a:pt x="81" y="347"/>
                    <a:pt x="129" y="350"/>
                  </a:cubicBezTo>
                  <a:cubicBezTo>
                    <a:pt x="125" y="368"/>
                    <a:pt x="125" y="369"/>
                    <a:pt x="118" y="396"/>
                  </a:cubicBezTo>
                  <a:cubicBezTo>
                    <a:pt x="116" y="401"/>
                    <a:pt x="106" y="442"/>
                    <a:pt x="106" y="443"/>
                  </a:cubicBezTo>
                  <a:cubicBezTo>
                    <a:pt x="106" y="444"/>
                    <a:pt x="106" y="448"/>
                    <a:pt x="112" y="448"/>
                  </a:cubicBezTo>
                  <a:cubicBezTo>
                    <a:pt x="113" y="448"/>
                    <a:pt x="116" y="448"/>
                    <a:pt x="117" y="446"/>
                  </a:cubicBezTo>
                  <a:cubicBezTo>
                    <a:pt x="118" y="445"/>
                    <a:pt x="121" y="433"/>
                    <a:pt x="123" y="426"/>
                  </a:cubicBezTo>
                  <a:lnTo>
                    <a:pt x="141" y="351"/>
                  </a:lnTo>
                  <a:cubicBezTo>
                    <a:pt x="160" y="351"/>
                    <a:pt x="204" y="351"/>
                    <a:pt x="251" y="298"/>
                  </a:cubicBezTo>
                  <a:cubicBezTo>
                    <a:pt x="271" y="275"/>
                    <a:pt x="282" y="253"/>
                    <a:pt x="287" y="238"/>
                  </a:cubicBezTo>
                  <a:cubicBezTo>
                    <a:pt x="292" y="226"/>
                    <a:pt x="303" y="182"/>
                    <a:pt x="303" y="160"/>
                  </a:cubicBezTo>
                  <a:cubicBezTo>
                    <a:pt x="303" y="132"/>
                    <a:pt x="289" y="125"/>
                    <a:pt x="281" y="125"/>
                  </a:cubicBezTo>
                  <a:cubicBezTo>
                    <a:pt x="268" y="125"/>
                    <a:pt x="256" y="138"/>
                    <a:pt x="256" y="149"/>
                  </a:cubicBezTo>
                  <a:cubicBezTo>
                    <a:pt x="256" y="156"/>
                    <a:pt x="259" y="159"/>
                    <a:pt x="263" y="163"/>
                  </a:cubicBezTo>
                  <a:cubicBezTo>
                    <a:pt x="269" y="168"/>
                    <a:pt x="281" y="181"/>
                    <a:pt x="281" y="205"/>
                  </a:cubicBezTo>
                  <a:cubicBezTo>
                    <a:pt x="281" y="237"/>
                    <a:pt x="255" y="278"/>
                    <a:pt x="238" y="296"/>
                  </a:cubicBezTo>
                  <a:cubicBezTo>
                    <a:pt x="194" y="340"/>
                    <a:pt x="162" y="340"/>
                    <a:pt x="144" y="340"/>
                  </a:cubicBezTo>
                  <a:lnTo>
                    <a:pt x="226" y="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72" name="Freeform 101">
              <a:extLst>
                <a:ext uri="{FF2B5EF4-FFF2-40B4-BE49-F238E27FC236}">
                  <a16:creationId xmlns:a16="http://schemas.microsoft.com/office/drawing/2014/main" id="{85137A95-AB7D-4194-BC3C-7FE96DE3F47C}"/>
                </a:ext>
              </a:extLst>
            </p:cNvPr>
            <p:cNvSpPr>
              <a:spLocks/>
            </p:cNvSpPr>
            <p:nvPr>
              <p:custDataLst>
                <p:tags r:id="rId28"/>
              </p:custDataLst>
            </p:nvPr>
          </p:nvSpPr>
          <p:spPr bwMode="auto">
            <a:xfrm>
              <a:off x="9564688" y="3498850"/>
              <a:ext cx="57150" cy="233363"/>
            </a:xfrm>
            <a:custGeom>
              <a:avLst/>
              <a:gdLst>
                <a:gd name="T0" fmla="*/ 115 w 115"/>
                <a:gd name="T1" fmla="*/ 493 h 498"/>
                <a:gd name="T2" fmla="*/ 107 w 115"/>
                <a:gd name="T3" fmla="*/ 483 h 498"/>
                <a:gd name="T4" fmla="*/ 29 w 115"/>
                <a:gd name="T5" fmla="*/ 249 h 498"/>
                <a:gd name="T6" fmla="*/ 109 w 115"/>
                <a:gd name="T7" fmla="*/ 13 h 498"/>
                <a:gd name="T8" fmla="*/ 115 w 115"/>
                <a:gd name="T9" fmla="*/ 5 h 498"/>
                <a:gd name="T10" fmla="*/ 110 w 115"/>
                <a:gd name="T11" fmla="*/ 0 h 498"/>
                <a:gd name="T12" fmla="*/ 31 w 115"/>
                <a:gd name="T13" fmla="*/ 97 h 498"/>
                <a:gd name="T14" fmla="*/ 0 w 115"/>
                <a:gd name="T15" fmla="*/ 249 h 498"/>
                <a:gd name="T16" fmla="*/ 33 w 115"/>
                <a:gd name="T17" fmla="*/ 405 h 498"/>
                <a:gd name="T18" fmla="*/ 110 w 115"/>
                <a:gd name="T19" fmla="*/ 498 h 498"/>
                <a:gd name="T20" fmla="*/ 115 w 115"/>
                <a:gd name="T21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8">
                  <a:moveTo>
                    <a:pt x="115" y="493"/>
                  </a:moveTo>
                  <a:cubicBezTo>
                    <a:pt x="115" y="492"/>
                    <a:pt x="115" y="491"/>
                    <a:pt x="107" y="483"/>
                  </a:cubicBezTo>
                  <a:cubicBezTo>
                    <a:pt x="45" y="420"/>
                    <a:pt x="29" y="325"/>
                    <a:pt x="29" y="249"/>
                  </a:cubicBezTo>
                  <a:cubicBezTo>
                    <a:pt x="29" y="162"/>
                    <a:pt x="48" y="76"/>
                    <a:pt x="109" y="13"/>
                  </a:cubicBezTo>
                  <a:cubicBezTo>
                    <a:pt x="115" y="7"/>
                    <a:pt x="115" y="6"/>
                    <a:pt x="115" y="5"/>
                  </a:cubicBezTo>
                  <a:cubicBezTo>
                    <a:pt x="115" y="1"/>
                    <a:pt x="113" y="0"/>
                    <a:pt x="110" y="0"/>
                  </a:cubicBezTo>
                  <a:cubicBezTo>
                    <a:pt x="105" y="0"/>
                    <a:pt x="61" y="34"/>
                    <a:pt x="31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5" y="348"/>
                    <a:pt x="33" y="405"/>
                  </a:cubicBezTo>
                  <a:cubicBezTo>
                    <a:pt x="63" y="466"/>
                    <a:pt x="105" y="498"/>
                    <a:pt x="110" y="498"/>
                  </a:cubicBezTo>
                  <a:cubicBezTo>
                    <a:pt x="113" y="498"/>
                    <a:pt x="115" y="497"/>
                    <a:pt x="115" y="4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73" name="Freeform 102">
              <a:extLst>
                <a:ext uri="{FF2B5EF4-FFF2-40B4-BE49-F238E27FC236}">
                  <a16:creationId xmlns:a16="http://schemas.microsoft.com/office/drawing/2014/main" id="{CF180A13-0FFE-4D50-B568-A04C3B2EFD3E}"/>
                </a:ext>
              </a:extLst>
            </p:cNvPr>
            <p:cNvSpPr>
              <a:spLocks/>
            </p:cNvSpPr>
            <p:nvPr>
              <p:custDataLst>
                <p:tags r:id="rId29"/>
              </p:custDataLst>
            </p:nvPr>
          </p:nvSpPr>
          <p:spPr bwMode="auto">
            <a:xfrm>
              <a:off x="9642475" y="3570288"/>
              <a:ext cx="139700" cy="103188"/>
            </a:xfrm>
            <a:custGeom>
              <a:avLst/>
              <a:gdLst>
                <a:gd name="T0" fmla="*/ 162 w 281"/>
                <a:gd name="T1" fmla="*/ 99 h 222"/>
                <a:gd name="T2" fmla="*/ 220 w 281"/>
                <a:gd name="T3" fmla="*/ 34 h 222"/>
                <a:gd name="T4" fmla="*/ 271 w 281"/>
                <a:gd name="T5" fmla="*/ 24 h 222"/>
                <a:gd name="T6" fmla="*/ 271 w 281"/>
                <a:gd name="T7" fmla="*/ 0 h 222"/>
                <a:gd name="T8" fmla="*/ 225 w 281"/>
                <a:gd name="T9" fmla="*/ 2 h 222"/>
                <a:gd name="T10" fmla="*/ 174 w 281"/>
                <a:gd name="T11" fmla="*/ 0 h 222"/>
                <a:gd name="T12" fmla="*/ 174 w 281"/>
                <a:gd name="T13" fmla="*/ 24 h 222"/>
                <a:gd name="T14" fmla="*/ 193 w 281"/>
                <a:gd name="T15" fmla="*/ 28 h 222"/>
                <a:gd name="T16" fmla="*/ 189 w 281"/>
                <a:gd name="T17" fmla="*/ 34 h 222"/>
                <a:gd name="T18" fmla="*/ 147 w 281"/>
                <a:gd name="T19" fmla="*/ 81 h 222"/>
                <a:gd name="T20" fmla="*/ 98 w 281"/>
                <a:gd name="T21" fmla="*/ 24 h 222"/>
                <a:gd name="T22" fmla="*/ 118 w 281"/>
                <a:gd name="T23" fmla="*/ 24 h 222"/>
                <a:gd name="T24" fmla="*/ 118 w 281"/>
                <a:gd name="T25" fmla="*/ 0 h 222"/>
                <a:gd name="T26" fmla="*/ 57 w 281"/>
                <a:gd name="T27" fmla="*/ 2 h 222"/>
                <a:gd name="T28" fmla="*/ 3 w 281"/>
                <a:gd name="T29" fmla="*/ 0 h 222"/>
                <a:gd name="T30" fmla="*/ 3 w 281"/>
                <a:gd name="T31" fmla="*/ 24 h 222"/>
                <a:gd name="T32" fmla="*/ 38 w 281"/>
                <a:gd name="T33" fmla="*/ 24 h 222"/>
                <a:gd name="T34" fmla="*/ 116 w 281"/>
                <a:gd name="T35" fmla="*/ 116 h 222"/>
                <a:gd name="T36" fmla="*/ 50 w 281"/>
                <a:gd name="T37" fmla="*/ 189 h 222"/>
                <a:gd name="T38" fmla="*/ 0 w 281"/>
                <a:gd name="T39" fmla="*/ 198 h 222"/>
                <a:gd name="T40" fmla="*/ 0 w 281"/>
                <a:gd name="T41" fmla="*/ 222 h 222"/>
                <a:gd name="T42" fmla="*/ 46 w 281"/>
                <a:gd name="T43" fmla="*/ 220 h 222"/>
                <a:gd name="T44" fmla="*/ 97 w 281"/>
                <a:gd name="T45" fmla="*/ 222 h 222"/>
                <a:gd name="T46" fmla="*/ 97 w 281"/>
                <a:gd name="T47" fmla="*/ 198 h 222"/>
                <a:gd name="T48" fmla="*/ 79 w 281"/>
                <a:gd name="T49" fmla="*/ 193 h 222"/>
                <a:gd name="T50" fmla="*/ 82 w 281"/>
                <a:gd name="T51" fmla="*/ 188 h 222"/>
                <a:gd name="T52" fmla="*/ 131 w 281"/>
                <a:gd name="T53" fmla="*/ 134 h 222"/>
                <a:gd name="T54" fmla="*/ 186 w 281"/>
                <a:gd name="T55" fmla="*/ 198 h 222"/>
                <a:gd name="T56" fmla="*/ 166 w 281"/>
                <a:gd name="T57" fmla="*/ 198 h 222"/>
                <a:gd name="T58" fmla="*/ 166 w 281"/>
                <a:gd name="T59" fmla="*/ 222 h 222"/>
                <a:gd name="T60" fmla="*/ 226 w 281"/>
                <a:gd name="T61" fmla="*/ 220 h 222"/>
                <a:gd name="T62" fmla="*/ 281 w 281"/>
                <a:gd name="T63" fmla="*/ 222 h 222"/>
                <a:gd name="T64" fmla="*/ 281 w 281"/>
                <a:gd name="T65" fmla="*/ 198 h 222"/>
                <a:gd name="T66" fmla="*/ 245 w 281"/>
                <a:gd name="T67" fmla="*/ 198 h 222"/>
                <a:gd name="T68" fmla="*/ 162 w 281"/>
                <a:gd name="T69" fmla="*/ 99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1" h="222">
                  <a:moveTo>
                    <a:pt x="162" y="99"/>
                  </a:moveTo>
                  <a:lnTo>
                    <a:pt x="220" y="34"/>
                  </a:lnTo>
                  <a:cubicBezTo>
                    <a:pt x="226" y="27"/>
                    <a:pt x="229" y="24"/>
                    <a:pt x="271" y="24"/>
                  </a:cubicBezTo>
                  <a:lnTo>
                    <a:pt x="271" y="0"/>
                  </a:lnTo>
                  <a:cubicBezTo>
                    <a:pt x="253" y="1"/>
                    <a:pt x="227" y="2"/>
                    <a:pt x="225" y="2"/>
                  </a:cubicBezTo>
                  <a:cubicBezTo>
                    <a:pt x="212" y="2"/>
                    <a:pt x="188" y="1"/>
                    <a:pt x="174" y="0"/>
                  </a:cubicBezTo>
                  <a:lnTo>
                    <a:pt x="174" y="24"/>
                  </a:lnTo>
                  <a:cubicBezTo>
                    <a:pt x="181" y="24"/>
                    <a:pt x="187" y="25"/>
                    <a:pt x="193" y="28"/>
                  </a:cubicBezTo>
                  <a:cubicBezTo>
                    <a:pt x="191" y="31"/>
                    <a:pt x="191" y="32"/>
                    <a:pt x="189" y="34"/>
                  </a:cubicBezTo>
                  <a:lnTo>
                    <a:pt x="147" y="81"/>
                  </a:lnTo>
                  <a:lnTo>
                    <a:pt x="98" y="24"/>
                  </a:lnTo>
                  <a:lnTo>
                    <a:pt x="118" y="24"/>
                  </a:lnTo>
                  <a:lnTo>
                    <a:pt x="118" y="0"/>
                  </a:lnTo>
                  <a:cubicBezTo>
                    <a:pt x="105" y="1"/>
                    <a:pt x="73" y="2"/>
                    <a:pt x="57" y="2"/>
                  </a:cubicBezTo>
                  <a:cubicBezTo>
                    <a:pt x="41" y="2"/>
                    <a:pt x="19" y="1"/>
                    <a:pt x="3" y="0"/>
                  </a:cubicBezTo>
                  <a:lnTo>
                    <a:pt x="3" y="24"/>
                  </a:lnTo>
                  <a:lnTo>
                    <a:pt x="38" y="24"/>
                  </a:lnTo>
                  <a:lnTo>
                    <a:pt x="116" y="116"/>
                  </a:lnTo>
                  <a:lnTo>
                    <a:pt x="50" y="189"/>
                  </a:lnTo>
                  <a:cubicBezTo>
                    <a:pt x="42" y="198"/>
                    <a:pt x="24" y="198"/>
                    <a:pt x="0" y="198"/>
                  </a:cubicBezTo>
                  <a:lnTo>
                    <a:pt x="0" y="222"/>
                  </a:lnTo>
                  <a:cubicBezTo>
                    <a:pt x="18" y="221"/>
                    <a:pt x="43" y="220"/>
                    <a:pt x="46" y="220"/>
                  </a:cubicBezTo>
                  <a:cubicBezTo>
                    <a:pt x="58" y="220"/>
                    <a:pt x="87" y="221"/>
                    <a:pt x="97" y="222"/>
                  </a:cubicBezTo>
                  <a:lnTo>
                    <a:pt x="97" y="198"/>
                  </a:lnTo>
                  <a:cubicBezTo>
                    <a:pt x="88" y="198"/>
                    <a:pt x="79" y="196"/>
                    <a:pt x="79" y="193"/>
                  </a:cubicBezTo>
                  <a:cubicBezTo>
                    <a:pt x="79" y="192"/>
                    <a:pt x="79" y="192"/>
                    <a:pt x="82" y="188"/>
                  </a:cubicBezTo>
                  <a:lnTo>
                    <a:pt x="131" y="134"/>
                  </a:lnTo>
                  <a:lnTo>
                    <a:pt x="186" y="198"/>
                  </a:lnTo>
                  <a:lnTo>
                    <a:pt x="166" y="198"/>
                  </a:lnTo>
                  <a:lnTo>
                    <a:pt x="166" y="222"/>
                  </a:lnTo>
                  <a:cubicBezTo>
                    <a:pt x="179" y="221"/>
                    <a:pt x="209" y="220"/>
                    <a:pt x="226" y="220"/>
                  </a:cubicBezTo>
                  <a:cubicBezTo>
                    <a:pt x="242" y="220"/>
                    <a:pt x="264" y="221"/>
                    <a:pt x="281" y="222"/>
                  </a:cubicBezTo>
                  <a:lnTo>
                    <a:pt x="281" y="198"/>
                  </a:lnTo>
                  <a:lnTo>
                    <a:pt x="245" y="198"/>
                  </a:lnTo>
                  <a:lnTo>
                    <a:pt x="162" y="9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74" name="Freeform 103">
              <a:extLst>
                <a:ext uri="{FF2B5EF4-FFF2-40B4-BE49-F238E27FC236}">
                  <a16:creationId xmlns:a16="http://schemas.microsoft.com/office/drawing/2014/main" id="{AD10F356-A5F8-477C-A6CC-83BD2C203051}"/>
                </a:ext>
              </a:extLst>
            </p:cNvPr>
            <p:cNvSpPr>
              <a:spLocks/>
            </p:cNvSpPr>
            <p:nvPr>
              <p:custDataLst>
                <p:tags r:id="rId30"/>
              </p:custDataLst>
            </p:nvPr>
          </p:nvSpPr>
          <p:spPr bwMode="auto">
            <a:xfrm>
              <a:off x="9807575" y="3649663"/>
              <a:ext cx="30163" cy="69850"/>
            </a:xfrm>
            <a:custGeom>
              <a:avLst/>
              <a:gdLst>
                <a:gd name="T0" fmla="*/ 59 w 59"/>
                <a:gd name="T1" fmla="*/ 52 h 149"/>
                <a:gd name="T2" fmla="*/ 27 w 59"/>
                <a:gd name="T3" fmla="*/ 0 h 149"/>
                <a:gd name="T4" fmla="*/ 0 w 59"/>
                <a:gd name="T5" fmla="*/ 26 h 149"/>
                <a:gd name="T6" fmla="*/ 27 w 59"/>
                <a:gd name="T7" fmla="*/ 53 h 149"/>
                <a:gd name="T8" fmla="*/ 44 w 59"/>
                <a:gd name="T9" fmla="*/ 46 h 149"/>
                <a:gd name="T10" fmla="*/ 47 w 59"/>
                <a:gd name="T11" fmla="*/ 45 h 149"/>
                <a:gd name="T12" fmla="*/ 48 w 59"/>
                <a:gd name="T13" fmla="*/ 52 h 149"/>
                <a:gd name="T14" fmla="*/ 14 w 59"/>
                <a:gd name="T15" fmla="*/ 136 h 149"/>
                <a:gd name="T16" fmla="*/ 8 w 59"/>
                <a:gd name="T17" fmla="*/ 144 h 149"/>
                <a:gd name="T18" fmla="*/ 13 w 59"/>
                <a:gd name="T19" fmla="*/ 149 h 149"/>
                <a:gd name="T20" fmla="*/ 59 w 59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49">
                  <a:moveTo>
                    <a:pt x="59" y="52"/>
                  </a:moveTo>
                  <a:cubicBezTo>
                    <a:pt x="59" y="19"/>
                    <a:pt x="46" y="0"/>
                    <a:pt x="27" y="0"/>
                  </a:cubicBezTo>
                  <a:cubicBezTo>
                    <a:pt x="10" y="0"/>
                    <a:pt x="0" y="12"/>
                    <a:pt x="0" y="26"/>
                  </a:cubicBezTo>
                  <a:cubicBezTo>
                    <a:pt x="0" y="40"/>
                    <a:pt x="10" y="53"/>
                    <a:pt x="27" y="53"/>
                  </a:cubicBezTo>
                  <a:cubicBezTo>
                    <a:pt x="33" y="53"/>
                    <a:pt x="39" y="51"/>
                    <a:pt x="44" y="46"/>
                  </a:cubicBezTo>
                  <a:cubicBezTo>
                    <a:pt x="46" y="45"/>
                    <a:pt x="46" y="45"/>
                    <a:pt x="47" y="45"/>
                  </a:cubicBezTo>
                  <a:cubicBezTo>
                    <a:pt x="47" y="45"/>
                    <a:pt x="48" y="45"/>
                    <a:pt x="48" y="52"/>
                  </a:cubicBezTo>
                  <a:cubicBezTo>
                    <a:pt x="48" y="89"/>
                    <a:pt x="30" y="119"/>
                    <a:pt x="14" y="136"/>
                  </a:cubicBezTo>
                  <a:cubicBezTo>
                    <a:pt x="8" y="141"/>
                    <a:pt x="8" y="142"/>
                    <a:pt x="8" y="144"/>
                  </a:cubicBezTo>
                  <a:cubicBezTo>
                    <a:pt x="8" y="147"/>
                    <a:pt x="11" y="149"/>
                    <a:pt x="13" y="149"/>
                  </a:cubicBezTo>
                  <a:cubicBezTo>
                    <a:pt x="19" y="149"/>
                    <a:pt x="59" y="111"/>
                    <a:pt x="59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75" name="Freeform 104">
              <a:extLst>
                <a:ext uri="{FF2B5EF4-FFF2-40B4-BE49-F238E27FC236}">
                  <a16:creationId xmlns:a16="http://schemas.microsoft.com/office/drawing/2014/main" id="{F6BD22DA-8F4D-4889-A565-78021D91D2AA}"/>
                </a:ext>
              </a:extLst>
            </p:cNvPr>
            <p:cNvSpPr>
              <a:spLocks/>
            </p:cNvSpPr>
            <p:nvPr>
              <p:custDataLst>
                <p:tags r:id="rId31"/>
              </p:custDataLst>
            </p:nvPr>
          </p:nvSpPr>
          <p:spPr bwMode="auto">
            <a:xfrm>
              <a:off x="9902825" y="3527425"/>
              <a:ext cx="76200" cy="149225"/>
            </a:xfrm>
            <a:custGeom>
              <a:avLst/>
              <a:gdLst>
                <a:gd name="T0" fmla="*/ 91 w 153"/>
                <a:gd name="T1" fmla="*/ 112 h 317"/>
                <a:gd name="T2" fmla="*/ 138 w 153"/>
                <a:gd name="T3" fmla="*/ 112 h 317"/>
                <a:gd name="T4" fmla="*/ 153 w 153"/>
                <a:gd name="T5" fmla="*/ 102 h 317"/>
                <a:gd name="T6" fmla="*/ 139 w 153"/>
                <a:gd name="T7" fmla="*/ 97 h 317"/>
                <a:gd name="T8" fmla="*/ 95 w 153"/>
                <a:gd name="T9" fmla="*/ 97 h 317"/>
                <a:gd name="T10" fmla="*/ 115 w 153"/>
                <a:gd name="T11" fmla="*/ 13 h 317"/>
                <a:gd name="T12" fmla="*/ 101 w 153"/>
                <a:gd name="T13" fmla="*/ 0 h 317"/>
                <a:gd name="T14" fmla="*/ 81 w 153"/>
                <a:gd name="T15" fmla="*/ 18 h 317"/>
                <a:gd name="T16" fmla="*/ 61 w 153"/>
                <a:gd name="T17" fmla="*/ 97 h 317"/>
                <a:gd name="T18" fmla="*/ 14 w 153"/>
                <a:gd name="T19" fmla="*/ 97 h 317"/>
                <a:gd name="T20" fmla="*/ 0 w 153"/>
                <a:gd name="T21" fmla="*/ 106 h 317"/>
                <a:gd name="T22" fmla="*/ 13 w 153"/>
                <a:gd name="T23" fmla="*/ 112 h 317"/>
                <a:gd name="T24" fmla="*/ 57 w 153"/>
                <a:gd name="T25" fmla="*/ 112 h 317"/>
                <a:gd name="T26" fmla="*/ 19 w 153"/>
                <a:gd name="T27" fmla="*/ 271 h 317"/>
                <a:gd name="T28" fmla="*/ 65 w 153"/>
                <a:gd name="T29" fmla="*/ 317 h 317"/>
                <a:gd name="T30" fmla="*/ 145 w 153"/>
                <a:gd name="T31" fmla="*/ 241 h 317"/>
                <a:gd name="T32" fmla="*/ 139 w 153"/>
                <a:gd name="T33" fmla="*/ 236 h 317"/>
                <a:gd name="T34" fmla="*/ 131 w 153"/>
                <a:gd name="T35" fmla="*/ 242 h 317"/>
                <a:gd name="T36" fmla="*/ 66 w 153"/>
                <a:gd name="T37" fmla="*/ 306 h 317"/>
                <a:gd name="T38" fmla="*/ 51 w 153"/>
                <a:gd name="T39" fmla="*/ 283 h 317"/>
                <a:gd name="T40" fmla="*/ 54 w 153"/>
                <a:gd name="T41" fmla="*/ 259 h 317"/>
                <a:gd name="T42" fmla="*/ 91 w 153"/>
                <a:gd name="T43" fmla="*/ 112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7">
                  <a:moveTo>
                    <a:pt x="91" y="112"/>
                  </a:moveTo>
                  <a:lnTo>
                    <a:pt x="138" y="112"/>
                  </a:lnTo>
                  <a:cubicBezTo>
                    <a:pt x="148" y="112"/>
                    <a:pt x="153" y="112"/>
                    <a:pt x="153" y="102"/>
                  </a:cubicBezTo>
                  <a:cubicBezTo>
                    <a:pt x="153" y="97"/>
                    <a:pt x="148" y="97"/>
                    <a:pt x="139" y="97"/>
                  </a:cubicBezTo>
                  <a:lnTo>
                    <a:pt x="95" y="97"/>
                  </a:lnTo>
                  <a:cubicBezTo>
                    <a:pt x="113" y="26"/>
                    <a:pt x="115" y="16"/>
                    <a:pt x="115" y="13"/>
                  </a:cubicBezTo>
                  <a:cubicBezTo>
                    <a:pt x="115" y="5"/>
                    <a:pt x="109" y="0"/>
                    <a:pt x="101" y="0"/>
                  </a:cubicBezTo>
                  <a:cubicBezTo>
                    <a:pt x="99" y="0"/>
                    <a:pt x="85" y="0"/>
                    <a:pt x="81" y="18"/>
                  </a:cubicBezTo>
                  <a:lnTo>
                    <a:pt x="61" y="97"/>
                  </a:lnTo>
                  <a:lnTo>
                    <a:pt x="14" y="97"/>
                  </a:lnTo>
                  <a:cubicBezTo>
                    <a:pt x="5" y="97"/>
                    <a:pt x="0" y="97"/>
                    <a:pt x="0" y="106"/>
                  </a:cubicBezTo>
                  <a:cubicBezTo>
                    <a:pt x="0" y="112"/>
                    <a:pt x="4" y="112"/>
                    <a:pt x="13" y="112"/>
                  </a:cubicBezTo>
                  <a:lnTo>
                    <a:pt x="57" y="112"/>
                  </a:lnTo>
                  <a:cubicBezTo>
                    <a:pt x="21" y="254"/>
                    <a:pt x="19" y="262"/>
                    <a:pt x="19" y="271"/>
                  </a:cubicBezTo>
                  <a:cubicBezTo>
                    <a:pt x="19" y="298"/>
                    <a:pt x="38" y="317"/>
                    <a:pt x="65" y="317"/>
                  </a:cubicBezTo>
                  <a:cubicBezTo>
                    <a:pt x="116" y="317"/>
                    <a:pt x="145" y="244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4" y="236"/>
                    <a:pt x="134" y="237"/>
                    <a:pt x="131" y="242"/>
                  </a:cubicBezTo>
                  <a:cubicBezTo>
                    <a:pt x="110" y="294"/>
                    <a:pt x="83" y="306"/>
                    <a:pt x="66" y="306"/>
                  </a:cubicBezTo>
                  <a:cubicBezTo>
                    <a:pt x="56" y="306"/>
                    <a:pt x="51" y="300"/>
                    <a:pt x="51" y="283"/>
                  </a:cubicBezTo>
                  <a:cubicBezTo>
                    <a:pt x="51" y="271"/>
                    <a:pt x="52" y="268"/>
                    <a:pt x="54" y="259"/>
                  </a:cubicBezTo>
                  <a:lnTo>
                    <a:pt x="91" y="11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76" name="Freeform 105">
              <a:extLst>
                <a:ext uri="{FF2B5EF4-FFF2-40B4-BE49-F238E27FC236}">
                  <a16:creationId xmlns:a16="http://schemas.microsoft.com/office/drawing/2014/main" id="{049F150A-E269-4E4B-A5A2-91BD235AE03D}"/>
                </a:ext>
              </a:extLst>
            </p:cNvPr>
            <p:cNvSpPr>
              <a:spLocks/>
            </p:cNvSpPr>
            <p:nvPr>
              <p:custDataLst>
                <p:tags r:id="rId32"/>
              </p:custDataLst>
            </p:nvPr>
          </p:nvSpPr>
          <p:spPr bwMode="auto">
            <a:xfrm>
              <a:off x="10001250" y="3498850"/>
              <a:ext cx="57150" cy="233363"/>
            </a:xfrm>
            <a:custGeom>
              <a:avLst/>
              <a:gdLst>
                <a:gd name="T0" fmla="*/ 116 w 116"/>
                <a:gd name="T1" fmla="*/ 249 h 498"/>
                <a:gd name="T2" fmla="*/ 83 w 116"/>
                <a:gd name="T3" fmla="*/ 94 h 498"/>
                <a:gd name="T4" fmla="*/ 5 w 116"/>
                <a:gd name="T5" fmla="*/ 0 h 498"/>
                <a:gd name="T6" fmla="*/ 0 w 116"/>
                <a:gd name="T7" fmla="*/ 5 h 498"/>
                <a:gd name="T8" fmla="*/ 10 w 116"/>
                <a:gd name="T9" fmla="*/ 16 h 498"/>
                <a:gd name="T10" fmla="*/ 87 w 116"/>
                <a:gd name="T11" fmla="*/ 249 h 498"/>
                <a:gd name="T12" fmla="*/ 7 w 116"/>
                <a:gd name="T13" fmla="*/ 485 h 498"/>
                <a:gd name="T14" fmla="*/ 0 w 116"/>
                <a:gd name="T15" fmla="*/ 493 h 498"/>
                <a:gd name="T16" fmla="*/ 5 w 116"/>
                <a:gd name="T17" fmla="*/ 498 h 498"/>
                <a:gd name="T18" fmla="*/ 84 w 116"/>
                <a:gd name="T19" fmla="*/ 401 h 498"/>
                <a:gd name="T20" fmla="*/ 116 w 116"/>
                <a:gd name="T21" fmla="*/ 24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249"/>
                  </a:moveTo>
                  <a:cubicBezTo>
                    <a:pt x="116" y="210"/>
                    <a:pt x="110" y="150"/>
                    <a:pt x="83" y="94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10" y="16"/>
                  </a:cubicBezTo>
                  <a:cubicBezTo>
                    <a:pt x="59" y="66"/>
                    <a:pt x="87" y="145"/>
                    <a:pt x="87" y="249"/>
                  </a:cubicBezTo>
                  <a:cubicBezTo>
                    <a:pt x="87" y="334"/>
                    <a:pt x="68" y="422"/>
                    <a:pt x="7" y="485"/>
                  </a:cubicBezTo>
                  <a:cubicBezTo>
                    <a:pt x="0" y="491"/>
                    <a:pt x="0" y="492"/>
                    <a:pt x="0" y="493"/>
                  </a:cubicBezTo>
                  <a:cubicBezTo>
                    <a:pt x="0" y="496"/>
                    <a:pt x="2" y="498"/>
                    <a:pt x="5" y="498"/>
                  </a:cubicBezTo>
                  <a:cubicBezTo>
                    <a:pt x="10" y="498"/>
                    <a:pt x="55" y="465"/>
                    <a:pt x="84" y="401"/>
                  </a:cubicBezTo>
                  <a:cubicBezTo>
                    <a:pt x="110" y="346"/>
                    <a:pt x="116" y="291"/>
                    <a:pt x="116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77" name="Freeform 106">
              <a:extLst>
                <a:ext uri="{FF2B5EF4-FFF2-40B4-BE49-F238E27FC236}">
                  <a16:creationId xmlns:a16="http://schemas.microsoft.com/office/drawing/2014/main" id="{59104B6B-CE90-41ED-947F-064A59F1197D}"/>
                </a:ext>
              </a:extLst>
            </p:cNvPr>
            <p:cNvSpPr>
              <a:spLocks noEditPoints="1"/>
            </p:cNvSpPr>
            <p:nvPr>
              <p:custDataLst>
                <p:tags r:id="rId33"/>
              </p:custDataLst>
            </p:nvPr>
          </p:nvSpPr>
          <p:spPr bwMode="auto">
            <a:xfrm>
              <a:off x="10166350" y="3587750"/>
              <a:ext cx="165100" cy="55563"/>
            </a:xfrm>
            <a:custGeom>
              <a:avLst/>
              <a:gdLst>
                <a:gd name="T0" fmla="*/ 315 w 331"/>
                <a:gd name="T1" fmla="*/ 20 h 116"/>
                <a:gd name="T2" fmla="*/ 331 w 331"/>
                <a:gd name="T3" fmla="*/ 10 h 116"/>
                <a:gd name="T4" fmla="*/ 315 w 331"/>
                <a:gd name="T5" fmla="*/ 0 h 116"/>
                <a:gd name="T6" fmla="*/ 16 w 331"/>
                <a:gd name="T7" fmla="*/ 0 h 116"/>
                <a:gd name="T8" fmla="*/ 0 w 331"/>
                <a:gd name="T9" fmla="*/ 10 h 116"/>
                <a:gd name="T10" fmla="*/ 17 w 331"/>
                <a:gd name="T11" fmla="*/ 20 h 116"/>
                <a:gd name="T12" fmla="*/ 315 w 331"/>
                <a:gd name="T13" fmla="*/ 20 h 116"/>
                <a:gd name="T14" fmla="*/ 315 w 331"/>
                <a:gd name="T15" fmla="*/ 116 h 116"/>
                <a:gd name="T16" fmla="*/ 331 w 331"/>
                <a:gd name="T17" fmla="*/ 107 h 116"/>
                <a:gd name="T18" fmla="*/ 315 w 331"/>
                <a:gd name="T19" fmla="*/ 97 h 116"/>
                <a:gd name="T20" fmla="*/ 17 w 331"/>
                <a:gd name="T21" fmla="*/ 97 h 116"/>
                <a:gd name="T22" fmla="*/ 0 w 331"/>
                <a:gd name="T23" fmla="*/ 107 h 116"/>
                <a:gd name="T24" fmla="*/ 16 w 331"/>
                <a:gd name="T25" fmla="*/ 116 h 116"/>
                <a:gd name="T26" fmla="*/ 315 w 331"/>
                <a:gd name="T2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1" h="116">
                  <a:moveTo>
                    <a:pt x="315" y="20"/>
                  </a:moveTo>
                  <a:cubicBezTo>
                    <a:pt x="322" y="20"/>
                    <a:pt x="331" y="20"/>
                    <a:pt x="331" y="10"/>
                  </a:cubicBezTo>
                  <a:cubicBezTo>
                    <a:pt x="331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7" y="20"/>
                  </a:cubicBezTo>
                  <a:lnTo>
                    <a:pt x="315" y="20"/>
                  </a:lnTo>
                  <a:close/>
                  <a:moveTo>
                    <a:pt x="315" y="116"/>
                  </a:moveTo>
                  <a:cubicBezTo>
                    <a:pt x="322" y="116"/>
                    <a:pt x="331" y="116"/>
                    <a:pt x="331" y="107"/>
                  </a:cubicBezTo>
                  <a:cubicBezTo>
                    <a:pt x="331" y="97"/>
                    <a:pt x="322" y="97"/>
                    <a:pt x="315" y="97"/>
                  </a:cubicBezTo>
                  <a:lnTo>
                    <a:pt x="17" y="97"/>
                  </a:lnTo>
                  <a:cubicBezTo>
                    <a:pt x="9" y="97"/>
                    <a:pt x="0" y="97"/>
                    <a:pt x="0" y="107"/>
                  </a:cubicBezTo>
                  <a:cubicBezTo>
                    <a:pt x="0" y="116"/>
                    <a:pt x="9" y="116"/>
                    <a:pt x="16" y="116"/>
                  </a:cubicBezTo>
                  <a:lnTo>
                    <a:pt x="315" y="11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78" name="Freeform 107">
              <a:extLst>
                <a:ext uri="{FF2B5EF4-FFF2-40B4-BE49-F238E27FC236}">
                  <a16:creationId xmlns:a16="http://schemas.microsoft.com/office/drawing/2014/main" id="{C536B6F4-1341-437E-B19B-1FE85FEDB2E9}"/>
                </a:ext>
              </a:extLst>
            </p:cNvPr>
            <p:cNvSpPr>
              <a:spLocks noEditPoints="1"/>
            </p:cNvSpPr>
            <p:nvPr>
              <p:custDataLst>
                <p:tags r:id="rId34"/>
              </p:custDataLst>
            </p:nvPr>
          </p:nvSpPr>
          <p:spPr bwMode="auto">
            <a:xfrm>
              <a:off x="10426700" y="3511550"/>
              <a:ext cx="130175" cy="209550"/>
            </a:xfrm>
            <a:custGeom>
              <a:avLst/>
              <a:gdLst>
                <a:gd name="T0" fmla="*/ 194 w 261"/>
                <a:gd name="T1" fmla="*/ 12 h 448"/>
                <a:gd name="T2" fmla="*/ 195 w 261"/>
                <a:gd name="T3" fmla="*/ 5 h 448"/>
                <a:gd name="T4" fmla="*/ 189 w 261"/>
                <a:gd name="T5" fmla="*/ 0 h 448"/>
                <a:gd name="T6" fmla="*/ 182 w 261"/>
                <a:gd name="T7" fmla="*/ 10 h 448"/>
                <a:gd name="T8" fmla="*/ 153 w 261"/>
                <a:gd name="T9" fmla="*/ 125 h 448"/>
                <a:gd name="T10" fmla="*/ 0 w 261"/>
                <a:gd name="T11" fmla="*/ 262 h 448"/>
                <a:gd name="T12" fmla="*/ 96 w 261"/>
                <a:gd name="T13" fmla="*/ 352 h 448"/>
                <a:gd name="T14" fmla="*/ 84 w 261"/>
                <a:gd name="T15" fmla="*/ 399 h 448"/>
                <a:gd name="T16" fmla="*/ 73 w 261"/>
                <a:gd name="T17" fmla="*/ 443 h 448"/>
                <a:gd name="T18" fmla="*/ 79 w 261"/>
                <a:gd name="T19" fmla="*/ 448 h 448"/>
                <a:gd name="T20" fmla="*/ 84 w 261"/>
                <a:gd name="T21" fmla="*/ 446 h 448"/>
                <a:gd name="T22" fmla="*/ 90 w 261"/>
                <a:gd name="T23" fmla="*/ 426 h 448"/>
                <a:gd name="T24" fmla="*/ 109 w 261"/>
                <a:gd name="T25" fmla="*/ 352 h 448"/>
                <a:gd name="T26" fmla="*/ 261 w 261"/>
                <a:gd name="T27" fmla="*/ 215 h 448"/>
                <a:gd name="T28" fmla="*/ 166 w 261"/>
                <a:gd name="T29" fmla="*/ 125 h 448"/>
                <a:gd name="T30" fmla="*/ 194 w 261"/>
                <a:gd name="T31" fmla="*/ 12 h 448"/>
                <a:gd name="T32" fmla="*/ 98 w 261"/>
                <a:gd name="T33" fmla="*/ 341 h 448"/>
                <a:gd name="T34" fmla="*/ 33 w 261"/>
                <a:gd name="T35" fmla="*/ 272 h 448"/>
                <a:gd name="T36" fmla="*/ 150 w 261"/>
                <a:gd name="T37" fmla="*/ 136 h 448"/>
                <a:gd name="T38" fmla="*/ 98 w 261"/>
                <a:gd name="T39" fmla="*/ 341 h 448"/>
                <a:gd name="T40" fmla="*/ 163 w 261"/>
                <a:gd name="T41" fmla="*/ 136 h 448"/>
                <a:gd name="T42" fmla="*/ 229 w 261"/>
                <a:gd name="T43" fmla="*/ 205 h 448"/>
                <a:gd name="T44" fmla="*/ 111 w 261"/>
                <a:gd name="T45" fmla="*/ 341 h 448"/>
                <a:gd name="T46" fmla="*/ 163 w 261"/>
                <a:gd name="T47" fmla="*/ 136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1" h="448">
                  <a:moveTo>
                    <a:pt x="194" y="12"/>
                  </a:moveTo>
                  <a:cubicBezTo>
                    <a:pt x="194" y="11"/>
                    <a:pt x="195" y="5"/>
                    <a:pt x="195" y="5"/>
                  </a:cubicBezTo>
                  <a:cubicBezTo>
                    <a:pt x="195" y="4"/>
                    <a:pt x="195" y="0"/>
                    <a:pt x="189" y="0"/>
                  </a:cubicBezTo>
                  <a:cubicBezTo>
                    <a:pt x="184" y="0"/>
                    <a:pt x="184" y="1"/>
                    <a:pt x="182" y="10"/>
                  </a:cubicBezTo>
                  <a:lnTo>
                    <a:pt x="153" y="125"/>
                  </a:lnTo>
                  <a:cubicBezTo>
                    <a:pt x="73" y="127"/>
                    <a:pt x="0" y="194"/>
                    <a:pt x="0" y="262"/>
                  </a:cubicBezTo>
                  <a:cubicBezTo>
                    <a:pt x="0" y="309"/>
                    <a:pt x="35" y="348"/>
                    <a:pt x="96" y="352"/>
                  </a:cubicBezTo>
                  <a:cubicBezTo>
                    <a:pt x="92" y="367"/>
                    <a:pt x="88" y="383"/>
                    <a:pt x="84" y="399"/>
                  </a:cubicBezTo>
                  <a:cubicBezTo>
                    <a:pt x="78" y="422"/>
                    <a:pt x="73" y="441"/>
                    <a:pt x="73" y="443"/>
                  </a:cubicBezTo>
                  <a:cubicBezTo>
                    <a:pt x="73" y="448"/>
                    <a:pt x="77" y="448"/>
                    <a:pt x="79" y="448"/>
                  </a:cubicBezTo>
                  <a:cubicBezTo>
                    <a:pt x="82" y="448"/>
                    <a:pt x="83" y="448"/>
                    <a:pt x="84" y="446"/>
                  </a:cubicBezTo>
                  <a:cubicBezTo>
                    <a:pt x="85" y="445"/>
                    <a:pt x="88" y="433"/>
                    <a:pt x="90" y="426"/>
                  </a:cubicBezTo>
                  <a:lnTo>
                    <a:pt x="109" y="352"/>
                  </a:lnTo>
                  <a:cubicBezTo>
                    <a:pt x="189" y="349"/>
                    <a:pt x="261" y="282"/>
                    <a:pt x="261" y="215"/>
                  </a:cubicBezTo>
                  <a:cubicBezTo>
                    <a:pt x="261" y="176"/>
                    <a:pt x="235" y="130"/>
                    <a:pt x="166" y="125"/>
                  </a:cubicBezTo>
                  <a:lnTo>
                    <a:pt x="194" y="12"/>
                  </a:lnTo>
                  <a:close/>
                  <a:moveTo>
                    <a:pt x="98" y="341"/>
                  </a:moveTo>
                  <a:cubicBezTo>
                    <a:pt x="68" y="339"/>
                    <a:pt x="33" y="322"/>
                    <a:pt x="33" y="272"/>
                  </a:cubicBezTo>
                  <a:cubicBezTo>
                    <a:pt x="33" y="212"/>
                    <a:pt x="75" y="142"/>
                    <a:pt x="150" y="136"/>
                  </a:cubicBezTo>
                  <a:lnTo>
                    <a:pt x="98" y="341"/>
                  </a:lnTo>
                  <a:close/>
                  <a:moveTo>
                    <a:pt x="163" y="136"/>
                  </a:moveTo>
                  <a:cubicBezTo>
                    <a:pt x="201" y="138"/>
                    <a:pt x="229" y="161"/>
                    <a:pt x="229" y="205"/>
                  </a:cubicBezTo>
                  <a:cubicBezTo>
                    <a:pt x="229" y="264"/>
                    <a:pt x="186" y="335"/>
                    <a:pt x="111" y="341"/>
                  </a:cubicBezTo>
                  <a:lnTo>
                    <a:pt x="163" y="13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79" name="Freeform 108">
              <a:extLst>
                <a:ext uri="{FF2B5EF4-FFF2-40B4-BE49-F238E27FC236}">
                  <a16:creationId xmlns:a16="http://schemas.microsoft.com/office/drawing/2014/main" id="{4814E3F9-467C-47B1-8885-749045E0E694}"/>
                </a:ext>
              </a:extLst>
            </p:cNvPr>
            <p:cNvSpPr>
              <a:spLocks noEditPoints="1"/>
            </p:cNvSpPr>
            <p:nvPr>
              <p:custDataLst>
                <p:tags r:id="rId35"/>
              </p:custDataLst>
            </p:nvPr>
          </p:nvSpPr>
          <p:spPr bwMode="auto">
            <a:xfrm>
              <a:off x="10571163" y="3468688"/>
              <a:ext cx="80963" cy="112713"/>
            </a:xfrm>
            <a:custGeom>
              <a:avLst/>
              <a:gdLst>
                <a:gd name="T0" fmla="*/ 161 w 161"/>
                <a:gd name="T1" fmla="*/ 121 h 239"/>
                <a:gd name="T2" fmla="*/ 141 w 161"/>
                <a:gd name="T3" fmla="*/ 30 h 239"/>
                <a:gd name="T4" fmla="*/ 81 w 161"/>
                <a:gd name="T5" fmla="*/ 0 h 239"/>
                <a:gd name="T6" fmla="*/ 0 w 161"/>
                <a:gd name="T7" fmla="*/ 121 h 239"/>
                <a:gd name="T8" fmla="*/ 81 w 161"/>
                <a:gd name="T9" fmla="*/ 239 h 239"/>
                <a:gd name="T10" fmla="*/ 161 w 161"/>
                <a:gd name="T11" fmla="*/ 121 h 239"/>
                <a:gd name="T12" fmla="*/ 81 w 161"/>
                <a:gd name="T13" fmla="*/ 229 h 239"/>
                <a:gd name="T14" fmla="*/ 36 w 161"/>
                <a:gd name="T15" fmla="*/ 191 h 239"/>
                <a:gd name="T16" fmla="*/ 31 w 161"/>
                <a:gd name="T17" fmla="*/ 116 h 239"/>
                <a:gd name="T18" fmla="*/ 37 w 161"/>
                <a:gd name="T19" fmla="*/ 45 h 239"/>
                <a:gd name="T20" fmla="*/ 81 w 161"/>
                <a:gd name="T21" fmla="*/ 10 h 239"/>
                <a:gd name="T22" fmla="*/ 124 w 161"/>
                <a:gd name="T23" fmla="*/ 42 h 239"/>
                <a:gd name="T24" fmla="*/ 130 w 161"/>
                <a:gd name="T25" fmla="*/ 116 h 239"/>
                <a:gd name="T26" fmla="*/ 125 w 161"/>
                <a:gd name="T27" fmla="*/ 190 h 239"/>
                <a:gd name="T28" fmla="*/ 81 w 161"/>
                <a:gd name="T29" fmla="*/ 22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1" h="239">
                  <a:moveTo>
                    <a:pt x="161" y="121"/>
                  </a:moveTo>
                  <a:cubicBezTo>
                    <a:pt x="161" y="82"/>
                    <a:pt x="157" y="55"/>
                    <a:pt x="141" y="30"/>
                  </a:cubicBezTo>
                  <a:cubicBezTo>
                    <a:pt x="130" y="14"/>
                    <a:pt x="108" y="0"/>
                    <a:pt x="81" y="0"/>
                  </a:cubicBezTo>
                  <a:cubicBezTo>
                    <a:pt x="0" y="0"/>
                    <a:pt x="0" y="96"/>
                    <a:pt x="0" y="121"/>
                  </a:cubicBezTo>
                  <a:cubicBezTo>
                    <a:pt x="0" y="146"/>
                    <a:pt x="0" y="239"/>
                    <a:pt x="81" y="239"/>
                  </a:cubicBezTo>
                  <a:cubicBezTo>
                    <a:pt x="161" y="239"/>
                    <a:pt x="161" y="146"/>
                    <a:pt x="161" y="121"/>
                  </a:cubicBezTo>
                  <a:close/>
                  <a:moveTo>
                    <a:pt x="81" y="229"/>
                  </a:moveTo>
                  <a:cubicBezTo>
                    <a:pt x="65" y="229"/>
                    <a:pt x="43" y="220"/>
                    <a:pt x="36" y="191"/>
                  </a:cubicBezTo>
                  <a:cubicBezTo>
                    <a:pt x="31" y="171"/>
                    <a:pt x="31" y="142"/>
                    <a:pt x="31" y="116"/>
                  </a:cubicBezTo>
                  <a:cubicBezTo>
                    <a:pt x="31" y="91"/>
                    <a:pt x="31" y="64"/>
                    <a:pt x="37" y="45"/>
                  </a:cubicBezTo>
                  <a:cubicBezTo>
                    <a:pt x="44" y="18"/>
                    <a:pt x="66" y="10"/>
                    <a:pt x="81" y="10"/>
                  </a:cubicBezTo>
                  <a:cubicBezTo>
                    <a:pt x="99" y="10"/>
                    <a:pt x="118" y="22"/>
                    <a:pt x="124" y="42"/>
                  </a:cubicBezTo>
                  <a:cubicBezTo>
                    <a:pt x="129" y="61"/>
                    <a:pt x="130" y="86"/>
                    <a:pt x="130" y="116"/>
                  </a:cubicBezTo>
                  <a:cubicBezTo>
                    <a:pt x="130" y="142"/>
                    <a:pt x="130" y="168"/>
                    <a:pt x="125" y="190"/>
                  </a:cubicBezTo>
                  <a:cubicBezTo>
                    <a:pt x="118" y="222"/>
                    <a:pt x="94" y="229"/>
                    <a:pt x="81" y="22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80" name="Freeform 109">
              <a:extLst>
                <a:ext uri="{FF2B5EF4-FFF2-40B4-BE49-F238E27FC236}">
                  <a16:creationId xmlns:a16="http://schemas.microsoft.com/office/drawing/2014/main" id="{EC96E384-738A-406E-8F7C-CE6D1B319A80}"/>
                </a:ext>
              </a:extLst>
            </p:cNvPr>
            <p:cNvSpPr>
              <a:spLocks/>
            </p:cNvSpPr>
            <p:nvPr>
              <p:custDataLst>
                <p:tags r:id="rId36"/>
              </p:custDataLst>
            </p:nvPr>
          </p:nvSpPr>
          <p:spPr bwMode="auto">
            <a:xfrm>
              <a:off x="10569575" y="3629025"/>
              <a:ext cx="58738" cy="104775"/>
            </a:xfrm>
            <a:custGeom>
              <a:avLst/>
              <a:gdLst>
                <a:gd name="T0" fmla="*/ 71 w 118"/>
                <a:gd name="T1" fmla="*/ 80 h 222"/>
                <a:gd name="T2" fmla="*/ 107 w 118"/>
                <a:gd name="T3" fmla="*/ 80 h 222"/>
                <a:gd name="T4" fmla="*/ 118 w 118"/>
                <a:gd name="T5" fmla="*/ 73 h 222"/>
                <a:gd name="T6" fmla="*/ 108 w 118"/>
                <a:gd name="T7" fmla="*/ 68 h 222"/>
                <a:gd name="T8" fmla="*/ 74 w 118"/>
                <a:gd name="T9" fmla="*/ 68 h 222"/>
                <a:gd name="T10" fmla="*/ 87 w 118"/>
                <a:gd name="T11" fmla="*/ 16 h 222"/>
                <a:gd name="T12" fmla="*/ 88 w 118"/>
                <a:gd name="T13" fmla="*/ 11 h 222"/>
                <a:gd name="T14" fmla="*/ 77 w 118"/>
                <a:gd name="T15" fmla="*/ 0 h 222"/>
                <a:gd name="T16" fmla="*/ 60 w 118"/>
                <a:gd name="T17" fmla="*/ 15 h 222"/>
                <a:gd name="T18" fmla="*/ 47 w 118"/>
                <a:gd name="T19" fmla="*/ 68 h 222"/>
                <a:gd name="T20" fmla="*/ 11 w 118"/>
                <a:gd name="T21" fmla="*/ 68 h 222"/>
                <a:gd name="T22" fmla="*/ 0 w 118"/>
                <a:gd name="T23" fmla="*/ 75 h 222"/>
                <a:gd name="T24" fmla="*/ 11 w 118"/>
                <a:gd name="T25" fmla="*/ 80 h 222"/>
                <a:gd name="T26" fmla="*/ 44 w 118"/>
                <a:gd name="T27" fmla="*/ 80 h 222"/>
                <a:gd name="T28" fmla="*/ 23 w 118"/>
                <a:gd name="T29" fmla="*/ 163 h 222"/>
                <a:gd name="T30" fmla="*/ 18 w 118"/>
                <a:gd name="T31" fmla="*/ 188 h 222"/>
                <a:gd name="T32" fmla="*/ 55 w 118"/>
                <a:gd name="T33" fmla="*/ 222 h 222"/>
                <a:gd name="T34" fmla="*/ 116 w 118"/>
                <a:gd name="T35" fmla="*/ 168 h 222"/>
                <a:gd name="T36" fmla="*/ 110 w 118"/>
                <a:gd name="T37" fmla="*/ 164 h 222"/>
                <a:gd name="T38" fmla="*/ 103 w 118"/>
                <a:gd name="T39" fmla="*/ 170 h 222"/>
                <a:gd name="T40" fmla="*/ 56 w 118"/>
                <a:gd name="T41" fmla="*/ 212 h 222"/>
                <a:gd name="T42" fmla="*/ 44 w 118"/>
                <a:gd name="T43" fmla="*/ 195 h 222"/>
                <a:gd name="T44" fmla="*/ 46 w 118"/>
                <a:gd name="T45" fmla="*/ 180 h 222"/>
                <a:gd name="T46" fmla="*/ 71 w 118"/>
                <a:gd name="T47" fmla="*/ 8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8" h="222">
                  <a:moveTo>
                    <a:pt x="71" y="80"/>
                  </a:moveTo>
                  <a:lnTo>
                    <a:pt x="107" y="80"/>
                  </a:lnTo>
                  <a:cubicBezTo>
                    <a:pt x="113" y="80"/>
                    <a:pt x="118" y="80"/>
                    <a:pt x="118" y="73"/>
                  </a:cubicBezTo>
                  <a:cubicBezTo>
                    <a:pt x="118" y="68"/>
                    <a:pt x="113" y="68"/>
                    <a:pt x="108" y="68"/>
                  </a:cubicBezTo>
                  <a:lnTo>
                    <a:pt x="74" y="68"/>
                  </a:lnTo>
                  <a:lnTo>
                    <a:pt x="87" y="16"/>
                  </a:lnTo>
                  <a:cubicBezTo>
                    <a:pt x="88" y="14"/>
                    <a:pt x="88" y="13"/>
                    <a:pt x="88" y="11"/>
                  </a:cubicBezTo>
                  <a:cubicBezTo>
                    <a:pt x="88" y="5"/>
                    <a:pt x="84" y="0"/>
                    <a:pt x="77" y="0"/>
                  </a:cubicBezTo>
                  <a:cubicBezTo>
                    <a:pt x="68" y="0"/>
                    <a:pt x="63" y="6"/>
                    <a:pt x="60" y="15"/>
                  </a:cubicBezTo>
                  <a:cubicBezTo>
                    <a:pt x="58" y="24"/>
                    <a:pt x="62" y="7"/>
                    <a:pt x="47" y="68"/>
                  </a:cubicBezTo>
                  <a:lnTo>
                    <a:pt x="11" y="68"/>
                  </a:lnTo>
                  <a:cubicBezTo>
                    <a:pt x="5" y="68"/>
                    <a:pt x="0" y="68"/>
                    <a:pt x="0" y="75"/>
                  </a:cubicBezTo>
                  <a:cubicBezTo>
                    <a:pt x="0" y="80"/>
                    <a:pt x="4" y="80"/>
                    <a:pt x="11" y="80"/>
                  </a:cubicBezTo>
                  <a:lnTo>
                    <a:pt x="44" y="80"/>
                  </a:lnTo>
                  <a:lnTo>
                    <a:pt x="23" y="163"/>
                  </a:lnTo>
                  <a:cubicBezTo>
                    <a:pt x="21" y="171"/>
                    <a:pt x="18" y="184"/>
                    <a:pt x="18" y="188"/>
                  </a:cubicBezTo>
                  <a:cubicBezTo>
                    <a:pt x="18" y="209"/>
                    <a:pt x="35" y="222"/>
                    <a:pt x="55" y="222"/>
                  </a:cubicBezTo>
                  <a:cubicBezTo>
                    <a:pt x="94" y="222"/>
                    <a:pt x="116" y="173"/>
                    <a:pt x="116" y="168"/>
                  </a:cubicBezTo>
                  <a:cubicBezTo>
                    <a:pt x="116" y="164"/>
                    <a:pt x="111" y="164"/>
                    <a:pt x="110" y="164"/>
                  </a:cubicBezTo>
                  <a:cubicBezTo>
                    <a:pt x="106" y="164"/>
                    <a:pt x="106" y="164"/>
                    <a:pt x="103" y="170"/>
                  </a:cubicBezTo>
                  <a:cubicBezTo>
                    <a:pt x="93" y="192"/>
                    <a:pt x="75" y="212"/>
                    <a:pt x="56" y="212"/>
                  </a:cubicBezTo>
                  <a:cubicBezTo>
                    <a:pt x="49" y="212"/>
                    <a:pt x="44" y="207"/>
                    <a:pt x="44" y="195"/>
                  </a:cubicBezTo>
                  <a:cubicBezTo>
                    <a:pt x="44" y="191"/>
                    <a:pt x="45" y="184"/>
                    <a:pt x="46" y="180"/>
                  </a:cubicBezTo>
                  <a:lnTo>
                    <a:pt x="71" y="8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81" name="Freeform 110">
              <a:extLst>
                <a:ext uri="{FF2B5EF4-FFF2-40B4-BE49-F238E27FC236}">
                  <a16:creationId xmlns:a16="http://schemas.microsoft.com/office/drawing/2014/main" id="{C5605D83-E5E3-4593-86FB-27257F27747A}"/>
                </a:ext>
              </a:extLst>
            </p:cNvPr>
            <p:cNvSpPr>
              <a:spLocks/>
            </p:cNvSpPr>
            <p:nvPr>
              <p:custDataLst>
                <p:tags r:id="rId37"/>
              </p:custDataLst>
            </p:nvPr>
          </p:nvSpPr>
          <p:spPr bwMode="auto">
            <a:xfrm>
              <a:off x="10698163" y="3498850"/>
              <a:ext cx="57150" cy="233363"/>
            </a:xfrm>
            <a:custGeom>
              <a:avLst/>
              <a:gdLst>
                <a:gd name="T0" fmla="*/ 116 w 116"/>
                <a:gd name="T1" fmla="*/ 493 h 498"/>
                <a:gd name="T2" fmla="*/ 108 w 116"/>
                <a:gd name="T3" fmla="*/ 483 h 498"/>
                <a:gd name="T4" fmla="*/ 29 w 116"/>
                <a:gd name="T5" fmla="*/ 249 h 498"/>
                <a:gd name="T6" fmla="*/ 110 w 116"/>
                <a:gd name="T7" fmla="*/ 13 h 498"/>
                <a:gd name="T8" fmla="*/ 116 w 116"/>
                <a:gd name="T9" fmla="*/ 5 h 498"/>
                <a:gd name="T10" fmla="*/ 111 w 116"/>
                <a:gd name="T11" fmla="*/ 0 h 498"/>
                <a:gd name="T12" fmla="*/ 32 w 116"/>
                <a:gd name="T13" fmla="*/ 97 h 498"/>
                <a:gd name="T14" fmla="*/ 0 w 116"/>
                <a:gd name="T15" fmla="*/ 249 h 498"/>
                <a:gd name="T16" fmla="*/ 33 w 116"/>
                <a:gd name="T17" fmla="*/ 405 h 498"/>
                <a:gd name="T18" fmla="*/ 111 w 116"/>
                <a:gd name="T19" fmla="*/ 498 h 498"/>
                <a:gd name="T20" fmla="*/ 116 w 116"/>
                <a:gd name="T21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493"/>
                  </a:moveTo>
                  <a:cubicBezTo>
                    <a:pt x="116" y="492"/>
                    <a:pt x="116" y="491"/>
                    <a:pt x="108" y="483"/>
                  </a:cubicBezTo>
                  <a:cubicBezTo>
                    <a:pt x="45" y="420"/>
                    <a:pt x="29" y="325"/>
                    <a:pt x="29" y="249"/>
                  </a:cubicBezTo>
                  <a:cubicBezTo>
                    <a:pt x="29" y="162"/>
                    <a:pt x="48" y="76"/>
                    <a:pt x="110" y="13"/>
                  </a:cubicBezTo>
                  <a:cubicBezTo>
                    <a:pt x="116" y="7"/>
                    <a:pt x="116" y="6"/>
                    <a:pt x="116" y="5"/>
                  </a:cubicBezTo>
                  <a:cubicBezTo>
                    <a:pt x="116" y="1"/>
                    <a:pt x="114" y="0"/>
                    <a:pt x="111" y="0"/>
                  </a:cubicBezTo>
                  <a:cubicBezTo>
                    <a:pt x="106" y="0"/>
                    <a:pt x="61" y="34"/>
                    <a:pt x="32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6" y="348"/>
                    <a:pt x="33" y="405"/>
                  </a:cubicBezTo>
                  <a:cubicBezTo>
                    <a:pt x="63" y="466"/>
                    <a:pt x="106" y="498"/>
                    <a:pt x="111" y="498"/>
                  </a:cubicBezTo>
                  <a:cubicBezTo>
                    <a:pt x="114" y="498"/>
                    <a:pt x="116" y="497"/>
                    <a:pt x="116" y="4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82" name="Freeform 111">
              <a:extLst>
                <a:ext uri="{FF2B5EF4-FFF2-40B4-BE49-F238E27FC236}">
                  <a16:creationId xmlns:a16="http://schemas.microsoft.com/office/drawing/2014/main" id="{2C4F4C93-BA5D-408D-B8E9-04E4AC477853}"/>
                </a:ext>
              </a:extLst>
            </p:cNvPr>
            <p:cNvSpPr>
              <a:spLocks/>
            </p:cNvSpPr>
            <p:nvPr>
              <p:custDataLst>
                <p:tags r:id="rId38"/>
              </p:custDataLst>
            </p:nvPr>
          </p:nvSpPr>
          <p:spPr bwMode="auto">
            <a:xfrm>
              <a:off x="10775950" y="3570288"/>
              <a:ext cx="139700" cy="103188"/>
            </a:xfrm>
            <a:custGeom>
              <a:avLst/>
              <a:gdLst>
                <a:gd name="T0" fmla="*/ 161 w 280"/>
                <a:gd name="T1" fmla="*/ 99 h 222"/>
                <a:gd name="T2" fmla="*/ 220 w 280"/>
                <a:gd name="T3" fmla="*/ 34 h 222"/>
                <a:gd name="T4" fmla="*/ 270 w 280"/>
                <a:gd name="T5" fmla="*/ 24 h 222"/>
                <a:gd name="T6" fmla="*/ 270 w 280"/>
                <a:gd name="T7" fmla="*/ 0 h 222"/>
                <a:gd name="T8" fmla="*/ 225 w 280"/>
                <a:gd name="T9" fmla="*/ 2 h 222"/>
                <a:gd name="T10" fmla="*/ 173 w 280"/>
                <a:gd name="T11" fmla="*/ 0 h 222"/>
                <a:gd name="T12" fmla="*/ 173 w 280"/>
                <a:gd name="T13" fmla="*/ 24 h 222"/>
                <a:gd name="T14" fmla="*/ 192 w 280"/>
                <a:gd name="T15" fmla="*/ 28 h 222"/>
                <a:gd name="T16" fmla="*/ 188 w 280"/>
                <a:gd name="T17" fmla="*/ 34 h 222"/>
                <a:gd name="T18" fmla="*/ 146 w 280"/>
                <a:gd name="T19" fmla="*/ 81 h 222"/>
                <a:gd name="T20" fmla="*/ 97 w 280"/>
                <a:gd name="T21" fmla="*/ 24 h 222"/>
                <a:gd name="T22" fmla="*/ 117 w 280"/>
                <a:gd name="T23" fmla="*/ 24 h 222"/>
                <a:gd name="T24" fmla="*/ 117 w 280"/>
                <a:gd name="T25" fmla="*/ 0 h 222"/>
                <a:gd name="T26" fmla="*/ 57 w 280"/>
                <a:gd name="T27" fmla="*/ 2 h 222"/>
                <a:gd name="T28" fmla="*/ 2 w 280"/>
                <a:gd name="T29" fmla="*/ 0 h 222"/>
                <a:gd name="T30" fmla="*/ 2 w 280"/>
                <a:gd name="T31" fmla="*/ 24 h 222"/>
                <a:gd name="T32" fmla="*/ 38 w 280"/>
                <a:gd name="T33" fmla="*/ 24 h 222"/>
                <a:gd name="T34" fmla="*/ 115 w 280"/>
                <a:gd name="T35" fmla="*/ 116 h 222"/>
                <a:gd name="T36" fmla="*/ 50 w 280"/>
                <a:gd name="T37" fmla="*/ 189 h 222"/>
                <a:gd name="T38" fmla="*/ 0 w 280"/>
                <a:gd name="T39" fmla="*/ 198 h 222"/>
                <a:gd name="T40" fmla="*/ 0 w 280"/>
                <a:gd name="T41" fmla="*/ 222 h 222"/>
                <a:gd name="T42" fmla="*/ 46 w 280"/>
                <a:gd name="T43" fmla="*/ 220 h 222"/>
                <a:gd name="T44" fmla="*/ 97 w 280"/>
                <a:gd name="T45" fmla="*/ 222 h 222"/>
                <a:gd name="T46" fmla="*/ 97 w 280"/>
                <a:gd name="T47" fmla="*/ 198 h 222"/>
                <a:gd name="T48" fmla="*/ 78 w 280"/>
                <a:gd name="T49" fmla="*/ 193 h 222"/>
                <a:gd name="T50" fmla="*/ 82 w 280"/>
                <a:gd name="T51" fmla="*/ 188 h 222"/>
                <a:gd name="T52" fmla="*/ 130 w 280"/>
                <a:gd name="T53" fmla="*/ 134 h 222"/>
                <a:gd name="T54" fmla="*/ 185 w 280"/>
                <a:gd name="T55" fmla="*/ 198 h 222"/>
                <a:gd name="T56" fmla="*/ 166 w 280"/>
                <a:gd name="T57" fmla="*/ 198 h 222"/>
                <a:gd name="T58" fmla="*/ 166 w 280"/>
                <a:gd name="T59" fmla="*/ 222 h 222"/>
                <a:gd name="T60" fmla="*/ 226 w 280"/>
                <a:gd name="T61" fmla="*/ 220 h 222"/>
                <a:gd name="T62" fmla="*/ 280 w 280"/>
                <a:gd name="T63" fmla="*/ 222 h 222"/>
                <a:gd name="T64" fmla="*/ 280 w 280"/>
                <a:gd name="T65" fmla="*/ 198 h 222"/>
                <a:gd name="T66" fmla="*/ 245 w 280"/>
                <a:gd name="T67" fmla="*/ 198 h 222"/>
                <a:gd name="T68" fmla="*/ 161 w 280"/>
                <a:gd name="T69" fmla="*/ 99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0" h="222">
                  <a:moveTo>
                    <a:pt x="161" y="99"/>
                  </a:moveTo>
                  <a:lnTo>
                    <a:pt x="220" y="34"/>
                  </a:lnTo>
                  <a:cubicBezTo>
                    <a:pt x="226" y="27"/>
                    <a:pt x="229" y="24"/>
                    <a:pt x="270" y="24"/>
                  </a:cubicBezTo>
                  <a:lnTo>
                    <a:pt x="270" y="0"/>
                  </a:lnTo>
                  <a:cubicBezTo>
                    <a:pt x="253" y="1"/>
                    <a:pt x="227" y="2"/>
                    <a:pt x="225" y="2"/>
                  </a:cubicBezTo>
                  <a:cubicBezTo>
                    <a:pt x="212" y="2"/>
                    <a:pt x="187" y="1"/>
                    <a:pt x="173" y="0"/>
                  </a:cubicBezTo>
                  <a:lnTo>
                    <a:pt x="173" y="24"/>
                  </a:lnTo>
                  <a:cubicBezTo>
                    <a:pt x="180" y="24"/>
                    <a:pt x="186" y="25"/>
                    <a:pt x="192" y="28"/>
                  </a:cubicBezTo>
                  <a:cubicBezTo>
                    <a:pt x="190" y="31"/>
                    <a:pt x="190" y="32"/>
                    <a:pt x="188" y="34"/>
                  </a:cubicBezTo>
                  <a:lnTo>
                    <a:pt x="146" y="81"/>
                  </a:lnTo>
                  <a:lnTo>
                    <a:pt x="97" y="24"/>
                  </a:lnTo>
                  <a:lnTo>
                    <a:pt x="117" y="24"/>
                  </a:lnTo>
                  <a:lnTo>
                    <a:pt x="117" y="0"/>
                  </a:lnTo>
                  <a:cubicBezTo>
                    <a:pt x="104" y="1"/>
                    <a:pt x="73" y="2"/>
                    <a:pt x="57" y="2"/>
                  </a:cubicBezTo>
                  <a:cubicBezTo>
                    <a:pt x="41" y="2"/>
                    <a:pt x="19" y="1"/>
                    <a:pt x="2" y="0"/>
                  </a:cubicBezTo>
                  <a:lnTo>
                    <a:pt x="2" y="24"/>
                  </a:lnTo>
                  <a:lnTo>
                    <a:pt x="38" y="24"/>
                  </a:lnTo>
                  <a:lnTo>
                    <a:pt x="115" y="116"/>
                  </a:lnTo>
                  <a:lnTo>
                    <a:pt x="50" y="189"/>
                  </a:lnTo>
                  <a:cubicBezTo>
                    <a:pt x="42" y="198"/>
                    <a:pt x="24" y="198"/>
                    <a:pt x="0" y="198"/>
                  </a:cubicBezTo>
                  <a:lnTo>
                    <a:pt x="0" y="222"/>
                  </a:lnTo>
                  <a:cubicBezTo>
                    <a:pt x="17" y="221"/>
                    <a:pt x="43" y="220"/>
                    <a:pt x="46" y="220"/>
                  </a:cubicBezTo>
                  <a:cubicBezTo>
                    <a:pt x="58" y="220"/>
                    <a:pt x="87" y="221"/>
                    <a:pt x="97" y="222"/>
                  </a:cubicBezTo>
                  <a:lnTo>
                    <a:pt x="97" y="198"/>
                  </a:lnTo>
                  <a:cubicBezTo>
                    <a:pt x="88" y="198"/>
                    <a:pt x="78" y="196"/>
                    <a:pt x="78" y="193"/>
                  </a:cubicBezTo>
                  <a:cubicBezTo>
                    <a:pt x="78" y="192"/>
                    <a:pt x="78" y="192"/>
                    <a:pt x="82" y="188"/>
                  </a:cubicBezTo>
                  <a:lnTo>
                    <a:pt x="130" y="134"/>
                  </a:lnTo>
                  <a:lnTo>
                    <a:pt x="185" y="198"/>
                  </a:lnTo>
                  <a:lnTo>
                    <a:pt x="166" y="198"/>
                  </a:lnTo>
                  <a:lnTo>
                    <a:pt x="166" y="222"/>
                  </a:lnTo>
                  <a:cubicBezTo>
                    <a:pt x="179" y="221"/>
                    <a:pt x="209" y="220"/>
                    <a:pt x="226" y="220"/>
                  </a:cubicBezTo>
                  <a:cubicBezTo>
                    <a:pt x="241" y="220"/>
                    <a:pt x="264" y="221"/>
                    <a:pt x="280" y="222"/>
                  </a:cubicBezTo>
                  <a:lnTo>
                    <a:pt x="280" y="198"/>
                  </a:lnTo>
                  <a:lnTo>
                    <a:pt x="245" y="198"/>
                  </a:lnTo>
                  <a:lnTo>
                    <a:pt x="161" y="9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83" name="Freeform 112">
              <a:extLst>
                <a:ext uri="{FF2B5EF4-FFF2-40B4-BE49-F238E27FC236}">
                  <a16:creationId xmlns:a16="http://schemas.microsoft.com/office/drawing/2014/main" id="{B471C01F-48FE-4054-8474-2F15263500A9}"/>
                </a:ext>
              </a:extLst>
            </p:cNvPr>
            <p:cNvSpPr>
              <a:spLocks/>
            </p:cNvSpPr>
            <p:nvPr>
              <p:custDataLst>
                <p:tags r:id="rId39"/>
              </p:custDataLst>
            </p:nvPr>
          </p:nvSpPr>
          <p:spPr bwMode="auto">
            <a:xfrm>
              <a:off x="10934700" y="3498850"/>
              <a:ext cx="57150" cy="233363"/>
            </a:xfrm>
            <a:custGeom>
              <a:avLst/>
              <a:gdLst>
                <a:gd name="T0" fmla="*/ 116 w 116"/>
                <a:gd name="T1" fmla="*/ 249 h 498"/>
                <a:gd name="T2" fmla="*/ 83 w 116"/>
                <a:gd name="T3" fmla="*/ 94 h 498"/>
                <a:gd name="T4" fmla="*/ 5 w 116"/>
                <a:gd name="T5" fmla="*/ 0 h 498"/>
                <a:gd name="T6" fmla="*/ 0 w 116"/>
                <a:gd name="T7" fmla="*/ 5 h 498"/>
                <a:gd name="T8" fmla="*/ 10 w 116"/>
                <a:gd name="T9" fmla="*/ 16 h 498"/>
                <a:gd name="T10" fmla="*/ 87 w 116"/>
                <a:gd name="T11" fmla="*/ 249 h 498"/>
                <a:gd name="T12" fmla="*/ 7 w 116"/>
                <a:gd name="T13" fmla="*/ 485 h 498"/>
                <a:gd name="T14" fmla="*/ 0 w 116"/>
                <a:gd name="T15" fmla="*/ 493 h 498"/>
                <a:gd name="T16" fmla="*/ 5 w 116"/>
                <a:gd name="T17" fmla="*/ 498 h 498"/>
                <a:gd name="T18" fmla="*/ 85 w 116"/>
                <a:gd name="T19" fmla="*/ 401 h 498"/>
                <a:gd name="T20" fmla="*/ 116 w 116"/>
                <a:gd name="T21" fmla="*/ 24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249"/>
                  </a:moveTo>
                  <a:cubicBezTo>
                    <a:pt x="116" y="210"/>
                    <a:pt x="111" y="150"/>
                    <a:pt x="83" y="94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10" y="16"/>
                  </a:cubicBezTo>
                  <a:cubicBezTo>
                    <a:pt x="59" y="66"/>
                    <a:pt x="87" y="145"/>
                    <a:pt x="87" y="249"/>
                  </a:cubicBezTo>
                  <a:cubicBezTo>
                    <a:pt x="87" y="334"/>
                    <a:pt x="69" y="422"/>
                    <a:pt x="7" y="485"/>
                  </a:cubicBezTo>
                  <a:cubicBezTo>
                    <a:pt x="0" y="491"/>
                    <a:pt x="0" y="492"/>
                    <a:pt x="0" y="493"/>
                  </a:cubicBezTo>
                  <a:cubicBezTo>
                    <a:pt x="0" y="496"/>
                    <a:pt x="2" y="498"/>
                    <a:pt x="5" y="498"/>
                  </a:cubicBezTo>
                  <a:cubicBezTo>
                    <a:pt x="10" y="498"/>
                    <a:pt x="55" y="465"/>
                    <a:pt x="85" y="401"/>
                  </a:cubicBezTo>
                  <a:cubicBezTo>
                    <a:pt x="110" y="346"/>
                    <a:pt x="116" y="291"/>
                    <a:pt x="116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</p:grpSp>
      <p:sp>
        <p:nvSpPr>
          <p:cNvPr id="84" name="Rectangle 83">
            <a:extLst>
              <a:ext uri="{FF2B5EF4-FFF2-40B4-BE49-F238E27FC236}">
                <a16:creationId xmlns:a16="http://schemas.microsoft.com/office/drawing/2014/main" id="{7331814A-A6D3-400A-9478-84950B7B2A29}"/>
              </a:ext>
            </a:extLst>
          </p:cNvPr>
          <p:cNvSpPr/>
          <p:nvPr/>
        </p:nvSpPr>
        <p:spPr>
          <a:xfrm>
            <a:off x="366602" y="5741157"/>
            <a:ext cx="43363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Advection of initial position gives us the backward flow map</a:t>
            </a:r>
            <a:r>
              <a:rPr lang="en-US" baseline="30000" dirty="0">
                <a:latin typeface="Garamond" panose="02020404030301010803" pitchFamily="18" charset="0"/>
              </a:rPr>
              <a:t>1</a:t>
            </a:r>
            <a:endParaRPr lang="en-US" sz="1350" baseline="30000" dirty="0">
              <a:latin typeface="Garamond" panose="02020404030301010803" pitchFamily="18" charset="0"/>
            </a:endParaRPr>
          </a:p>
        </p:txBody>
      </p:sp>
      <p:sp>
        <p:nvSpPr>
          <p:cNvPr id="102" name="Title 1 3">
            <a:extLst>
              <a:ext uri="{FF2B5EF4-FFF2-40B4-BE49-F238E27FC236}">
                <a16:creationId xmlns:a16="http://schemas.microsoft.com/office/drawing/2014/main" id="{F490C1A6-4429-4A55-BEEA-4F575ADDB534}"/>
              </a:ext>
            </a:extLst>
          </p:cNvPr>
          <p:cNvSpPr txBox="1">
            <a:spLocks/>
          </p:cNvSpPr>
          <p:nvPr/>
        </p:nvSpPr>
        <p:spPr>
          <a:xfrm>
            <a:off x="554052" y="2428329"/>
            <a:ext cx="8084498" cy="4373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50" dirty="0">
                <a:solidFill>
                  <a:srgbClr val="C00000"/>
                </a:solidFill>
                <a:latin typeface="Garamond" panose="02020404030301010803" pitchFamily="18" charset="0"/>
              </a:rPr>
              <a:t>Goal: </a:t>
            </a:r>
            <a:r>
              <a:rPr lang="en-US" sz="1650" dirty="0">
                <a:latin typeface="Garamond" panose="02020404030301010803" pitchFamily="18" charset="0"/>
              </a:rPr>
              <a:t>To collect a field of particles, we need to be able to </a:t>
            </a:r>
            <a:r>
              <a:rPr lang="en-US" sz="1650" b="1" dirty="0">
                <a:latin typeface="Garamond" panose="02020404030301010803" pitchFamily="18" charset="0"/>
              </a:rPr>
              <a:t>predict how the particles move</a:t>
            </a:r>
            <a:r>
              <a:rPr lang="en-US" sz="1650" dirty="0">
                <a:latin typeface="Garamond" panose="02020404030301010803" pitchFamily="18" charset="0"/>
              </a:rPr>
              <a:t>.</a:t>
            </a:r>
            <a:endParaRPr lang="en-US" sz="1650" b="1" dirty="0">
              <a:latin typeface="Garamond" panose="02020404030301010803" pitchFamily="18" charset="0"/>
            </a:endParaRPr>
          </a:p>
        </p:txBody>
      </p:sp>
      <p:sp>
        <p:nvSpPr>
          <p:cNvPr id="107" name="Rectangle 9 2">
            <a:extLst>
              <a:ext uri="{FF2B5EF4-FFF2-40B4-BE49-F238E27FC236}">
                <a16:creationId xmlns:a16="http://schemas.microsoft.com/office/drawing/2014/main" id="{68246C1E-221C-44E6-85AC-5B0D59C47BDA}"/>
              </a:ext>
            </a:extLst>
          </p:cNvPr>
          <p:cNvSpPr/>
          <p:nvPr/>
        </p:nvSpPr>
        <p:spPr>
          <a:xfrm>
            <a:off x="0" y="6580902"/>
            <a:ext cx="8246732" cy="27699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1: Kulkarni,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Chinmay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, and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Lermusiaux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, Pierre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JCP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 2019</a:t>
            </a:r>
            <a:endParaRPr lang="en-US" sz="1200" dirty="0">
              <a:solidFill>
                <a:schemeClr val="bg1">
                  <a:lumMod val="50000"/>
                </a:schemeClr>
              </a:solidFill>
              <a:effectLst/>
              <a:latin typeface="Garamond" panose="02020404030301010803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48578" y="746232"/>
            <a:ext cx="2456429" cy="1782184"/>
            <a:chOff x="548578" y="679557"/>
            <a:chExt cx="2456429" cy="1782184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B3042438-6463-46E0-A4FA-BD415C651DCD}"/>
                </a:ext>
              </a:extLst>
            </p:cNvPr>
            <p:cNvSpPr txBox="1"/>
            <p:nvPr/>
          </p:nvSpPr>
          <p:spPr>
            <a:xfrm>
              <a:off x="554052" y="2153964"/>
              <a:ext cx="24378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 pitchFamily="18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Marine Plastic Pollution</a:t>
              </a:r>
              <a:endPara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48578" y="679557"/>
              <a:ext cx="2456429" cy="1444085"/>
              <a:chOff x="548578" y="679557"/>
              <a:chExt cx="2456429" cy="1444085"/>
            </a:xfrm>
          </p:grpSpPr>
          <p:pic>
            <p:nvPicPr>
              <p:cNvPr id="111" name="Picture 8" descr="https://3c1703fe8d.site.internapcdn.net/newman/gfx/news/2018/eightmillion.jpg">
                <a:extLst>
                  <a:ext uri="{FF2B5EF4-FFF2-40B4-BE49-F238E27FC236}">
                    <a16:creationId xmlns:a16="http://schemas.microsoft.com/office/drawing/2014/main" id="{2794716C-1ED3-4960-B729-AAE6B0E89C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8578" y="679557"/>
                <a:ext cx="2456429" cy="14440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414DFB3B-87B2-44D2-9001-D81D8D03855C}"/>
                  </a:ext>
                </a:extLst>
              </p:cNvPr>
              <p:cNvSpPr/>
              <p:nvPr/>
            </p:nvSpPr>
            <p:spPr>
              <a:xfrm>
                <a:off x="1929508" y="779199"/>
                <a:ext cx="865409" cy="3258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 pitchFamily="18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The Ocean Cleanup</a:t>
                </a: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3263431" y="733757"/>
            <a:ext cx="2639936" cy="1787916"/>
            <a:chOff x="3263431" y="667082"/>
            <a:chExt cx="2639936" cy="1787916"/>
          </a:xfrm>
        </p:grpSpPr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F3F2363E-CC29-4F86-A922-33B926557D9C}"/>
                </a:ext>
              </a:extLst>
            </p:cNvPr>
            <p:cNvSpPr txBox="1"/>
            <p:nvPr/>
          </p:nvSpPr>
          <p:spPr>
            <a:xfrm>
              <a:off x="3263431" y="2147221"/>
              <a:ext cx="26399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 pitchFamily="18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Plankton and biomass transport</a:t>
              </a:r>
              <a:endPara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3263432" y="667082"/>
              <a:ext cx="2639935" cy="1462187"/>
              <a:chOff x="3080739" y="667082"/>
              <a:chExt cx="2639935" cy="1462187"/>
            </a:xfrm>
          </p:grpSpPr>
          <p:pic>
            <p:nvPicPr>
              <p:cNvPr id="115" name="Picture 12" descr="Phytoplankton bloom, Bering Straight  Norway">
                <a:extLst>
                  <a:ext uri="{FF2B5EF4-FFF2-40B4-BE49-F238E27FC236}">
                    <a16:creationId xmlns:a16="http://schemas.microsoft.com/office/drawing/2014/main" id="{452D0EC8-1BA8-42A1-8B36-C4B3BFC650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328" t="23207" r="551" b="-479"/>
              <a:stretch/>
            </p:blipFill>
            <p:spPr bwMode="auto">
              <a:xfrm>
                <a:off x="3080739" y="667082"/>
                <a:ext cx="2639935" cy="14621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CE678842-A085-429E-A60F-14DB073F0C6A}"/>
                  </a:ext>
                </a:extLst>
              </p:cNvPr>
              <p:cNvSpPr/>
              <p:nvPr/>
            </p:nvSpPr>
            <p:spPr>
              <a:xfrm>
                <a:off x="3080739" y="678237"/>
                <a:ext cx="1487909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 pitchFamily="18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NASA Earth Observatory</a:t>
                </a: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6161792" y="744912"/>
            <a:ext cx="2573064" cy="1776761"/>
            <a:chOff x="6161792" y="678237"/>
            <a:chExt cx="2573064" cy="1776761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2F81D462-5D9A-4411-87D9-BD136EF01569}"/>
                </a:ext>
              </a:extLst>
            </p:cNvPr>
            <p:cNvSpPr txBox="1"/>
            <p:nvPr/>
          </p:nvSpPr>
          <p:spPr>
            <a:xfrm>
              <a:off x="6182907" y="2147221"/>
              <a:ext cx="25519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 pitchFamily="18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Sargassum Invasion</a:t>
              </a:r>
              <a:endPara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6161792" y="678237"/>
              <a:ext cx="2573064" cy="1456052"/>
              <a:chOff x="6161792" y="678237"/>
              <a:chExt cx="2573064" cy="1456052"/>
            </a:xfrm>
          </p:grpSpPr>
          <p:pic>
            <p:nvPicPr>
              <p:cNvPr id="120" name="Picture 119">
                <a:extLst>
                  <a:ext uri="{FF2B5EF4-FFF2-40B4-BE49-F238E27FC236}">
                    <a16:creationId xmlns:a16="http://schemas.microsoft.com/office/drawing/2014/main" id="{C76C5762-5288-4ADD-AC50-CCC88EB83B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61792" y="678237"/>
                <a:ext cx="2573064" cy="1456052"/>
              </a:xfrm>
              <a:prstGeom prst="rect">
                <a:avLst/>
              </a:prstGeom>
            </p:spPr>
          </p:pic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ED2311BB-FB9A-44E7-993B-5461A450ED8D}"/>
                  </a:ext>
                </a:extLst>
              </p:cNvPr>
              <p:cNvSpPr/>
              <p:nvPr/>
            </p:nvSpPr>
            <p:spPr>
              <a:xfrm>
                <a:off x="7564341" y="760499"/>
                <a:ext cx="1162499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aramond" panose="02020404030301010803" pitchFamily="18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Mexico News Daily</a:t>
                </a: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aramond" panose="02020404030301010803" pitchFamily="18" charset="0"/>
                </a:endParaRPr>
              </a:p>
            </p:txBody>
          </p:sp>
        </p:grpSp>
      </p:grpSp>
      <p:sp>
        <p:nvSpPr>
          <p:cNvPr id="99" name="Slide Number Placeholder 3">
            <a:extLst>
              <a:ext uri="{FF2B5EF4-FFF2-40B4-BE49-F238E27FC236}">
                <a16:creationId xmlns:a16="http://schemas.microsoft.com/office/drawing/2014/main" id="{00FA24FD-A8E1-4685-9CE8-1BD3890BB0AA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47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76F02FA-3F52-4756-9659-B1F0A5ABBB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01" name="Title 1 1">
            <a:extLst>
              <a:ext uri="{FF2B5EF4-FFF2-40B4-BE49-F238E27FC236}">
                <a16:creationId xmlns:a16="http://schemas.microsoft.com/office/drawing/2014/main" id="{F8B809AF-0037-4E10-ADA3-DD2003CFB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587"/>
            <a:ext cx="9144000" cy="73885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Garamond" panose="02020404030301010803" pitchFamily="18" charset="0"/>
              </a:rPr>
              <a:t>Lagrangian Analysis of Inertial Particles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C08BCDDC-3C07-449A-8CE6-399542BDF486}"/>
              </a:ext>
            </a:extLst>
          </p:cNvPr>
          <p:cNvGrpSpPr/>
          <p:nvPr/>
        </p:nvGrpSpPr>
        <p:grpSpPr>
          <a:xfrm>
            <a:off x="4717560" y="5835154"/>
            <a:ext cx="3440430" cy="988055"/>
            <a:chOff x="4057488" y="4184805"/>
            <a:chExt cx="5342979" cy="1410786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65DEA4A9-63BB-4AEF-9524-5C8ECB2B6C80}"/>
                </a:ext>
              </a:extLst>
            </p:cNvPr>
            <p:cNvGrpSpPr/>
            <p:nvPr/>
          </p:nvGrpSpPr>
          <p:grpSpPr>
            <a:xfrm>
              <a:off x="4057488" y="4184805"/>
              <a:ext cx="5342979" cy="1203914"/>
              <a:chOff x="5909963" y="4863800"/>
              <a:chExt cx="3375310" cy="765536"/>
            </a:xfrm>
          </p:grpSpPr>
          <p:pic>
            <p:nvPicPr>
              <p:cNvPr id="106" name="Content Placeholder 14">
                <a:extLst>
                  <a:ext uri="{FF2B5EF4-FFF2-40B4-BE49-F238E27FC236}">
                    <a16:creationId xmlns:a16="http://schemas.microsoft.com/office/drawing/2014/main" id="{101EAE82-71A7-47B5-820D-F813EAA90D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43293" y="4863800"/>
                <a:ext cx="1741980" cy="765536"/>
              </a:xfrm>
              <a:prstGeom prst="rect">
                <a:avLst/>
              </a:prstGeom>
            </p:spPr>
          </p:pic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4A2B0F23-61DB-440B-84E9-3FD5F97ECC70}"/>
                  </a:ext>
                </a:extLst>
              </p:cNvPr>
              <p:cNvSpPr/>
              <p:nvPr/>
            </p:nvSpPr>
            <p:spPr>
              <a:xfrm>
                <a:off x="5909963" y="4900241"/>
                <a:ext cx="1650276" cy="5449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MU Serif Roman" panose="02000603000000000000" pitchFamily="2" charset="0"/>
                    <a:cs typeface="Arial" panose="020B0604020202020204" pitchFamily="34" charset="0"/>
                  </a:rPr>
                  <a:t>Forward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MU Serif Roman" panose="02000603000000000000" pitchFamily="2" charset="0"/>
                    <a:cs typeface="Arial" panose="020B0604020202020204" pitchFamily="34" charset="0"/>
                  </a:rPr>
                  <a:t> 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MU Serif Roman" panose="02000603000000000000" pitchFamily="2" charset="0"/>
                    <a:cs typeface="Arial" panose="020B0604020202020204" pitchFamily="34" charset="0"/>
                  </a:rPr>
                  <a:t>and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MU Serif Roman" panose="02000603000000000000" pitchFamily="2" charset="0"/>
                    <a:cs typeface="Arial" panose="020B0604020202020204" pitchFamily="34" charset="0"/>
                  </a:rPr>
                  <a:t> Backward </a:t>
                </a:r>
                <a:r>
                  <a:rPr lang="en-US" sz="1100" b="0" dirty="0">
                    <a:solidFill>
                      <a:srgbClr val="C00000"/>
                    </a:solidFill>
                    <a:latin typeface="Arial" panose="020B0604020202020204" pitchFamily="34" charset="0"/>
                    <a:ea typeface="CMU Serif Roman" panose="02000603000000000000" pitchFamily="2" charset="0"/>
                    <a:cs typeface="Arial" panose="020B0604020202020204" pitchFamily="34" charset="0"/>
                  </a:rPr>
                  <a:t> </a:t>
                </a:r>
                <a:r>
                  <a:rPr lang="en-US" sz="1100" b="0" dirty="0">
                    <a:latin typeface="Arial" panose="020B0604020202020204" pitchFamily="34" charset="0"/>
                    <a:ea typeface="CMU Serif Roman" panose="02000603000000000000" pitchFamily="2" charset="0"/>
                    <a:cs typeface="Arial" panose="020B0604020202020204" pitchFamily="34" charset="0"/>
                  </a:rPr>
                  <a:t>PDE 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CMU Serif Roman" panose="02000603000000000000" pitchFamily="2" charset="0"/>
                    <a:cs typeface="Arial" panose="020B0604020202020204" pitchFamily="34" charset="0"/>
                  </a:rPr>
                  <a:t>a</a:t>
                </a: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MU Serif Roman" panose="02000603000000000000" pitchFamily="2" charset="0"/>
                    <a:cs typeface="Arial" panose="020B0604020202020204" pitchFamily="34" charset="0"/>
                  </a:rPr>
                  <a:t>dvections of positions</a:t>
                </a:r>
                <a:endParaRPr kumimoji="0" lang="en-US" sz="11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MU Serif Roman" panose="02000603000000000000" pitchFamily="2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1A3D3F72-02AF-4EA9-BEB1-B7AA433ADF05}"/>
                </a:ext>
              </a:extLst>
            </p:cNvPr>
            <p:cNvSpPr/>
            <p:nvPr/>
          </p:nvSpPr>
          <p:spPr>
            <a:xfrm>
              <a:off x="4136964" y="5068244"/>
              <a:ext cx="2604669" cy="5273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CMU Serif Roman" panose="02000603000000000000" pitchFamily="2" charset="0"/>
                  <a:cs typeface="Arial" panose="020B0604020202020204" pitchFamily="34" charset="0"/>
                </a:rPr>
                <a:t>Feppon and Lermusiaux, SIAM Review ’18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5399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5" grpId="0"/>
      <p:bldP spid="149" grpId="0"/>
      <p:bldP spid="150" grpId="0"/>
      <p:bldP spid="43" grpId="0"/>
      <p:bldP spid="44" grpId="0"/>
      <p:bldP spid="84" grpId="0"/>
      <p:bldP spid="10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 1">
            <a:extLst>
              <a:ext uri="{FF2B5EF4-FFF2-40B4-BE49-F238E27FC236}">
                <a16:creationId xmlns:a16="http://schemas.microsoft.com/office/drawing/2014/main" id="{F8B809AF-0037-4E10-ADA3-DD2003CFB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587"/>
            <a:ext cx="9144000" cy="73885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Garamond" panose="02020404030301010803" pitchFamily="18" charset="0"/>
              </a:rPr>
              <a:t>Lagrangian Analysis of Inertial Particles</a:t>
            </a:r>
          </a:p>
        </p:txBody>
      </p:sp>
      <p:sp>
        <p:nvSpPr>
          <p:cNvPr id="29" name="Title 1 3">
            <a:extLst>
              <a:ext uri="{FF2B5EF4-FFF2-40B4-BE49-F238E27FC236}">
                <a16:creationId xmlns:a16="http://schemas.microsoft.com/office/drawing/2014/main" id="{FF72D108-57E3-4E36-B6B1-381782BD3E41}"/>
              </a:ext>
            </a:extLst>
          </p:cNvPr>
          <p:cNvSpPr txBox="1">
            <a:spLocks/>
          </p:cNvSpPr>
          <p:nvPr/>
        </p:nvSpPr>
        <p:spPr>
          <a:xfrm>
            <a:off x="546283" y="1594000"/>
            <a:ext cx="8084498" cy="4373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Garamond" panose="02020404030301010803" pitchFamily="18" charset="0"/>
              </a:rPr>
              <a:t>How do we integrate inertial particles into this methodology?</a:t>
            </a:r>
          </a:p>
        </p:txBody>
      </p: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9D45AFB1-90D3-4633-A5C5-4B9B3DF105A0}"/>
              </a:ext>
            </a:extLst>
          </p:cNvPr>
          <p:cNvGrpSpPr/>
          <p:nvPr/>
        </p:nvGrpSpPr>
        <p:grpSpPr>
          <a:xfrm>
            <a:off x="749976" y="4651655"/>
            <a:ext cx="3771561" cy="1882638"/>
            <a:chOff x="749976" y="4651655"/>
            <a:chExt cx="3771561" cy="1882638"/>
          </a:xfrm>
        </p:grpSpPr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96B64833-33FF-452A-A881-643B6881EECD}"/>
                </a:ext>
              </a:extLst>
            </p:cNvPr>
            <p:cNvGrpSpPr>
              <a:grpSpLocks noChangeAspect="1"/>
            </p:cNvGrpSpPr>
            <p:nvPr>
              <p:custDataLst>
                <p:tags r:id="rId203"/>
              </p:custDataLst>
            </p:nvPr>
          </p:nvGrpSpPr>
          <p:grpSpPr>
            <a:xfrm>
              <a:off x="1198562" y="5280025"/>
              <a:ext cx="2876551" cy="981075"/>
              <a:chOff x="1198562" y="5280025"/>
              <a:chExt cx="2876551" cy="981075"/>
            </a:xfrm>
          </p:grpSpPr>
          <p:sp>
            <p:nvSpPr>
              <p:cNvPr id="141" name="Freeform 132">
                <a:extLst>
                  <a:ext uri="{FF2B5EF4-FFF2-40B4-BE49-F238E27FC236}">
                    <a16:creationId xmlns:a16="http://schemas.microsoft.com/office/drawing/2014/main" id="{05DAB0B2-1211-4D6E-977B-1EB2C7EEBBB0}"/>
                  </a:ext>
                </a:extLst>
              </p:cNvPr>
              <p:cNvSpPr>
                <a:spLocks noEditPoints="1"/>
              </p:cNvSpPr>
              <p:nvPr>
                <p:custDataLst>
                  <p:tags r:id="rId204"/>
                </p:custDataLst>
              </p:nvPr>
            </p:nvSpPr>
            <p:spPr bwMode="auto">
              <a:xfrm>
                <a:off x="1296987" y="5280025"/>
                <a:ext cx="71438" cy="109538"/>
              </a:xfrm>
              <a:custGeom>
                <a:avLst/>
                <a:gdLst>
                  <a:gd name="T0" fmla="*/ 237 w 237"/>
                  <a:gd name="T1" fmla="*/ 6 h 352"/>
                  <a:gd name="T2" fmla="*/ 231 w 237"/>
                  <a:gd name="T3" fmla="*/ 0 h 352"/>
                  <a:gd name="T4" fmla="*/ 167 w 237"/>
                  <a:gd name="T5" fmla="*/ 6 h 352"/>
                  <a:gd name="T6" fmla="*/ 160 w 237"/>
                  <a:gd name="T7" fmla="*/ 15 h 352"/>
                  <a:gd name="T8" fmla="*/ 172 w 237"/>
                  <a:gd name="T9" fmla="*/ 21 h 352"/>
                  <a:gd name="T10" fmla="*/ 197 w 237"/>
                  <a:gd name="T11" fmla="*/ 30 h 352"/>
                  <a:gd name="T12" fmla="*/ 196 w 237"/>
                  <a:gd name="T13" fmla="*/ 40 h 352"/>
                  <a:gd name="T14" fmla="*/ 166 w 237"/>
                  <a:gd name="T15" fmla="*/ 158 h 352"/>
                  <a:gd name="T16" fmla="*/ 120 w 237"/>
                  <a:gd name="T17" fmla="*/ 126 h 352"/>
                  <a:gd name="T18" fmla="*/ 0 w 237"/>
                  <a:gd name="T19" fmla="*/ 272 h 352"/>
                  <a:gd name="T20" fmla="*/ 66 w 237"/>
                  <a:gd name="T21" fmla="*/ 352 h 352"/>
                  <a:gd name="T22" fmla="*/ 131 w 237"/>
                  <a:gd name="T23" fmla="*/ 315 h 352"/>
                  <a:gd name="T24" fmla="*/ 176 w 237"/>
                  <a:gd name="T25" fmla="*/ 352 h 352"/>
                  <a:gd name="T26" fmla="*/ 213 w 237"/>
                  <a:gd name="T27" fmla="*/ 325 h 352"/>
                  <a:gd name="T28" fmla="*/ 228 w 237"/>
                  <a:gd name="T29" fmla="*/ 275 h 352"/>
                  <a:gd name="T30" fmla="*/ 222 w 237"/>
                  <a:gd name="T31" fmla="*/ 270 h 352"/>
                  <a:gd name="T32" fmla="*/ 215 w 237"/>
                  <a:gd name="T33" fmla="*/ 279 h 352"/>
                  <a:gd name="T34" fmla="*/ 177 w 237"/>
                  <a:gd name="T35" fmla="*/ 341 h 352"/>
                  <a:gd name="T36" fmla="*/ 162 w 237"/>
                  <a:gd name="T37" fmla="*/ 318 h 352"/>
                  <a:gd name="T38" fmla="*/ 165 w 237"/>
                  <a:gd name="T39" fmla="*/ 294 h 352"/>
                  <a:gd name="T40" fmla="*/ 237 w 237"/>
                  <a:gd name="T41" fmla="*/ 6 h 352"/>
                  <a:gd name="T42" fmla="*/ 133 w 237"/>
                  <a:gd name="T43" fmla="*/ 287 h 352"/>
                  <a:gd name="T44" fmla="*/ 124 w 237"/>
                  <a:gd name="T45" fmla="*/ 306 h 352"/>
                  <a:gd name="T46" fmla="*/ 67 w 237"/>
                  <a:gd name="T47" fmla="*/ 341 h 352"/>
                  <a:gd name="T48" fmla="*/ 35 w 237"/>
                  <a:gd name="T49" fmla="*/ 294 h 352"/>
                  <a:gd name="T50" fmla="*/ 63 w 237"/>
                  <a:gd name="T51" fmla="*/ 185 h 352"/>
                  <a:gd name="T52" fmla="*/ 121 w 237"/>
                  <a:gd name="T53" fmla="*/ 137 h 352"/>
                  <a:gd name="T54" fmla="*/ 160 w 237"/>
                  <a:gd name="T55" fmla="*/ 181 h 352"/>
                  <a:gd name="T56" fmla="*/ 158 w 237"/>
                  <a:gd name="T57" fmla="*/ 189 h 352"/>
                  <a:gd name="T58" fmla="*/ 133 w 237"/>
                  <a:gd name="T59" fmla="*/ 287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37" h="352">
                    <a:moveTo>
                      <a:pt x="237" y="6"/>
                    </a:moveTo>
                    <a:cubicBezTo>
                      <a:pt x="237" y="5"/>
                      <a:pt x="237" y="0"/>
                      <a:pt x="231" y="0"/>
                    </a:cubicBezTo>
                    <a:cubicBezTo>
                      <a:pt x="223" y="0"/>
                      <a:pt x="176" y="5"/>
                      <a:pt x="167" y="6"/>
                    </a:cubicBezTo>
                    <a:cubicBezTo>
                      <a:pt x="163" y="6"/>
                      <a:pt x="160" y="9"/>
                      <a:pt x="160" y="15"/>
                    </a:cubicBezTo>
                    <a:cubicBezTo>
                      <a:pt x="160" y="21"/>
                      <a:pt x="165" y="21"/>
                      <a:pt x="172" y="21"/>
                    </a:cubicBezTo>
                    <a:cubicBezTo>
                      <a:pt x="196" y="21"/>
                      <a:pt x="197" y="25"/>
                      <a:pt x="197" y="30"/>
                    </a:cubicBezTo>
                    <a:lnTo>
                      <a:pt x="196" y="40"/>
                    </a:lnTo>
                    <a:lnTo>
                      <a:pt x="166" y="158"/>
                    </a:lnTo>
                    <a:cubicBezTo>
                      <a:pt x="157" y="139"/>
                      <a:pt x="142" y="126"/>
                      <a:pt x="120" y="126"/>
                    </a:cubicBezTo>
                    <a:cubicBezTo>
                      <a:pt x="62" y="126"/>
                      <a:pt x="0" y="199"/>
                      <a:pt x="0" y="272"/>
                    </a:cubicBezTo>
                    <a:cubicBezTo>
                      <a:pt x="0" y="319"/>
                      <a:pt x="27" y="352"/>
                      <a:pt x="66" y="352"/>
                    </a:cubicBezTo>
                    <a:cubicBezTo>
                      <a:pt x="76" y="352"/>
                      <a:pt x="101" y="350"/>
                      <a:pt x="131" y="315"/>
                    </a:cubicBezTo>
                    <a:cubicBezTo>
                      <a:pt x="135" y="335"/>
                      <a:pt x="152" y="352"/>
                      <a:pt x="176" y="352"/>
                    </a:cubicBezTo>
                    <a:cubicBezTo>
                      <a:pt x="194" y="352"/>
                      <a:pt x="205" y="340"/>
                      <a:pt x="213" y="325"/>
                    </a:cubicBezTo>
                    <a:cubicBezTo>
                      <a:pt x="222" y="307"/>
                      <a:pt x="228" y="276"/>
                      <a:pt x="228" y="275"/>
                    </a:cubicBezTo>
                    <a:cubicBezTo>
                      <a:pt x="228" y="270"/>
                      <a:pt x="224" y="270"/>
                      <a:pt x="222" y="270"/>
                    </a:cubicBezTo>
                    <a:cubicBezTo>
                      <a:pt x="217" y="270"/>
                      <a:pt x="217" y="272"/>
                      <a:pt x="215" y="279"/>
                    </a:cubicBezTo>
                    <a:cubicBezTo>
                      <a:pt x="207" y="312"/>
                      <a:pt x="198" y="341"/>
                      <a:pt x="177" y="341"/>
                    </a:cubicBezTo>
                    <a:cubicBezTo>
                      <a:pt x="164" y="341"/>
                      <a:pt x="162" y="328"/>
                      <a:pt x="162" y="318"/>
                    </a:cubicBezTo>
                    <a:cubicBezTo>
                      <a:pt x="162" y="306"/>
                      <a:pt x="163" y="303"/>
                      <a:pt x="165" y="294"/>
                    </a:cubicBezTo>
                    <a:lnTo>
                      <a:pt x="237" y="6"/>
                    </a:lnTo>
                    <a:close/>
                    <a:moveTo>
                      <a:pt x="133" y="287"/>
                    </a:moveTo>
                    <a:cubicBezTo>
                      <a:pt x="131" y="296"/>
                      <a:pt x="131" y="297"/>
                      <a:pt x="124" y="306"/>
                    </a:cubicBezTo>
                    <a:cubicBezTo>
                      <a:pt x="102" y="333"/>
                      <a:pt x="81" y="341"/>
                      <a:pt x="67" y="341"/>
                    </a:cubicBezTo>
                    <a:cubicBezTo>
                      <a:pt x="42" y="341"/>
                      <a:pt x="35" y="314"/>
                      <a:pt x="35" y="294"/>
                    </a:cubicBezTo>
                    <a:cubicBezTo>
                      <a:pt x="35" y="269"/>
                      <a:pt x="51" y="208"/>
                      <a:pt x="63" y="185"/>
                    </a:cubicBezTo>
                    <a:cubicBezTo>
                      <a:pt x="78" y="155"/>
                      <a:pt x="101" y="137"/>
                      <a:pt x="121" y="137"/>
                    </a:cubicBezTo>
                    <a:cubicBezTo>
                      <a:pt x="153" y="137"/>
                      <a:pt x="160" y="178"/>
                      <a:pt x="160" y="181"/>
                    </a:cubicBezTo>
                    <a:cubicBezTo>
                      <a:pt x="160" y="184"/>
                      <a:pt x="159" y="187"/>
                      <a:pt x="158" y="189"/>
                    </a:cubicBezTo>
                    <a:lnTo>
                      <a:pt x="133" y="28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142" name="Freeform 133">
                <a:extLst>
                  <a:ext uri="{FF2B5EF4-FFF2-40B4-BE49-F238E27FC236}">
                    <a16:creationId xmlns:a16="http://schemas.microsoft.com/office/drawing/2014/main" id="{87C64B12-3CBA-4D4B-A0ED-08379FCDB1D2}"/>
                  </a:ext>
                </a:extLst>
              </p:cNvPr>
              <p:cNvSpPr>
                <a:spLocks/>
              </p:cNvSpPr>
              <p:nvPr>
                <p:custDataLst>
                  <p:tags r:id="rId205"/>
                </p:custDataLst>
              </p:nvPr>
            </p:nvSpPr>
            <p:spPr bwMode="auto">
              <a:xfrm>
                <a:off x="1371600" y="5318125"/>
                <a:ext cx="85725" cy="68263"/>
              </a:xfrm>
              <a:custGeom>
                <a:avLst/>
                <a:gdLst>
                  <a:gd name="T0" fmla="*/ 162 w 281"/>
                  <a:gd name="T1" fmla="*/ 99 h 221"/>
                  <a:gd name="T2" fmla="*/ 220 w 281"/>
                  <a:gd name="T3" fmla="*/ 34 h 221"/>
                  <a:gd name="T4" fmla="*/ 271 w 281"/>
                  <a:gd name="T5" fmla="*/ 23 h 221"/>
                  <a:gd name="T6" fmla="*/ 271 w 281"/>
                  <a:gd name="T7" fmla="*/ 0 h 221"/>
                  <a:gd name="T8" fmla="*/ 225 w 281"/>
                  <a:gd name="T9" fmla="*/ 2 h 221"/>
                  <a:gd name="T10" fmla="*/ 174 w 281"/>
                  <a:gd name="T11" fmla="*/ 0 h 221"/>
                  <a:gd name="T12" fmla="*/ 174 w 281"/>
                  <a:gd name="T13" fmla="*/ 23 h 221"/>
                  <a:gd name="T14" fmla="*/ 193 w 281"/>
                  <a:gd name="T15" fmla="*/ 28 h 221"/>
                  <a:gd name="T16" fmla="*/ 189 w 281"/>
                  <a:gd name="T17" fmla="*/ 34 h 221"/>
                  <a:gd name="T18" fmla="*/ 147 w 281"/>
                  <a:gd name="T19" fmla="*/ 81 h 221"/>
                  <a:gd name="T20" fmla="*/ 98 w 281"/>
                  <a:gd name="T21" fmla="*/ 23 h 221"/>
                  <a:gd name="T22" fmla="*/ 118 w 281"/>
                  <a:gd name="T23" fmla="*/ 23 h 221"/>
                  <a:gd name="T24" fmla="*/ 118 w 281"/>
                  <a:gd name="T25" fmla="*/ 0 h 221"/>
                  <a:gd name="T26" fmla="*/ 58 w 281"/>
                  <a:gd name="T27" fmla="*/ 2 h 221"/>
                  <a:gd name="T28" fmla="*/ 3 w 281"/>
                  <a:gd name="T29" fmla="*/ 0 h 221"/>
                  <a:gd name="T30" fmla="*/ 3 w 281"/>
                  <a:gd name="T31" fmla="*/ 23 h 221"/>
                  <a:gd name="T32" fmla="*/ 38 w 281"/>
                  <a:gd name="T33" fmla="*/ 23 h 221"/>
                  <a:gd name="T34" fmla="*/ 116 w 281"/>
                  <a:gd name="T35" fmla="*/ 115 h 221"/>
                  <a:gd name="T36" fmla="*/ 51 w 281"/>
                  <a:gd name="T37" fmla="*/ 189 h 221"/>
                  <a:gd name="T38" fmla="*/ 0 w 281"/>
                  <a:gd name="T39" fmla="*/ 198 h 221"/>
                  <a:gd name="T40" fmla="*/ 0 w 281"/>
                  <a:gd name="T41" fmla="*/ 221 h 221"/>
                  <a:gd name="T42" fmla="*/ 46 w 281"/>
                  <a:gd name="T43" fmla="*/ 220 h 221"/>
                  <a:gd name="T44" fmla="*/ 97 w 281"/>
                  <a:gd name="T45" fmla="*/ 221 h 221"/>
                  <a:gd name="T46" fmla="*/ 97 w 281"/>
                  <a:gd name="T47" fmla="*/ 198 h 221"/>
                  <a:gd name="T48" fmla="*/ 79 w 281"/>
                  <a:gd name="T49" fmla="*/ 193 h 221"/>
                  <a:gd name="T50" fmla="*/ 83 w 281"/>
                  <a:gd name="T51" fmla="*/ 188 h 221"/>
                  <a:gd name="T52" fmla="*/ 131 w 281"/>
                  <a:gd name="T53" fmla="*/ 133 h 221"/>
                  <a:gd name="T54" fmla="*/ 186 w 281"/>
                  <a:gd name="T55" fmla="*/ 198 h 221"/>
                  <a:gd name="T56" fmla="*/ 166 w 281"/>
                  <a:gd name="T57" fmla="*/ 198 h 221"/>
                  <a:gd name="T58" fmla="*/ 166 w 281"/>
                  <a:gd name="T59" fmla="*/ 221 h 221"/>
                  <a:gd name="T60" fmla="*/ 226 w 281"/>
                  <a:gd name="T61" fmla="*/ 220 h 221"/>
                  <a:gd name="T62" fmla="*/ 281 w 281"/>
                  <a:gd name="T63" fmla="*/ 221 h 221"/>
                  <a:gd name="T64" fmla="*/ 281 w 281"/>
                  <a:gd name="T65" fmla="*/ 198 h 221"/>
                  <a:gd name="T66" fmla="*/ 246 w 281"/>
                  <a:gd name="T67" fmla="*/ 198 h 221"/>
                  <a:gd name="T68" fmla="*/ 162 w 281"/>
                  <a:gd name="T69" fmla="*/ 99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81" h="221">
                    <a:moveTo>
                      <a:pt x="162" y="99"/>
                    </a:moveTo>
                    <a:lnTo>
                      <a:pt x="220" y="34"/>
                    </a:lnTo>
                    <a:cubicBezTo>
                      <a:pt x="227" y="27"/>
                      <a:pt x="230" y="23"/>
                      <a:pt x="271" y="23"/>
                    </a:cubicBezTo>
                    <a:lnTo>
                      <a:pt x="271" y="0"/>
                    </a:lnTo>
                    <a:cubicBezTo>
                      <a:pt x="254" y="1"/>
                      <a:pt x="228" y="2"/>
                      <a:pt x="225" y="2"/>
                    </a:cubicBezTo>
                    <a:cubicBezTo>
                      <a:pt x="213" y="2"/>
                      <a:pt x="188" y="1"/>
                      <a:pt x="174" y="0"/>
                    </a:cubicBezTo>
                    <a:lnTo>
                      <a:pt x="174" y="23"/>
                    </a:lnTo>
                    <a:cubicBezTo>
                      <a:pt x="181" y="23"/>
                      <a:pt x="187" y="24"/>
                      <a:pt x="193" y="28"/>
                    </a:cubicBezTo>
                    <a:cubicBezTo>
                      <a:pt x="191" y="31"/>
                      <a:pt x="191" y="32"/>
                      <a:pt x="189" y="34"/>
                    </a:cubicBezTo>
                    <a:lnTo>
                      <a:pt x="147" y="81"/>
                    </a:lnTo>
                    <a:lnTo>
                      <a:pt x="98" y="23"/>
                    </a:lnTo>
                    <a:lnTo>
                      <a:pt x="118" y="23"/>
                    </a:lnTo>
                    <a:lnTo>
                      <a:pt x="118" y="0"/>
                    </a:lnTo>
                    <a:cubicBezTo>
                      <a:pt x="105" y="1"/>
                      <a:pt x="74" y="2"/>
                      <a:pt x="58" y="2"/>
                    </a:cubicBezTo>
                    <a:cubicBezTo>
                      <a:pt x="42" y="2"/>
                      <a:pt x="19" y="1"/>
                      <a:pt x="3" y="0"/>
                    </a:cubicBezTo>
                    <a:lnTo>
                      <a:pt x="3" y="23"/>
                    </a:lnTo>
                    <a:lnTo>
                      <a:pt x="38" y="23"/>
                    </a:lnTo>
                    <a:lnTo>
                      <a:pt x="116" y="115"/>
                    </a:lnTo>
                    <a:lnTo>
                      <a:pt x="51" y="189"/>
                    </a:lnTo>
                    <a:cubicBezTo>
                      <a:pt x="42" y="198"/>
                      <a:pt x="24" y="198"/>
                      <a:pt x="0" y="198"/>
                    </a:cubicBezTo>
                    <a:lnTo>
                      <a:pt x="0" y="221"/>
                    </a:lnTo>
                    <a:cubicBezTo>
                      <a:pt x="18" y="220"/>
                      <a:pt x="44" y="220"/>
                      <a:pt x="46" y="220"/>
                    </a:cubicBezTo>
                    <a:cubicBezTo>
                      <a:pt x="59" y="220"/>
                      <a:pt x="87" y="221"/>
                      <a:pt x="97" y="221"/>
                    </a:cubicBezTo>
                    <a:lnTo>
                      <a:pt x="97" y="198"/>
                    </a:lnTo>
                    <a:cubicBezTo>
                      <a:pt x="88" y="198"/>
                      <a:pt x="79" y="196"/>
                      <a:pt x="79" y="193"/>
                    </a:cubicBezTo>
                    <a:cubicBezTo>
                      <a:pt x="79" y="192"/>
                      <a:pt x="79" y="192"/>
                      <a:pt x="83" y="188"/>
                    </a:cubicBezTo>
                    <a:lnTo>
                      <a:pt x="131" y="133"/>
                    </a:lnTo>
                    <a:lnTo>
                      <a:pt x="186" y="198"/>
                    </a:lnTo>
                    <a:lnTo>
                      <a:pt x="166" y="198"/>
                    </a:lnTo>
                    <a:lnTo>
                      <a:pt x="166" y="221"/>
                    </a:lnTo>
                    <a:cubicBezTo>
                      <a:pt x="179" y="221"/>
                      <a:pt x="210" y="220"/>
                      <a:pt x="226" y="220"/>
                    </a:cubicBezTo>
                    <a:cubicBezTo>
                      <a:pt x="242" y="220"/>
                      <a:pt x="265" y="221"/>
                      <a:pt x="281" y="221"/>
                    </a:cubicBezTo>
                    <a:lnTo>
                      <a:pt x="281" y="198"/>
                    </a:lnTo>
                    <a:lnTo>
                      <a:pt x="246" y="198"/>
                    </a:lnTo>
                    <a:lnTo>
                      <a:pt x="162" y="99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143" name="Rectangle 134">
                <a:extLst>
                  <a:ext uri="{FF2B5EF4-FFF2-40B4-BE49-F238E27FC236}">
                    <a16:creationId xmlns:a16="http://schemas.microsoft.com/office/drawing/2014/main" id="{AAE9C5F2-65A2-439B-8F9A-678DD6769497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06"/>
                </p:custDataLst>
              </p:nvPr>
            </p:nvSpPr>
            <p:spPr bwMode="auto">
              <a:xfrm>
                <a:off x="1290637" y="5449888"/>
                <a:ext cx="169863" cy="6350"/>
              </a:xfrm>
              <a:prstGeom prst="rect">
                <a:avLst/>
              </a:pr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144" name="Freeform 135">
                <a:extLst>
                  <a:ext uri="{FF2B5EF4-FFF2-40B4-BE49-F238E27FC236}">
                    <a16:creationId xmlns:a16="http://schemas.microsoft.com/office/drawing/2014/main" id="{7431DF69-C548-4766-AE8D-29B3F5DAD17F}"/>
                  </a:ext>
                </a:extLst>
              </p:cNvPr>
              <p:cNvSpPr>
                <a:spLocks noEditPoints="1"/>
              </p:cNvSpPr>
              <p:nvPr>
                <p:custDataLst>
                  <p:tags r:id="rId207"/>
                </p:custDataLst>
              </p:nvPr>
            </p:nvSpPr>
            <p:spPr bwMode="auto">
              <a:xfrm>
                <a:off x="1314450" y="5491163"/>
                <a:ext cx="73025" cy="107950"/>
              </a:xfrm>
              <a:custGeom>
                <a:avLst/>
                <a:gdLst>
                  <a:gd name="T0" fmla="*/ 238 w 238"/>
                  <a:gd name="T1" fmla="*/ 6 h 352"/>
                  <a:gd name="T2" fmla="*/ 231 w 238"/>
                  <a:gd name="T3" fmla="*/ 0 h 352"/>
                  <a:gd name="T4" fmla="*/ 168 w 238"/>
                  <a:gd name="T5" fmla="*/ 6 h 352"/>
                  <a:gd name="T6" fmla="*/ 161 w 238"/>
                  <a:gd name="T7" fmla="*/ 15 h 352"/>
                  <a:gd name="T8" fmla="*/ 173 w 238"/>
                  <a:gd name="T9" fmla="*/ 21 h 352"/>
                  <a:gd name="T10" fmla="*/ 198 w 238"/>
                  <a:gd name="T11" fmla="*/ 30 h 352"/>
                  <a:gd name="T12" fmla="*/ 196 w 238"/>
                  <a:gd name="T13" fmla="*/ 40 h 352"/>
                  <a:gd name="T14" fmla="*/ 166 w 238"/>
                  <a:gd name="T15" fmla="*/ 158 h 352"/>
                  <a:gd name="T16" fmla="*/ 120 w 238"/>
                  <a:gd name="T17" fmla="*/ 126 h 352"/>
                  <a:gd name="T18" fmla="*/ 0 w 238"/>
                  <a:gd name="T19" fmla="*/ 272 h 352"/>
                  <a:gd name="T20" fmla="*/ 67 w 238"/>
                  <a:gd name="T21" fmla="*/ 352 h 352"/>
                  <a:gd name="T22" fmla="*/ 131 w 238"/>
                  <a:gd name="T23" fmla="*/ 314 h 352"/>
                  <a:gd name="T24" fmla="*/ 177 w 238"/>
                  <a:gd name="T25" fmla="*/ 352 h 352"/>
                  <a:gd name="T26" fmla="*/ 214 w 238"/>
                  <a:gd name="T27" fmla="*/ 324 h 352"/>
                  <a:gd name="T28" fmla="*/ 229 w 238"/>
                  <a:gd name="T29" fmla="*/ 275 h 352"/>
                  <a:gd name="T30" fmla="*/ 223 w 238"/>
                  <a:gd name="T31" fmla="*/ 270 h 352"/>
                  <a:gd name="T32" fmla="*/ 216 w 238"/>
                  <a:gd name="T33" fmla="*/ 279 h 352"/>
                  <a:gd name="T34" fmla="*/ 178 w 238"/>
                  <a:gd name="T35" fmla="*/ 341 h 352"/>
                  <a:gd name="T36" fmla="*/ 163 w 238"/>
                  <a:gd name="T37" fmla="*/ 318 h 352"/>
                  <a:gd name="T38" fmla="*/ 166 w 238"/>
                  <a:gd name="T39" fmla="*/ 294 h 352"/>
                  <a:gd name="T40" fmla="*/ 238 w 238"/>
                  <a:gd name="T41" fmla="*/ 6 h 352"/>
                  <a:gd name="T42" fmla="*/ 134 w 238"/>
                  <a:gd name="T43" fmla="*/ 287 h 352"/>
                  <a:gd name="T44" fmla="*/ 124 w 238"/>
                  <a:gd name="T45" fmla="*/ 305 h 352"/>
                  <a:gd name="T46" fmla="*/ 68 w 238"/>
                  <a:gd name="T47" fmla="*/ 341 h 352"/>
                  <a:gd name="T48" fmla="*/ 36 w 238"/>
                  <a:gd name="T49" fmla="*/ 294 h 352"/>
                  <a:gd name="T50" fmla="*/ 63 w 238"/>
                  <a:gd name="T51" fmla="*/ 185 h 352"/>
                  <a:gd name="T52" fmla="*/ 121 w 238"/>
                  <a:gd name="T53" fmla="*/ 137 h 352"/>
                  <a:gd name="T54" fmla="*/ 160 w 238"/>
                  <a:gd name="T55" fmla="*/ 181 h 352"/>
                  <a:gd name="T56" fmla="*/ 159 w 238"/>
                  <a:gd name="T57" fmla="*/ 189 h 352"/>
                  <a:gd name="T58" fmla="*/ 134 w 238"/>
                  <a:gd name="T59" fmla="*/ 287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38" h="352">
                    <a:moveTo>
                      <a:pt x="238" y="6"/>
                    </a:moveTo>
                    <a:cubicBezTo>
                      <a:pt x="238" y="5"/>
                      <a:pt x="238" y="0"/>
                      <a:pt x="231" y="0"/>
                    </a:cubicBezTo>
                    <a:cubicBezTo>
                      <a:pt x="224" y="0"/>
                      <a:pt x="176" y="5"/>
                      <a:pt x="168" y="6"/>
                    </a:cubicBezTo>
                    <a:cubicBezTo>
                      <a:pt x="164" y="6"/>
                      <a:pt x="161" y="9"/>
                      <a:pt x="161" y="15"/>
                    </a:cubicBezTo>
                    <a:cubicBezTo>
                      <a:pt x="161" y="21"/>
                      <a:pt x="165" y="21"/>
                      <a:pt x="173" y="21"/>
                    </a:cubicBezTo>
                    <a:cubicBezTo>
                      <a:pt x="197" y="21"/>
                      <a:pt x="198" y="25"/>
                      <a:pt x="198" y="30"/>
                    </a:cubicBezTo>
                    <a:lnTo>
                      <a:pt x="196" y="40"/>
                    </a:lnTo>
                    <a:lnTo>
                      <a:pt x="166" y="158"/>
                    </a:lnTo>
                    <a:cubicBezTo>
                      <a:pt x="157" y="139"/>
                      <a:pt x="143" y="126"/>
                      <a:pt x="120" y="126"/>
                    </a:cubicBezTo>
                    <a:cubicBezTo>
                      <a:pt x="62" y="126"/>
                      <a:pt x="0" y="199"/>
                      <a:pt x="0" y="272"/>
                    </a:cubicBezTo>
                    <a:cubicBezTo>
                      <a:pt x="0" y="319"/>
                      <a:pt x="28" y="352"/>
                      <a:pt x="67" y="352"/>
                    </a:cubicBezTo>
                    <a:cubicBezTo>
                      <a:pt x="76" y="352"/>
                      <a:pt x="101" y="350"/>
                      <a:pt x="131" y="314"/>
                    </a:cubicBezTo>
                    <a:cubicBezTo>
                      <a:pt x="135" y="335"/>
                      <a:pt x="153" y="352"/>
                      <a:pt x="177" y="352"/>
                    </a:cubicBezTo>
                    <a:cubicBezTo>
                      <a:pt x="194" y="352"/>
                      <a:pt x="206" y="340"/>
                      <a:pt x="214" y="324"/>
                    </a:cubicBezTo>
                    <a:cubicBezTo>
                      <a:pt x="222" y="306"/>
                      <a:pt x="229" y="276"/>
                      <a:pt x="229" y="275"/>
                    </a:cubicBezTo>
                    <a:cubicBezTo>
                      <a:pt x="229" y="270"/>
                      <a:pt x="224" y="270"/>
                      <a:pt x="223" y="270"/>
                    </a:cubicBezTo>
                    <a:cubicBezTo>
                      <a:pt x="218" y="270"/>
                      <a:pt x="217" y="272"/>
                      <a:pt x="216" y="279"/>
                    </a:cubicBezTo>
                    <a:cubicBezTo>
                      <a:pt x="207" y="311"/>
                      <a:pt x="198" y="341"/>
                      <a:pt x="178" y="341"/>
                    </a:cubicBezTo>
                    <a:cubicBezTo>
                      <a:pt x="164" y="341"/>
                      <a:pt x="163" y="328"/>
                      <a:pt x="163" y="318"/>
                    </a:cubicBezTo>
                    <a:cubicBezTo>
                      <a:pt x="163" y="306"/>
                      <a:pt x="164" y="302"/>
                      <a:pt x="166" y="294"/>
                    </a:cubicBezTo>
                    <a:lnTo>
                      <a:pt x="238" y="6"/>
                    </a:lnTo>
                    <a:close/>
                    <a:moveTo>
                      <a:pt x="134" y="287"/>
                    </a:moveTo>
                    <a:cubicBezTo>
                      <a:pt x="131" y="296"/>
                      <a:pt x="131" y="297"/>
                      <a:pt x="124" y="305"/>
                    </a:cubicBezTo>
                    <a:cubicBezTo>
                      <a:pt x="102" y="333"/>
                      <a:pt x="81" y="341"/>
                      <a:pt x="68" y="341"/>
                    </a:cubicBezTo>
                    <a:cubicBezTo>
                      <a:pt x="43" y="341"/>
                      <a:pt x="36" y="313"/>
                      <a:pt x="36" y="294"/>
                    </a:cubicBezTo>
                    <a:cubicBezTo>
                      <a:pt x="36" y="269"/>
                      <a:pt x="52" y="208"/>
                      <a:pt x="63" y="185"/>
                    </a:cubicBezTo>
                    <a:cubicBezTo>
                      <a:pt x="78" y="155"/>
                      <a:pt x="101" y="137"/>
                      <a:pt x="121" y="137"/>
                    </a:cubicBezTo>
                    <a:cubicBezTo>
                      <a:pt x="153" y="137"/>
                      <a:pt x="160" y="178"/>
                      <a:pt x="160" y="181"/>
                    </a:cubicBezTo>
                    <a:cubicBezTo>
                      <a:pt x="160" y="184"/>
                      <a:pt x="159" y="187"/>
                      <a:pt x="159" y="189"/>
                    </a:cubicBezTo>
                    <a:lnTo>
                      <a:pt x="134" y="28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145" name="Freeform 136">
                <a:extLst>
                  <a:ext uri="{FF2B5EF4-FFF2-40B4-BE49-F238E27FC236}">
                    <a16:creationId xmlns:a16="http://schemas.microsoft.com/office/drawing/2014/main" id="{E7D75775-2E2F-4716-BADA-151AB41FB3DB}"/>
                  </a:ext>
                </a:extLst>
              </p:cNvPr>
              <p:cNvSpPr>
                <a:spLocks/>
              </p:cNvSpPr>
              <p:nvPr>
                <p:custDataLst>
                  <p:tags r:id="rId208"/>
                </p:custDataLst>
              </p:nvPr>
            </p:nvSpPr>
            <p:spPr bwMode="auto">
              <a:xfrm>
                <a:off x="1390650" y="5500688"/>
                <a:ext cx="46038" cy="98425"/>
              </a:xfrm>
              <a:custGeom>
                <a:avLst/>
                <a:gdLst>
                  <a:gd name="T0" fmla="*/ 91 w 153"/>
                  <a:gd name="T1" fmla="*/ 113 h 318"/>
                  <a:gd name="T2" fmla="*/ 138 w 153"/>
                  <a:gd name="T3" fmla="*/ 113 h 318"/>
                  <a:gd name="T4" fmla="*/ 153 w 153"/>
                  <a:gd name="T5" fmla="*/ 103 h 318"/>
                  <a:gd name="T6" fmla="*/ 139 w 153"/>
                  <a:gd name="T7" fmla="*/ 97 h 318"/>
                  <a:gd name="T8" fmla="*/ 95 w 153"/>
                  <a:gd name="T9" fmla="*/ 97 h 318"/>
                  <a:gd name="T10" fmla="*/ 116 w 153"/>
                  <a:gd name="T11" fmla="*/ 14 h 318"/>
                  <a:gd name="T12" fmla="*/ 101 w 153"/>
                  <a:gd name="T13" fmla="*/ 0 h 318"/>
                  <a:gd name="T14" fmla="*/ 81 w 153"/>
                  <a:gd name="T15" fmla="*/ 18 h 318"/>
                  <a:gd name="T16" fmla="*/ 62 w 153"/>
                  <a:gd name="T17" fmla="*/ 97 h 318"/>
                  <a:gd name="T18" fmla="*/ 15 w 153"/>
                  <a:gd name="T19" fmla="*/ 97 h 318"/>
                  <a:gd name="T20" fmla="*/ 0 w 153"/>
                  <a:gd name="T21" fmla="*/ 107 h 318"/>
                  <a:gd name="T22" fmla="*/ 14 w 153"/>
                  <a:gd name="T23" fmla="*/ 113 h 318"/>
                  <a:gd name="T24" fmla="*/ 58 w 153"/>
                  <a:gd name="T25" fmla="*/ 113 h 318"/>
                  <a:gd name="T26" fmla="*/ 20 w 153"/>
                  <a:gd name="T27" fmla="*/ 272 h 318"/>
                  <a:gd name="T28" fmla="*/ 66 w 153"/>
                  <a:gd name="T29" fmla="*/ 318 h 318"/>
                  <a:gd name="T30" fmla="*/ 145 w 153"/>
                  <a:gd name="T31" fmla="*/ 241 h 318"/>
                  <a:gd name="T32" fmla="*/ 139 w 153"/>
                  <a:gd name="T33" fmla="*/ 236 h 318"/>
                  <a:gd name="T34" fmla="*/ 132 w 153"/>
                  <a:gd name="T35" fmla="*/ 243 h 318"/>
                  <a:gd name="T36" fmla="*/ 67 w 153"/>
                  <a:gd name="T37" fmla="*/ 307 h 318"/>
                  <a:gd name="T38" fmla="*/ 51 w 153"/>
                  <a:gd name="T39" fmla="*/ 284 h 318"/>
                  <a:gd name="T40" fmla="*/ 54 w 153"/>
                  <a:gd name="T41" fmla="*/ 260 h 318"/>
                  <a:gd name="T42" fmla="*/ 91 w 153"/>
                  <a:gd name="T43" fmla="*/ 11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3" h="318">
                    <a:moveTo>
                      <a:pt x="91" y="113"/>
                    </a:moveTo>
                    <a:lnTo>
                      <a:pt x="138" y="113"/>
                    </a:lnTo>
                    <a:cubicBezTo>
                      <a:pt x="148" y="113"/>
                      <a:pt x="153" y="113"/>
                      <a:pt x="153" y="103"/>
                    </a:cubicBezTo>
                    <a:cubicBezTo>
                      <a:pt x="153" y="97"/>
                      <a:pt x="148" y="97"/>
                      <a:pt x="139" y="97"/>
                    </a:cubicBezTo>
                    <a:lnTo>
                      <a:pt x="95" y="97"/>
                    </a:lnTo>
                    <a:cubicBezTo>
                      <a:pt x="113" y="26"/>
                      <a:pt x="116" y="17"/>
                      <a:pt x="116" y="14"/>
                    </a:cubicBezTo>
                    <a:cubicBezTo>
                      <a:pt x="116" y="5"/>
                      <a:pt x="110" y="0"/>
                      <a:pt x="101" y="0"/>
                    </a:cubicBezTo>
                    <a:cubicBezTo>
                      <a:pt x="100" y="0"/>
                      <a:pt x="86" y="1"/>
                      <a:pt x="81" y="18"/>
                    </a:cubicBezTo>
                    <a:lnTo>
                      <a:pt x="62" y="97"/>
                    </a:lnTo>
                    <a:lnTo>
                      <a:pt x="15" y="97"/>
                    </a:lnTo>
                    <a:cubicBezTo>
                      <a:pt x="5" y="97"/>
                      <a:pt x="0" y="97"/>
                      <a:pt x="0" y="107"/>
                    </a:cubicBezTo>
                    <a:cubicBezTo>
                      <a:pt x="0" y="113"/>
                      <a:pt x="4" y="113"/>
                      <a:pt x="14" y="113"/>
                    </a:cubicBezTo>
                    <a:lnTo>
                      <a:pt x="58" y="113"/>
                    </a:lnTo>
                    <a:cubicBezTo>
                      <a:pt x="22" y="254"/>
                      <a:pt x="20" y="263"/>
                      <a:pt x="20" y="272"/>
                    </a:cubicBezTo>
                    <a:cubicBezTo>
                      <a:pt x="20" y="299"/>
                      <a:pt x="39" y="318"/>
                      <a:pt x="66" y="318"/>
                    </a:cubicBezTo>
                    <a:cubicBezTo>
                      <a:pt x="117" y="318"/>
                      <a:pt x="145" y="245"/>
                      <a:pt x="145" y="241"/>
                    </a:cubicBezTo>
                    <a:cubicBezTo>
                      <a:pt x="145" y="236"/>
                      <a:pt x="141" y="236"/>
                      <a:pt x="139" y="236"/>
                    </a:cubicBezTo>
                    <a:cubicBezTo>
                      <a:pt x="135" y="236"/>
                      <a:pt x="134" y="237"/>
                      <a:pt x="132" y="243"/>
                    </a:cubicBezTo>
                    <a:cubicBezTo>
                      <a:pt x="110" y="295"/>
                      <a:pt x="84" y="307"/>
                      <a:pt x="67" y="307"/>
                    </a:cubicBezTo>
                    <a:cubicBezTo>
                      <a:pt x="56" y="307"/>
                      <a:pt x="51" y="300"/>
                      <a:pt x="51" y="284"/>
                    </a:cubicBezTo>
                    <a:cubicBezTo>
                      <a:pt x="51" y="272"/>
                      <a:pt x="52" y="268"/>
                      <a:pt x="54" y="260"/>
                    </a:cubicBezTo>
                    <a:lnTo>
                      <a:pt x="91" y="113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146" name="Freeform 137">
                <a:extLst>
                  <a:ext uri="{FF2B5EF4-FFF2-40B4-BE49-F238E27FC236}">
                    <a16:creationId xmlns:a16="http://schemas.microsoft.com/office/drawing/2014/main" id="{40EFA419-DE7B-4E65-B05F-B15627501569}"/>
                  </a:ext>
                </a:extLst>
              </p:cNvPr>
              <p:cNvSpPr>
                <a:spLocks noEditPoints="1"/>
              </p:cNvSpPr>
              <p:nvPr>
                <p:custDataLst>
                  <p:tags r:id="rId209"/>
                </p:custDataLst>
              </p:nvPr>
            </p:nvSpPr>
            <p:spPr bwMode="auto">
              <a:xfrm>
                <a:off x="1528762" y="5435600"/>
                <a:ext cx="100013" cy="34925"/>
              </a:xfrm>
              <a:custGeom>
                <a:avLst/>
                <a:gdLst>
                  <a:gd name="T0" fmla="*/ 314 w 331"/>
                  <a:gd name="T1" fmla="*/ 20 h 117"/>
                  <a:gd name="T2" fmla="*/ 331 w 331"/>
                  <a:gd name="T3" fmla="*/ 10 h 117"/>
                  <a:gd name="T4" fmla="*/ 315 w 331"/>
                  <a:gd name="T5" fmla="*/ 0 h 117"/>
                  <a:gd name="T6" fmla="*/ 16 w 331"/>
                  <a:gd name="T7" fmla="*/ 0 h 117"/>
                  <a:gd name="T8" fmla="*/ 0 w 331"/>
                  <a:gd name="T9" fmla="*/ 10 h 117"/>
                  <a:gd name="T10" fmla="*/ 17 w 331"/>
                  <a:gd name="T11" fmla="*/ 20 h 117"/>
                  <a:gd name="T12" fmla="*/ 314 w 331"/>
                  <a:gd name="T13" fmla="*/ 20 h 117"/>
                  <a:gd name="T14" fmla="*/ 315 w 331"/>
                  <a:gd name="T15" fmla="*/ 117 h 117"/>
                  <a:gd name="T16" fmla="*/ 331 w 331"/>
                  <a:gd name="T17" fmla="*/ 107 h 117"/>
                  <a:gd name="T18" fmla="*/ 314 w 331"/>
                  <a:gd name="T19" fmla="*/ 97 h 117"/>
                  <a:gd name="T20" fmla="*/ 17 w 331"/>
                  <a:gd name="T21" fmla="*/ 97 h 117"/>
                  <a:gd name="T22" fmla="*/ 0 w 331"/>
                  <a:gd name="T23" fmla="*/ 107 h 117"/>
                  <a:gd name="T24" fmla="*/ 16 w 331"/>
                  <a:gd name="T25" fmla="*/ 117 h 117"/>
                  <a:gd name="T26" fmla="*/ 315 w 331"/>
                  <a:gd name="T2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1" h="117">
                    <a:moveTo>
                      <a:pt x="314" y="20"/>
                    </a:moveTo>
                    <a:cubicBezTo>
                      <a:pt x="322" y="20"/>
                      <a:pt x="331" y="20"/>
                      <a:pt x="331" y="10"/>
                    </a:cubicBezTo>
                    <a:cubicBezTo>
                      <a:pt x="331" y="0"/>
                      <a:pt x="322" y="0"/>
                      <a:pt x="315" y="0"/>
                    </a:cubicBezTo>
                    <a:lnTo>
                      <a:pt x="16" y="0"/>
                    </a:lnTo>
                    <a:cubicBezTo>
                      <a:pt x="9" y="0"/>
                      <a:pt x="0" y="0"/>
                      <a:pt x="0" y="10"/>
                    </a:cubicBezTo>
                    <a:cubicBezTo>
                      <a:pt x="0" y="20"/>
                      <a:pt x="9" y="20"/>
                      <a:pt x="17" y="20"/>
                    </a:cubicBezTo>
                    <a:lnTo>
                      <a:pt x="314" y="20"/>
                    </a:lnTo>
                    <a:close/>
                    <a:moveTo>
                      <a:pt x="315" y="117"/>
                    </a:moveTo>
                    <a:cubicBezTo>
                      <a:pt x="322" y="117"/>
                      <a:pt x="331" y="117"/>
                      <a:pt x="331" y="107"/>
                    </a:cubicBezTo>
                    <a:cubicBezTo>
                      <a:pt x="331" y="97"/>
                      <a:pt x="322" y="97"/>
                      <a:pt x="314" y="97"/>
                    </a:cubicBezTo>
                    <a:lnTo>
                      <a:pt x="17" y="97"/>
                    </a:lnTo>
                    <a:cubicBezTo>
                      <a:pt x="9" y="97"/>
                      <a:pt x="0" y="97"/>
                      <a:pt x="0" y="107"/>
                    </a:cubicBezTo>
                    <a:cubicBezTo>
                      <a:pt x="0" y="117"/>
                      <a:pt x="9" y="117"/>
                      <a:pt x="16" y="117"/>
                    </a:cubicBezTo>
                    <a:lnTo>
                      <a:pt x="315" y="11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147" name="Freeform 138">
                <a:extLst>
                  <a:ext uri="{FF2B5EF4-FFF2-40B4-BE49-F238E27FC236}">
                    <a16:creationId xmlns:a16="http://schemas.microsoft.com/office/drawing/2014/main" id="{255CE92E-6943-460C-996A-25D0C87FC745}"/>
                  </a:ext>
                </a:extLst>
              </p:cNvPr>
              <p:cNvSpPr>
                <a:spLocks/>
              </p:cNvSpPr>
              <p:nvPr>
                <p:custDataLst>
                  <p:tags r:id="rId210"/>
                </p:custDataLst>
              </p:nvPr>
            </p:nvSpPr>
            <p:spPr bwMode="auto">
              <a:xfrm>
                <a:off x="1682750" y="5422900"/>
                <a:ext cx="82550" cy="69850"/>
              </a:xfrm>
              <a:custGeom>
                <a:avLst/>
                <a:gdLst>
                  <a:gd name="T0" fmla="*/ 239 w 276"/>
                  <a:gd name="T1" fmla="*/ 34 h 223"/>
                  <a:gd name="T2" fmla="*/ 276 w 276"/>
                  <a:gd name="T3" fmla="*/ 23 h 223"/>
                  <a:gd name="T4" fmla="*/ 276 w 276"/>
                  <a:gd name="T5" fmla="*/ 0 h 223"/>
                  <a:gd name="T6" fmla="*/ 236 w 276"/>
                  <a:gd name="T7" fmla="*/ 1 h 223"/>
                  <a:gd name="T8" fmla="*/ 191 w 276"/>
                  <a:gd name="T9" fmla="*/ 0 h 223"/>
                  <a:gd name="T10" fmla="*/ 191 w 276"/>
                  <a:gd name="T11" fmla="*/ 23 h 223"/>
                  <a:gd name="T12" fmla="*/ 215 w 276"/>
                  <a:gd name="T13" fmla="*/ 29 h 223"/>
                  <a:gd name="T14" fmla="*/ 212 w 276"/>
                  <a:gd name="T15" fmla="*/ 35 h 223"/>
                  <a:gd name="T16" fmla="*/ 155 w 276"/>
                  <a:gd name="T17" fmla="*/ 160 h 223"/>
                  <a:gd name="T18" fmla="*/ 91 w 276"/>
                  <a:gd name="T19" fmla="*/ 23 h 223"/>
                  <a:gd name="T20" fmla="*/ 118 w 276"/>
                  <a:gd name="T21" fmla="*/ 23 h 223"/>
                  <a:gd name="T22" fmla="*/ 118 w 276"/>
                  <a:gd name="T23" fmla="*/ 0 h 223"/>
                  <a:gd name="T24" fmla="*/ 56 w 276"/>
                  <a:gd name="T25" fmla="*/ 1 h 223"/>
                  <a:gd name="T26" fmla="*/ 0 w 276"/>
                  <a:gd name="T27" fmla="*/ 0 h 223"/>
                  <a:gd name="T28" fmla="*/ 0 w 276"/>
                  <a:gd name="T29" fmla="*/ 23 h 223"/>
                  <a:gd name="T30" fmla="*/ 31 w 276"/>
                  <a:gd name="T31" fmla="*/ 23 h 223"/>
                  <a:gd name="T32" fmla="*/ 119 w 276"/>
                  <a:gd name="T33" fmla="*/ 211 h 223"/>
                  <a:gd name="T34" fmla="*/ 138 w 276"/>
                  <a:gd name="T35" fmla="*/ 223 h 223"/>
                  <a:gd name="T36" fmla="*/ 156 w 276"/>
                  <a:gd name="T37" fmla="*/ 211 h 223"/>
                  <a:gd name="T38" fmla="*/ 239 w 276"/>
                  <a:gd name="T39" fmla="*/ 34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6" h="223">
                    <a:moveTo>
                      <a:pt x="239" y="34"/>
                    </a:moveTo>
                    <a:cubicBezTo>
                      <a:pt x="242" y="27"/>
                      <a:pt x="244" y="23"/>
                      <a:pt x="276" y="23"/>
                    </a:cubicBezTo>
                    <a:lnTo>
                      <a:pt x="276" y="0"/>
                    </a:lnTo>
                    <a:cubicBezTo>
                      <a:pt x="263" y="1"/>
                      <a:pt x="249" y="1"/>
                      <a:pt x="236" y="1"/>
                    </a:cubicBezTo>
                    <a:cubicBezTo>
                      <a:pt x="224" y="1"/>
                      <a:pt x="201" y="0"/>
                      <a:pt x="191" y="0"/>
                    </a:cubicBezTo>
                    <a:lnTo>
                      <a:pt x="191" y="23"/>
                    </a:lnTo>
                    <a:cubicBezTo>
                      <a:pt x="201" y="23"/>
                      <a:pt x="215" y="25"/>
                      <a:pt x="215" y="29"/>
                    </a:cubicBezTo>
                    <a:cubicBezTo>
                      <a:pt x="215" y="29"/>
                      <a:pt x="214" y="30"/>
                      <a:pt x="212" y="35"/>
                    </a:cubicBezTo>
                    <a:lnTo>
                      <a:pt x="155" y="160"/>
                    </a:lnTo>
                    <a:lnTo>
                      <a:pt x="91" y="23"/>
                    </a:lnTo>
                    <a:lnTo>
                      <a:pt x="118" y="23"/>
                    </a:lnTo>
                    <a:lnTo>
                      <a:pt x="118" y="0"/>
                    </a:lnTo>
                    <a:cubicBezTo>
                      <a:pt x="102" y="1"/>
                      <a:pt x="57" y="1"/>
                      <a:pt x="56" y="1"/>
                    </a:cubicBezTo>
                    <a:cubicBezTo>
                      <a:pt x="42" y="1"/>
                      <a:pt x="20" y="0"/>
                      <a:pt x="0" y="0"/>
                    </a:cubicBezTo>
                    <a:lnTo>
                      <a:pt x="0" y="23"/>
                    </a:lnTo>
                    <a:lnTo>
                      <a:pt x="31" y="23"/>
                    </a:lnTo>
                    <a:lnTo>
                      <a:pt x="119" y="211"/>
                    </a:lnTo>
                    <a:cubicBezTo>
                      <a:pt x="125" y="223"/>
                      <a:pt x="131" y="223"/>
                      <a:pt x="138" y="223"/>
                    </a:cubicBezTo>
                    <a:cubicBezTo>
                      <a:pt x="146" y="223"/>
                      <a:pt x="151" y="222"/>
                      <a:pt x="156" y="211"/>
                    </a:cubicBezTo>
                    <a:lnTo>
                      <a:pt x="239" y="34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148" name="Freeform 139">
                <a:extLst>
                  <a:ext uri="{FF2B5EF4-FFF2-40B4-BE49-F238E27FC236}">
                    <a16:creationId xmlns:a16="http://schemas.microsoft.com/office/drawing/2014/main" id="{7ABF93E3-68C8-4E11-9139-8BA142C260BD}"/>
                  </a:ext>
                </a:extLst>
              </p:cNvPr>
              <p:cNvSpPr>
                <a:spLocks/>
              </p:cNvSpPr>
              <p:nvPr>
                <p:custDataLst>
                  <p:tags r:id="rId211"/>
                </p:custDataLst>
              </p:nvPr>
            </p:nvSpPr>
            <p:spPr bwMode="auto">
              <a:xfrm>
                <a:off x="1219200" y="5816600"/>
                <a:ext cx="49213" cy="68263"/>
              </a:xfrm>
              <a:custGeom>
                <a:avLst/>
                <a:gdLst>
                  <a:gd name="T0" fmla="*/ 126 w 165"/>
                  <a:gd name="T1" fmla="*/ 102 h 221"/>
                  <a:gd name="T2" fmla="*/ 143 w 165"/>
                  <a:gd name="T3" fmla="*/ 94 h 221"/>
                  <a:gd name="T4" fmla="*/ 128 w 165"/>
                  <a:gd name="T5" fmla="*/ 87 h 221"/>
                  <a:gd name="T6" fmla="*/ 47 w 165"/>
                  <a:gd name="T7" fmla="*/ 87 h 221"/>
                  <a:gd name="T8" fmla="*/ 133 w 165"/>
                  <a:gd name="T9" fmla="*/ 16 h 221"/>
                  <a:gd name="T10" fmla="*/ 148 w 165"/>
                  <a:gd name="T11" fmla="*/ 16 h 221"/>
                  <a:gd name="T12" fmla="*/ 165 w 165"/>
                  <a:gd name="T13" fmla="*/ 7 h 221"/>
                  <a:gd name="T14" fmla="*/ 150 w 165"/>
                  <a:gd name="T15" fmla="*/ 0 h 221"/>
                  <a:gd name="T16" fmla="*/ 132 w 165"/>
                  <a:gd name="T17" fmla="*/ 0 h 221"/>
                  <a:gd name="T18" fmla="*/ 0 w 165"/>
                  <a:gd name="T19" fmla="*/ 126 h 221"/>
                  <a:gd name="T20" fmla="*/ 91 w 165"/>
                  <a:gd name="T21" fmla="*/ 221 h 221"/>
                  <a:gd name="T22" fmla="*/ 156 w 165"/>
                  <a:gd name="T23" fmla="*/ 195 h 221"/>
                  <a:gd name="T24" fmla="*/ 151 w 165"/>
                  <a:gd name="T25" fmla="*/ 188 h 221"/>
                  <a:gd name="T26" fmla="*/ 144 w 165"/>
                  <a:gd name="T27" fmla="*/ 191 h 221"/>
                  <a:gd name="T28" fmla="*/ 92 w 165"/>
                  <a:gd name="T29" fmla="*/ 210 h 221"/>
                  <a:gd name="T30" fmla="*/ 38 w 165"/>
                  <a:gd name="T31" fmla="*/ 145 h 221"/>
                  <a:gd name="T32" fmla="*/ 43 w 165"/>
                  <a:gd name="T33" fmla="*/ 102 h 221"/>
                  <a:gd name="T34" fmla="*/ 126 w 165"/>
                  <a:gd name="T35" fmla="*/ 102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5" h="221">
                    <a:moveTo>
                      <a:pt x="126" y="102"/>
                    </a:moveTo>
                    <a:cubicBezTo>
                      <a:pt x="134" y="102"/>
                      <a:pt x="143" y="102"/>
                      <a:pt x="143" y="94"/>
                    </a:cubicBezTo>
                    <a:cubicBezTo>
                      <a:pt x="143" y="87"/>
                      <a:pt x="137" y="87"/>
                      <a:pt x="128" y="87"/>
                    </a:cubicBezTo>
                    <a:lnTo>
                      <a:pt x="47" y="87"/>
                    </a:lnTo>
                    <a:cubicBezTo>
                      <a:pt x="59" y="45"/>
                      <a:pt x="87" y="16"/>
                      <a:pt x="133" y="16"/>
                    </a:cubicBezTo>
                    <a:lnTo>
                      <a:pt x="148" y="16"/>
                    </a:lnTo>
                    <a:cubicBezTo>
                      <a:pt x="157" y="16"/>
                      <a:pt x="165" y="16"/>
                      <a:pt x="165" y="7"/>
                    </a:cubicBezTo>
                    <a:cubicBezTo>
                      <a:pt x="165" y="0"/>
                      <a:pt x="158" y="0"/>
                      <a:pt x="150" y="0"/>
                    </a:cubicBezTo>
                    <a:lnTo>
                      <a:pt x="132" y="0"/>
                    </a:lnTo>
                    <a:cubicBezTo>
                      <a:pt x="67" y="0"/>
                      <a:pt x="0" y="50"/>
                      <a:pt x="0" y="126"/>
                    </a:cubicBezTo>
                    <a:cubicBezTo>
                      <a:pt x="0" y="181"/>
                      <a:pt x="38" y="221"/>
                      <a:pt x="91" y="221"/>
                    </a:cubicBezTo>
                    <a:cubicBezTo>
                      <a:pt x="123" y="221"/>
                      <a:pt x="156" y="201"/>
                      <a:pt x="156" y="195"/>
                    </a:cubicBezTo>
                    <a:cubicBezTo>
                      <a:pt x="156" y="194"/>
                      <a:pt x="155" y="188"/>
                      <a:pt x="151" y="188"/>
                    </a:cubicBezTo>
                    <a:cubicBezTo>
                      <a:pt x="150" y="188"/>
                      <a:pt x="149" y="188"/>
                      <a:pt x="144" y="191"/>
                    </a:cubicBezTo>
                    <a:cubicBezTo>
                      <a:pt x="129" y="201"/>
                      <a:pt x="110" y="210"/>
                      <a:pt x="92" y="210"/>
                    </a:cubicBezTo>
                    <a:cubicBezTo>
                      <a:pt x="63" y="210"/>
                      <a:pt x="38" y="189"/>
                      <a:pt x="38" y="145"/>
                    </a:cubicBezTo>
                    <a:cubicBezTo>
                      <a:pt x="38" y="127"/>
                      <a:pt x="42" y="108"/>
                      <a:pt x="43" y="102"/>
                    </a:cubicBezTo>
                    <a:lnTo>
                      <a:pt x="126" y="102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151" name="Freeform 140">
                <a:extLst>
                  <a:ext uri="{FF2B5EF4-FFF2-40B4-BE49-F238E27FC236}">
                    <a16:creationId xmlns:a16="http://schemas.microsoft.com/office/drawing/2014/main" id="{F274AEB6-953A-48B2-A3D3-E2BA35623463}"/>
                  </a:ext>
                </a:extLst>
              </p:cNvPr>
              <p:cNvSpPr>
                <a:spLocks noEditPoints="1"/>
              </p:cNvSpPr>
              <p:nvPr>
                <p:custDataLst>
                  <p:tags r:id="rId212"/>
                </p:custDataLst>
              </p:nvPr>
            </p:nvSpPr>
            <p:spPr bwMode="auto">
              <a:xfrm>
                <a:off x="1296987" y="5672138"/>
                <a:ext cx="71438" cy="107950"/>
              </a:xfrm>
              <a:custGeom>
                <a:avLst/>
                <a:gdLst>
                  <a:gd name="T0" fmla="*/ 237 w 237"/>
                  <a:gd name="T1" fmla="*/ 5 h 351"/>
                  <a:gd name="T2" fmla="*/ 231 w 237"/>
                  <a:gd name="T3" fmla="*/ 0 h 351"/>
                  <a:gd name="T4" fmla="*/ 167 w 237"/>
                  <a:gd name="T5" fmla="*/ 5 h 351"/>
                  <a:gd name="T6" fmla="*/ 160 w 237"/>
                  <a:gd name="T7" fmla="*/ 15 h 351"/>
                  <a:gd name="T8" fmla="*/ 172 w 237"/>
                  <a:gd name="T9" fmla="*/ 21 h 351"/>
                  <a:gd name="T10" fmla="*/ 197 w 237"/>
                  <a:gd name="T11" fmla="*/ 29 h 351"/>
                  <a:gd name="T12" fmla="*/ 196 w 237"/>
                  <a:gd name="T13" fmla="*/ 39 h 351"/>
                  <a:gd name="T14" fmla="*/ 166 w 237"/>
                  <a:gd name="T15" fmla="*/ 157 h 351"/>
                  <a:gd name="T16" fmla="*/ 120 w 237"/>
                  <a:gd name="T17" fmla="*/ 126 h 351"/>
                  <a:gd name="T18" fmla="*/ 0 w 237"/>
                  <a:gd name="T19" fmla="*/ 272 h 351"/>
                  <a:gd name="T20" fmla="*/ 66 w 237"/>
                  <a:gd name="T21" fmla="*/ 351 h 351"/>
                  <a:gd name="T22" fmla="*/ 131 w 237"/>
                  <a:gd name="T23" fmla="*/ 314 h 351"/>
                  <a:gd name="T24" fmla="*/ 176 w 237"/>
                  <a:gd name="T25" fmla="*/ 351 h 351"/>
                  <a:gd name="T26" fmla="*/ 213 w 237"/>
                  <a:gd name="T27" fmla="*/ 324 h 351"/>
                  <a:gd name="T28" fmla="*/ 228 w 237"/>
                  <a:gd name="T29" fmla="*/ 275 h 351"/>
                  <a:gd name="T30" fmla="*/ 222 w 237"/>
                  <a:gd name="T31" fmla="*/ 270 h 351"/>
                  <a:gd name="T32" fmla="*/ 215 w 237"/>
                  <a:gd name="T33" fmla="*/ 279 h 351"/>
                  <a:gd name="T34" fmla="*/ 177 w 237"/>
                  <a:gd name="T35" fmla="*/ 340 h 351"/>
                  <a:gd name="T36" fmla="*/ 162 w 237"/>
                  <a:gd name="T37" fmla="*/ 318 h 351"/>
                  <a:gd name="T38" fmla="*/ 165 w 237"/>
                  <a:gd name="T39" fmla="*/ 294 h 351"/>
                  <a:gd name="T40" fmla="*/ 237 w 237"/>
                  <a:gd name="T41" fmla="*/ 5 h 351"/>
                  <a:gd name="T42" fmla="*/ 133 w 237"/>
                  <a:gd name="T43" fmla="*/ 287 h 351"/>
                  <a:gd name="T44" fmla="*/ 124 w 237"/>
                  <a:gd name="T45" fmla="*/ 305 h 351"/>
                  <a:gd name="T46" fmla="*/ 67 w 237"/>
                  <a:gd name="T47" fmla="*/ 340 h 351"/>
                  <a:gd name="T48" fmla="*/ 35 w 237"/>
                  <a:gd name="T49" fmla="*/ 294 h 351"/>
                  <a:gd name="T50" fmla="*/ 63 w 237"/>
                  <a:gd name="T51" fmla="*/ 184 h 351"/>
                  <a:gd name="T52" fmla="*/ 121 w 237"/>
                  <a:gd name="T53" fmla="*/ 137 h 351"/>
                  <a:gd name="T54" fmla="*/ 160 w 237"/>
                  <a:gd name="T55" fmla="*/ 180 h 351"/>
                  <a:gd name="T56" fmla="*/ 158 w 237"/>
                  <a:gd name="T57" fmla="*/ 189 h 351"/>
                  <a:gd name="T58" fmla="*/ 133 w 237"/>
                  <a:gd name="T59" fmla="*/ 287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37" h="351">
                    <a:moveTo>
                      <a:pt x="237" y="5"/>
                    </a:moveTo>
                    <a:cubicBezTo>
                      <a:pt x="237" y="5"/>
                      <a:pt x="237" y="0"/>
                      <a:pt x="231" y="0"/>
                    </a:cubicBezTo>
                    <a:cubicBezTo>
                      <a:pt x="223" y="0"/>
                      <a:pt x="176" y="4"/>
                      <a:pt x="167" y="5"/>
                    </a:cubicBezTo>
                    <a:cubicBezTo>
                      <a:pt x="163" y="6"/>
                      <a:pt x="160" y="8"/>
                      <a:pt x="160" y="15"/>
                    </a:cubicBezTo>
                    <a:cubicBezTo>
                      <a:pt x="160" y="21"/>
                      <a:pt x="165" y="21"/>
                      <a:pt x="172" y="21"/>
                    </a:cubicBezTo>
                    <a:cubicBezTo>
                      <a:pt x="196" y="21"/>
                      <a:pt x="197" y="24"/>
                      <a:pt x="197" y="29"/>
                    </a:cubicBezTo>
                    <a:lnTo>
                      <a:pt x="196" y="39"/>
                    </a:lnTo>
                    <a:lnTo>
                      <a:pt x="166" y="157"/>
                    </a:lnTo>
                    <a:cubicBezTo>
                      <a:pt x="157" y="139"/>
                      <a:pt x="142" y="126"/>
                      <a:pt x="120" y="126"/>
                    </a:cubicBezTo>
                    <a:cubicBezTo>
                      <a:pt x="62" y="126"/>
                      <a:pt x="0" y="199"/>
                      <a:pt x="0" y="272"/>
                    </a:cubicBezTo>
                    <a:cubicBezTo>
                      <a:pt x="0" y="319"/>
                      <a:pt x="27" y="351"/>
                      <a:pt x="66" y="351"/>
                    </a:cubicBezTo>
                    <a:cubicBezTo>
                      <a:pt x="76" y="351"/>
                      <a:pt x="101" y="349"/>
                      <a:pt x="131" y="314"/>
                    </a:cubicBezTo>
                    <a:cubicBezTo>
                      <a:pt x="135" y="335"/>
                      <a:pt x="152" y="351"/>
                      <a:pt x="176" y="351"/>
                    </a:cubicBezTo>
                    <a:cubicBezTo>
                      <a:pt x="194" y="351"/>
                      <a:pt x="205" y="340"/>
                      <a:pt x="213" y="324"/>
                    </a:cubicBezTo>
                    <a:cubicBezTo>
                      <a:pt x="222" y="306"/>
                      <a:pt x="228" y="276"/>
                      <a:pt x="228" y="275"/>
                    </a:cubicBezTo>
                    <a:cubicBezTo>
                      <a:pt x="228" y="270"/>
                      <a:pt x="224" y="270"/>
                      <a:pt x="222" y="270"/>
                    </a:cubicBezTo>
                    <a:cubicBezTo>
                      <a:pt x="217" y="270"/>
                      <a:pt x="217" y="272"/>
                      <a:pt x="215" y="279"/>
                    </a:cubicBezTo>
                    <a:cubicBezTo>
                      <a:pt x="207" y="311"/>
                      <a:pt x="198" y="340"/>
                      <a:pt x="177" y="340"/>
                    </a:cubicBezTo>
                    <a:cubicBezTo>
                      <a:pt x="164" y="340"/>
                      <a:pt x="162" y="328"/>
                      <a:pt x="162" y="318"/>
                    </a:cubicBezTo>
                    <a:cubicBezTo>
                      <a:pt x="162" y="306"/>
                      <a:pt x="163" y="302"/>
                      <a:pt x="165" y="294"/>
                    </a:cubicBezTo>
                    <a:lnTo>
                      <a:pt x="237" y="5"/>
                    </a:lnTo>
                    <a:close/>
                    <a:moveTo>
                      <a:pt x="133" y="287"/>
                    </a:moveTo>
                    <a:cubicBezTo>
                      <a:pt x="131" y="296"/>
                      <a:pt x="131" y="297"/>
                      <a:pt x="124" y="305"/>
                    </a:cubicBezTo>
                    <a:cubicBezTo>
                      <a:pt x="102" y="333"/>
                      <a:pt x="81" y="340"/>
                      <a:pt x="67" y="340"/>
                    </a:cubicBezTo>
                    <a:cubicBezTo>
                      <a:pt x="42" y="340"/>
                      <a:pt x="35" y="313"/>
                      <a:pt x="35" y="294"/>
                    </a:cubicBezTo>
                    <a:cubicBezTo>
                      <a:pt x="35" y="269"/>
                      <a:pt x="51" y="207"/>
                      <a:pt x="63" y="184"/>
                    </a:cubicBezTo>
                    <a:cubicBezTo>
                      <a:pt x="78" y="155"/>
                      <a:pt x="101" y="137"/>
                      <a:pt x="121" y="137"/>
                    </a:cubicBezTo>
                    <a:cubicBezTo>
                      <a:pt x="153" y="137"/>
                      <a:pt x="160" y="177"/>
                      <a:pt x="160" y="180"/>
                    </a:cubicBezTo>
                    <a:cubicBezTo>
                      <a:pt x="160" y="183"/>
                      <a:pt x="159" y="186"/>
                      <a:pt x="158" y="189"/>
                    </a:cubicBezTo>
                    <a:lnTo>
                      <a:pt x="133" y="28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154" name="Freeform 141">
                <a:extLst>
                  <a:ext uri="{FF2B5EF4-FFF2-40B4-BE49-F238E27FC236}">
                    <a16:creationId xmlns:a16="http://schemas.microsoft.com/office/drawing/2014/main" id="{5E9CA2CA-A216-4BFA-ABCD-8E7A7D39AF72}"/>
                  </a:ext>
                </a:extLst>
              </p:cNvPr>
              <p:cNvSpPr>
                <a:spLocks/>
              </p:cNvSpPr>
              <p:nvPr>
                <p:custDataLst>
                  <p:tags r:id="rId213"/>
                </p:custDataLst>
              </p:nvPr>
            </p:nvSpPr>
            <p:spPr bwMode="auto">
              <a:xfrm>
                <a:off x="1373187" y="5710238"/>
                <a:ext cx="82550" cy="69850"/>
              </a:xfrm>
              <a:custGeom>
                <a:avLst/>
                <a:gdLst>
                  <a:gd name="T0" fmla="*/ 240 w 276"/>
                  <a:gd name="T1" fmla="*/ 33 h 223"/>
                  <a:gd name="T2" fmla="*/ 276 w 276"/>
                  <a:gd name="T3" fmla="*/ 23 h 223"/>
                  <a:gd name="T4" fmla="*/ 276 w 276"/>
                  <a:gd name="T5" fmla="*/ 0 h 223"/>
                  <a:gd name="T6" fmla="*/ 237 w 276"/>
                  <a:gd name="T7" fmla="*/ 1 h 223"/>
                  <a:gd name="T8" fmla="*/ 192 w 276"/>
                  <a:gd name="T9" fmla="*/ 0 h 223"/>
                  <a:gd name="T10" fmla="*/ 192 w 276"/>
                  <a:gd name="T11" fmla="*/ 23 h 223"/>
                  <a:gd name="T12" fmla="*/ 216 w 276"/>
                  <a:gd name="T13" fmla="*/ 28 h 223"/>
                  <a:gd name="T14" fmla="*/ 213 w 276"/>
                  <a:gd name="T15" fmla="*/ 34 h 223"/>
                  <a:gd name="T16" fmla="*/ 155 w 276"/>
                  <a:gd name="T17" fmla="*/ 159 h 223"/>
                  <a:gd name="T18" fmla="*/ 92 w 276"/>
                  <a:gd name="T19" fmla="*/ 23 h 223"/>
                  <a:gd name="T20" fmla="*/ 119 w 276"/>
                  <a:gd name="T21" fmla="*/ 23 h 223"/>
                  <a:gd name="T22" fmla="*/ 119 w 276"/>
                  <a:gd name="T23" fmla="*/ 0 h 223"/>
                  <a:gd name="T24" fmla="*/ 57 w 276"/>
                  <a:gd name="T25" fmla="*/ 1 h 223"/>
                  <a:gd name="T26" fmla="*/ 0 w 276"/>
                  <a:gd name="T27" fmla="*/ 0 h 223"/>
                  <a:gd name="T28" fmla="*/ 0 w 276"/>
                  <a:gd name="T29" fmla="*/ 23 h 223"/>
                  <a:gd name="T30" fmla="*/ 32 w 276"/>
                  <a:gd name="T31" fmla="*/ 23 h 223"/>
                  <a:gd name="T32" fmla="*/ 119 w 276"/>
                  <a:gd name="T33" fmla="*/ 211 h 223"/>
                  <a:gd name="T34" fmla="*/ 138 w 276"/>
                  <a:gd name="T35" fmla="*/ 223 h 223"/>
                  <a:gd name="T36" fmla="*/ 157 w 276"/>
                  <a:gd name="T37" fmla="*/ 211 h 223"/>
                  <a:gd name="T38" fmla="*/ 240 w 276"/>
                  <a:gd name="T39" fmla="*/ 33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6" h="223">
                    <a:moveTo>
                      <a:pt x="240" y="33"/>
                    </a:moveTo>
                    <a:cubicBezTo>
                      <a:pt x="243" y="26"/>
                      <a:pt x="245" y="23"/>
                      <a:pt x="276" y="23"/>
                    </a:cubicBezTo>
                    <a:lnTo>
                      <a:pt x="276" y="0"/>
                    </a:lnTo>
                    <a:cubicBezTo>
                      <a:pt x="264" y="1"/>
                      <a:pt x="250" y="1"/>
                      <a:pt x="237" y="1"/>
                    </a:cubicBezTo>
                    <a:cubicBezTo>
                      <a:pt x="225" y="1"/>
                      <a:pt x="202" y="0"/>
                      <a:pt x="192" y="0"/>
                    </a:cubicBezTo>
                    <a:lnTo>
                      <a:pt x="192" y="23"/>
                    </a:lnTo>
                    <a:cubicBezTo>
                      <a:pt x="201" y="23"/>
                      <a:pt x="216" y="24"/>
                      <a:pt x="216" y="28"/>
                    </a:cubicBezTo>
                    <a:cubicBezTo>
                      <a:pt x="216" y="29"/>
                      <a:pt x="215" y="30"/>
                      <a:pt x="213" y="34"/>
                    </a:cubicBezTo>
                    <a:lnTo>
                      <a:pt x="155" y="159"/>
                    </a:lnTo>
                    <a:lnTo>
                      <a:pt x="92" y="23"/>
                    </a:lnTo>
                    <a:lnTo>
                      <a:pt x="119" y="23"/>
                    </a:lnTo>
                    <a:lnTo>
                      <a:pt x="119" y="0"/>
                    </a:lnTo>
                    <a:cubicBezTo>
                      <a:pt x="102" y="1"/>
                      <a:pt x="58" y="1"/>
                      <a:pt x="57" y="1"/>
                    </a:cubicBezTo>
                    <a:cubicBezTo>
                      <a:pt x="43" y="1"/>
                      <a:pt x="21" y="0"/>
                      <a:pt x="0" y="0"/>
                    </a:cubicBezTo>
                    <a:lnTo>
                      <a:pt x="0" y="23"/>
                    </a:lnTo>
                    <a:lnTo>
                      <a:pt x="32" y="23"/>
                    </a:lnTo>
                    <a:lnTo>
                      <a:pt x="119" y="211"/>
                    </a:lnTo>
                    <a:cubicBezTo>
                      <a:pt x="125" y="223"/>
                      <a:pt x="132" y="223"/>
                      <a:pt x="138" y="223"/>
                    </a:cubicBezTo>
                    <a:cubicBezTo>
                      <a:pt x="147" y="223"/>
                      <a:pt x="152" y="221"/>
                      <a:pt x="157" y="211"/>
                    </a:cubicBezTo>
                    <a:lnTo>
                      <a:pt x="240" y="33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155" name="Rectangle 142">
                <a:extLst>
                  <a:ext uri="{FF2B5EF4-FFF2-40B4-BE49-F238E27FC236}">
                    <a16:creationId xmlns:a16="http://schemas.microsoft.com/office/drawing/2014/main" id="{EF718BB9-2551-49F3-9559-F66E0F1F1F4C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14"/>
                </p:custDataLst>
              </p:nvPr>
            </p:nvSpPr>
            <p:spPr bwMode="auto">
              <a:xfrm>
                <a:off x="1290637" y="5842000"/>
                <a:ext cx="169863" cy="6350"/>
              </a:xfrm>
              <a:prstGeom prst="rect">
                <a:avLst/>
              </a:pr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156" name="Freeform 143">
                <a:extLst>
                  <a:ext uri="{FF2B5EF4-FFF2-40B4-BE49-F238E27FC236}">
                    <a16:creationId xmlns:a16="http://schemas.microsoft.com/office/drawing/2014/main" id="{6E09D57D-731E-4B67-BD35-109578C1724D}"/>
                  </a:ext>
                </a:extLst>
              </p:cNvPr>
              <p:cNvSpPr>
                <a:spLocks noEditPoints="1"/>
              </p:cNvSpPr>
              <p:nvPr>
                <p:custDataLst>
                  <p:tags r:id="rId215"/>
                </p:custDataLst>
              </p:nvPr>
            </p:nvSpPr>
            <p:spPr bwMode="auto">
              <a:xfrm>
                <a:off x="1314450" y="5881688"/>
                <a:ext cx="73025" cy="109538"/>
              </a:xfrm>
              <a:custGeom>
                <a:avLst/>
                <a:gdLst>
                  <a:gd name="T0" fmla="*/ 238 w 238"/>
                  <a:gd name="T1" fmla="*/ 5 h 351"/>
                  <a:gd name="T2" fmla="*/ 231 w 238"/>
                  <a:gd name="T3" fmla="*/ 0 h 351"/>
                  <a:gd name="T4" fmla="*/ 168 w 238"/>
                  <a:gd name="T5" fmla="*/ 5 h 351"/>
                  <a:gd name="T6" fmla="*/ 161 w 238"/>
                  <a:gd name="T7" fmla="*/ 15 h 351"/>
                  <a:gd name="T8" fmla="*/ 173 w 238"/>
                  <a:gd name="T9" fmla="*/ 21 h 351"/>
                  <a:gd name="T10" fmla="*/ 198 w 238"/>
                  <a:gd name="T11" fmla="*/ 29 h 351"/>
                  <a:gd name="T12" fmla="*/ 196 w 238"/>
                  <a:gd name="T13" fmla="*/ 39 h 351"/>
                  <a:gd name="T14" fmla="*/ 166 w 238"/>
                  <a:gd name="T15" fmla="*/ 157 h 351"/>
                  <a:gd name="T16" fmla="*/ 120 w 238"/>
                  <a:gd name="T17" fmla="*/ 126 h 351"/>
                  <a:gd name="T18" fmla="*/ 0 w 238"/>
                  <a:gd name="T19" fmla="*/ 272 h 351"/>
                  <a:gd name="T20" fmla="*/ 67 w 238"/>
                  <a:gd name="T21" fmla="*/ 351 h 351"/>
                  <a:gd name="T22" fmla="*/ 131 w 238"/>
                  <a:gd name="T23" fmla="*/ 314 h 351"/>
                  <a:gd name="T24" fmla="*/ 177 w 238"/>
                  <a:gd name="T25" fmla="*/ 351 h 351"/>
                  <a:gd name="T26" fmla="*/ 214 w 238"/>
                  <a:gd name="T27" fmla="*/ 324 h 351"/>
                  <a:gd name="T28" fmla="*/ 229 w 238"/>
                  <a:gd name="T29" fmla="*/ 275 h 351"/>
                  <a:gd name="T30" fmla="*/ 223 w 238"/>
                  <a:gd name="T31" fmla="*/ 270 h 351"/>
                  <a:gd name="T32" fmla="*/ 216 w 238"/>
                  <a:gd name="T33" fmla="*/ 279 h 351"/>
                  <a:gd name="T34" fmla="*/ 178 w 238"/>
                  <a:gd name="T35" fmla="*/ 341 h 351"/>
                  <a:gd name="T36" fmla="*/ 163 w 238"/>
                  <a:gd name="T37" fmla="*/ 318 h 351"/>
                  <a:gd name="T38" fmla="*/ 166 w 238"/>
                  <a:gd name="T39" fmla="*/ 294 h 351"/>
                  <a:gd name="T40" fmla="*/ 238 w 238"/>
                  <a:gd name="T41" fmla="*/ 5 h 351"/>
                  <a:gd name="T42" fmla="*/ 134 w 238"/>
                  <a:gd name="T43" fmla="*/ 287 h 351"/>
                  <a:gd name="T44" fmla="*/ 124 w 238"/>
                  <a:gd name="T45" fmla="*/ 305 h 351"/>
                  <a:gd name="T46" fmla="*/ 68 w 238"/>
                  <a:gd name="T47" fmla="*/ 341 h 351"/>
                  <a:gd name="T48" fmla="*/ 36 w 238"/>
                  <a:gd name="T49" fmla="*/ 294 h 351"/>
                  <a:gd name="T50" fmla="*/ 63 w 238"/>
                  <a:gd name="T51" fmla="*/ 184 h 351"/>
                  <a:gd name="T52" fmla="*/ 121 w 238"/>
                  <a:gd name="T53" fmla="*/ 137 h 351"/>
                  <a:gd name="T54" fmla="*/ 160 w 238"/>
                  <a:gd name="T55" fmla="*/ 180 h 351"/>
                  <a:gd name="T56" fmla="*/ 159 w 238"/>
                  <a:gd name="T57" fmla="*/ 189 h 351"/>
                  <a:gd name="T58" fmla="*/ 134 w 238"/>
                  <a:gd name="T59" fmla="*/ 287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38" h="351">
                    <a:moveTo>
                      <a:pt x="238" y="5"/>
                    </a:moveTo>
                    <a:cubicBezTo>
                      <a:pt x="238" y="5"/>
                      <a:pt x="238" y="0"/>
                      <a:pt x="231" y="0"/>
                    </a:cubicBezTo>
                    <a:cubicBezTo>
                      <a:pt x="224" y="0"/>
                      <a:pt x="176" y="4"/>
                      <a:pt x="168" y="5"/>
                    </a:cubicBezTo>
                    <a:cubicBezTo>
                      <a:pt x="164" y="6"/>
                      <a:pt x="161" y="8"/>
                      <a:pt x="161" y="15"/>
                    </a:cubicBezTo>
                    <a:cubicBezTo>
                      <a:pt x="161" y="21"/>
                      <a:pt x="165" y="21"/>
                      <a:pt x="173" y="21"/>
                    </a:cubicBezTo>
                    <a:cubicBezTo>
                      <a:pt x="197" y="21"/>
                      <a:pt x="198" y="24"/>
                      <a:pt x="198" y="29"/>
                    </a:cubicBezTo>
                    <a:lnTo>
                      <a:pt x="196" y="39"/>
                    </a:lnTo>
                    <a:lnTo>
                      <a:pt x="166" y="157"/>
                    </a:lnTo>
                    <a:cubicBezTo>
                      <a:pt x="157" y="139"/>
                      <a:pt x="143" y="126"/>
                      <a:pt x="120" y="126"/>
                    </a:cubicBezTo>
                    <a:cubicBezTo>
                      <a:pt x="62" y="126"/>
                      <a:pt x="0" y="199"/>
                      <a:pt x="0" y="272"/>
                    </a:cubicBezTo>
                    <a:cubicBezTo>
                      <a:pt x="0" y="319"/>
                      <a:pt x="28" y="351"/>
                      <a:pt x="67" y="351"/>
                    </a:cubicBezTo>
                    <a:cubicBezTo>
                      <a:pt x="76" y="351"/>
                      <a:pt x="101" y="349"/>
                      <a:pt x="131" y="314"/>
                    </a:cubicBezTo>
                    <a:cubicBezTo>
                      <a:pt x="135" y="335"/>
                      <a:pt x="153" y="351"/>
                      <a:pt x="177" y="351"/>
                    </a:cubicBezTo>
                    <a:cubicBezTo>
                      <a:pt x="194" y="351"/>
                      <a:pt x="206" y="340"/>
                      <a:pt x="214" y="324"/>
                    </a:cubicBezTo>
                    <a:cubicBezTo>
                      <a:pt x="222" y="306"/>
                      <a:pt x="229" y="276"/>
                      <a:pt x="229" y="275"/>
                    </a:cubicBezTo>
                    <a:cubicBezTo>
                      <a:pt x="229" y="270"/>
                      <a:pt x="224" y="270"/>
                      <a:pt x="223" y="270"/>
                    </a:cubicBezTo>
                    <a:cubicBezTo>
                      <a:pt x="218" y="270"/>
                      <a:pt x="217" y="272"/>
                      <a:pt x="216" y="279"/>
                    </a:cubicBezTo>
                    <a:cubicBezTo>
                      <a:pt x="207" y="311"/>
                      <a:pt x="198" y="341"/>
                      <a:pt x="178" y="341"/>
                    </a:cubicBezTo>
                    <a:cubicBezTo>
                      <a:pt x="164" y="341"/>
                      <a:pt x="163" y="328"/>
                      <a:pt x="163" y="318"/>
                    </a:cubicBezTo>
                    <a:cubicBezTo>
                      <a:pt x="163" y="306"/>
                      <a:pt x="164" y="302"/>
                      <a:pt x="166" y="294"/>
                    </a:cubicBezTo>
                    <a:lnTo>
                      <a:pt x="238" y="5"/>
                    </a:lnTo>
                    <a:close/>
                    <a:moveTo>
                      <a:pt x="134" y="287"/>
                    </a:moveTo>
                    <a:cubicBezTo>
                      <a:pt x="131" y="296"/>
                      <a:pt x="131" y="297"/>
                      <a:pt x="124" y="305"/>
                    </a:cubicBezTo>
                    <a:cubicBezTo>
                      <a:pt x="102" y="333"/>
                      <a:pt x="81" y="341"/>
                      <a:pt x="68" y="341"/>
                    </a:cubicBezTo>
                    <a:cubicBezTo>
                      <a:pt x="43" y="341"/>
                      <a:pt x="36" y="313"/>
                      <a:pt x="36" y="294"/>
                    </a:cubicBezTo>
                    <a:cubicBezTo>
                      <a:pt x="36" y="269"/>
                      <a:pt x="52" y="207"/>
                      <a:pt x="63" y="184"/>
                    </a:cubicBezTo>
                    <a:cubicBezTo>
                      <a:pt x="78" y="155"/>
                      <a:pt x="101" y="137"/>
                      <a:pt x="121" y="137"/>
                    </a:cubicBezTo>
                    <a:cubicBezTo>
                      <a:pt x="153" y="137"/>
                      <a:pt x="160" y="177"/>
                      <a:pt x="160" y="180"/>
                    </a:cubicBezTo>
                    <a:cubicBezTo>
                      <a:pt x="160" y="183"/>
                      <a:pt x="159" y="186"/>
                      <a:pt x="159" y="189"/>
                    </a:cubicBezTo>
                    <a:lnTo>
                      <a:pt x="134" y="28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157" name="Freeform 144">
                <a:extLst>
                  <a:ext uri="{FF2B5EF4-FFF2-40B4-BE49-F238E27FC236}">
                    <a16:creationId xmlns:a16="http://schemas.microsoft.com/office/drawing/2014/main" id="{05F1C27B-1C90-4ED8-A8EB-3082C91372E1}"/>
                  </a:ext>
                </a:extLst>
              </p:cNvPr>
              <p:cNvSpPr>
                <a:spLocks/>
              </p:cNvSpPr>
              <p:nvPr>
                <p:custDataLst>
                  <p:tags r:id="rId216"/>
                </p:custDataLst>
              </p:nvPr>
            </p:nvSpPr>
            <p:spPr bwMode="auto">
              <a:xfrm>
                <a:off x="1390650" y="5892800"/>
                <a:ext cx="46038" cy="98425"/>
              </a:xfrm>
              <a:custGeom>
                <a:avLst/>
                <a:gdLst>
                  <a:gd name="T0" fmla="*/ 91 w 153"/>
                  <a:gd name="T1" fmla="*/ 112 h 317"/>
                  <a:gd name="T2" fmla="*/ 138 w 153"/>
                  <a:gd name="T3" fmla="*/ 112 h 317"/>
                  <a:gd name="T4" fmla="*/ 153 w 153"/>
                  <a:gd name="T5" fmla="*/ 103 h 317"/>
                  <a:gd name="T6" fmla="*/ 139 w 153"/>
                  <a:gd name="T7" fmla="*/ 97 h 317"/>
                  <a:gd name="T8" fmla="*/ 95 w 153"/>
                  <a:gd name="T9" fmla="*/ 97 h 317"/>
                  <a:gd name="T10" fmla="*/ 116 w 153"/>
                  <a:gd name="T11" fmla="*/ 13 h 317"/>
                  <a:gd name="T12" fmla="*/ 101 w 153"/>
                  <a:gd name="T13" fmla="*/ 0 h 317"/>
                  <a:gd name="T14" fmla="*/ 81 w 153"/>
                  <a:gd name="T15" fmla="*/ 18 h 317"/>
                  <a:gd name="T16" fmla="*/ 62 w 153"/>
                  <a:gd name="T17" fmla="*/ 97 h 317"/>
                  <a:gd name="T18" fmla="*/ 15 w 153"/>
                  <a:gd name="T19" fmla="*/ 97 h 317"/>
                  <a:gd name="T20" fmla="*/ 0 w 153"/>
                  <a:gd name="T21" fmla="*/ 106 h 317"/>
                  <a:gd name="T22" fmla="*/ 14 w 153"/>
                  <a:gd name="T23" fmla="*/ 112 h 317"/>
                  <a:gd name="T24" fmla="*/ 58 w 153"/>
                  <a:gd name="T25" fmla="*/ 112 h 317"/>
                  <a:gd name="T26" fmla="*/ 20 w 153"/>
                  <a:gd name="T27" fmla="*/ 272 h 317"/>
                  <a:gd name="T28" fmla="*/ 66 w 153"/>
                  <a:gd name="T29" fmla="*/ 317 h 317"/>
                  <a:gd name="T30" fmla="*/ 145 w 153"/>
                  <a:gd name="T31" fmla="*/ 241 h 317"/>
                  <a:gd name="T32" fmla="*/ 139 w 153"/>
                  <a:gd name="T33" fmla="*/ 236 h 317"/>
                  <a:gd name="T34" fmla="*/ 132 w 153"/>
                  <a:gd name="T35" fmla="*/ 243 h 317"/>
                  <a:gd name="T36" fmla="*/ 67 w 153"/>
                  <a:gd name="T37" fmla="*/ 307 h 317"/>
                  <a:gd name="T38" fmla="*/ 51 w 153"/>
                  <a:gd name="T39" fmla="*/ 284 h 317"/>
                  <a:gd name="T40" fmla="*/ 54 w 153"/>
                  <a:gd name="T41" fmla="*/ 260 h 317"/>
                  <a:gd name="T42" fmla="*/ 91 w 153"/>
                  <a:gd name="T43" fmla="*/ 112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3" h="317">
                    <a:moveTo>
                      <a:pt x="91" y="112"/>
                    </a:moveTo>
                    <a:lnTo>
                      <a:pt x="138" y="112"/>
                    </a:lnTo>
                    <a:cubicBezTo>
                      <a:pt x="148" y="112"/>
                      <a:pt x="153" y="112"/>
                      <a:pt x="153" y="103"/>
                    </a:cubicBezTo>
                    <a:cubicBezTo>
                      <a:pt x="153" y="97"/>
                      <a:pt x="148" y="97"/>
                      <a:pt x="139" y="97"/>
                    </a:cubicBezTo>
                    <a:lnTo>
                      <a:pt x="95" y="97"/>
                    </a:lnTo>
                    <a:cubicBezTo>
                      <a:pt x="113" y="26"/>
                      <a:pt x="116" y="16"/>
                      <a:pt x="116" y="13"/>
                    </a:cubicBezTo>
                    <a:cubicBezTo>
                      <a:pt x="116" y="5"/>
                      <a:pt x="110" y="0"/>
                      <a:pt x="101" y="0"/>
                    </a:cubicBezTo>
                    <a:cubicBezTo>
                      <a:pt x="100" y="0"/>
                      <a:pt x="86" y="0"/>
                      <a:pt x="81" y="18"/>
                    </a:cubicBezTo>
                    <a:lnTo>
                      <a:pt x="62" y="97"/>
                    </a:lnTo>
                    <a:lnTo>
                      <a:pt x="15" y="97"/>
                    </a:lnTo>
                    <a:cubicBezTo>
                      <a:pt x="5" y="97"/>
                      <a:pt x="0" y="97"/>
                      <a:pt x="0" y="106"/>
                    </a:cubicBezTo>
                    <a:cubicBezTo>
                      <a:pt x="0" y="112"/>
                      <a:pt x="4" y="112"/>
                      <a:pt x="14" y="112"/>
                    </a:cubicBezTo>
                    <a:lnTo>
                      <a:pt x="58" y="112"/>
                    </a:lnTo>
                    <a:cubicBezTo>
                      <a:pt x="22" y="254"/>
                      <a:pt x="20" y="263"/>
                      <a:pt x="20" y="272"/>
                    </a:cubicBezTo>
                    <a:cubicBezTo>
                      <a:pt x="20" y="299"/>
                      <a:pt x="39" y="317"/>
                      <a:pt x="66" y="317"/>
                    </a:cubicBezTo>
                    <a:cubicBezTo>
                      <a:pt x="117" y="317"/>
                      <a:pt x="145" y="245"/>
                      <a:pt x="145" y="241"/>
                    </a:cubicBezTo>
                    <a:cubicBezTo>
                      <a:pt x="145" y="236"/>
                      <a:pt x="141" y="236"/>
                      <a:pt x="139" y="236"/>
                    </a:cubicBezTo>
                    <a:cubicBezTo>
                      <a:pt x="135" y="236"/>
                      <a:pt x="134" y="237"/>
                      <a:pt x="132" y="243"/>
                    </a:cubicBezTo>
                    <a:cubicBezTo>
                      <a:pt x="110" y="295"/>
                      <a:pt x="84" y="307"/>
                      <a:pt x="67" y="307"/>
                    </a:cubicBezTo>
                    <a:cubicBezTo>
                      <a:pt x="56" y="307"/>
                      <a:pt x="51" y="300"/>
                      <a:pt x="51" y="284"/>
                    </a:cubicBezTo>
                    <a:cubicBezTo>
                      <a:pt x="51" y="272"/>
                      <a:pt x="52" y="268"/>
                      <a:pt x="54" y="260"/>
                    </a:cubicBezTo>
                    <a:lnTo>
                      <a:pt x="91" y="112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158" name="Freeform 145">
                <a:extLst>
                  <a:ext uri="{FF2B5EF4-FFF2-40B4-BE49-F238E27FC236}">
                    <a16:creationId xmlns:a16="http://schemas.microsoft.com/office/drawing/2014/main" id="{40FB1F71-1031-4E7E-9146-D2EE7736B0DB}"/>
                  </a:ext>
                </a:extLst>
              </p:cNvPr>
              <p:cNvSpPr>
                <a:spLocks noEditPoints="1"/>
              </p:cNvSpPr>
              <p:nvPr>
                <p:custDataLst>
                  <p:tags r:id="rId217"/>
                </p:custDataLst>
              </p:nvPr>
            </p:nvSpPr>
            <p:spPr bwMode="auto">
              <a:xfrm>
                <a:off x="1528762" y="5826125"/>
                <a:ext cx="100013" cy="36513"/>
              </a:xfrm>
              <a:custGeom>
                <a:avLst/>
                <a:gdLst>
                  <a:gd name="T0" fmla="*/ 314 w 331"/>
                  <a:gd name="T1" fmla="*/ 20 h 117"/>
                  <a:gd name="T2" fmla="*/ 331 w 331"/>
                  <a:gd name="T3" fmla="*/ 10 h 117"/>
                  <a:gd name="T4" fmla="*/ 315 w 331"/>
                  <a:gd name="T5" fmla="*/ 0 h 117"/>
                  <a:gd name="T6" fmla="*/ 16 w 331"/>
                  <a:gd name="T7" fmla="*/ 0 h 117"/>
                  <a:gd name="T8" fmla="*/ 0 w 331"/>
                  <a:gd name="T9" fmla="*/ 10 h 117"/>
                  <a:gd name="T10" fmla="*/ 17 w 331"/>
                  <a:gd name="T11" fmla="*/ 20 h 117"/>
                  <a:gd name="T12" fmla="*/ 314 w 331"/>
                  <a:gd name="T13" fmla="*/ 20 h 117"/>
                  <a:gd name="T14" fmla="*/ 315 w 331"/>
                  <a:gd name="T15" fmla="*/ 117 h 117"/>
                  <a:gd name="T16" fmla="*/ 331 w 331"/>
                  <a:gd name="T17" fmla="*/ 107 h 117"/>
                  <a:gd name="T18" fmla="*/ 314 w 331"/>
                  <a:gd name="T19" fmla="*/ 97 h 117"/>
                  <a:gd name="T20" fmla="*/ 17 w 331"/>
                  <a:gd name="T21" fmla="*/ 97 h 117"/>
                  <a:gd name="T22" fmla="*/ 0 w 331"/>
                  <a:gd name="T23" fmla="*/ 107 h 117"/>
                  <a:gd name="T24" fmla="*/ 16 w 331"/>
                  <a:gd name="T25" fmla="*/ 117 h 117"/>
                  <a:gd name="T26" fmla="*/ 315 w 331"/>
                  <a:gd name="T2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1" h="117">
                    <a:moveTo>
                      <a:pt x="314" y="20"/>
                    </a:moveTo>
                    <a:cubicBezTo>
                      <a:pt x="322" y="20"/>
                      <a:pt x="331" y="20"/>
                      <a:pt x="331" y="10"/>
                    </a:cubicBezTo>
                    <a:cubicBezTo>
                      <a:pt x="331" y="0"/>
                      <a:pt x="322" y="0"/>
                      <a:pt x="315" y="0"/>
                    </a:cubicBezTo>
                    <a:lnTo>
                      <a:pt x="16" y="0"/>
                    </a:lnTo>
                    <a:cubicBezTo>
                      <a:pt x="9" y="0"/>
                      <a:pt x="0" y="0"/>
                      <a:pt x="0" y="10"/>
                    </a:cubicBezTo>
                    <a:cubicBezTo>
                      <a:pt x="0" y="20"/>
                      <a:pt x="9" y="20"/>
                      <a:pt x="17" y="20"/>
                    </a:cubicBezTo>
                    <a:lnTo>
                      <a:pt x="314" y="20"/>
                    </a:lnTo>
                    <a:close/>
                    <a:moveTo>
                      <a:pt x="315" y="117"/>
                    </a:moveTo>
                    <a:cubicBezTo>
                      <a:pt x="322" y="117"/>
                      <a:pt x="331" y="117"/>
                      <a:pt x="331" y="107"/>
                    </a:cubicBezTo>
                    <a:cubicBezTo>
                      <a:pt x="331" y="97"/>
                      <a:pt x="322" y="97"/>
                      <a:pt x="314" y="97"/>
                    </a:cubicBezTo>
                    <a:lnTo>
                      <a:pt x="17" y="97"/>
                    </a:lnTo>
                    <a:cubicBezTo>
                      <a:pt x="9" y="97"/>
                      <a:pt x="0" y="97"/>
                      <a:pt x="0" y="107"/>
                    </a:cubicBezTo>
                    <a:cubicBezTo>
                      <a:pt x="0" y="117"/>
                      <a:pt x="9" y="117"/>
                      <a:pt x="16" y="117"/>
                    </a:cubicBezTo>
                    <a:lnTo>
                      <a:pt x="315" y="11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159" name="Freeform 146">
                <a:extLst>
                  <a:ext uri="{FF2B5EF4-FFF2-40B4-BE49-F238E27FC236}">
                    <a16:creationId xmlns:a16="http://schemas.microsoft.com/office/drawing/2014/main" id="{0CE8FA74-AF34-4D8E-AA24-F54B148E7B9D}"/>
                  </a:ext>
                </a:extLst>
              </p:cNvPr>
              <p:cNvSpPr>
                <a:spLocks/>
              </p:cNvSpPr>
              <p:nvPr>
                <p:custDataLst>
                  <p:tags r:id="rId218"/>
                </p:custDataLst>
              </p:nvPr>
            </p:nvSpPr>
            <p:spPr bwMode="auto">
              <a:xfrm>
                <a:off x="1685925" y="5813425"/>
                <a:ext cx="85725" cy="71438"/>
              </a:xfrm>
              <a:custGeom>
                <a:avLst/>
                <a:gdLst>
                  <a:gd name="T0" fmla="*/ 196 w 284"/>
                  <a:gd name="T1" fmla="*/ 188 h 227"/>
                  <a:gd name="T2" fmla="*/ 196 w 284"/>
                  <a:gd name="T3" fmla="*/ 227 h 227"/>
                  <a:gd name="T4" fmla="*/ 284 w 284"/>
                  <a:gd name="T5" fmla="*/ 224 h 227"/>
                  <a:gd name="T6" fmla="*/ 284 w 284"/>
                  <a:gd name="T7" fmla="*/ 201 h 227"/>
                  <a:gd name="T8" fmla="*/ 250 w 284"/>
                  <a:gd name="T9" fmla="*/ 181 h 227"/>
                  <a:gd name="T10" fmla="*/ 250 w 284"/>
                  <a:gd name="T11" fmla="*/ 0 h 227"/>
                  <a:gd name="T12" fmla="*/ 159 w 284"/>
                  <a:gd name="T13" fmla="*/ 4 h 227"/>
                  <a:gd name="T14" fmla="*/ 159 w 284"/>
                  <a:gd name="T15" fmla="*/ 27 h 227"/>
                  <a:gd name="T16" fmla="*/ 193 w 284"/>
                  <a:gd name="T17" fmla="*/ 47 h 227"/>
                  <a:gd name="T18" fmla="*/ 193 w 284"/>
                  <a:gd name="T19" fmla="*/ 142 h 227"/>
                  <a:gd name="T20" fmla="*/ 131 w 284"/>
                  <a:gd name="T21" fmla="*/ 209 h 227"/>
                  <a:gd name="T22" fmla="*/ 91 w 284"/>
                  <a:gd name="T23" fmla="*/ 170 h 227"/>
                  <a:gd name="T24" fmla="*/ 91 w 284"/>
                  <a:gd name="T25" fmla="*/ 0 h 227"/>
                  <a:gd name="T26" fmla="*/ 0 w 284"/>
                  <a:gd name="T27" fmla="*/ 4 h 227"/>
                  <a:gd name="T28" fmla="*/ 0 w 284"/>
                  <a:gd name="T29" fmla="*/ 27 h 227"/>
                  <a:gd name="T30" fmla="*/ 34 w 284"/>
                  <a:gd name="T31" fmla="*/ 47 h 227"/>
                  <a:gd name="T32" fmla="*/ 34 w 284"/>
                  <a:gd name="T33" fmla="*/ 163 h 227"/>
                  <a:gd name="T34" fmla="*/ 124 w 284"/>
                  <a:gd name="T35" fmla="*/ 227 h 227"/>
                  <a:gd name="T36" fmla="*/ 196 w 284"/>
                  <a:gd name="T37" fmla="*/ 188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84" h="227">
                    <a:moveTo>
                      <a:pt x="196" y="188"/>
                    </a:moveTo>
                    <a:lnTo>
                      <a:pt x="196" y="227"/>
                    </a:lnTo>
                    <a:lnTo>
                      <a:pt x="284" y="224"/>
                    </a:lnTo>
                    <a:lnTo>
                      <a:pt x="284" y="201"/>
                    </a:lnTo>
                    <a:cubicBezTo>
                      <a:pt x="253" y="201"/>
                      <a:pt x="250" y="201"/>
                      <a:pt x="250" y="181"/>
                    </a:cubicBezTo>
                    <a:lnTo>
                      <a:pt x="250" y="0"/>
                    </a:lnTo>
                    <a:lnTo>
                      <a:pt x="159" y="4"/>
                    </a:lnTo>
                    <a:lnTo>
                      <a:pt x="159" y="27"/>
                    </a:lnTo>
                    <a:cubicBezTo>
                      <a:pt x="189" y="27"/>
                      <a:pt x="193" y="27"/>
                      <a:pt x="193" y="47"/>
                    </a:cubicBezTo>
                    <a:lnTo>
                      <a:pt x="193" y="142"/>
                    </a:lnTo>
                    <a:cubicBezTo>
                      <a:pt x="193" y="183"/>
                      <a:pt x="168" y="209"/>
                      <a:pt x="131" y="209"/>
                    </a:cubicBezTo>
                    <a:cubicBezTo>
                      <a:pt x="93" y="209"/>
                      <a:pt x="91" y="197"/>
                      <a:pt x="91" y="170"/>
                    </a:cubicBezTo>
                    <a:lnTo>
                      <a:pt x="91" y="0"/>
                    </a:lnTo>
                    <a:lnTo>
                      <a:pt x="0" y="4"/>
                    </a:lnTo>
                    <a:lnTo>
                      <a:pt x="0" y="27"/>
                    </a:lnTo>
                    <a:cubicBezTo>
                      <a:pt x="31" y="27"/>
                      <a:pt x="34" y="27"/>
                      <a:pt x="34" y="47"/>
                    </a:cubicBezTo>
                    <a:lnTo>
                      <a:pt x="34" y="163"/>
                    </a:lnTo>
                    <a:cubicBezTo>
                      <a:pt x="34" y="216"/>
                      <a:pt x="75" y="227"/>
                      <a:pt x="124" y="227"/>
                    </a:cubicBezTo>
                    <a:cubicBezTo>
                      <a:pt x="137" y="227"/>
                      <a:pt x="173" y="227"/>
                      <a:pt x="196" y="188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160" name="Freeform 147">
                <a:extLst>
                  <a:ext uri="{FF2B5EF4-FFF2-40B4-BE49-F238E27FC236}">
                    <a16:creationId xmlns:a16="http://schemas.microsoft.com/office/drawing/2014/main" id="{EA95FF59-6566-4C85-9D0A-F4514C3C89B6}"/>
                  </a:ext>
                </a:extLst>
              </p:cNvPr>
              <p:cNvSpPr>
                <a:spLocks/>
              </p:cNvSpPr>
              <p:nvPr>
                <p:custDataLst>
                  <p:tags r:id="rId219"/>
                </p:custDataLst>
              </p:nvPr>
            </p:nvSpPr>
            <p:spPr bwMode="auto">
              <a:xfrm>
                <a:off x="1789112" y="5767388"/>
                <a:ext cx="34925" cy="155575"/>
              </a:xfrm>
              <a:custGeom>
                <a:avLst/>
                <a:gdLst>
                  <a:gd name="T0" fmla="*/ 116 w 116"/>
                  <a:gd name="T1" fmla="*/ 494 h 499"/>
                  <a:gd name="T2" fmla="*/ 107 w 116"/>
                  <a:gd name="T3" fmla="*/ 483 h 499"/>
                  <a:gd name="T4" fmla="*/ 29 w 116"/>
                  <a:gd name="T5" fmla="*/ 249 h 499"/>
                  <a:gd name="T6" fmla="*/ 109 w 116"/>
                  <a:gd name="T7" fmla="*/ 14 h 499"/>
                  <a:gd name="T8" fmla="*/ 116 w 116"/>
                  <a:gd name="T9" fmla="*/ 5 h 499"/>
                  <a:gd name="T10" fmla="*/ 111 w 116"/>
                  <a:gd name="T11" fmla="*/ 0 h 499"/>
                  <a:gd name="T12" fmla="*/ 32 w 116"/>
                  <a:gd name="T13" fmla="*/ 97 h 499"/>
                  <a:gd name="T14" fmla="*/ 0 w 116"/>
                  <a:gd name="T15" fmla="*/ 249 h 499"/>
                  <a:gd name="T16" fmla="*/ 33 w 116"/>
                  <a:gd name="T17" fmla="*/ 405 h 499"/>
                  <a:gd name="T18" fmla="*/ 111 w 116"/>
                  <a:gd name="T19" fmla="*/ 499 h 499"/>
                  <a:gd name="T20" fmla="*/ 116 w 116"/>
                  <a:gd name="T21" fmla="*/ 494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6" h="499">
                    <a:moveTo>
                      <a:pt x="116" y="494"/>
                    </a:moveTo>
                    <a:cubicBezTo>
                      <a:pt x="116" y="492"/>
                      <a:pt x="116" y="491"/>
                      <a:pt x="107" y="483"/>
                    </a:cubicBezTo>
                    <a:cubicBezTo>
                      <a:pt x="45" y="420"/>
                      <a:pt x="29" y="326"/>
                      <a:pt x="29" y="249"/>
                    </a:cubicBezTo>
                    <a:cubicBezTo>
                      <a:pt x="29" y="163"/>
                      <a:pt x="48" y="76"/>
                      <a:pt x="109" y="14"/>
                    </a:cubicBezTo>
                    <a:cubicBezTo>
                      <a:pt x="116" y="8"/>
                      <a:pt x="116" y="7"/>
                      <a:pt x="116" y="5"/>
                    </a:cubicBezTo>
                    <a:cubicBezTo>
                      <a:pt x="116" y="2"/>
                      <a:pt x="114" y="0"/>
                      <a:pt x="111" y="0"/>
                    </a:cubicBezTo>
                    <a:cubicBezTo>
                      <a:pt x="106" y="0"/>
                      <a:pt x="61" y="34"/>
                      <a:pt x="32" y="97"/>
                    </a:cubicBezTo>
                    <a:cubicBezTo>
                      <a:pt x="6" y="152"/>
                      <a:pt x="0" y="208"/>
                      <a:pt x="0" y="249"/>
                    </a:cubicBezTo>
                    <a:cubicBezTo>
                      <a:pt x="0" y="288"/>
                      <a:pt x="6" y="349"/>
                      <a:pt x="33" y="405"/>
                    </a:cubicBezTo>
                    <a:cubicBezTo>
                      <a:pt x="63" y="466"/>
                      <a:pt x="106" y="499"/>
                      <a:pt x="111" y="499"/>
                    </a:cubicBezTo>
                    <a:cubicBezTo>
                      <a:pt x="114" y="499"/>
                      <a:pt x="116" y="497"/>
                      <a:pt x="116" y="494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161" name="Freeform 148">
                <a:extLst>
                  <a:ext uri="{FF2B5EF4-FFF2-40B4-BE49-F238E27FC236}">
                    <a16:creationId xmlns:a16="http://schemas.microsoft.com/office/drawing/2014/main" id="{8952E12D-BD4D-4C4A-A89E-FFFDAAF294C5}"/>
                  </a:ext>
                </a:extLst>
              </p:cNvPr>
              <p:cNvSpPr>
                <a:spLocks/>
              </p:cNvSpPr>
              <p:nvPr>
                <p:custDataLst>
                  <p:tags r:id="rId220"/>
                </p:custDataLst>
              </p:nvPr>
            </p:nvSpPr>
            <p:spPr bwMode="auto">
              <a:xfrm>
                <a:off x="1836737" y="5815013"/>
                <a:ext cx="84138" cy="68263"/>
              </a:xfrm>
              <a:custGeom>
                <a:avLst/>
                <a:gdLst>
                  <a:gd name="T0" fmla="*/ 161 w 280"/>
                  <a:gd name="T1" fmla="*/ 98 h 221"/>
                  <a:gd name="T2" fmla="*/ 220 w 280"/>
                  <a:gd name="T3" fmla="*/ 34 h 221"/>
                  <a:gd name="T4" fmla="*/ 270 w 280"/>
                  <a:gd name="T5" fmla="*/ 23 h 221"/>
                  <a:gd name="T6" fmla="*/ 270 w 280"/>
                  <a:gd name="T7" fmla="*/ 0 h 221"/>
                  <a:gd name="T8" fmla="*/ 225 w 280"/>
                  <a:gd name="T9" fmla="*/ 1 h 221"/>
                  <a:gd name="T10" fmla="*/ 173 w 280"/>
                  <a:gd name="T11" fmla="*/ 0 h 221"/>
                  <a:gd name="T12" fmla="*/ 173 w 280"/>
                  <a:gd name="T13" fmla="*/ 23 h 221"/>
                  <a:gd name="T14" fmla="*/ 192 w 280"/>
                  <a:gd name="T15" fmla="*/ 28 h 221"/>
                  <a:gd name="T16" fmla="*/ 188 w 280"/>
                  <a:gd name="T17" fmla="*/ 34 h 221"/>
                  <a:gd name="T18" fmla="*/ 146 w 280"/>
                  <a:gd name="T19" fmla="*/ 80 h 221"/>
                  <a:gd name="T20" fmla="*/ 97 w 280"/>
                  <a:gd name="T21" fmla="*/ 23 h 221"/>
                  <a:gd name="T22" fmla="*/ 117 w 280"/>
                  <a:gd name="T23" fmla="*/ 23 h 221"/>
                  <a:gd name="T24" fmla="*/ 117 w 280"/>
                  <a:gd name="T25" fmla="*/ 0 h 221"/>
                  <a:gd name="T26" fmla="*/ 57 w 280"/>
                  <a:gd name="T27" fmla="*/ 1 h 221"/>
                  <a:gd name="T28" fmla="*/ 2 w 280"/>
                  <a:gd name="T29" fmla="*/ 0 h 221"/>
                  <a:gd name="T30" fmla="*/ 2 w 280"/>
                  <a:gd name="T31" fmla="*/ 23 h 221"/>
                  <a:gd name="T32" fmla="*/ 38 w 280"/>
                  <a:gd name="T33" fmla="*/ 23 h 221"/>
                  <a:gd name="T34" fmla="*/ 115 w 280"/>
                  <a:gd name="T35" fmla="*/ 115 h 221"/>
                  <a:gd name="T36" fmla="*/ 50 w 280"/>
                  <a:gd name="T37" fmla="*/ 188 h 221"/>
                  <a:gd name="T38" fmla="*/ 0 w 280"/>
                  <a:gd name="T39" fmla="*/ 198 h 221"/>
                  <a:gd name="T40" fmla="*/ 0 w 280"/>
                  <a:gd name="T41" fmla="*/ 221 h 221"/>
                  <a:gd name="T42" fmla="*/ 46 w 280"/>
                  <a:gd name="T43" fmla="*/ 220 h 221"/>
                  <a:gd name="T44" fmla="*/ 97 w 280"/>
                  <a:gd name="T45" fmla="*/ 221 h 221"/>
                  <a:gd name="T46" fmla="*/ 97 w 280"/>
                  <a:gd name="T47" fmla="*/ 198 h 221"/>
                  <a:gd name="T48" fmla="*/ 78 w 280"/>
                  <a:gd name="T49" fmla="*/ 192 h 221"/>
                  <a:gd name="T50" fmla="*/ 82 w 280"/>
                  <a:gd name="T51" fmla="*/ 187 h 221"/>
                  <a:gd name="T52" fmla="*/ 130 w 280"/>
                  <a:gd name="T53" fmla="*/ 133 h 221"/>
                  <a:gd name="T54" fmla="*/ 185 w 280"/>
                  <a:gd name="T55" fmla="*/ 198 h 221"/>
                  <a:gd name="T56" fmla="*/ 166 w 280"/>
                  <a:gd name="T57" fmla="*/ 198 h 221"/>
                  <a:gd name="T58" fmla="*/ 166 w 280"/>
                  <a:gd name="T59" fmla="*/ 221 h 221"/>
                  <a:gd name="T60" fmla="*/ 226 w 280"/>
                  <a:gd name="T61" fmla="*/ 220 h 221"/>
                  <a:gd name="T62" fmla="*/ 280 w 280"/>
                  <a:gd name="T63" fmla="*/ 221 h 221"/>
                  <a:gd name="T64" fmla="*/ 280 w 280"/>
                  <a:gd name="T65" fmla="*/ 198 h 221"/>
                  <a:gd name="T66" fmla="*/ 245 w 280"/>
                  <a:gd name="T67" fmla="*/ 198 h 221"/>
                  <a:gd name="T68" fmla="*/ 161 w 280"/>
                  <a:gd name="T69" fmla="*/ 98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80" h="221">
                    <a:moveTo>
                      <a:pt x="161" y="98"/>
                    </a:moveTo>
                    <a:lnTo>
                      <a:pt x="220" y="34"/>
                    </a:lnTo>
                    <a:cubicBezTo>
                      <a:pt x="226" y="27"/>
                      <a:pt x="229" y="23"/>
                      <a:pt x="270" y="23"/>
                    </a:cubicBezTo>
                    <a:lnTo>
                      <a:pt x="270" y="0"/>
                    </a:lnTo>
                    <a:cubicBezTo>
                      <a:pt x="253" y="1"/>
                      <a:pt x="227" y="1"/>
                      <a:pt x="225" y="1"/>
                    </a:cubicBezTo>
                    <a:cubicBezTo>
                      <a:pt x="212" y="1"/>
                      <a:pt x="187" y="0"/>
                      <a:pt x="173" y="0"/>
                    </a:cubicBezTo>
                    <a:lnTo>
                      <a:pt x="173" y="23"/>
                    </a:lnTo>
                    <a:cubicBezTo>
                      <a:pt x="180" y="23"/>
                      <a:pt x="186" y="24"/>
                      <a:pt x="192" y="28"/>
                    </a:cubicBezTo>
                    <a:cubicBezTo>
                      <a:pt x="190" y="31"/>
                      <a:pt x="190" y="32"/>
                      <a:pt x="188" y="34"/>
                    </a:cubicBezTo>
                    <a:lnTo>
                      <a:pt x="146" y="80"/>
                    </a:lnTo>
                    <a:lnTo>
                      <a:pt x="97" y="23"/>
                    </a:lnTo>
                    <a:lnTo>
                      <a:pt x="117" y="23"/>
                    </a:lnTo>
                    <a:lnTo>
                      <a:pt x="117" y="0"/>
                    </a:lnTo>
                    <a:cubicBezTo>
                      <a:pt x="104" y="0"/>
                      <a:pt x="73" y="1"/>
                      <a:pt x="57" y="1"/>
                    </a:cubicBezTo>
                    <a:cubicBezTo>
                      <a:pt x="41" y="1"/>
                      <a:pt x="19" y="0"/>
                      <a:pt x="2" y="0"/>
                    </a:cubicBezTo>
                    <a:lnTo>
                      <a:pt x="2" y="23"/>
                    </a:lnTo>
                    <a:lnTo>
                      <a:pt x="38" y="23"/>
                    </a:lnTo>
                    <a:lnTo>
                      <a:pt x="115" y="115"/>
                    </a:lnTo>
                    <a:lnTo>
                      <a:pt x="50" y="188"/>
                    </a:lnTo>
                    <a:cubicBezTo>
                      <a:pt x="42" y="198"/>
                      <a:pt x="24" y="198"/>
                      <a:pt x="0" y="198"/>
                    </a:cubicBezTo>
                    <a:lnTo>
                      <a:pt x="0" y="221"/>
                    </a:lnTo>
                    <a:cubicBezTo>
                      <a:pt x="17" y="220"/>
                      <a:pt x="43" y="220"/>
                      <a:pt x="46" y="220"/>
                    </a:cubicBezTo>
                    <a:cubicBezTo>
                      <a:pt x="58" y="220"/>
                      <a:pt x="87" y="221"/>
                      <a:pt x="97" y="221"/>
                    </a:cubicBezTo>
                    <a:lnTo>
                      <a:pt x="97" y="198"/>
                    </a:lnTo>
                    <a:cubicBezTo>
                      <a:pt x="88" y="198"/>
                      <a:pt x="78" y="195"/>
                      <a:pt x="78" y="192"/>
                    </a:cubicBezTo>
                    <a:cubicBezTo>
                      <a:pt x="78" y="192"/>
                      <a:pt x="78" y="191"/>
                      <a:pt x="82" y="187"/>
                    </a:cubicBezTo>
                    <a:lnTo>
                      <a:pt x="130" y="133"/>
                    </a:lnTo>
                    <a:lnTo>
                      <a:pt x="185" y="198"/>
                    </a:lnTo>
                    <a:lnTo>
                      <a:pt x="166" y="198"/>
                    </a:lnTo>
                    <a:lnTo>
                      <a:pt x="166" y="221"/>
                    </a:lnTo>
                    <a:cubicBezTo>
                      <a:pt x="179" y="221"/>
                      <a:pt x="209" y="220"/>
                      <a:pt x="226" y="220"/>
                    </a:cubicBezTo>
                    <a:cubicBezTo>
                      <a:pt x="241" y="220"/>
                      <a:pt x="264" y="221"/>
                      <a:pt x="280" y="221"/>
                    </a:cubicBezTo>
                    <a:lnTo>
                      <a:pt x="280" y="198"/>
                    </a:lnTo>
                    <a:lnTo>
                      <a:pt x="245" y="198"/>
                    </a:lnTo>
                    <a:lnTo>
                      <a:pt x="161" y="98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162" name="Freeform 149">
                <a:extLst>
                  <a:ext uri="{FF2B5EF4-FFF2-40B4-BE49-F238E27FC236}">
                    <a16:creationId xmlns:a16="http://schemas.microsoft.com/office/drawing/2014/main" id="{F35BD592-AF1D-4BAC-AFC3-AD7BA34E2086}"/>
                  </a:ext>
                </a:extLst>
              </p:cNvPr>
              <p:cNvSpPr>
                <a:spLocks/>
              </p:cNvSpPr>
              <p:nvPr>
                <p:custDataLst>
                  <p:tags r:id="rId221"/>
                </p:custDataLst>
              </p:nvPr>
            </p:nvSpPr>
            <p:spPr bwMode="auto">
              <a:xfrm>
                <a:off x="1933575" y="5767388"/>
                <a:ext cx="34925" cy="155575"/>
              </a:xfrm>
              <a:custGeom>
                <a:avLst/>
                <a:gdLst>
                  <a:gd name="T0" fmla="*/ 116 w 116"/>
                  <a:gd name="T1" fmla="*/ 249 h 499"/>
                  <a:gd name="T2" fmla="*/ 83 w 116"/>
                  <a:gd name="T3" fmla="*/ 94 h 499"/>
                  <a:gd name="T4" fmla="*/ 5 w 116"/>
                  <a:gd name="T5" fmla="*/ 0 h 499"/>
                  <a:gd name="T6" fmla="*/ 0 w 116"/>
                  <a:gd name="T7" fmla="*/ 5 h 499"/>
                  <a:gd name="T8" fmla="*/ 10 w 116"/>
                  <a:gd name="T9" fmla="*/ 17 h 499"/>
                  <a:gd name="T10" fmla="*/ 87 w 116"/>
                  <a:gd name="T11" fmla="*/ 249 h 499"/>
                  <a:gd name="T12" fmla="*/ 7 w 116"/>
                  <a:gd name="T13" fmla="*/ 485 h 499"/>
                  <a:gd name="T14" fmla="*/ 0 w 116"/>
                  <a:gd name="T15" fmla="*/ 494 h 499"/>
                  <a:gd name="T16" fmla="*/ 5 w 116"/>
                  <a:gd name="T17" fmla="*/ 499 h 499"/>
                  <a:gd name="T18" fmla="*/ 85 w 116"/>
                  <a:gd name="T19" fmla="*/ 402 h 499"/>
                  <a:gd name="T20" fmla="*/ 116 w 116"/>
                  <a:gd name="T21" fmla="*/ 249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6" h="499">
                    <a:moveTo>
                      <a:pt x="116" y="249"/>
                    </a:moveTo>
                    <a:cubicBezTo>
                      <a:pt x="116" y="211"/>
                      <a:pt x="110" y="150"/>
                      <a:pt x="83" y="94"/>
                    </a:cubicBezTo>
                    <a:cubicBezTo>
                      <a:pt x="53" y="32"/>
                      <a:pt x="10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7"/>
                      <a:pt x="0" y="8"/>
                      <a:pt x="10" y="17"/>
                    </a:cubicBezTo>
                    <a:cubicBezTo>
                      <a:pt x="59" y="66"/>
                      <a:pt x="87" y="145"/>
                      <a:pt x="87" y="249"/>
                    </a:cubicBezTo>
                    <a:cubicBezTo>
                      <a:pt x="87" y="335"/>
                      <a:pt x="69" y="423"/>
                      <a:pt x="7" y="485"/>
                    </a:cubicBezTo>
                    <a:cubicBezTo>
                      <a:pt x="0" y="491"/>
                      <a:pt x="0" y="492"/>
                      <a:pt x="0" y="494"/>
                    </a:cubicBezTo>
                    <a:cubicBezTo>
                      <a:pt x="0" y="497"/>
                      <a:pt x="2" y="499"/>
                      <a:pt x="5" y="499"/>
                    </a:cubicBezTo>
                    <a:cubicBezTo>
                      <a:pt x="10" y="499"/>
                      <a:pt x="55" y="465"/>
                      <a:pt x="85" y="402"/>
                    </a:cubicBezTo>
                    <a:cubicBezTo>
                      <a:pt x="110" y="347"/>
                      <a:pt x="116" y="291"/>
                      <a:pt x="116" y="249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163" name="Freeform 150">
                <a:extLst>
                  <a:ext uri="{FF2B5EF4-FFF2-40B4-BE49-F238E27FC236}">
                    <a16:creationId xmlns:a16="http://schemas.microsoft.com/office/drawing/2014/main" id="{6D108EB0-79C8-4E46-A5E5-3ECF5CB7D96D}"/>
                  </a:ext>
                </a:extLst>
              </p:cNvPr>
              <p:cNvSpPr>
                <a:spLocks/>
              </p:cNvSpPr>
              <p:nvPr>
                <p:custDataLst>
                  <p:tags r:id="rId222"/>
                </p:custDataLst>
              </p:nvPr>
            </p:nvSpPr>
            <p:spPr bwMode="auto">
              <a:xfrm>
                <a:off x="2028825" y="5842000"/>
                <a:ext cx="92075" cy="6350"/>
              </a:xfrm>
              <a:custGeom>
                <a:avLst/>
                <a:gdLst>
                  <a:gd name="T0" fmla="*/ 287 w 304"/>
                  <a:gd name="T1" fmla="*/ 20 h 20"/>
                  <a:gd name="T2" fmla="*/ 304 w 304"/>
                  <a:gd name="T3" fmla="*/ 10 h 20"/>
                  <a:gd name="T4" fmla="*/ 287 w 304"/>
                  <a:gd name="T5" fmla="*/ 0 h 20"/>
                  <a:gd name="T6" fmla="*/ 17 w 304"/>
                  <a:gd name="T7" fmla="*/ 0 h 20"/>
                  <a:gd name="T8" fmla="*/ 0 w 304"/>
                  <a:gd name="T9" fmla="*/ 10 h 20"/>
                  <a:gd name="T10" fmla="*/ 17 w 304"/>
                  <a:gd name="T11" fmla="*/ 20 h 20"/>
                  <a:gd name="T12" fmla="*/ 287 w 304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4" h="20">
                    <a:moveTo>
                      <a:pt x="287" y="20"/>
                    </a:moveTo>
                    <a:cubicBezTo>
                      <a:pt x="295" y="20"/>
                      <a:pt x="304" y="20"/>
                      <a:pt x="304" y="10"/>
                    </a:cubicBezTo>
                    <a:cubicBezTo>
                      <a:pt x="304" y="0"/>
                      <a:pt x="295" y="0"/>
                      <a:pt x="287" y="0"/>
                    </a:cubicBezTo>
                    <a:lnTo>
                      <a:pt x="17" y="0"/>
                    </a:lnTo>
                    <a:cubicBezTo>
                      <a:pt x="9" y="0"/>
                      <a:pt x="0" y="0"/>
                      <a:pt x="0" y="10"/>
                    </a:cubicBezTo>
                    <a:cubicBezTo>
                      <a:pt x="0" y="20"/>
                      <a:pt x="9" y="20"/>
                      <a:pt x="17" y="20"/>
                    </a:cubicBezTo>
                    <a:lnTo>
                      <a:pt x="287" y="2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164" name="Freeform 151">
                <a:extLst>
                  <a:ext uri="{FF2B5EF4-FFF2-40B4-BE49-F238E27FC236}">
                    <a16:creationId xmlns:a16="http://schemas.microsoft.com/office/drawing/2014/main" id="{47C5B095-12EC-40A1-B3C7-DF4E241D12A9}"/>
                  </a:ext>
                </a:extLst>
              </p:cNvPr>
              <p:cNvSpPr>
                <a:spLocks/>
              </p:cNvSpPr>
              <p:nvPr>
                <p:custDataLst>
                  <p:tags r:id="rId223"/>
                </p:custDataLst>
              </p:nvPr>
            </p:nvSpPr>
            <p:spPr bwMode="auto">
              <a:xfrm>
                <a:off x="2170112" y="5815013"/>
                <a:ext cx="84138" cy="69850"/>
              </a:xfrm>
              <a:custGeom>
                <a:avLst/>
                <a:gdLst>
                  <a:gd name="T0" fmla="*/ 239 w 276"/>
                  <a:gd name="T1" fmla="*/ 34 h 223"/>
                  <a:gd name="T2" fmla="*/ 276 w 276"/>
                  <a:gd name="T3" fmla="*/ 23 h 223"/>
                  <a:gd name="T4" fmla="*/ 276 w 276"/>
                  <a:gd name="T5" fmla="*/ 0 h 223"/>
                  <a:gd name="T6" fmla="*/ 236 w 276"/>
                  <a:gd name="T7" fmla="*/ 1 h 223"/>
                  <a:gd name="T8" fmla="*/ 191 w 276"/>
                  <a:gd name="T9" fmla="*/ 0 h 223"/>
                  <a:gd name="T10" fmla="*/ 191 w 276"/>
                  <a:gd name="T11" fmla="*/ 23 h 223"/>
                  <a:gd name="T12" fmla="*/ 215 w 276"/>
                  <a:gd name="T13" fmla="*/ 29 h 223"/>
                  <a:gd name="T14" fmla="*/ 212 w 276"/>
                  <a:gd name="T15" fmla="*/ 35 h 223"/>
                  <a:gd name="T16" fmla="*/ 155 w 276"/>
                  <a:gd name="T17" fmla="*/ 159 h 223"/>
                  <a:gd name="T18" fmla="*/ 91 w 276"/>
                  <a:gd name="T19" fmla="*/ 23 h 223"/>
                  <a:gd name="T20" fmla="*/ 118 w 276"/>
                  <a:gd name="T21" fmla="*/ 23 h 223"/>
                  <a:gd name="T22" fmla="*/ 118 w 276"/>
                  <a:gd name="T23" fmla="*/ 0 h 223"/>
                  <a:gd name="T24" fmla="*/ 56 w 276"/>
                  <a:gd name="T25" fmla="*/ 1 h 223"/>
                  <a:gd name="T26" fmla="*/ 0 w 276"/>
                  <a:gd name="T27" fmla="*/ 0 h 223"/>
                  <a:gd name="T28" fmla="*/ 0 w 276"/>
                  <a:gd name="T29" fmla="*/ 23 h 223"/>
                  <a:gd name="T30" fmla="*/ 31 w 276"/>
                  <a:gd name="T31" fmla="*/ 23 h 223"/>
                  <a:gd name="T32" fmla="*/ 119 w 276"/>
                  <a:gd name="T33" fmla="*/ 211 h 223"/>
                  <a:gd name="T34" fmla="*/ 138 w 276"/>
                  <a:gd name="T35" fmla="*/ 223 h 223"/>
                  <a:gd name="T36" fmla="*/ 156 w 276"/>
                  <a:gd name="T37" fmla="*/ 211 h 223"/>
                  <a:gd name="T38" fmla="*/ 239 w 276"/>
                  <a:gd name="T39" fmla="*/ 34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6" h="223">
                    <a:moveTo>
                      <a:pt x="239" y="34"/>
                    </a:moveTo>
                    <a:cubicBezTo>
                      <a:pt x="242" y="27"/>
                      <a:pt x="244" y="23"/>
                      <a:pt x="276" y="23"/>
                    </a:cubicBezTo>
                    <a:lnTo>
                      <a:pt x="276" y="0"/>
                    </a:lnTo>
                    <a:cubicBezTo>
                      <a:pt x="263" y="1"/>
                      <a:pt x="249" y="1"/>
                      <a:pt x="236" y="1"/>
                    </a:cubicBezTo>
                    <a:cubicBezTo>
                      <a:pt x="224" y="1"/>
                      <a:pt x="201" y="0"/>
                      <a:pt x="191" y="0"/>
                    </a:cubicBezTo>
                    <a:lnTo>
                      <a:pt x="191" y="23"/>
                    </a:lnTo>
                    <a:cubicBezTo>
                      <a:pt x="200" y="23"/>
                      <a:pt x="215" y="25"/>
                      <a:pt x="215" y="29"/>
                    </a:cubicBezTo>
                    <a:cubicBezTo>
                      <a:pt x="215" y="29"/>
                      <a:pt x="214" y="30"/>
                      <a:pt x="212" y="35"/>
                    </a:cubicBezTo>
                    <a:lnTo>
                      <a:pt x="155" y="159"/>
                    </a:lnTo>
                    <a:lnTo>
                      <a:pt x="91" y="23"/>
                    </a:lnTo>
                    <a:lnTo>
                      <a:pt x="118" y="23"/>
                    </a:lnTo>
                    <a:lnTo>
                      <a:pt x="118" y="0"/>
                    </a:lnTo>
                    <a:cubicBezTo>
                      <a:pt x="102" y="1"/>
                      <a:pt x="57" y="1"/>
                      <a:pt x="56" y="1"/>
                    </a:cubicBezTo>
                    <a:cubicBezTo>
                      <a:pt x="42" y="1"/>
                      <a:pt x="20" y="0"/>
                      <a:pt x="0" y="0"/>
                    </a:cubicBezTo>
                    <a:lnTo>
                      <a:pt x="0" y="23"/>
                    </a:lnTo>
                    <a:lnTo>
                      <a:pt x="31" y="23"/>
                    </a:lnTo>
                    <a:lnTo>
                      <a:pt x="119" y="211"/>
                    </a:lnTo>
                    <a:cubicBezTo>
                      <a:pt x="125" y="223"/>
                      <a:pt x="131" y="223"/>
                      <a:pt x="138" y="223"/>
                    </a:cubicBezTo>
                    <a:cubicBezTo>
                      <a:pt x="146" y="223"/>
                      <a:pt x="151" y="222"/>
                      <a:pt x="156" y="211"/>
                    </a:cubicBezTo>
                    <a:lnTo>
                      <a:pt x="239" y="34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165" name="Freeform 152">
                <a:extLst>
                  <a:ext uri="{FF2B5EF4-FFF2-40B4-BE49-F238E27FC236}">
                    <a16:creationId xmlns:a16="http://schemas.microsoft.com/office/drawing/2014/main" id="{CC908960-2C4D-427E-9173-0A753D9D1D61}"/>
                  </a:ext>
                </a:extLst>
              </p:cNvPr>
              <p:cNvSpPr>
                <a:spLocks/>
              </p:cNvSpPr>
              <p:nvPr>
                <p:custDataLst>
                  <p:tags r:id="rId224"/>
                </p:custDataLst>
              </p:nvPr>
            </p:nvSpPr>
            <p:spPr bwMode="auto">
              <a:xfrm>
                <a:off x="2300287" y="5792788"/>
                <a:ext cx="100013" cy="103188"/>
              </a:xfrm>
              <a:custGeom>
                <a:avLst/>
                <a:gdLst>
                  <a:gd name="T0" fmla="*/ 176 w 332"/>
                  <a:gd name="T1" fmla="*/ 176 h 333"/>
                  <a:gd name="T2" fmla="*/ 316 w 332"/>
                  <a:gd name="T3" fmla="*/ 176 h 333"/>
                  <a:gd name="T4" fmla="*/ 332 w 332"/>
                  <a:gd name="T5" fmla="*/ 166 h 333"/>
                  <a:gd name="T6" fmla="*/ 316 w 332"/>
                  <a:gd name="T7" fmla="*/ 156 h 333"/>
                  <a:gd name="T8" fmla="*/ 176 w 332"/>
                  <a:gd name="T9" fmla="*/ 156 h 333"/>
                  <a:gd name="T10" fmla="*/ 176 w 332"/>
                  <a:gd name="T11" fmla="*/ 17 h 333"/>
                  <a:gd name="T12" fmla="*/ 167 w 332"/>
                  <a:gd name="T13" fmla="*/ 0 h 333"/>
                  <a:gd name="T14" fmla="*/ 157 w 332"/>
                  <a:gd name="T15" fmla="*/ 17 h 333"/>
                  <a:gd name="T16" fmla="*/ 157 w 332"/>
                  <a:gd name="T17" fmla="*/ 156 h 333"/>
                  <a:gd name="T18" fmla="*/ 17 w 332"/>
                  <a:gd name="T19" fmla="*/ 156 h 333"/>
                  <a:gd name="T20" fmla="*/ 0 w 332"/>
                  <a:gd name="T21" fmla="*/ 166 h 333"/>
                  <a:gd name="T22" fmla="*/ 17 w 332"/>
                  <a:gd name="T23" fmla="*/ 176 h 333"/>
                  <a:gd name="T24" fmla="*/ 157 w 332"/>
                  <a:gd name="T25" fmla="*/ 176 h 333"/>
                  <a:gd name="T26" fmla="*/ 157 w 332"/>
                  <a:gd name="T27" fmla="*/ 316 h 333"/>
                  <a:gd name="T28" fmla="*/ 167 w 332"/>
                  <a:gd name="T29" fmla="*/ 333 h 333"/>
                  <a:gd name="T30" fmla="*/ 176 w 332"/>
                  <a:gd name="T31" fmla="*/ 316 h 333"/>
                  <a:gd name="T32" fmla="*/ 176 w 332"/>
                  <a:gd name="T33" fmla="*/ 176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2" h="333">
                    <a:moveTo>
                      <a:pt x="176" y="176"/>
                    </a:moveTo>
                    <a:lnTo>
                      <a:pt x="316" y="176"/>
                    </a:lnTo>
                    <a:cubicBezTo>
                      <a:pt x="323" y="176"/>
                      <a:pt x="332" y="176"/>
                      <a:pt x="332" y="166"/>
                    </a:cubicBezTo>
                    <a:cubicBezTo>
                      <a:pt x="332" y="156"/>
                      <a:pt x="323" y="156"/>
                      <a:pt x="316" y="156"/>
                    </a:cubicBezTo>
                    <a:lnTo>
                      <a:pt x="176" y="156"/>
                    </a:lnTo>
                    <a:lnTo>
                      <a:pt x="176" y="17"/>
                    </a:lnTo>
                    <a:cubicBezTo>
                      <a:pt x="176" y="10"/>
                      <a:pt x="176" y="0"/>
                      <a:pt x="167" y="0"/>
                    </a:cubicBezTo>
                    <a:cubicBezTo>
                      <a:pt x="157" y="0"/>
                      <a:pt x="157" y="10"/>
                      <a:pt x="157" y="17"/>
                    </a:cubicBezTo>
                    <a:lnTo>
                      <a:pt x="157" y="156"/>
                    </a:lnTo>
                    <a:lnTo>
                      <a:pt x="17" y="156"/>
                    </a:lnTo>
                    <a:cubicBezTo>
                      <a:pt x="10" y="156"/>
                      <a:pt x="0" y="156"/>
                      <a:pt x="0" y="166"/>
                    </a:cubicBezTo>
                    <a:cubicBezTo>
                      <a:pt x="0" y="176"/>
                      <a:pt x="10" y="176"/>
                      <a:pt x="17" y="176"/>
                    </a:cubicBezTo>
                    <a:lnTo>
                      <a:pt x="157" y="176"/>
                    </a:lnTo>
                    <a:lnTo>
                      <a:pt x="157" y="316"/>
                    </a:lnTo>
                    <a:cubicBezTo>
                      <a:pt x="157" y="323"/>
                      <a:pt x="157" y="333"/>
                      <a:pt x="167" y="333"/>
                    </a:cubicBezTo>
                    <a:cubicBezTo>
                      <a:pt x="176" y="333"/>
                      <a:pt x="176" y="323"/>
                      <a:pt x="176" y="316"/>
                    </a:cubicBezTo>
                    <a:lnTo>
                      <a:pt x="176" y="176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166" name="Freeform 153">
                <a:extLst>
                  <a:ext uri="{FF2B5EF4-FFF2-40B4-BE49-F238E27FC236}">
                    <a16:creationId xmlns:a16="http://schemas.microsoft.com/office/drawing/2014/main" id="{2DAD23E4-8EC3-4512-A87C-31AF47E05B04}"/>
                  </a:ext>
                </a:extLst>
              </p:cNvPr>
              <p:cNvSpPr>
                <a:spLocks/>
              </p:cNvSpPr>
              <p:nvPr>
                <p:custDataLst>
                  <p:tags r:id="rId225"/>
                </p:custDataLst>
              </p:nvPr>
            </p:nvSpPr>
            <p:spPr bwMode="auto">
              <a:xfrm>
                <a:off x="2447925" y="5816600"/>
                <a:ext cx="50800" cy="68263"/>
              </a:xfrm>
              <a:custGeom>
                <a:avLst/>
                <a:gdLst>
                  <a:gd name="T0" fmla="*/ 125 w 164"/>
                  <a:gd name="T1" fmla="*/ 102 h 221"/>
                  <a:gd name="T2" fmla="*/ 142 w 164"/>
                  <a:gd name="T3" fmla="*/ 94 h 221"/>
                  <a:gd name="T4" fmla="*/ 128 w 164"/>
                  <a:gd name="T5" fmla="*/ 87 h 221"/>
                  <a:gd name="T6" fmla="*/ 47 w 164"/>
                  <a:gd name="T7" fmla="*/ 87 h 221"/>
                  <a:gd name="T8" fmla="*/ 132 w 164"/>
                  <a:gd name="T9" fmla="*/ 16 h 221"/>
                  <a:gd name="T10" fmla="*/ 148 w 164"/>
                  <a:gd name="T11" fmla="*/ 16 h 221"/>
                  <a:gd name="T12" fmla="*/ 164 w 164"/>
                  <a:gd name="T13" fmla="*/ 7 h 221"/>
                  <a:gd name="T14" fmla="*/ 149 w 164"/>
                  <a:gd name="T15" fmla="*/ 0 h 221"/>
                  <a:gd name="T16" fmla="*/ 132 w 164"/>
                  <a:gd name="T17" fmla="*/ 0 h 221"/>
                  <a:gd name="T18" fmla="*/ 0 w 164"/>
                  <a:gd name="T19" fmla="*/ 126 h 221"/>
                  <a:gd name="T20" fmla="*/ 90 w 164"/>
                  <a:gd name="T21" fmla="*/ 221 h 221"/>
                  <a:gd name="T22" fmla="*/ 155 w 164"/>
                  <a:gd name="T23" fmla="*/ 195 h 221"/>
                  <a:gd name="T24" fmla="*/ 150 w 164"/>
                  <a:gd name="T25" fmla="*/ 188 h 221"/>
                  <a:gd name="T26" fmla="*/ 144 w 164"/>
                  <a:gd name="T27" fmla="*/ 191 h 221"/>
                  <a:gd name="T28" fmla="*/ 91 w 164"/>
                  <a:gd name="T29" fmla="*/ 210 h 221"/>
                  <a:gd name="T30" fmla="*/ 38 w 164"/>
                  <a:gd name="T31" fmla="*/ 145 h 221"/>
                  <a:gd name="T32" fmla="*/ 43 w 164"/>
                  <a:gd name="T33" fmla="*/ 102 h 221"/>
                  <a:gd name="T34" fmla="*/ 125 w 164"/>
                  <a:gd name="T35" fmla="*/ 102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4" h="221">
                    <a:moveTo>
                      <a:pt x="125" y="102"/>
                    </a:moveTo>
                    <a:cubicBezTo>
                      <a:pt x="133" y="102"/>
                      <a:pt x="142" y="102"/>
                      <a:pt x="142" y="94"/>
                    </a:cubicBezTo>
                    <a:cubicBezTo>
                      <a:pt x="142" y="87"/>
                      <a:pt x="136" y="87"/>
                      <a:pt x="128" y="87"/>
                    </a:cubicBezTo>
                    <a:lnTo>
                      <a:pt x="47" y="87"/>
                    </a:lnTo>
                    <a:cubicBezTo>
                      <a:pt x="59" y="45"/>
                      <a:pt x="87" y="16"/>
                      <a:pt x="132" y="16"/>
                    </a:cubicBezTo>
                    <a:lnTo>
                      <a:pt x="148" y="16"/>
                    </a:lnTo>
                    <a:cubicBezTo>
                      <a:pt x="156" y="16"/>
                      <a:pt x="164" y="16"/>
                      <a:pt x="164" y="7"/>
                    </a:cubicBezTo>
                    <a:cubicBezTo>
                      <a:pt x="164" y="0"/>
                      <a:pt x="158" y="0"/>
                      <a:pt x="149" y="0"/>
                    </a:cubicBezTo>
                    <a:lnTo>
                      <a:pt x="132" y="0"/>
                    </a:lnTo>
                    <a:cubicBezTo>
                      <a:pt x="67" y="0"/>
                      <a:pt x="0" y="50"/>
                      <a:pt x="0" y="126"/>
                    </a:cubicBezTo>
                    <a:cubicBezTo>
                      <a:pt x="0" y="181"/>
                      <a:pt x="38" y="221"/>
                      <a:pt x="90" y="221"/>
                    </a:cubicBezTo>
                    <a:cubicBezTo>
                      <a:pt x="123" y="221"/>
                      <a:pt x="155" y="201"/>
                      <a:pt x="155" y="195"/>
                    </a:cubicBezTo>
                    <a:cubicBezTo>
                      <a:pt x="155" y="194"/>
                      <a:pt x="155" y="188"/>
                      <a:pt x="150" y="188"/>
                    </a:cubicBezTo>
                    <a:cubicBezTo>
                      <a:pt x="149" y="188"/>
                      <a:pt x="148" y="188"/>
                      <a:pt x="144" y="191"/>
                    </a:cubicBezTo>
                    <a:cubicBezTo>
                      <a:pt x="128" y="201"/>
                      <a:pt x="110" y="210"/>
                      <a:pt x="91" y="210"/>
                    </a:cubicBezTo>
                    <a:cubicBezTo>
                      <a:pt x="63" y="210"/>
                      <a:pt x="38" y="189"/>
                      <a:pt x="38" y="145"/>
                    </a:cubicBezTo>
                    <a:cubicBezTo>
                      <a:pt x="38" y="127"/>
                      <a:pt x="42" y="108"/>
                      <a:pt x="43" y="102"/>
                    </a:cubicBezTo>
                    <a:lnTo>
                      <a:pt x="125" y="102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167" name="Freeform 154">
                <a:extLst>
                  <a:ext uri="{FF2B5EF4-FFF2-40B4-BE49-F238E27FC236}">
                    <a16:creationId xmlns:a16="http://schemas.microsoft.com/office/drawing/2014/main" id="{D1C15431-EBEA-480C-95FA-70D28BF20F31}"/>
                  </a:ext>
                </a:extLst>
              </p:cNvPr>
              <p:cNvSpPr>
                <a:spLocks/>
              </p:cNvSpPr>
              <p:nvPr>
                <p:custDataLst>
                  <p:tags r:id="rId226"/>
                </p:custDataLst>
              </p:nvPr>
            </p:nvSpPr>
            <p:spPr bwMode="auto">
              <a:xfrm>
                <a:off x="2527300" y="5676900"/>
                <a:ext cx="61913" cy="106363"/>
              </a:xfrm>
              <a:custGeom>
                <a:avLst/>
                <a:gdLst>
                  <a:gd name="T0" fmla="*/ 123 w 207"/>
                  <a:gd name="T1" fmla="*/ 156 h 343"/>
                  <a:gd name="T2" fmla="*/ 193 w 207"/>
                  <a:gd name="T3" fmla="*/ 69 h 343"/>
                  <a:gd name="T4" fmla="*/ 101 w 207"/>
                  <a:gd name="T5" fmla="*/ 0 h 343"/>
                  <a:gd name="T6" fmla="*/ 13 w 207"/>
                  <a:gd name="T7" fmla="*/ 68 h 343"/>
                  <a:gd name="T8" fmla="*/ 39 w 207"/>
                  <a:gd name="T9" fmla="*/ 94 h 343"/>
                  <a:gd name="T10" fmla="*/ 64 w 207"/>
                  <a:gd name="T11" fmla="*/ 68 h 343"/>
                  <a:gd name="T12" fmla="*/ 33 w 207"/>
                  <a:gd name="T13" fmla="*/ 43 h 343"/>
                  <a:gd name="T14" fmla="*/ 99 w 207"/>
                  <a:gd name="T15" fmla="*/ 12 h 343"/>
                  <a:gd name="T16" fmla="*/ 147 w 207"/>
                  <a:gd name="T17" fmla="*/ 68 h 343"/>
                  <a:gd name="T18" fmla="*/ 133 w 207"/>
                  <a:gd name="T19" fmla="*/ 125 h 343"/>
                  <a:gd name="T20" fmla="*/ 89 w 207"/>
                  <a:gd name="T21" fmla="*/ 151 h 343"/>
                  <a:gd name="T22" fmla="*/ 69 w 207"/>
                  <a:gd name="T23" fmla="*/ 152 h 343"/>
                  <a:gd name="T24" fmla="*/ 62 w 207"/>
                  <a:gd name="T25" fmla="*/ 158 h 343"/>
                  <a:gd name="T26" fmla="*/ 74 w 207"/>
                  <a:gd name="T27" fmla="*/ 164 h 343"/>
                  <a:gd name="T28" fmla="*/ 96 w 207"/>
                  <a:gd name="T29" fmla="*/ 164 h 343"/>
                  <a:gd name="T30" fmla="*/ 155 w 207"/>
                  <a:gd name="T31" fmla="*/ 247 h 343"/>
                  <a:gd name="T32" fmla="*/ 99 w 207"/>
                  <a:gd name="T33" fmla="*/ 329 h 343"/>
                  <a:gd name="T34" fmla="*/ 23 w 207"/>
                  <a:gd name="T35" fmla="*/ 291 h 343"/>
                  <a:gd name="T36" fmla="*/ 55 w 207"/>
                  <a:gd name="T37" fmla="*/ 264 h 343"/>
                  <a:gd name="T38" fmla="*/ 28 w 207"/>
                  <a:gd name="T39" fmla="*/ 236 h 343"/>
                  <a:gd name="T40" fmla="*/ 0 w 207"/>
                  <a:gd name="T41" fmla="*/ 265 h 343"/>
                  <a:gd name="T42" fmla="*/ 100 w 207"/>
                  <a:gd name="T43" fmla="*/ 343 h 343"/>
                  <a:gd name="T44" fmla="*/ 207 w 207"/>
                  <a:gd name="T45" fmla="*/ 247 h 343"/>
                  <a:gd name="T46" fmla="*/ 123 w 207"/>
                  <a:gd name="T47" fmla="*/ 156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07" h="343">
                    <a:moveTo>
                      <a:pt x="123" y="156"/>
                    </a:moveTo>
                    <a:cubicBezTo>
                      <a:pt x="164" y="143"/>
                      <a:pt x="193" y="108"/>
                      <a:pt x="193" y="69"/>
                    </a:cubicBezTo>
                    <a:cubicBezTo>
                      <a:pt x="193" y="28"/>
                      <a:pt x="149" y="0"/>
                      <a:pt x="101" y="0"/>
                    </a:cubicBezTo>
                    <a:cubicBezTo>
                      <a:pt x="51" y="0"/>
                      <a:pt x="13" y="30"/>
                      <a:pt x="13" y="68"/>
                    </a:cubicBezTo>
                    <a:cubicBezTo>
                      <a:pt x="13" y="84"/>
                      <a:pt x="24" y="94"/>
                      <a:pt x="39" y="94"/>
                    </a:cubicBezTo>
                    <a:cubicBezTo>
                      <a:pt x="54" y="94"/>
                      <a:pt x="64" y="83"/>
                      <a:pt x="64" y="68"/>
                    </a:cubicBezTo>
                    <a:cubicBezTo>
                      <a:pt x="64" y="43"/>
                      <a:pt x="40" y="43"/>
                      <a:pt x="33" y="43"/>
                    </a:cubicBezTo>
                    <a:cubicBezTo>
                      <a:pt x="48" y="19"/>
                      <a:pt x="81" y="12"/>
                      <a:pt x="99" y="12"/>
                    </a:cubicBezTo>
                    <a:cubicBezTo>
                      <a:pt x="120" y="12"/>
                      <a:pt x="147" y="23"/>
                      <a:pt x="147" y="68"/>
                    </a:cubicBezTo>
                    <a:cubicBezTo>
                      <a:pt x="147" y="74"/>
                      <a:pt x="146" y="103"/>
                      <a:pt x="133" y="125"/>
                    </a:cubicBezTo>
                    <a:cubicBezTo>
                      <a:pt x="118" y="149"/>
                      <a:pt x="101" y="150"/>
                      <a:pt x="89" y="151"/>
                    </a:cubicBezTo>
                    <a:cubicBezTo>
                      <a:pt x="85" y="151"/>
                      <a:pt x="73" y="152"/>
                      <a:pt x="69" y="152"/>
                    </a:cubicBezTo>
                    <a:cubicBezTo>
                      <a:pt x="65" y="153"/>
                      <a:pt x="62" y="153"/>
                      <a:pt x="62" y="158"/>
                    </a:cubicBezTo>
                    <a:cubicBezTo>
                      <a:pt x="62" y="164"/>
                      <a:pt x="65" y="164"/>
                      <a:pt x="74" y="164"/>
                    </a:cubicBezTo>
                    <a:lnTo>
                      <a:pt x="96" y="164"/>
                    </a:lnTo>
                    <a:cubicBezTo>
                      <a:pt x="137" y="164"/>
                      <a:pt x="155" y="198"/>
                      <a:pt x="155" y="247"/>
                    </a:cubicBezTo>
                    <a:cubicBezTo>
                      <a:pt x="155" y="315"/>
                      <a:pt x="121" y="329"/>
                      <a:pt x="99" y="329"/>
                    </a:cubicBezTo>
                    <a:cubicBezTo>
                      <a:pt x="77" y="329"/>
                      <a:pt x="40" y="321"/>
                      <a:pt x="23" y="291"/>
                    </a:cubicBezTo>
                    <a:cubicBezTo>
                      <a:pt x="40" y="294"/>
                      <a:pt x="55" y="283"/>
                      <a:pt x="55" y="264"/>
                    </a:cubicBezTo>
                    <a:cubicBezTo>
                      <a:pt x="55" y="246"/>
                      <a:pt x="42" y="236"/>
                      <a:pt x="28" y="236"/>
                    </a:cubicBezTo>
                    <a:cubicBezTo>
                      <a:pt x="16" y="236"/>
                      <a:pt x="0" y="243"/>
                      <a:pt x="0" y="265"/>
                    </a:cubicBezTo>
                    <a:cubicBezTo>
                      <a:pt x="0" y="310"/>
                      <a:pt x="46" y="343"/>
                      <a:pt x="100" y="343"/>
                    </a:cubicBezTo>
                    <a:cubicBezTo>
                      <a:pt x="161" y="343"/>
                      <a:pt x="207" y="298"/>
                      <a:pt x="207" y="247"/>
                    </a:cubicBezTo>
                    <a:cubicBezTo>
                      <a:pt x="207" y="206"/>
                      <a:pt x="175" y="167"/>
                      <a:pt x="123" y="156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168" name="Freeform 155">
                <a:extLst>
                  <a:ext uri="{FF2B5EF4-FFF2-40B4-BE49-F238E27FC236}">
                    <a16:creationId xmlns:a16="http://schemas.microsoft.com/office/drawing/2014/main" id="{EFA43FF7-67ED-427C-BB6F-B0F9C7110C63}"/>
                  </a:ext>
                </a:extLst>
              </p:cNvPr>
              <p:cNvSpPr>
                <a:spLocks noEditPoints="1"/>
              </p:cNvSpPr>
              <p:nvPr>
                <p:custDataLst>
                  <p:tags r:id="rId227"/>
                </p:custDataLst>
              </p:nvPr>
            </p:nvSpPr>
            <p:spPr bwMode="auto">
              <a:xfrm>
                <a:off x="2601912" y="5673725"/>
                <a:ext cx="107950" cy="109538"/>
              </a:xfrm>
              <a:custGeom>
                <a:avLst/>
                <a:gdLst>
                  <a:gd name="T0" fmla="*/ 167 w 356"/>
                  <a:gd name="T1" fmla="*/ 35 h 352"/>
                  <a:gd name="T2" fmla="*/ 181 w 356"/>
                  <a:gd name="T3" fmla="*/ 16 h 352"/>
                  <a:gd name="T4" fmla="*/ 211 w 356"/>
                  <a:gd name="T5" fmla="*/ 16 h 352"/>
                  <a:gd name="T6" fmla="*/ 302 w 356"/>
                  <a:gd name="T7" fmla="*/ 65 h 352"/>
                  <a:gd name="T8" fmla="*/ 274 w 356"/>
                  <a:gd name="T9" fmla="*/ 136 h 352"/>
                  <a:gd name="T10" fmla="*/ 190 w 356"/>
                  <a:gd name="T11" fmla="*/ 165 h 352"/>
                  <a:gd name="T12" fmla="*/ 134 w 356"/>
                  <a:gd name="T13" fmla="*/ 165 h 352"/>
                  <a:gd name="T14" fmla="*/ 167 w 356"/>
                  <a:gd name="T15" fmla="*/ 35 h 352"/>
                  <a:gd name="T16" fmla="*/ 239 w 356"/>
                  <a:gd name="T17" fmla="*/ 171 h 352"/>
                  <a:gd name="T18" fmla="*/ 348 w 356"/>
                  <a:gd name="T19" fmla="*/ 75 h 352"/>
                  <a:gd name="T20" fmla="*/ 238 w 356"/>
                  <a:gd name="T21" fmla="*/ 0 h 352"/>
                  <a:gd name="T22" fmla="*/ 96 w 356"/>
                  <a:gd name="T23" fmla="*/ 0 h 352"/>
                  <a:gd name="T24" fmla="*/ 81 w 356"/>
                  <a:gd name="T25" fmla="*/ 10 h 352"/>
                  <a:gd name="T26" fmla="*/ 95 w 356"/>
                  <a:gd name="T27" fmla="*/ 16 h 352"/>
                  <a:gd name="T28" fmla="*/ 114 w 356"/>
                  <a:gd name="T29" fmla="*/ 17 h 352"/>
                  <a:gd name="T30" fmla="*/ 128 w 356"/>
                  <a:gd name="T31" fmla="*/ 25 h 352"/>
                  <a:gd name="T32" fmla="*/ 126 w 356"/>
                  <a:gd name="T33" fmla="*/ 34 h 352"/>
                  <a:gd name="T34" fmla="*/ 59 w 356"/>
                  <a:gd name="T35" fmla="*/ 302 h 352"/>
                  <a:gd name="T36" fmla="*/ 14 w 356"/>
                  <a:gd name="T37" fmla="*/ 326 h 352"/>
                  <a:gd name="T38" fmla="*/ 0 w 356"/>
                  <a:gd name="T39" fmla="*/ 335 h 352"/>
                  <a:gd name="T40" fmla="*/ 7 w 356"/>
                  <a:gd name="T41" fmla="*/ 341 h 352"/>
                  <a:gd name="T42" fmla="*/ 70 w 356"/>
                  <a:gd name="T43" fmla="*/ 340 h 352"/>
                  <a:gd name="T44" fmla="*/ 133 w 356"/>
                  <a:gd name="T45" fmla="*/ 341 h 352"/>
                  <a:gd name="T46" fmla="*/ 143 w 356"/>
                  <a:gd name="T47" fmla="*/ 331 h 352"/>
                  <a:gd name="T48" fmla="*/ 129 w 356"/>
                  <a:gd name="T49" fmla="*/ 326 h 352"/>
                  <a:gd name="T50" fmla="*/ 97 w 356"/>
                  <a:gd name="T51" fmla="*/ 317 h 352"/>
                  <a:gd name="T52" fmla="*/ 98 w 356"/>
                  <a:gd name="T53" fmla="*/ 308 h 352"/>
                  <a:gd name="T54" fmla="*/ 131 w 356"/>
                  <a:gd name="T55" fmla="*/ 176 h 352"/>
                  <a:gd name="T56" fmla="*/ 191 w 356"/>
                  <a:gd name="T57" fmla="*/ 176 h 352"/>
                  <a:gd name="T58" fmla="*/ 245 w 356"/>
                  <a:gd name="T59" fmla="*/ 221 h 352"/>
                  <a:gd name="T60" fmla="*/ 238 w 356"/>
                  <a:gd name="T61" fmla="*/ 256 h 352"/>
                  <a:gd name="T62" fmla="*/ 230 w 356"/>
                  <a:gd name="T63" fmla="*/ 298 h 352"/>
                  <a:gd name="T64" fmla="*/ 296 w 356"/>
                  <a:gd name="T65" fmla="*/ 352 h 352"/>
                  <a:gd name="T66" fmla="*/ 356 w 356"/>
                  <a:gd name="T67" fmla="*/ 295 h 352"/>
                  <a:gd name="T68" fmla="*/ 350 w 356"/>
                  <a:gd name="T69" fmla="*/ 289 h 352"/>
                  <a:gd name="T70" fmla="*/ 344 w 356"/>
                  <a:gd name="T71" fmla="*/ 296 h 352"/>
                  <a:gd name="T72" fmla="*/ 298 w 356"/>
                  <a:gd name="T73" fmla="*/ 341 h 352"/>
                  <a:gd name="T74" fmla="*/ 278 w 356"/>
                  <a:gd name="T75" fmla="*/ 311 h 352"/>
                  <a:gd name="T76" fmla="*/ 283 w 356"/>
                  <a:gd name="T77" fmla="*/ 254 h 352"/>
                  <a:gd name="T78" fmla="*/ 285 w 356"/>
                  <a:gd name="T79" fmla="*/ 230 h 352"/>
                  <a:gd name="T80" fmla="*/ 239 w 356"/>
                  <a:gd name="T81" fmla="*/ 171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56" h="352">
                    <a:moveTo>
                      <a:pt x="167" y="35"/>
                    </a:moveTo>
                    <a:cubicBezTo>
                      <a:pt x="170" y="23"/>
                      <a:pt x="171" y="18"/>
                      <a:pt x="181" y="16"/>
                    </a:cubicBezTo>
                    <a:cubicBezTo>
                      <a:pt x="185" y="16"/>
                      <a:pt x="201" y="16"/>
                      <a:pt x="211" y="16"/>
                    </a:cubicBezTo>
                    <a:cubicBezTo>
                      <a:pt x="247" y="16"/>
                      <a:pt x="302" y="16"/>
                      <a:pt x="302" y="65"/>
                    </a:cubicBezTo>
                    <a:cubicBezTo>
                      <a:pt x="302" y="82"/>
                      <a:pt x="294" y="117"/>
                      <a:pt x="274" y="136"/>
                    </a:cubicBezTo>
                    <a:cubicBezTo>
                      <a:pt x="261" y="149"/>
                      <a:pt x="235" y="165"/>
                      <a:pt x="190" y="165"/>
                    </a:cubicBezTo>
                    <a:lnTo>
                      <a:pt x="134" y="165"/>
                    </a:lnTo>
                    <a:lnTo>
                      <a:pt x="167" y="35"/>
                    </a:lnTo>
                    <a:close/>
                    <a:moveTo>
                      <a:pt x="239" y="171"/>
                    </a:moveTo>
                    <a:cubicBezTo>
                      <a:pt x="289" y="160"/>
                      <a:pt x="348" y="126"/>
                      <a:pt x="348" y="75"/>
                    </a:cubicBezTo>
                    <a:cubicBezTo>
                      <a:pt x="348" y="32"/>
                      <a:pt x="303" y="0"/>
                      <a:pt x="238" y="0"/>
                    </a:cubicBezTo>
                    <a:lnTo>
                      <a:pt x="96" y="0"/>
                    </a:lnTo>
                    <a:cubicBezTo>
                      <a:pt x="86" y="0"/>
                      <a:pt x="81" y="0"/>
                      <a:pt x="81" y="10"/>
                    </a:cubicBezTo>
                    <a:cubicBezTo>
                      <a:pt x="81" y="16"/>
                      <a:pt x="86" y="16"/>
                      <a:pt x="95" y="16"/>
                    </a:cubicBezTo>
                    <a:cubicBezTo>
                      <a:pt x="96" y="16"/>
                      <a:pt x="106" y="16"/>
                      <a:pt x="114" y="17"/>
                    </a:cubicBezTo>
                    <a:cubicBezTo>
                      <a:pt x="123" y="18"/>
                      <a:pt x="128" y="18"/>
                      <a:pt x="128" y="25"/>
                    </a:cubicBezTo>
                    <a:cubicBezTo>
                      <a:pt x="128" y="27"/>
                      <a:pt x="127" y="28"/>
                      <a:pt x="126" y="34"/>
                    </a:cubicBezTo>
                    <a:lnTo>
                      <a:pt x="59" y="302"/>
                    </a:lnTo>
                    <a:cubicBezTo>
                      <a:pt x="54" y="322"/>
                      <a:pt x="53" y="326"/>
                      <a:pt x="14" y="326"/>
                    </a:cubicBezTo>
                    <a:cubicBezTo>
                      <a:pt x="5" y="326"/>
                      <a:pt x="0" y="326"/>
                      <a:pt x="0" y="335"/>
                    </a:cubicBezTo>
                    <a:cubicBezTo>
                      <a:pt x="0" y="341"/>
                      <a:pt x="6" y="341"/>
                      <a:pt x="7" y="341"/>
                    </a:cubicBezTo>
                    <a:cubicBezTo>
                      <a:pt x="21" y="341"/>
                      <a:pt x="56" y="340"/>
                      <a:pt x="70" y="340"/>
                    </a:cubicBezTo>
                    <a:cubicBezTo>
                      <a:pt x="84" y="340"/>
                      <a:pt x="119" y="341"/>
                      <a:pt x="133" y="341"/>
                    </a:cubicBezTo>
                    <a:cubicBezTo>
                      <a:pt x="137" y="341"/>
                      <a:pt x="143" y="341"/>
                      <a:pt x="143" y="331"/>
                    </a:cubicBezTo>
                    <a:cubicBezTo>
                      <a:pt x="143" y="326"/>
                      <a:pt x="139" y="326"/>
                      <a:pt x="129" y="326"/>
                    </a:cubicBezTo>
                    <a:cubicBezTo>
                      <a:pt x="111" y="326"/>
                      <a:pt x="97" y="326"/>
                      <a:pt x="97" y="317"/>
                    </a:cubicBezTo>
                    <a:cubicBezTo>
                      <a:pt x="97" y="314"/>
                      <a:pt x="98" y="311"/>
                      <a:pt x="98" y="308"/>
                    </a:cubicBezTo>
                    <a:lnTo>
                      <a:pt x="131" y="176"/>
                    </a:lnTo>
                    <a:lnTo>
                      <a:pt x="191" y="176"/>
                    </a:lnTo>
                    <a:cubicBezTo>
                      <a:pt x="236" y="176"/>
                      <a:pt x="245" y="204"/>
                      <a:pt x="245" y="221"/>
                    </a:cubicBezTo>
                    <a:cubicBezTo>
                      <a:pt x="245" y="229"/>
                      <a:pt x="241" y="244"/>
                      <a:pt x="238" y="256"/>
                    </a:cubicBezTo>
                    <a:cubicBezTo>
                      <a:pt x="235" y="270"/>
                      <a:pt x="230" y="288"/>
                      <a:pt x="230" y="298"/>
                    </a:cubicBezTo>
                    <a:cubicBezTo>
                      <a:pt x="230" y="352"/>
                      <a:pt x="290" y="352"/>
                      <a:pt x="296" y="352"/>
                    </a:cubicBezTo>
                    <a:cubicBezTo>
                      <a:pt x="339" y="352"/>
                      <a:pt x="356" y="302"/>
                      <a:pt x="356" y="295"/>
                    </a:cubicBezTo>
                    <a:cubicBezTo>
                      <a:pt x="356" y="289"/>
                      <a:pt x="351" y="289"/>
                      <a:pt x="350" y="289"/>
                    </a:cubicBezTo>
                    <a:cubicBezTo>
                      <a:pt x="346" y="289"/>
                      <a:pt x="345" y="292"/>
                      <a:pt x="344" y="296"/>
                    </a:cubicBezTo>
                    <a:cubicBezTo>
                      <a:pt x="331" y="333"/>
                      <a:pt x="310" y="341"/>
                      <a:pt x="298" y="341"/>
                    </a:cubicBezTo>
                    <a:cubicBezTo>
                      <a:pt x="282" y="341"/>
                      <a:pt x="278" y="330"/>
                      <a:pt x="278" y="311"/>
                    </a:cubicBezTo>
                    <a:cubicBezTo>
                      <a:pt x="278" y="295"/>
                      <a:pt x="281" y="270"/>
                      <a:pt x="283" y="254"/>
                    </a:cubicBezTo>
                    <a:cubicBezTo>
                      <a:pt x="284" y="247"/>
                      <a:pt x="285" y="237"/>
                      <a:pt x="285" y="230"/>
                    </a:cubicBezTo>
                    <a:cubicBezTo>
                      <a:pt x="285" y="192"/>
                      <a:pt x="252" y="176"/>
                      <a:pt x="239" y="171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169" name="Rectangle 156">
                <a:extLst>
                  <a:ext uri="{FF2B5EF4-FFF2-40B4-BE49-F238E27FC236}">
                    <a16:creationId xmlns:a16="http://schemas.microsoft.com/office/drawing/2014/main" id="{4C108302-0F48-4A4C-89F4-BACE60887415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28"/>
                </p:custDataLst>
              </p:nvPr>
            </p:nvSpPr>
            <p:spPr bwMode="auto">
              <a:xfrm>
                <a:off x="2520950" y="5842000"/>
                <a:ext cx="190500" cy="6350"/>
              </a:xfrm>
              <a:prstGeom prst="rect">
                <a:avLst/>
              </a:pr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170" name="Freeform 157">
                <a:extLst>
                  <a:ext uri="{FF2B5EF4-FFF2-40B4-BE49-F238E27FC236}">
                    <a16:creationId xmlns:a16="http://schemas.microsoft.com/office/drawing/2014/main" id="{6C04AC69-F804-4778-A162-9AC3266220AC}"/>
                  </a:ext>
                </a:extLst>
              </p:cNvPr>
              <p:cNvSpPr>
                <a:spLocks/>
              </p:cNvSpPr>
              <p:nvPr>
                <p:custDataLst>
                  <p:tags r:id="rId229"/>
                </p:custDataLst>
              </p:nvPr>
            </p:nvSpPr>
            <p:spPr bwMode="auto">
              <a:xfrm>
                <a:off x="2586037" y="5886450"/>
                <a:ext cx="60325" cy="103188"/>
              </a:xfrm>
              <a:custGeom>
                <a:avLst/>
                <a:gdLst>
                  <a:gd name="T0" fmla="*/ 38 w 199"/>
                  <a:gd name="T1" fmla="*/ 294 h 332"/>
                  <a:gd name="T2" fmla="*/ 91 w 199"/>
                  <a:gd name="T3" fmla="*/ 242 h 332"/>
                  <a:gd name="T4" fmla="*/ 199 w 199"/>
                  <a:gd name="T5" fmla="*/ 97 h 332"/>
                  <a:gd name="T6" fmla="*/ 93 w 199"/>
                  <a:gd name="T7" fmla="*/ 0 h 332"/>
                  <a:gd name="T8" fmla="*/ 0 w 199"/>
                  <a:gd name="T9" fmla="*/ 90 h 332"/>
                  <a:gd name="T10" fmla="*/ 26 w 199"/>
                  <a:gd name="T11" fmla="*/ 118 h 332"/>
                  <a:gd name="T12" fmla="*/ 52 w 199"/>
                  <a:gd name="T13" fmla="*/ 92 h 332"/>
                  <a:gd name="T14" fmla="*/ 26 w 199"/>
                  <a:gd name="T15" fmla="*/ 66 h 332"/>
                  <a:gd name="T16" fmla="*/ 19 w 199"/>
                  <a:gd name="T17" fmla="*/ 66 h 332"/>
                  <a:gd name="T18" fmla="*/ 87 w 199"/>
                  <a:gd name="T19" fmla="*/ 15 h 332"/>
                  <a:gd name="T20" fmla="*/ 153 w 199"/>
                  <a:gd name="T21" fmla="*/ 97 h 332"/>
                  <a:gd name="T22" fmla="*/ 101 w 199"/>
                  <a:gd name="T23" fmla="*/ 207 h 332"/>
                  <a:gd name="T24" fmla="*/ 5 w 199"/>
                  <a:gd name="T25" fmla="*/ 314 h 332"/>
                  <a:gd name="T26" fmla="*/ 0 w 199"/>
                  <a:gd name="T27" fmla="*/ 332 h 332"/>
                  <a:gd name="T28" fmla="*/ 185 w 199"/>
                  <a:gd name="T29" fmla="*/ 332 h 332"/>
                  <a:gd name="T30" fmla="*/ 199 w 199"/>
                  <a:gd name="T31" fmla="*/ 245 h 332"/>
                  <a:gd name="T32" fmla="*/ 186 w 199"/>
                  <a:gd name="T33" fmla="*/ 245 h 332"/>
                  <a:gd name="T34" fmla="*/ 175 w 199"/>
                  <a:gd name="T35" fmla="*/ 290 h 332"/>
                  <a:gd name="T36" fmla="*/ 128 w 199"/>
                  <a:gd name="T37" fmla="*/ 294 h 332"/>
                  <a:gd name="T38" fmla="*/ 38 w 199"/>
                  <a:gd name="T39" fmla="*/ 294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99" h="332">
                    <a:moveTo>
                      <a:pt x="38" y="294"/>
                    </a:moveTo>
                    <a:lnTo>
                      <a:pt x="91" y="242"/>
                    </a:lnTo>
                    <a:cubicBezTo>
                      <a:pt x="169" y="173"/>
                      <a:pt x="199" y="146"/>
                      <a:pt x="199" y="97"/>
                    </a:cubicBezTo>
                    <a:cubicBezTo>
                      <a:pt x="199" y="40"/>
                      <a:pt x="154" y="0"/>
                      <a:pt x="93" y="0"/>
                    </a:cubicBezTo>
                    <a:cubicBezTo>
                      <a:pt x="37" y="0"/>
                      <a:pt x="0" y="46"/>
                      <a:pt x="0" y="90"/>
                    </a:cubicBezTo>
                    <a:cubicBezTo>
                      <a:pt x="0" y="118"/>
                      <a:pt x="25" y="118"/>
                      <a:pt x="26" y="118"/>
                    </a:cubicBezTo>
                    <a:cubicBezTo>
                      <a:pt x="35" y="118"/>
                      <a:pt x="52" y="112"/>
                      <a:pt x="52" y="92"/>
                    </a:cubicBezTo>
                    <a:cubicBezTo>
                      <a:pt x="52" y="79"/>
                      <a:pt x="43" y="66"/>
                      <a:pt x="26" y="66"/>
                    </a:cubicBezTo>
                    <a:cubicBezTo>
                      <a:pt x="22" y="66"/>
                      <a:pt x="21" y="66"/>
                      <a:pt x="19" y="66"/>
                    </a:cubicBezTo>
                    <a:cubicBezTo>
                      <a:pt x="31" y="34"/>
                      <a:pt x="58" y="15"/>
                      <a:pt x="87" y="15"/>
                    </a:cubicBezTo>
                    <a:cubicBezTo>
                      <a:pt x="132" y="15"/>
                      <a:pt x="153" y="56"/>
                      <a:pt x="153" y="97"/>
                    </a:cubicBezTo>
                    <a:cubicBezTo>
                      <a:pt x="153" y="136"/>
                      <a:pt x="128" y="176"/>
                      <a:pt x="101" y="207"/>
                    </a:cubicBezTo>
                    <a:lnTo>
                      <a:pt x="5" y="314"/>
                    </a:lnTo>
                    <a:cubicBezTo>
                      <a:pt x="0" y="319"/>
                      <a:pt x="0" y="320"/>
                      <a:pt x="0" y="332"/>
                    </a:cubicBezTo>
                    <a:lnTo>
                      <a:pt x="185" y="332"/>
                    </a:lnTo>
                    <a:lnTo>
                      <a:pt x="199" y="245"/>
                    </a:lnTo>
                    <a:lnTo>
                      <a:pt x="186" y="245"/>
                    </a:lnTo>
                    <a:cubicBezTo>
                      <a:pt x="184" y="260"/>
                      <a:pt x="180" y="282"/>
                      <a:pt x="175" y="290"/>
                    </a:cubicBezTo>
                    <a:cubicBezTo>
                      <a:pt x="172" y="294"/>
                      <a:pt x="139" y="294"/>
                      <a:pt x="128" y="294"/>
                    </a:cubicBezTo>
                    <a:lnTo>
                      <a:pt x="38" y="294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171" name="Freeform 158">
                <a:extLst>
                  <a:ext uri="{FF2B5EF4-FFF2-40B4-BE49-F238E27FC236}">
                    <a16:creationId xmlns:a16="http://schemas.microsoft.com/office/drawing/2014/main" id="{E989469B-B265-4C02-B320-99E18641AE85}"/>
                  </a:ext>
                </a:extLst>
              </p:cNvPr>
              <p:cNvSpPr>
                <a:spLocks noEditPoints="1"/>
              </p:cNvSpPr>
              <p:nvPr>
                <p:custDataLst>
                  <p:tags r:id="rId230"/>
                </p:custDataLst>
              </p:nvPr>
            </p:nvSpPr>
            <p:spPr bwMode="auto">
              <a:xfrm>
                <a:off x="2752725" y="5673725"/>
                <a:ext cx="115888" cy="104775"/>
              </a:xfrm>
              <a:custGeom>
                <a:avLst/>
                <a:gdLst>
                  <a:gd name="T0" fmla="*/ 60 w 381"/>
                  <a:gd name="T1" fmla="*/ 302 h 341"/>
                  <a:gd name="T2" fmla="*/ 14 w 381"/>
                  <a:gd name="T3" fmla="*/ 326 h 341"/>
                  <a:gd name="T4" fmla="*/ 0 w 381"/>
                  <a:gd name="T5" fmla="*/ 335 h 341"/>
                  <a:gd name="T6" fmla="*/ 14 w 381"/>
                  <a:gd name="T7" fmla="*/ 341 h 341"/>
                  <a:gd name="T8" fmla="*/ 179 w 381"/>
                  <a:gd name="T9" fmla="*/ 341 h 341"/>
                  <a:gd name="T10" fmla="*/ 381 w 381"/>
                  <a:gd name="T11" fmla="*/ 127 h 341"/>
                  <a:gd name="T12" fmla="*/ 264 w 381"/>
                  <a:gd name="T13" fmla="*/ 0 h 341"/>
                  <a:gd name="T14" fmla="*/ 97 w 381"/>
                  <a:gd name="T15" fmla="*/ 0 h 341"/>
                  <a:gd name="T16" fmla="*/ 82 w 381"/>
                  <a:gd name="T17" fmla="*/ 10 h 341"/>
                  <a:gd name="T18" fmla="*/ 96 w 381"/>
                  <a:gd name="T19" fmla="*/ 16 h 341"/>
                  <a:gd name="T20" fmla="*/ 118 w 381"/>
                  <a:gd name="T21" fmla="*/ 17 h 341"/>
                  <a:gd name="T22" fmla="*/ 128 w 381"/>
                  <a:gd name="T23" fmla="*/ 25 h 341"/>
                  <a:gd name="T24" fmla="*/ 127 w 381"/>
                  <a:gd name="T25" fmla="*/ 34 h 341"/>
                  <a:gd name="T26" fmla="*/ 60 w 381"/>
                  <a:gd name="T27" fmla="*/ 302 h 341"/>
                  <a:gd name="T28" fmla="*/ 167 w 381"/>
                  <a:gd name="T29" fmla="*/ 35 h 341"/>
                  <a:gd name="T30" fmla="*/ 194 w 381"/>
                  <a:gd name="T31" fmla="*/ 16 h 341"/>
                  <a:gd name="T32" fmla="*/ 248 w 381"/>
                  <a:gd name="T33" fmla="*/ 16 h 341"/>
                  <a:gd name="T34" fmla="*/ 338 w 381"/>
                  <a:gd name="T35" fmla="*/ 108 h 341"/>
                  <a:gd name="T36" fmla="*/ 286 w 381"/>
                  <a:gd name="T37" fmla="*/ 269 h 341"/>
                  <a:gd name="T38" fmla="*/ 170 w 381"/>
                  <a:gd name="T39" fmla="*/ 326 h 341"/>
                  <a:gd name="T40" fmla="*/ 114 w 381"/>
                  <a:gd name="T41" fmla="*/ 326 h 341"/>
                  <a:gd name="T42" fmla="*/ 103 w 381"/>
                  <a:gd name="T43" fmla="*/ 325 h 341"/>
                  <a:gd name="T44" fmla="*/ 97 w 381"/>
                  <a:gd name="T45" fmla="*/ 320 h 341"/>
                  <a:gd name="T46" fmla="*/ 99 w 381"/>
                  <a:gd name="T47" fmla="*/ 309 h 341"/>
                  <a:gd name="T48" fmla="*/ 167 w 381"/>
                  <a:gd name="T49" fmla="*/ 35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81" h="341">
                    <a:moveTo>
                      <a:pt x="60" y="302"/>
                    </a:moveTo>
                    <a:cubicBezTo>
                      <a:pt x="55" y="322"/>
                      <a:pt x="54" y="326"/>
                      <a:pt x="14" y="326"/>
                    </a:cubicBezTo>
                    <a:cubicBezTo>
                      <a:pt x="6" y="326"/>
                      <a:pt x="0" y="326"/>
                      <a:pt x="0" y="335"/>
                    </a:cubicBezTo>
                    <a:cubicBezTo>
                      <a:pt x="0" y="341"/>
                      <a:pt x="5" y="341"/>
                      <a:pt x="14" y="341"/>
                    </a:cubicBezTo>
                    <a:lnTo>
                      <a:pt x="179" y="341"/>
                    </a:lnTo>
                    <a:cubicBezTo>
                      <a:pt x="283" y="341"/>
                      <a:pt x="381" y="236"/>
                      <a:pt x="381" y="127"/>
                    </a:cubicBezTo>
                    <a:cubicBezTo>
                      <a:pt x="381" y="56"/>
                      <a:pt x="339" y="0"/>
                      <a:pt x="264" y="0"/>
                    </a:cubicBezTo>
                    <a:lnTo>
                      <a:pt x="97" y="0"/>
                    </a:lnTo>
                    <a:cubicBezTo>
                      <a:pt x="87" y="0"/>
                      <a:pt x="82" y="0"/>
                      <a:pt x="82" y="10"/>
                    </a:cubicBezTo>
                    <a:cubicBezTo>
                      <a:pt x="82" y="16"/>
                      <a:pt x="86" y="16"/>
                      <a:pt x="96" y="16"/>
                    </a:cubicBezTo>
                    <a:cubicBezTo>
                      <a:pt x="103" y="16"/>
                      <a:pt x="112" y="16"/>
                      <a:pt x="118" y="17"/>
                    </a:cubicBezTo>
                    <a:cubicBezTo>
                      <a:pt x="126" y="18"/>
                      <a:pt x="128" y="19"/>
                      <a:pt x="128" y="25"/>
                    </a:cubicBezTo>
                    <a:cubicBezTo>
                      <a:pt x="128" y="27"/>
                      <a:pt x="128" y="28"/>
                      <a:pt x="127" y="34"/>
                    </a:cubicBezTo>
                    <a:lnTo>
                      <a:pt x="60" y="302"/>
                    </a:lnTo>
                    <a:close/>
                    <a:moveTo>
                      <a:pt x="167" y="35"/>
                    </a:moveTo>
                    <a:cubicBezTo>
                      <a:pt x="172" y="17"/>
                      <a:pt x="173" y="16"/>
                      <a:pt x="194" y="16"/>
                    </a:cubicBezTo>
                    <a:lnTo>
                      <a:pt x="248" y="16"/>
                    </a:lnTo>
                    <a:cubicBezTo>
                      <a:pt x="297" y="16"/>
                      <a:pt x="338" y="42"/>
                      <a:pt x="338" y="108"/>
                    </a:cubicBezTo>
                    <a:cubicBezTo>
                      <a:pt x="338" y="133"/>
                      <a:pt x="328" y="214"/>
                      <a:pt x="286" y="269"/>
                    </a:cubicBezTo>
                    <a:cubicBezTo>
                      <a:pt x="271" y="288"/>
                      <a:pt x="232" y="326"/>
                      <a:pt x="170" y="326"/>
                    </a:cubicBezTo>
                    <a:lnTo>
                      <a:pt x="114" y="326"/>
                    </a:lnTo>
                    <a:cubicBezTo>
                      <a:pt x="107" y="326"/>
                      <a:pt x="106" y="326"/>
                      <a:pt x="103" y="325"/>
                    </a:cubicBezTo>
                    <a:cubicBezTo>
                      <a:pt x="98" y="325"/>
                      <a:pt x="97" y="324"/>
                      <a:pt x="97" y="320"/>
                    </a:cubicBezTo>
                    <a:cubicBezTo>
                      <a:pt x="97" y="319"/>
                      <a:pt x="97" y="318"/>
                      <a:pt x="99" y="309"/>
                    </a:cubicBezTo>
                    <a:lnTo>
                      <a:pt x="167" y="35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172" name="Freeform 159">
                <a:extLst>
                  <a:ext uri="{FF2B5EF4-FFF2-40B4-BE49-F238E27FC236}">
                    <a16:creationId xmlns:a16="http://schemas.microsoft.com/office/drawing/2014/main" id="{EC09D544-B4E6-4410-9C18-3F71B3783323}"/>
                  </a:ext>
                </a:extLst>
              </p:cNvPr>
              <p:cNvSpPr>
                <a:spLocks/>
              </p:cNvSpPr>
              <p:nvPr>
                <p:custDataLst>
                  <p:tags r:id="rId231"/>
                </p:custDataLst>
              </p:nvPr>
            </p:nvSpPr>
            <p:spPr bwMode="auto">
              <a:xfrm>
                <a:off x="2882900" y="5710238"/>
                <a:ext cx="85725" cy="69850"/>
              </a:xfrm>
              <a:custGeom>
                <a:avLst/>
                <a:gdLst>
                  <a:gd name="T0" fmla="*/ 196 w 284"/>
                  <a:gd name="T1" fmla="*/ 188 h 227"/>
                  <a:gd name="T2" fmla="*/ 196 w 284"/>
                  <a:gd name="T3" fmla="*/ 227 h 227"/>
                  <a:gd name="T4" fmla="*/ 284 w 284"/>
                  <a:gd name="T5" fmla="*/ 224 h 227"/>
                  <a:gd name="T6" fmla="*/ 284 w 284"/>
                  <a:gd name="T7" fmla="*/ 201 h 227"/>
                  <a:gd name="T8" fmla="*/ 250 w 284"/>
                  <a:gd name="T9" fmla="*/ 181 h 227"/>
                  <a:gd name="T10" fmla="*/ 250 w 284"/>
                  <a:gd name="T11" fmla="*/ 0 h 227"/>
                  <a:gd name="T12" fmla="*/ 159 w 284"/>
                  <a:gd name="T13" fmla="*/ 4 h 227"/>
                  <a:gd name="T14" fmla="*/ 159 w 284"/>
                  <a:gd name="T15" fmla="*/ 27 h 227"/>
                  <a:gd name="T16" fmla="*/ 193 w 284"/>
                  <a:gd name="T17" fmla="*/ 46 h 227"/>
                  <a:gd name="T18" fmla="*/ 193 w 284"/>
                  <a:gd name="T19" fmla="*/ 142 h 227"/>
                  <a:gd name="T20" fmla="*/ 131 w 284"/>
                  <a:gd name="T21" fmla="*/ 209 h 227"/>
                  <a:gd name="T22" fmla="*/ 91 w 284"/>
                  <a:gd name="T23" fmla="*/ 170 h 227"/>
                  <a:gd name="T24" fmla="*/ 91 w 284"/>
                  <a:gd name="T25" fmla="*/ 0 h 227"/>
                  <a:gd name="T26" fmla="*/ 0 w 284"/>
                  <a:gd name="T27" fmla="*/ 4 h 227"/>
                  <a:gd name="T28" fmla="*/ 0 w 284"/>
                  <a:gd name="T29" fmla="*/ 27 h 227"/>
                  <a:gd name="T30" fmla="*/ 35 w 284"/>
                  <a:gd name="T31" fmla="*/ 46 h 227"/>
                  <a:gd name="T32" fmla="*/ 35 w 284"/>
                  <a:gd name="T33" fmla="*/ 163 h 227"/>
                  <a:gd name="T34" fmla="*/ 124 w 284"/>
                  <a:gd name="T35" fmla="*/ 227 h 227"/>
                  <a:gd name="T36" fmla="*/ 196 w 284"/>
                  <a:gd name="T37" fmla="*/ 188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84" h="227">
                    <a:moveTo>
                      <a:pt x="196" y="188"/>
                    </a:moveTo>
                    <a:lnTo>
                      <a:pt x="196" y="227"/>
                    </a:lnTo>
                    <a:lnTo>
                      <a:pt x="284" y="224"/>
                    </a:lnTo>
                    <a:lnTo>
                      <a:pt x="284" y="201"/>
                    </a:lnTo>
                    <a:cubicBezTo>
                      <a:pt x="253" y="201"/>
                      <a:pt x="250" y="201"/>
                      <a:pt x="250" y="181"/>
                    </a:cubicBezTo>
                    <a:lnTo>
                      <a:pt x="250" y="0"/>
                    </a:lnTo>
                    <a:lnTo>
                      <a:pt x="159" y="4"/>
                    </a:lnTo>
                    <a:lnTo>
                      <a:pt x="159" y="27"/>
                    </a:lnTo>
                    <a:cubicBezTo>
                      <a:pt x="190" y="27"/>
                      <a:pt x="193" y="27"/>
                      <a:pt x="193" y="46"/>
                    </a:cubicBezTo>
                    <a:lnTo>
                      <a:pt x="193" y="142"/>
                    </a:lnTo>
                    <a:cubicBezTo>
                      <a:pt x="193" y="183"/>
                      <a:pt x="168" y="209"/>
                      <a:pt x="131" y="209"/>
                    </a:cubicBezTo>
                    <a:cubicBezTo>
                      <a:pt x="93" y="209"/>
                      <a:pt x="91" y="197"/>
                      <a:pt x="91" y="170"/>
                    </a:cubicBezTo>
                    <a:lnTo>
                      <a:pt x="91" y="0"/>
                    </a:lnTo>
                    <a:lnTo>
                      <a:pt x="0" y="4"/>
                    </a:lnTo>
                    <a:lnTo>
                      <a:pt x="0" y="27"/>
                    </a:lnTo>
                    <a:cubicBezTo>
                      <a:pt x="31" y="27"/>
                      <a:pt x="35" y="27"/>
                      <a:pt x="35" y="46"/>
                    </a:cubicBezTo>
                    <a:lnTo>
                      <a:pt x="35" y="163"/>
                    </a:lnTo>
                    <a:cubicBezTo>
                      <a:pt x="35" y="216"/>
                      <a:pt x="75" y="227"/>
                      <a:pt x="124" y="227"/>
                    </a:cubicBezTo>
                    <a:cubicBezTo>
                      <a:pt x="137" y="227"/>
                      <a:pt x="173" y="227"/>
                      <a:pt x="196" y="188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173" name="Rectangle 160">
                <a:extLst>
                  <a:ext uri="{FF2B5EF4-FFF2-40B4-BE49-F238E27FC236}">
                    <a16:creationId xmlns:a16="http://schemas.microsoft.com/office/drawing/2014/main" id="{0372E0B7-6C38-4939-940A-5CE150ACDC63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32"/>
                </p:custDataLst>
              </p:nvPr>
            </p:nvSpPr>
            <p:spPr bwMode="auto">
              <a:xfrm>
                <a:off x="2746375" y="5842000"/>
                <a:ext cx="225425" cy="6350"/>
              </a:xfrm>
              <a:prstGeom prst="rect">
                <a:avLst/>
              </a:pr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174" name="Freeform 161">
                <a:extLst>
                  <a:ext uri="{FF2B5EF4-FFF2-40B4-BE49-F238E27FC236}">
                    <a16:creationId xmlns:a16="http://schemas.microsoft.com/office/drawing/2014/main" id="{656BAF1B-B596-4DEA-A213-31113C610017}"/>
                  </a:ext>
                </a:extLst>
              </p:cNvPr>
              <p:cNvSpPr>
                <a:spLocks noEditPoints="1"/>
              </p:cNvSpPr>
              <p:nvPr>
                <p:custDataLst>
                  <p:tags r:id="rId233"/>
                </p:custDataLst>
              </p:nvPr>
            </p:nvSpPr>
            <p:spPr bwMode="auto">
              <a:xfrm>
                <a:off x="2774950" y="5883275"/>
                <a:ext cx="114300" cy="106363"/>
              </a:xfrm>
              <a:custGeom>
                <a:avLst/>
                <a:gdLst>
                  <a:gd name="T0" fmla="*/ 59 w 381"/>
                  <a:gd name="T1" fmla="*/ 302 h 341"/>
                  <a:gd name="T2" fmla="*/ 14 w 381"/>
                  <a:gd name="T3" fmla="*/ 326 h 341"/>
                  <a:gd name="T4" fmla="*/ 0 w 381"/>
                  <a:gd name="T5" fmla="*/ 335 h 341"/>
                  <a:gd name="T6" fmla="*/ 14 w 381"/>
                  <a:gd name="T7" fmla="*/ 341 h 341"/>
                  <a:gd name="T8" fmla="*/ 179 w 381"/>
                  <a:gd name="T9" fmla="*/ 341 h 341"/>
                  <a:gd name="T10" fmla="*/ 381 w 381"/>
                  <a:gd name="T11" fmla="*/ 127 h 341"/>
                  <a:gd name="T12" fmla="*/ 263 w 381"/>
                  <a:gd name="T13" fmla="*/ 0 h 341"/>
                  <a:gd name="T14" fmla="*/ 96 w 381"/>
                  <a:gd name="T15" fmla="*/ 0 h 341"/>
                  <a:gd name="T16" fmla="*/ 81 w 381"/>
                  <a:gd name="T17" fmla="*/ 10 h 341"/>
                  <a:gd name="T18" fmla="*/ 95 w 381"/>
                  <a:gd name="T19" fmla="*/ 16 h 341"/>
                  <a:gd name="T20" fmla="*/ 117 w 381"/>
                  <a:gd name="T21" fmla="*/ 17 h 341"/>
                  <a:gd name="T22" fmla="*/ 128 w 381"/>
                  <a:gd name="T23" fmla="*/ 25 h 341"/>
                  <a:gd name="T24" fmla="*/ 126 w 381"/>
                  <a:gd name="T25" fmla="*/ 34 h 341"/>
                  <a:gd name="T26" fmla="*/ 59 w 381"/>
                  <a:gd name="T27" fmla="*/ 302 h 341"/>
                  <a:gd name="T28" fmla="*/ 167 w 381"/>
                  <a:gd name="T29" fmla="*/ 35 h 341"/>
                  <a:gd name="T30" fmla="*/ 194 w 381"/>
                  <a:gd name="T31" fmla="*/ 16 h 341"/>
                  <a:gd name="T32" fmla="*/ 247 w 381"/>
                  <a:gd name="T33" fmla="*/ 16 h 341"/>
                  <a:gd name="T34" fmla="*/ 337 w 381"/>
                  <a:gd name="T35" fmla="*/ 108 h 341"/>
                  <a:gd name="T36" fmla="*/ 285 w 381"/>
                  <a:gd name="T37" fmla="*/ 269 h 341"/>
                  <a:gd name="T38" fmla="*/ 170 w 381"/>
                  <a:gd name="T39" fmla="*/ 326 h 341"/>
                  <a:gd name="T40" fmla="*/ 113 w 381"/>
                  <a:gd name="T41" fmla="*/ 326 h 341"/>
                  <a:gd name="T42" fmla="*/ 102 w 381"/>
                  <a:gd name="T43" fmla="*/ 325 h 341"/>
                  <a:gd name="T44" fmla="*/ 96 w 381"/>
                  <a:gd name="T45" fmla="*/ 320 h 341"/>
                  <a:gd name="T46" fmla="*/ 98 w 381"/>
                  <a:gd name="T47" fmla="*/ 309 h 341"/>
                  <a:gd name="T48" fmla="*/ 167 w 381"/>
                  <a:gd name="T49" fmla="*/ 35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81" h="341">
                    <a:moveTo>
                      <a:pt x="59" y="302"/>
                    </a:moveTo>
                    <a:cubicBezTo>
                      <a:pt x="54" y="322"/>
                      <a:pt x="53" y="326"/>
                      <a:pt x="14" y="326"/>
                    </a:cubicBezTo>
                    <a:cubicBezTo>
                      <a:pt x="5" y="326"/>
                      <a:pt x="0" y="326"/>
                      <a:pt x="0" y="335"/>
                    </a:cubicBezTo>
                    <a:cubicBezTo>
                      <a:pt x="0" y="341"/>
                      <a:pt x="4" y="341"/>
                      <a:pt x="14" y="341"/>
                    </a:cubicBezTo>
                    <a:lnTo>
                      <a:pt x="179" y="341"/>
                    </a:lnTo>
                    <a:cubicBezTo>
                      <a:pt x="282" y="341"/>
                      <a:pt x="381" y="236"/>
                      <a:pt x="381" y="127"/>
                    </a:cubicBezTo>
                    <a:cubicBezTo>
                      <a:pt x="381" y="56"/>
                      <a:pt x="338" y="0"/>
                      <a:pt x="263" y="0"/>
                    </a:cubicBezTo>
                    <a:lnTo>
                      <a:pt x="96" y="0"/>
                    </a:lnTo>
                    <a:cubicBezTo>
                      <a:pt x="86" y="0"/>
                      <a:pt x="81" y="0"/>
                      <a:pt x="81" y="10"/>
                    </a:cubicBezTo>
                    <a:cubicBezTo>
                      <a:pt x="81" y="16"/>
                      <a:pt x="85" y="16"/>
                      <a:pt x="95" y="16"/>
                    </a:cubicBezTo>
                    <a:cubicBezTo>
                      <a:pt x="102" y="16"/>
                      <a:pt x="111" y="16"/>
                      <a:pt x="117" y="17"/>
                    </a:cubicBezTo>
                    <a:cubicBezTo>
                      <a:pt x="125" y="18"/>
                      <a:pt x="128" y="19"/>
                      <a:pt x="128" y="25"/>
                    </a:cubicBezTo>
                    <a:cubicBezTo>
                      <a:pt x="128" y="27"/>
                      <a:pt x="127" y="28"/>
                      <a:pt x="126" y="34"/>
                    </a:cubicBezTo>
                    <a:lnTo>
                      <a:pt x="59" y="302"/>
                    </a:lnTo>
                    <a:close/>
                    <a:moveTo>
                      <a:pt x="167" y="35"/>
                    </a:moveTo>
                    <a:cubicBezTo>
                      <a:pt x="171" y="17"/>
                      <a:pt x="172" y="16"/>
                      <a:pt x="194" y="16"/>
                    </a:cubicBezTo>
                    <a:lnTo>
                      <a:pt x="247" y="16"/>
                    </a:lnTo>
                    <a:cubicBezTo>
                      <a:pt x="296" y="16"/>
                      <a:pt x="337" y="42"/>
                      <a:pt x="337" y="108"/>
                    </a:cubicBezTo>
                    <a:cubicBezTo>
                      <a:pt x="337" y="133"/>
                      <a:pt x="327" y="214"/>
                      <a:pt x="285" y="269"/>
                    </a:cubicBezTo>
                    <a:cubicBezTo>
                      <a:pt x="270" y="288"/>
                      <a:pt x="231" y="326"/>
                      <a:pt x="170" y="326"/>
                    </a:cubicBezTo>
                    <a:lnTo>
                      <a:pt x="113" y="326"/>
                    </a:lnTo>
                    <a:cubicBezTo>
                      <a:pt x="106" y="326"/>
                      <a:pt x="105" y="326"/>
                      <a:pt x="102" y="325"/>
                    </a:cubicBezTo>
                    <a:cubicBezTo>
                      <a:pt x="97" y="325"/>
                      <a:pt x="96" y="324"/>
                      <a:pt x="96" y="320"/>
                    </a:cubicBezTo>
                    <a:cubicBezTo>
                      <a:pt x="96" y="319"/>
                      <a:pt x="96" y="318"/>
                      <a:pt x="98" y="309"/>
                    </a:cubicBezTo>
                    <a:lnTo>
                      <a:pt x="167" y="35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175" name="Freeform 162">
                <a:extLst>
                  <a:ext uri="{FF2B5EF4-FFF2-40B4-BE49-F238E27FC236}">
                    <a16:creationId xmlns:a16="http://schemas.microsoft.com/office/drawing/2014/main" id="{CD574475-75DD-4F37-9E31-5761935C7793}"/>
                  </a:ext>
                </a:extLst>
              </p:cNvPr>
              <p:cNvSpPr>
                <a:spLocks/>
              </p:cNvSpPr>
              <p:nvPr>
                <p:custDataLst>
                  <p:tags r:id="rId234"/>
                </p:custDataLst>
              </p:nvPr>
            </p:nvSpPr>
            <p:spPr bwMode="auto">
              <a:xfrm>
                <a:off x="2900362" y="5892800"/>
                <a:ext cx="46038" cy="98425"/>
              </a:xfrm>
              <a:custGeom>
                <a:avLst/>
                <a:gdLst>
                  <a:gd name="T0" fmla="*/ 92 w 154"/>
                  <a:gd name="T1" fmla="*/ 112 h 317"/>
                  <a:gd name="T2" fmla="*/ 139 w 154"/>
                  <a:gd name="T3" fmla="*/ 112 h 317"/>
                  <a:gd name="T4" fmla="*/ 154 w 154"/>
                  <a:gd name="T5" fmla="*/ 103 h 317"/>
                  <a:gd name="T6" fmla="*/ 140 w 154"/>
                  <a:gd name="T7" fmla="*/ 97 h 317"/>
                  <a:gd name="T8" fmla="*/ 96 w 154"/>
                  <a:gd name="T9" fmla="*/ 97 h 317"/>
                  <a:gd name="T10" fmla="*/ 116 w 154"/>
                  <a:gd name="T11" fmla="*/ 13 h 317"/>
                  <a:gd name="T12" fmla="*/ 102 w 154"/>
                  <a:gd name="T13" fmla="*/ 0 h 317"/>
                  <a:gd name="T14" fmla="*/ 82 w 154"/>
                  <a:gd name="T15" fmla="*/ 18 h 317"/>
                  <a:gd name="T16" fmla="*/ 62 w 154"/>
                  <a:gd name="T17" fmla="*/ 97 h 317"/>
                  <a:gd name="T18" fmla="*/ 15 w 154"/>
                  <a:gd name="T19" fmla="*/ 97 h 317"/>
                  <a:gd name="T20" fmla="*/ 0 w 154"/>
                  <a:gd name="T21" fmla="*/ 106 h 317"/>
                  <a:gd name="T22" fmla="*/ 14 w 154"/>
                  <a:gd name="T23" fmla="*/ 112 h 317"/>
                  <a:gd name="T24" fmla="*/ 58 w 154"/>
                  <a:gd name="T25" fmla="*/ 112 h 317"/>
                  <a:gd name="T26" fmla="*/ 20 w 154"/>
                  <a:gd name="T27" fmla="*/ 272 h 317"/>
                  <a:gd name="T28" fmla="*/ 66 w 154"/>
                  <a:gd name="T29" fmla="*/ 317 h 317"/>
                  <a:gd name="T30" fmla="*/ 146 w 154"/>
                  <a:gd name="T31" fmla="*/ 241 h 317"/>
                  <a:gd name="T32" fmla="*/ 140 w 154"/>
                  <a:gd name="T33" fmla="*/ 236 h 317"/>
                  <a:gd name="T34" fmla="*/ 132 w 154"/>
                  <a:gd name="T35" fmla="*/ 243 h 317"/>
                  <a:gd name="T36" fmla="*/ 67 w 154"/>
                  <a:gd name="T37" fmla="*/ 307 h 317"/>
                  <a:gd name="T38" fmla="*/ 52 w 154"/>
                  <a:gd name="T39" fmla="*/ 284 h 317"/>
                  <a:gd name="T40" fmla="*/ 55 w 154"/>
                  <a:gd name="T41" fmla="*/ 260 h 317"/>
                  <a:gd name="T42" fmla="*/ 92 w 154"/>
                  <a:gd name="T43" fmla="*/ 112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4" h="317">
                    <a:moveTo>
                      <a:pt x="92" y="112"/>
                    </a:moveTo>
                    <a:lnTo>
                      <a:pt x="139" y="112"/>
                    </a:lnTo>
                    <a:cubicBezTo>
                      <a:pt x="149" y="112"/>
                      <a:pt x="154" y="112"/>
                      <a:pt x="154" y="103"/>
                    </a:cubicBezTo>
                    <a:cubicBezTo>
                      <a:pt x="154" y="97"/>
                      <a:pt x="149" y="97"/>
                      <a:pt x="140" y="97"/>
                    </a:cubicBezTo>
                    <a:lnTo>
                      <a:pt x="96" y="97"/>
                    </a:lnTo>
                    <a:cubicBezTo>
                      <a:pt x="114" y="26"/>
                      <a:pt x="116" y="16"/>
                      <a:pt x="116" y="13"/>
                    </a:cubicBezTo>
                    <a:cubicBezTo>
                      <a:pt x="116" y="5"/>
                      <a:pt x="110" y="0"/>
                      <a:pt x="102" y="0"/>
                    </a:cubicBezTo>
                    <a:cubicBezTo>
                      <a:pt x="100" y="0"/>
                      <a:pt x="86" y="0"/>
                      <a:pt x="82" y="18"/>
                    </a:cubicBezTo>
                    <a:lnTo>
                      <a:pt x="62" y="97"/>
                    </a:lnTo>
                    <a:lnTo>
                      <a:pt x="15" y="97"/>
                    </a:lnTo>
                    <a:cubicBezTo>
                      <a:pt x="5" y="97"/>
                      <a:pt x="0" y="97"/>
                      <a:pt x="0" y="106"/>
                    </a:cubicBezTo>
                    <a:cubicBezTo>
                      <a:pt x="0" y="112"/>
                      <a:pt x="4" y="112"/>
                      <a:pt x="14" y="112"/>
                    </a:cubicBezTo>
                    <a:lnTo>
                      <a:pt x="58" y="112"/>
                    </a:lnTo>
                    <a:cubicBezTo>
                      <a:pt x="22" y="254"/>
                      <a:pt x="20" y="263"/>
                      <a:pt x="20" y="272"/>
                    </a:cubicBezTo>
                    <a:cubicBezTo>
                      <a:pt x="20" y="299"/>
                      <a:pt x="39" y="317"/>
                      <a:pt x="66" y="317"/>
                    </a:cubicBezTo>
                    <a:cubicBezTo>
                      <a:pt x="117" y="317"/>
                      <a:pt x="146" y="245"/>
                      <a:pt x="146" y="241"/>
                    </a:cubicBezTo>
                    <a:cubicBezTo>
                      <a:pt x="146" y="236"/>
                      <a:pt x="142" y="236"/>
                      <a:pt x="140" y="236"/>
                    </a:cubicBezTo>
                    <a:cubicBezTo>
                      <a:pt x="135" y="236"/>
                      <a:pt x="135" y="237"/>
                      <a:pt x="132" y="243"/>
                    </a:cubicBezTo>
                    <a:cubicBezTo>
                      <a:pt x="111" y="295"/>
                      <a:pt x="84" y="307"/>
                      <a:pt x="67" y="307"/>
                    </a:cubicBezTo>
                    <a:cubicBezTo>
                      <a:pt x="57" y="307"/>
                      <a:pt x="52" y="300"/>
                      <a:pt x="52" y="284"/>
                    </a:cubicBezTo>
                    <a:cubicBezTo>
                      <a:pt x="52" y="272"/>
                      <a:pt x="53" y="268"/>
                      <a:pt x="55" y="260"/>
                    </a:cubicBezTo>
                    <a:lnTo>
                      <a:pt x="92" y="112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176" name="Freeform 163">
                <a:extLst>
                  <a:ext uri="{FF2B5EF4-FFF2-40B4-BE49-F238E27FC236}">
                    <a16:creationId xmlns:a16="http://schemas.microsoft.com/office/drawing/2014/main" id="{667858C0-FB07-438B-B217-EA35FC5275F4}"/>
                  </a:ext>
                </a:extLst>
              </p:cNvPr>
              <p:cNvSpPr>
                <a:spLocks/>
              </p:cNvSpPr>
              <p:nvPr>
                <p:custDataLst>
                  <p:tags r:id="rId235"/>
                </p:custDataLst>
              </p:nvPr>
            </p:nvSpPr>
            <p:spPr bwMode="auto">
              <a:xfrm>
                <a:off x="3032125" y="5792788"/>
                <a:ext cx="100013" cy="103188"/>
              </a:xfrm>
              <a:custGeom>
                <a:avLst/>
                <a:gdLst>
                  <a:gd name="T0" fmla="*/ 176 w 332"/>
                  <a:gd name="T1" fmla="*/ 176 h 333"/>
                  <a:gd name="T2" fmla="*/ 315 w 332"/>
                  <a:gd name="T3" fmla="*/ 176 h 333"/>
                  <a:gd name="T4" fmla="*/ 332 w 332"/>
                  <a:gd name="T5" fmla="*/ 166 h 333"/>
                  <a:gd name="T6" fmla="*/ 315 w 332"/>
                  <a:gd name="T7" fmla="*/ 156 h 333"/>
                  <a:gd name="T8" fmla="*/ 176 w 332"/>
                  <a:gd name="T9" fmla="*/ 156 h 333"/>
                  <a:gd name="T10" fmla="*/ 176 w 332"/>
                  <a:gd name="T11" fmla="*/ 17 h 333"/>
                  <a:gd name="T12" fmla="*/ 166 w 332"/>
                  <a:gd name="T13" fmla="*/ 0 h 333"/>
                  <a:gd name="T14" fmla="*/ 156 w 332"/>
                  <a:gd name="T15" fmla="*/ 17 h 333"/>
                  <a:gd name="T16" fmla="*/ 156 w 332"/>
                  <a:gd name="T17" fmla="*/ 156 h 333"/>
                  <a:gd name="T18" fmla="*/ 17 w 332"/>
                  <a:gd name="T19" fmla="*/ 156 h 333"/>
                  <a:gd name="T20" fmla="*/ 0 w 332"/>
                  <a:gd name="T21" fmla="*/ 166 h 333"/>
                  <a:gd name="T22" fmla="*/ 17 w 332"/>
                  <a:gd name="T23" fmla="*/ 176 h 333"/>
                  <a:gd name="T24" fmla="*/ 156 w 332"/>
                  <a:gd name="T25" fmla="*/ 176 h 333"/>
                  <a:gd name="T26" fmla="*/ 156 w 332"/>
                  <a:gd name="T27" fmla="*/ 316 h 333"/>
                  <a:gd name="T28" fmla="*/ 166 w 332"/>
                  <a:gd name="T29" fmla="*/ 333 h 333"/>
                  <a:gd name="T30" fmla="*/ 176 w 332"/>
                  <a:gd name="T31" fmla="*/ 316 h 333"/>
                  <a:gd name="T32" fmla="*/ 176 w 332"/>
                  <a:gd name="T33" fmla="*/ 176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2" h="333">
                    <a:moveTo>
                      <a:pt x="176" y="176"/>
                    </a:moveTo>
                    <a:lnTo>
                      <a:pt x="315" y="176"/>
                    </a:lnTo>
                    <a:cubicBezTo>
                      <a:pt x="322" y="176"/>
                      <a:pt x="332" y="176"/>
                      <a:pt x="332" y="166"/>
                    </a:cubicBezTo>
                    <a:cubicBezTo>
                      <a:pt x="332" y="156"/>
                      <a:pt x="322" y="156"/>
                      <a:pt x="315" y="156"/>
                    </a:cubicBezTo>
                    <a:lnTo>
                      <a:pt x="176" y="156"/>
                    </a:lnTo>
                    <a:lnTo>
                      <a:pt x="176" y="17"/>
                    </a:lnTo>
                    <a:cubicBezTo>
                      <a:pt x="176" y="10"/>
                      <a:pt x="176" y="0"/>
                      <a:pt x="166" y="0"/>
                    </a:cubicBezTo>
                    <a:cubicBezTo>
                      <a:pt x="156" y="0"/>
                      <a:pt x="156" y="10"/>
                      <a:pt x="156" y="17"/>
                    </a:cubicBezTo>
                    <a:lnTo>
                      <a:pt x="156" y="156"/>
                    </a:lnTo>
                    <a:lnTo>
                      <a:pt x="17" y="156"/>
                    </a:lnTo>
                    <a:cubicBezTo>
                      <a:pt x="10" y="156"/>
                      <a:pt x="0" y="156"/>
                      <a:pt x="0" y="166"/>
                    </a:cubicBezTo>
                    <a:cubicBezTo>
                      <a:pt x="0" y="176"/>
                      <a:pt x="10" y="176"/>
                      <a:pt x="17" y="176"/>
                    </a:cubicBezTo>
                    <a:lnTo>
                      <a:pt x="156" y="176"/>
                    </a:lnTo>
                    <a:lnTo>
                      <a:pt x="156" y="316"/>
                    </a:lnTo>
                    <a:cubicBezTo>
                      <a:pt x="156" y="323"/>
                      <a:pt x="156" y="333"/>
                      <a:pt x="166" y="333"/>
                    </a:cubicBezTo>
                    <a:cubicBezTo>
                      <a:pt x="176" y="333"/>
                      <a:pt x="176" y="323"/>
                      <a:pt x="176" y="316"/>
                    </a:cubicBezTo>
                    <a:lnTo>
                      <a:pt x="176" y="176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177" name="Freeform 164">
                <a:extLst>
                  <a:ext uri="{FF2B5EF4-FFF2-40B4-BE49-F238E27FC236}">
                    <a16:creationId xmlns:a16="http://schemas.microsoft.com/office/drawing/2014/main" id="{267B5CB5-07AF-4C13-A2F1-4EB945EE34D1}"/>
                  </a:ext>
                </a:extLst>
              </p:cNvPr>
              <p:cNvSpPr>
                <a:spLocks/>
              </p:cNvSpPr>
              <p:nvPr>
                <p:custDataLst>
                  <p:tags r:id="rId236"/>
                </p:custDataLst>
              </p:nvPr>
            </p:nvSpPr>
            <p:spPr bwMode="auto">
              <a:xfrm>
                <a:off x="3181350" y="5816600"/>
                <a:ext cx="49213" cy="68263"/>
              </a:xfrm>
              <a:custGeom>
                <a:avLst/>
                <a:gdLst>
                  <a:gd name="T0" fmla="*/ 125 w 164"/>
                  <a:gd name="T1" fmla="*/ 102 h 221"/>
                  <a:gd name="T2" fmla="*/ 142 w 164"/>
                  <a:gd name="T3" fmla="*/ 94 h 221"/>
                  <a:gd name="T4" fmla="*/ 128 w 164"/>
                  <a:gd name="T5" fmla="*/ 87 h 221"/>
                  <a:gd name="T6" fmla="*/ 47 w 164"/>
                  <a:gd name="T7" fmla="*/ 87 h 221"/>
                  <a:gd name="T8" fmla="*/ 132 w 164"/>
                  <a:gd name="T9" fmla="*/ 16 h 221"/>
                  <a:gd name="T10" fmla="*/ 148 w 164"/>
                  <a:gd name="T11" fmla="*/ 16 h 221"/>
                  <a:gd name="T12" fmla="*/ 164 w 164"/>
                  <a:gd name="T13" fmla="*/ 7 h 221"/>
                  <a:gd name="T14" fmla="*/ 149 w 164"/>
                  <a:gd name="T15" fmla="*/ 0 h 221"/>
                  <a:gd name="T16" fmla="*/ 132 w 164"/>
                  <a:gd name="T17" fmla="*/ 0 h 221"/>
                  <a:gd name="T18" fmla="*/ 0 w 164"/>
                  <a:gd name="T19" fmla="*/ 126 h 221"/>
                  <a:gd name="T20" fmla="*/ 90 w 164"/>
                  <a:gd name="T21" fmla="*/ 221 h 221"/>
                  <a:gd name="T22" fmla="*/ 155 w 164"/>
                  <a:gd name="T23" fmla="*/ 195 h 221"/>
                  <a:gd name="T24" fmla="*/ 150 w 164"/>
                  <a:gd name="T25" fmla="*/ 188 h 221"/>
                  <a:gd name="T26" fmla="*/ 144 w 164"/>
                  <a:gd name="T27" fmla="*/ 191 h 221"/>
                  <a:gd name="T28" fmla="*/ 91 w 164"/>
                  <a:gd name="T29" fmla="*/ 210 h 221"/>
                  <a:gd name="T30" fmla="*/ 37 w 164"/>
                  <a:gd name="T31" fmla="*/ 145 h 221"/>
                  <a:gd name="T32" fmla="*/ 43 w 164"/>
                  <a:gd name="T33" fmla="*/ 102 h 221"/>
                  <a:gd name="T34" fmla="*/ 125 w 164"/>
                  <a:gd name="T35" fmla="*/ 102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4" h="221">
                    <a:moveTo>
                      <a:pt x="125" y="102"/>
                    </a:moveTo>
                    <a:cubicBezTo>
                      <a:pt x="133" y="102"/>
                      <a:pt x="142" y="102"/>
                      <a:pt x="142" y="94"/>
                    </a:cubicBezTo>
                    <a:cubicBezTo>
                      <a:pt x="142" y="87"/>
                      <a:pt x="136" y="87"/>
                      <a:pt x="128" y="87"/>
                    </a:cubicBezTo>
                    <a:lnTo>
                      <a:pt x="47" y="87"/>
                    </a:lnTo>
                    <a:cubicBezTo>
                      <a:pt x="59" y="45"/>
                      <a:pt x="87" y="16"/>
                      <a:pt x="132" y="16"/>
                    </a:cubicBezTo>
                    <a:lnTo>
                      <a:pt x="148" y="16"/>
                    </a:lnTo>
                    <a:cubicBezTo>
                      <a:pt x="156" y="16"/>
                      <a:pt x="164" y="16"/>
                      <a:pt x="164" y="7"/>
                    </a:cubicBezTo>
                    <a:cubicBezTo>
                      <a:pt x="164" y="0"/>
                      <a:pt x="158" y="0"/>
                      <a:pt x="149" y="0"/>
                    </a:cubicBezTo>
                    <a:lnTo>
                      <a:pt x="132" y="0"/>
                    </a:lnTo>
                    <a:cubicBezTo>
                      <a:pt x="67" y="0"/>
                      <a:pt x="0" y="50"/>
                      <a:pt x="0" y="126"/>
                    </a:cubicBezTo>
                    <a:cubicBezTo>
                      <a:pt x="0" y="181"/>
                      <a:pt x="37" y="221"/>
                      <a:pt x="90" y="221"/>
                    </a:cubicBezTo>
                    <a:cubicBezTo>
                      <a:pt x="123" y="221"/>
                      <a:pt x="155" y="201"/>
                      <a:pt x="155" y="195"/>
                    </a:cubicBezTo>
                    <a:cubicBezTo>
                      <a:pt x="155" y="194"/>
                      <a:pt x="155" y="188"/>
                      <a:pt x="150" y="188"/>
                    </a:cubicBezTo>
                    <a:cubicBezTo>
                      <a:pt x="149" y="188"/>
                      <a:pt x="148" y="188"/>
                      <a:pt x="144" y="191"/>
                    </a:cubicBezTo>
                    <a:cubicBezTo>
                      <a:pt x="128" y="201"/>
                      <a:pt x="110" y="210"/>
                      <a:pt x="91" y="210"/>
                    </a:cubicBezTo>
                    <a:cubicBezTo>
                      <a:pt x="62" y="210"/>
                      <a:pt x="37" y="189"/>
                      <a:pt x="37" y="145"/>
                    </a:cubicBezTo>
                    <a:cubicBezTo>
                      <a:pt x="37" y="127"/>
                      <a:pt x="41" y="108"/>
                      <a:pt x="43" y="102"/>
                    </a:cubicBezTo>
                    <a:lnTo>
                      <a:pt x="125" y="102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178" name="Freeform 165">
                <a:extLst>
                  <a:ext uri="{FF2B5EF4-FFF2-40B4-BE49-F238E27FC236}">
                    <a16:creationId xmlns:a16="http://schemas.microsoft.com/office/drawing/2014/main" id="{B0163A5A-7181-4543-8A24-3522621CA173}"/>
                  </a:ext>
                </a:extLst>
              </p:cNvPr>
              <p:cNvSpPr>
                <a:spLocks/>
              </p:cNvSpPr>
              <p:nvPr>
                <p:custDataLst>
                  <p:tags r:id="rId237"/>
                </p:custDataLst>
              </p:nvPr>
            </p:nvSpPr>
            <p:spPr bwMode="auto">
              <a:xfrm>
                <a:off x="3290887" y="5659438"/>
                <a:ext cx="74613" cy="371475"/>
              </a:xfrm>
              <a:custGeom>
                <a:avLst/>
                <a:gdLst>
                  <a:gd name="T0" fmla="*/ 245 w 245"/>
                  <a:gd name="T1" fmla="*/ 1191 h 1196"/>
                  <a:gd name="T2" fmla="*/ 243 w 245"/>
                  <a:gd name="T3" fmla="*/ 1187 h 1196"/>
                  <a:gd name="T4" fmla="*/ 158 w 245"/>
                  <a:gd name="T5" fmla="*/ 1081 h 1196"/>
                  <a:gd name="T6" fmla="*/ 41 w 245"/>
                  <a:gd name="T7" fmla="*/ 598 h 1196"/>
                  <a:gd name="T8" fmla="*/ 141 w 245"/>
                  <a:gd name="T9" fmla="*/ 142 h 1196"/>
                  <a:gd name="T10" fmla="*/ 243 w 245"/>
                  <a:gd name="T11" fmla="*/ 9 h 1196"/>
                  <a:gd name="T12" fmla="*/ 245 w 245"/>
                  <a:gd name="T13" fmla="*/ 5 h 1196"/>
                  <a:gd name="T14" fmla="*/ 234 w 245"/>
                  <a:gd name="T15" fmla="*/ 0 h 1196"/>
                  <a:gd name="T16" fmla="*/ 219 w 245"/>
                  <a:gd name="T17" fmla="*/ 7 h 1196"/>
                  <a:gd name="T18" fmla="*/ 0 w 245"/>
                  <a:gd name="T19" fmla="*/ 598 h 1196"/>
                  <a:gd name="T20" fmla="*/ 171 w 245"/>
                  <a:gd name="T21" fmla="*/ 1140 h 1196"/>
                  <a:gd name="T22" fmla="*/ 220 w 245"/>
                  <a:gd name="T23" fmla="*/ 1190 h 1196"/>
                  <a:gd name="T24" fmla="*/ 234 w 245"/>
                  <a:gd name="T25" fmla="*/ 1196 h 1196"/>
                  <a:gd name="T26" fmla="*/ 245 w 245"/>
                  <a:gd name="T27" fmla="*/ 1191 h 1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45" h="1196">
                    <a:moveTo>
                      <a:pt x="245" y="1191"/>
                    </a:moveTo>
                    <a:cubicBezTo>
                      <a:pt x="245" y="1189"/>
                      <a:pt x="244" y="1188"/>
                      <a:pt x="243" y="1187"/>
                    </a:cubicBezTo>
                    <a:cubicBezTo>
                      <a:pt x="224" y="1168"/>
                      <a:pt x="191" y="1135"/>
                      <a:pt x="158" y="1081"/>
                    </a:cubicBezTo>
                    <a:cubicBezTo>
                      <a:pt x="77" y="952"/>
                      <a:pt x="41" y="790"/>
                      <a:pt x="41" y="598"/>
                    </a:cubicBezTo>
                    <a:cubicBezTo>
                      <a:pt x="41" y="464"/>
                      <a:pt x="59" y="291"/>
                      <a:pt x="141" y="142"/>
                    </a:cubicBezTo>
                    <a:cubicBezTo>
                      <a:pt x="181" y="71"/>
                      <a:pt x="221" y="31"/>
                      <a:pt x="243" y="9"/>
                    </a:cubicBezTo>
                    <a:cubicBezTo>
                      <a:pt x="245" y="7"/>
                      <a:pt x="245" y="6"/>
                      <a:pt x="245" y="5"/>
                    </a:cubicBezTo>
                    <a:cubicBezTo>
                      <a:pt x="245" y="0"/>
                      <a:pt x="241" y="0"/>
                      <a:pt x="234" y="0"/>
                    </a:cubicBezTo>
                    <a:cubicBezTo>
                      <a:pt x="227" y="0"/>
                      <a:pt x="226" y="0"/>
                      <a:pt x="219" y="7"/>
                    </a:cubicBezTo>
                    <a:cubicBezTo>
                      <a:pt x="52" y="159"/>
                      <a:pt x="0" y="388"/>
                      <a:pt x="0" y="598"/>
                    </a:cubicBezTo>
                    <a:cubicBezTo>
                      <a:pt x="0" y="794"/>
                      <a:pt x="44" y="991"/>
                      <a:pt x="171" y="1140"/>
                    </a:cubicBezTo>
                    <a:cubicBezTo>
                      <a:pt x="181" y="1152"/>
                      <a:pt x="200" y="1172"/>
                      <a:pt x="220" y="1190"/>
                    </a:cubicBezTo>
                    <a:cubicBezTo>
                      <a:pt x="226" y="1196"/>
                      <a:pt x="227" y="1196"/>
                      <a:pt x="234" y="1196"/>
                    </a:cubicBezTo>
                    <a:cubicBezTo>
                      <a:pt x="241" y="1196"/>
                      <a:pt x="245" y="1196"/>
                      <a:pt x="245" y="1191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179" name="Freeform 166">
                <a:extLst>
                  <a:ext uri="{FF2B5EF4-FFF2-40B4-BE49-F238E27FC236}">
                    <a16:creationId xmlns:a16="http://schemas.microsoft.com/office/drawing/2014/main" id="{E3B5E83D-850A-437A-9573-11B017C2CBF6}"/>
                  </a:ext>
                </a:extLst>
              </p:cNvPr>
              <p:cNvSpPr>
                <a:spLocks/>
              </p:cNvSpPr>
              <p:nvPr>
                <p:custDataLst>
                  <p:tags r:id="rId238"/>
                </p:custDataLst>
              </p:nvPr>
            </p:nvSpPr>
            <p:spPr bwMode="auto">
              <a:xfrm>
                <a:off x="3384550" y="5780088"/>
                <a:ext cx="49213" cy="103188"/>
              </a:xfrm>
              <a:custGeom>
                <a:avLst/>
                <a:gdLst>
                  <a:gd name="T0" fmla="*/ 102 w 165"/>
                  <a:gd name="T1" fmla="*/ 13 h 332"/>
                  <a:gd name="T2" fmla="*/ 91 w 165"/>
                  <a:gd name="T3" fmla="*/ 0 h 332"/>
                  <a:gd name="T4" fmla="*/ 0 w 165"/>
                  <a:gd name="T5" fmla="*/ 32 h 332"/>
                  <a:gd name="T6" fmla="*/ 0 w 165"/>
                  <a:gd name="T7" fmla="*/ 47 h 332"/>
                  <a:gd name="T8" fmla="*/ 65 w 165"/>
                  <a:gd name="T9" fmla="*/ 34 h 332"/>
                  <a:gd name="T10" fmla="*/ 65 w 165"/>
                  <a:gd name="T11" fmla="*/ 293 h 332"/>
                  <a:gd name="T12" fmla="*/ 19 w 165"/>
                  <a:gd name="T13" fmla="*/ 317 h 332"/>
                  <a:gd name="T14" fmla="*/ 3 w 165"/>
                  <a:gd name="T15" fmla="*/ 317 h 332"/>
                  <a:gd name="T16" fmla="*/ 3 w 165"/>
                  <a:gd name="T17" fmla="*/ 332 h 332"/>
                  <a:gd name="T18" fmla="*/ 84 w 165"/>
                  <a:gd name="T19" fmla="*/ 331 h 332"/>
                  <a:gd name="T20" fmla="*/ 165 w 165"/>
                  <a:gd name="T21" fmla="*/ 332 h 332"/>
                  <a:gd name="T22" fmla="*/ 165 w 165"/>
                  <a:gd name="T23" fmla="*/ 317 h 332"/>
                  <a:gd name="T24" fmla="*/ 149 w 165"/>
                  <a:gd name="T25" fmla="*/ 317 h 332"/>
                  <a:gd name="T26" fmla="*/ 102 w 165"/>
                  <a:gd name="T27" fmla="*/ 293 h 332"/>
                  <a:gd name="T28" fmla="*/ 102 w 165"/>
                  <a:gd name="T29" fmla="*/ 13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5" h="332">
                    <a:moveTo>
                      <a:pt x="102" y="13"/>
                    </a:moveTo>
                    <a:cubicBezTo>
                      <a:pt x="102" y="1"/>
                      <a:pt x="102" y="0"/>
                      <a:pt x="91" y="0"/>
                    </a:cubicBezTo>
                    <a:cubicBezTo>
                      <a:pt x="60" y="32"/>
                      <a:pt x="16" y="32"/>
                      <a:pt x="0" y="32"/>
                    </a:cubicBezTo>
                    <a:lnTo>
                      <a:pt x="0" y="47"/>
                    </a:lnTo>
                    <a:cubicBezTo>
                      <a:pt x="10" y="47"/>
                      <a:pt x="39" y="47"/>
                      <a:pt x="65" y="34"/>
                    </a:cubicBezTo>
                    <a:lnTo>
                      <a:pt x="65" y="293"/>
                    </a:lnTo>
                    <a:cubicBezTo>
                      <a:pt x="65" y="311"/>
                      <a:pt x="64" y="317"/>
                      <a:pt x="19" y="317"/>
                    </a:cubicBezTo>
                    <a:lnTo>
                      <a:pt x="3" y="317"/>
                    </a:lnTo>
                    <a:lnTo>
                      <a:pt x="3" y="332"/>
                    </a:lnTo>
                    <a:cubicBezTo>
                      <a:pt x="20" y="331"/>
                      <a:pt x="64" y="331"/>
                      <a:pt x="84" y="331"/>
                    </a:cubicBezTo>
                    <a:cubicBezTo>
                      <a:pt x="104" y="331"/>
                      <a:pt x="147" y="331"/>
                      <a:pt x="165" y="332"/>
                    </a:cubicBezTo>
                    <a:lnTo>
                      <a:pt x="165" y="317"/>
                    </a:lnTo>
                    <a:lnTo>
                      <a:pt x="149" y="317"/>
                    </a:lnTo>
                    <a:cubicBezTo>
                      <a:pt x="104" y="317"/>
                      <a:pt x="102" y="311"/>
                      <a:pt x="102" y="293"/>
                    </a:cubicBezTo>
                    <a:lnTo>
                      <a:pt x="102" y="13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180" name="Freeform 167">
                <a:extLst>
                  <a:ext uri="{FF2B5EF4-FFF2-40B4-BE49-F238E27FC236}">
                    <a16:creationId xmlns:a16="http://schemas.microsoft.com/office/drawing/2014/main" id="{C49EDB9F-672B-4468-8624-D382FDF6E711}"/>
                  </a:ext>
                </a:extLst>
              </p:cNvPr>
              <p:cNvSpPr>
                <a:spLocks/>
              </p:cNvSpPr>
              <p:nvPr>
                <p:custDataLst>
                  <p:tags r:id="rId239"/>
                </p:custDataLst>
              </p:nvPr>
            </p:nvSpPr>
            <p:spPr bwMode="auto">
              <a:xfrm>
                <a:off x="3492500" y="5842000"/>
                <a:ext cx="90488" cy="6350"/>
              </a:xfrm>
              <a:custGeom>
                <a:avLst/>
                <a:gdLst>
                  <a:gd name="T0" fmla="*/ 287 w 304"/>
                  <a:gd name="T1" fmla="*/ 20 h 20"/>
                  <a:gd name="T2" fmla="*/ 304 w 304"/>
                  <a:gd name="T3" fmla="*/ 10 h 20"/>
                  <a:gd name="T4" fmla="*/ 287 w 304"/>
                  <a:gd name="T5" fmla="*/ 0 h 20"/>
                  <a:gd name="T6" fmla="*/ 17 w 304"/>
                  <a:gd name="T7" fmla="*/ 0 h 20"/>
                  <a:gd name="T8" fmla="*/ 0 w 304"/>
                  <a:gd name="T9" fmla="*/ 10 h 20"/>
                  <a:gd name="T10" fmla="*/ 17 w 304"/>
                  <a:gd name="T11" fmla="*/ 20 h 20"/>
                  <a:gd name="T12" fmla="*/ 287 w 304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4" h="20">
                    <a:moveTo>
                      <a:pt x="287" y="20"/>
                    </a:moveTo>
                    <a:cubicBezTo>
                      <a:pt x="295" y="20"/>
                      <a:pt x="304" y="20"/>
                      <a:pt x="304" y="10"/>
                    </a:cubicBezTo>
                    <a:cubicBezTo>
                      <a:pt x="304" y="0"/>
                      <a:pt x="295" y="0"/>
                      <a:pt x="287" y="0"/>
                    </a:cubicBezTo>
                    <a:lnTo>
                      <a:pt x="17" y="0"/>
                    </a:lnTo>
                    <a:cubicBezTo>
                      <a:pt x="9" y="0"/>
                      <a:pt x="0" y="0"/>
                      <a:pt x="0" y="10"/>
                    </a:cubicBezTo>
                    <a:cubicBezTo>
                      <a:pt x="0" y="20"/>
                      <a:pt x="9" y="20"/>
                      <a:pt x="17" y="20"/>
                    </a:cubicBezTo>
                    <a:lnTo>
                      <a:pt x="287" y="2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181" name="Freeform 168">
                <a:extLst>
                  <a:ext uri="{FF2B5EF4-FFF2-40B4-BE49-F238E27FC236}">
                    <a16:creationId xmlns:a16="http://schemas.microsoft.com/office/drawing/2014/main" id="{DC0FE905-6698-4EFF-956F-4380F11E03E5}"/>
                  </a:ext>
                </a:extLst>
              </p:cNvPr>
              <p:cNvSpPr>
                <a:spLocks/>
              </p:cNvSpPr>
              <p:nvPr>
                <p:custDataLst>
                  <p:tags r:id="rId240"/>
                </p:custDataLst>
              </p:nvPr>
            </p:nvSpPr>
            <p:spPr bwMode="auto">
              <a:xfrm>
                <a:off x="3654425" y="5676900"/>
                <a:ext cx="61913" cy="106363"/>
              </a:xfrm>
              <a:custGeom>
                <a:avLst/>
                <a:gdLst>
                  <a:gd name="T0" fmla="*/ 124 w 207"/>
                  <a:gd name="T1" fmla="*/ 156 h 343"/>
                  <a:gd name="T2" fmla="*/ 194 w 207"/>
                  <a:gd name="T3" fmla="*/ 69 h 343"/>
                  <a:gd name="T4" fmla="*/ 102 w 207"/>
                  <a:gd name="T5" fmla="*/ 0 h 343"/>
                  <a:gd name="T6" fmla="*/ 14 w 207"/>
                  <a:gd name="T7" fmla="*/ 68 h 343"/>
                  <a:gd name="T8" fmla="*/ 39 w 207"/>
                  <a:gd name="T9" fmla="*/ 94 h 343"/>
                  <a:gd name="T10" fmla="*/ 65 w 207"/>
                  <a:gd name="T11" fmla="*/ 68 h 343"/>
                  <a:gd name="T12" fmla="*/ 34 w 207"/>
                  <a:gd name="T13" fmla="*/ 43 h 343"/>
                  <a:gd name="T14" fmla="*/ 100 w 207"/>
                  <a:gd name="T15" fmla="*/ 12 h 343"/>
                  <a:gd name="T16" fmla="*/ 148 w 207"/>
                  <a:gd name="T17" fmla="*/ 68 h 343"/>
                  <a:gd name="T18" fmla="*/ 134 w 207"/>
                  <a:gd name="T19" fmla="*/ 125 h 343"/>
                  <a:gd name="T20" fmla="*/ 90 w 207"/>
                  <a:gd name="T21" fmla="*/ 151 h 343"/>
                  <a:gd name="T22" fmla="*/ 70 w 207"/>
                  <a:gd name="T23" fmla="*/ 152 h 343"/>
                  <a:gd name="T24" fmla="*/ 63 w 207"/>
                  <a:gd name="T25" fmla="*/ 158 h 343"/>
                  <a:gd name="T26" fmla="*/ 75 w 207"/>
                  <a:gd name="T27" fmla="*/ 164 h 343"/>
                  <a:gd name="T28" fmla="*/ 96 w 207"/>
                  <a:gd name="T29" fmla="*/ 164 h 343"/>
                  <a:gd name="T30" fmla="*/ 156 w 207"/>
                  <a:gd name="T31" fmla="*/ 247 h 343"/>
                  <a:gd name="T32" fmla="*/ 99 w 207"/>
                  <a:gd name="T33" fmla="*/ 329 h 343"/>
                  <a:gd name="T34" fmla="*/ 23 w 207"/>
                  <a:gd name="T35" fmla="*/ 291 h 343"/>
                  <a:gd name="T36" fmla="*/ 56 w 207"/>
                  <a:gd name="T37" fmla="*/ 264 h 343"/>
                  <a:gd name="T38" fmla="*/ 28 w 207"/>
                  <a:gd name="T39" fmla="*/ 236 h 343"/>
                  <a:gd name="T40" fmla="*/ 0 w 207"/>
                  <a:gd name="T41" fmla="*/ 265 h 343"/>
                  <a:gd name="T42" fmla="*/ 101 w 207"/>
                  <a:gd name="T43" fmla="*/ 343 h 343"/>
                  <a:gd name="T44" fmla="*/ 207 w 207"/>
                  <a:gd name="T45" fmla="*/ 247 h 343"/>
                  <a:gd name="T46" fmla="*/ 124 w 207"/>
                  <a:gd name="T47" fmla="*/ 156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07" h="343">
                    <a:moveTo>
                      <a:pt x="124" y="156"/>
                    </a:moveTo>
                    <a:cubicBezTo>
                      <a:pt x="165" y="143"/>
                      <a:pt x="194" y="108"/>
                      <a:pt x="194" y="69"/>
                    </a:cubicBezTo>
                    <a:cubicBezTo>
                      <a:pt x="194" y="28"/>
                      <a:pt x="150" y="0"/>
                      <a:pt x="102" y="0"/>
                    </a:cubicBezTo>
                    <a:cubicBezTo>
                      <a:pt x="52" y="0"/>
                      <a:pt x="14" y="30"/>
                      <a:pt x="14" y="68"/>
                    </a:cubicBezTo>
                    <a:cubicBezTo>
                      <a:pt x="14" y="84"/>
                      <a:pt x="25" y="94"/>
                      <a:pt x="39" y="94"/>
                    </a:cubicBezTo>
                    <a:cubicBezTo>
                      <a:pt x="55" y="94"/>
                      <a:pt x="65" y="83"/>
                      <a:pt x="65" y="68"/>
                    </a:cubicBezTo>
                    <a:cubicBezTo>
                      <a:pt x="65" y="43"/>
                      <a:pt x="41" y="43"/>
                      <a:pt x="34" y="43"/>
                    </a:cubicBezTo>
                    <a:cubicBezTo>
                      <a:pt x="49" y="19"/>
                      <a:pt x="82" y="12"/>
                      <a:pt x="100" y="12"/>
                    </a:cubicBezTo>
                    <a:cubicBezTo>
                      <a:pt x="120" y="12"/>
                      <a:pt x="148" y="23"/>
                      <a:pt x="148" y="68"/>
                    </a:cubicBezTo>
                    <a:cubicBezTo>
                      <a:pt x="148" y="74"/>
                      <a:pt x="147" y="103"/>
                      <a:pt x="134" y="125"/>
                    </a:cubicBezTo>
                    <a:cubicBezTo>
                      <a:pt x="119" y="149"/>
                      <a:pt x="102" y="150"/>
                      <a:pt x="90" y="151"/>
                    </a:cubicBezTo>
                    <a:cubicBezTo>
                      <a:pt x="86" y="151"/>
                      <a:pt x="74" y="152"/>
                      <a:pt x="70" y="152"/>
                    </a:cubicBezTo>
                    <a:cubicBezTo>
                      <a:pt x="66" y="153"/>
                      <a:pt x="63" y="153"/>
                      <a:pt x="63" y="158"/>
                    </a:cubicBezTo>
                    <a:cubicBezTo>
                      <a:pt x="63" y="164"/>
                      <a:pt x="66" y="164"/>
                      <a:pt x="75" y="164"/>
                    </a:cubicBezTo>
                    <a:lnTo>
                      <a:pt x="96" y="164"/>
                    </a:lnTo>
                    <a:cubicBezTo>
                      <a:pt x="137" y="164"/>
                      <a:pt x="156" y="198"/>
                      <a:pt x="156" y="247"/>
                    </a:cubicBezTo>
                    <a:cubicBezTo>
                      <a:pt x="156" y="315"/>
                      <a:pt x="121" y="329"/>
                      <a:pt x="99" y="329"/>
                    </a:cubicBezTo>
                    <a:cubicBezTo>
                      <a:pt x="78" y="329"/>
                      <a:pt x="41" y="321"/>
                      <a:pt x="23" y="291"/>
                    </a:cubicBezTo>
                    <a:cubicBezTo>
                      <a:pt x="41" y="294"/>
                      <a:pt x="56" y="283"/>
                      <a:pt x="56" y="264"/>
                    </a:cubicBezTo>
                    <a:cubicBezTo>
                      <a:pt x="56" y="246"/>
                      <a:pt x="43" y="236"/>
                      <a:pt x="28" y="236"/>
                    </a:cubicBezTo>
                    <a:cubicBezTo>
                      <a:pt x="16" y="236"/>
                      <a:pt x="0" y="243"/>
                      <a:pt x="0" y="265"/>
                    </a:cubicBezTo>
                    <a:cubicBezTo>
                      <a:pt x="0" y="310"/>
                      <a:pt x="47" y="343"/>
                      <a:pt x="101" y="343"/>
                    </a:cubicBezTo>
                    <a:cubicBezTo>
                      <a:pt x="162" y="343"/>
                      <a:pt x="207" y="298"/>
                      <a:pt x="207" y="247"/>
                    </a:cubicBezTo>
                    <a:cubicBezTo>
                      <a:pt x="207" y="206"/>
                      <a:pt x="176" y="167"/>
                      <a:pt x="124" y="156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182" name="Freeform 169">
                <a:extLst>
                  <a:ext uri="{FF2B5EF4-FFF2-40B4-BE49-F238E27FC236}">
                    <a16:creationId xmlns:a16="http://schemas.microsoft.com/office/drawing/2014/main" id="{0A5525A8-1547-429D-AE8A-3217E228FBA4}"/>
                  </a:ext>
                </a:extLst>
              </p:cNvPr>
              <p:cNvSpPr>
                <a:spLocks noEditPoints="1"/>
              </p:cNvSpPr>
              <p:nvPr>
                <p:custDataLst>
                  <p:tags r:id="rId241"/>
                </p:custDataLst>
              </p:nvPr>
            </p:nvSpPr>
            <p:spPr bwMode="auto">
              <a:xfrm>
                <a:off x="3729037" y="5673725"/>
                <a:ext cx="107950" cy="109538"/>
              </a:xfrm>
              <a:custGeom>
                <a:avLst/>
                <a:gdLst>
                  <a:gd name="T0" fmla="*/ 166 w 356"/>
                  <a:gd name="T1" fmla="*/ 35 h 352"/>
                  <a:gd name="T2" fmla="*/ 180 w 356"/>
                  <a:gd name="T3" fmla="*/ 16 h 352"/>
                  <a:gd name="T4" fmla="*/ 211 w 356"/>
                  <a:gd name="T5" fmla="*/ 16 h 352"/>
                  <a:gd name="T6" fmla="*/ 302 w 356"/>
                  <a:gd name="T7" fmla="*/ 65 h 352"/>
                  <a:gd name="T8" fmla="*/ 274 w 356"/>
                  <a:gd name="T9" fmla="*/ 136 h 352"/>
                  <a:gd name="T10" fmla="*/ 190 w 356"/>
                  <a:gd name="T11" fmla="*/ 165 h 352"/>
                  <a:gd name="T12" fmla="*/ 134 w 356"/>
                  <a:gd name="T13" fmla="*/ 165 h 352"/>
                  <a:gd name="T14" fmla="*/ 166 w 356"/>
                  <a:gd name="T15" fmla="*/ 35 h 352"/>
                  <a:gd name="T16" fmla="*/ 238 w 356"/>
                  <a:gd name="T17" fmla="*/ 171 h 352"/>
                  <a:gd name="T18" fmla="*/ 348 w 356"/>
                  <a:gd name="T19" fmla="*/ 75 h 352"/>
                  <a:gd name="T20" fmla="*/ 238 w 356"/>
                  <a:gd name="T21" fmla="*/ 0 h 352"/>
                  <a:gd name="T22" fmla="*/ 96 w 356"/>
                  <a:gd name="T23" fmla="*/ 0 h 352"/>
                  <a:gd name="T24" fmla="*/ 81 w 356"/>
                  <a:gd name="T25" fmla="*/ 10 h 352"/>
                  <a:gd name="T26" fmla="*/ 95 w 356"/>
                  <a:gd name="T27" fmla="*/ 16 h 352"/>
                  <a:gd name="T28" fmla="*/ 114 w 356"/>
                  <a:gd name="T29" fmla="*/ 17 h 352"/>
                  <a:gd name="T30" fmla="*/ 127 w 356"/>
                  <a:gd name="T31" fmla="*/ 25 h 352"/>
                  <a:gd name="T32" fmla="*/ 126 w 356"/>
                  <a:gd name="T33" fmla="*/ 34 h 352"/>
                  <a:gd name="T34" fmla="*/ 59 w 356"/>
                  <a:gd name="T35" fmla="*/ 302 h 352"/>
                  <a:gd name="T36" fmla="*/ 13 w 356"/>
                  <a:gd name="T37" fmla="*/ 326 h 352"/>
                  <a:gd name="T38" fmla="*/ 0 w 356"/>
                  <a:gd name="T39" fmla="*/ 335 h 352"/>
                  <a:gd name="T40" fmla="*/ 7 w 356"/>
                  <a:gd name="T41" fmla="*/ 341 h 352"/>
                  <a:gd name="T42" fmla="*/ 70 w 356"/>
                  <a:gd name="T43" fmla="*/ 340 h 352"/>
                  <a:gd name="T44" fmla="*/ 133 w 356"/>
                  <a:gd name="T45" fmla="*/ 341 h 352"/>
                  <a:gd name="T46" fmla="*/ 143 w 356"/>
                  <a:gd name="T47" fmla="*/ 331 h 352"/>
                  <a:gd name="T48" fmla="*/ 129 w 356"/>
                  <a:gd name="T49" fmla="*/ 326 h 352"/>
                  <a:gd name="T50" fmla="*/ 97 w 356"/>
                  <a:gd name="T51" fmla="*/ 317 h 352"/>
                  <a:gd name="T52" fmla="*/ 98 w 356"/>
                  <a:gd name="T53" fmla="*/ 308 h 352"/>
                  <a:gd name="T54" fmla="*/ 131 w 356"/>
                  <a:gd name="T55" fmla="*/ 176 h 352"/>
                  <a:gd name="T56" fmla="*/ 190 w 356"/>
                  <a:gd name="T57" fmla="*/ 176 h 352"/>
                  <a:gd name="T58" fmla="*/ 245 w 356"/>
                  <a:gd name="T59" fmla="*/ 221 h 352"/>
                  <a:gd name="T60" fmla="*/ 238 w 356"/>
                  <a:gd name="T61" fmla="*/ 256 h 352"/>
                  <a:gd name="T62" fmla="*/ 230 w 356"/>
                  <a:gd name="T63" fmla="*/ 298 h 352"/>
                  <a:gd name="T64" fmla="*/ 296 w 356"/>
                  <a:gd name="T65" fmla="*/ 352 h 352"/>
                  <a:gd name="T66" fmla="*/ 356 w 356"/>
                  <a:gd name="T67" fmla="*/ 295 h 352"/>
                  <a:gd name="T68" fmla="*/ 350 w 356"/>
                  <a:gd name="T69" fmla="*/ 289 h 352"/>
                  <a:gd name="T70" fmla="*/ 343 w 356"/>
                  <a:gd name="T71" fmla="*/ 296 h 352"/>
                  <a:gd name="T72" fmla="*/ 298 w 356"/>
                  <a:gd name="T73" fmla="*/ 341 h 352"/>
                  <a:gd name="T74" fmla="*/ 278 w 356"/>
                  <a:gd name="T75" fmla="*/ 311 h 352"/>
                  <a:gd name="T76" fmla="*/ 283 w 356"/>
                  <a:gd name="T77" fmla="*/ 254 h 352"/>
                  <a:gd name="T78" fmla="*/ 285 w 356"/>
                  <a:gd name="T79" fmla="*/ 230 h 352"/>
                  <a:gd name="T80" fmla="*/ 238 w 356"/>
                  <a:gd name="T81" fmla="*/ 171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56" h="352">
                    <a:moveTo>
                      <a:pt x="166" y="35"/>
                    </a:moveTo>
                    <a:cubicBezTo>
                      <a:pt x="169" y="23"/>
                      <a:pt x="171" y="18"/>
                      <a:pt x="180" y="16"/>
                    </a:cubicBezTo>
                    <a:cubicBezTo>
                      <a:pt x="185" y="16"/>
                      <a:pt x="201" y="16"/>
                      <a:pt x="211" y="16"/>
                    </a:cubicBezTo>
                    <a:cubicBezTo>
                      <a:pt x="246" y="16"/>
                      <a:pt x="302" y="16"/>
                      <a:pt x="302" y="65"/>
                    </a:cubicBezTo>
                    <a:cubicBezTo>
                      <a:pt x="302" y="82"/>
                      <a:pt x="294" y="117"/>
                      <a:pt x="274" y="136"/>
                    </a:cubicBezTo>
                    <a:cubicBezTo>
                      <a:pt x="261" y="149"/>
                      <a:pt x="235" y="165"/>
                      <a:pt x="190" y="165"/>
                    </a:cubicBezTo>
                    <a:lnTo>
                      <a:pt x="134" y="165"/>
                    </a:lnTo>
                    <a:lnTo>
                      <a:pt x="166" y="35"/>
                    </a:lnTo>
                    <a:close/>
                    <a:moveTo>
                      <a:pt x="238" y="171"/>
                    </a:moveTo>
                    <a:cubicBezTo>
                      <a:pt x="289" y="160"/>
                      <a:pt x="348" y="126"/>
                      <a:pt x="348" y="75"/>
                    </a:cubicBezTo>
                    <a:cubicBezTo>
                      <a:pt x="348" y="32"/>
                      <a:pt x="303" y="0"/>
                      <a:pt x="238" y="0"/>
                    </a:cubicBezTo>
                    <a:lnTo>
                      <a:pt x="96" y="0"/>
                    </a:lnTo>
                    <a:cubicBezTo>
                      <a:pt x="86" y="0"/>
                      <a:pt x="81" y="0"/>
                      <a:pt x="81" y="10"/>
                    </a:cubicBezTo>
                    <a:cubicBezTo>
                      <a:pt x="81" y="16"/>
                      <a:pt x="86" y="16"/>
                      <a:pt x="95" y="16"/>
                    </a:cubicBezTo>
                    <a:cubicBezTo>
                      <a:pt x="96" y="16"/>
                      <a:pt x="106" y="16"/>
                      <a:pt x="114" y="17"/>
                    </a:cubicBezTo>
                    <a:cubicBezTo>
                      <a:pt x="123" y="18"/>
                      <a:pt x="127" y="18"/>
                      <a:pt x="127" y="25"/>
                    </a:cubicBezTo>
                    <a:cubicBezTo>
                      <a:pt x="127" y="27"/>
                      <a:pt x="127" y="28"/>
                      <a:pt x="126" y="34"/>
                    </a:cubicBezTo>
                    <a:lnTo>
                      <a:pt x="59" y="302"/>
                    </a:lnTo>
                    <a:cubicBezTo>
                      <a:pt x="54" y="322"/>
                      <a:pt x="53" y="326"/>
                      <a:pt x="13" y="326"/>
                    </a:cubicBezTo>
                    <a:cubicBezTo>
                      <a:pt x="4" y="326"/>
                      <a:pt x="0" y="326"/>
                      <a:pt x="0" y="335"/>
                    </a:cubicBezTo>
                    <a:cubicBezTo>
                      <a:pt x="0" y="341"/>
                      <a:pt x="6" y="341"/>
                      <a:pt x="7" y="341"/>
                    </a:cubicBezTo>
                    <a:cubicBezTo>
                      <a:pt x="21" y="341"/>
                      <a:pt x="56" y="340"/>
                      <a:pt x="70" y="340"/>
                    </a:cubicBezTo>
                    <a:cubicBezTo>
                      <a:pt x="84" y="340"/>
                      <a:pt x="119" y="341"/>
                      <a:pt x="133" y="341"/>
                    </a:cubicBezTo>
                    <a:cubicBezTo>
                      <a:pt x="137" y="341"/>
                      <a:pt x="143" y="341"/>
                      <a:pt x="143" y="331"/>
                    </a:cubicBezTo>
                    <a:cubicBezTo>
                      <a:pt x="143" y="326"/>
                      <a:pt x="138" y="326"/>
                      <a:pt x="129" y="326"/>
                    </a:cubicBezTo>
                    <a:cubicBezTo>
                      <a:pt x="111" y="326"/>
                      <a:pt x="97" y="326"/>
                      <a:pt x="97" y="317"/>
                    </a:cubicBezTo>
                    <a:cubicBezTo>
                      <a:pt x="97" y="314"/>
                      <a:pt x="98" y="311"/>
                      <a:pt x="98" y="308"/>
                    </a:cubicBezTo>
                    <a:lnTo>
                      <a:pt x="131" y="176"/>
                    </a:lnTo>
                    <a:lnTo>
                      <a:pt x="190" y="176"/>
                    </a:lnTo>
                    <a:cubicBezTo>
                      <a:pt x="236" y="176"/>
                      <a:pt x="245" y="204"/>
                      <a:pt x="245" y="221"/>
                    </a:cubicBezTo>
                    <a:cubicBezTo>
                      <a:pt x="245" y="229"/>
                      <a:pt x="241" y="244"/>
                      <a:pt x="238" y="256"/>
                    </a:cubicBezTo>
                    <a:cubicBezTo>
                      <a:pt x="234" y="270"/>
                      <a:pt x="230" y="288"/>
                      <a:pt x="230" y="298"/>
                    </a:cubicBezTo>
                    <a:cubicBezTo>
                      <a:pt x="230" y="352"/>
                      <a:pt x="290" y="352"/>
                      <a:pt x="296" y="352"/>
                    </a:cubicBezTo>
                    <a:cubicBezTo>
                      <a:pt x="338" y="352"/>
                      <a:pt x="356" y="302"/>
                      <a:pt x="356" y="295"/>
                    </a:cubicBezTo>
                    <a:cubicBezTo>
                      <a:pt x="356" y="289"/>
                      <a:pt x="350" y="289"/>
                      <a:pt x="350" y="289"/>
                    </a:cubicBezTo>
                    <a:cubicBezTo>
                      <a:pt x="345" y="289"/>
                      <a:pt x="344" y="292"/>
                      <a:pt x="343" y="296"/>
                    </a:cubicBezTo>
                    <a:cubicBezTo>
                      <a:pt x="331" y="333"/>
                      <a:pt x="310" y="341"/>
                      <a:pt x="298" y="341"/>
                    </a:cubicBezTo>
                    <a:cubicBezTo>
                      <a:pt x="282" y="341"/>
                      <a:pt x="278" y="330"/>
                      <a:pt x="278" y="311"/>
                    </a:cubicBezTo>
                    <a:cubicBezTo>
                      <a:pt x="278" y="295"/>
                      <a:pt x="281" y="270"/>
                      <a:pt x="283" y="254"/>
                    </a:cubicBezTo>
                    <a:cubicBezTo>
                      <a:pt x="284" y="247"/>
                      <a:pt x="285" y="237"/>
                      <a:pt x="285" y="230"/>
                    </a:cubicBezTo>
                    <a:cubicBezTo>
                      <a:pt x="285" y="192"/>
                      <a:pt x="252" y="176"/>
                      <a:pt x="238" y="171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183" name="Rectangle 170">
                <a:extLst>
                  <a:ext uri="{FF2B5EF4-FFF2-40B4-BE49-F238E27FC236}">
                    <a16:creationId xmlns:a16="http://schemas.microsoft.com/office/drawing/2014/main" id="{5507FA2F-2AC2-4B97-8858-01C1E0CC4BE3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42"/>
                </p:custDataLst>
              </p:nvPr>
            </p:nvSpPr>
            <p:spPr bwMode="auto">
              <a:xfrm>
                <a:off x="3648075" y="5842000"/>
                <a:ext cx="190500" cy="6350"/>
              </a:xfrm>
              <a:prstGeom prst="rect">
                <a:avLst/>
              </a:pr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184" name="Freeform 171">
                <a:extLst>
                  <a:ext uri="{FF2B5EF4-FFF2-40B4-BE49-F238E27FC236}">
                    <a16:creationId xmlns:a16="http://schemas.microsoft.com/office/drawing/2014/main" id="{BD4C37C3-0E94-40A0-AB69-F43BED29575E}"/>
                  </a:ext>
                </a:extLst>
              </p:cNvPr>
              <p:cNvSpPr>
                <a:spLocks/>
              </p:cNvSpPr>
              <p:nvPr>
                <p:custDataLst>
                  <p:tags r:id="rId243"/>
                </p:custDataLst>
              </p:nvPr>
            </p:nvSpPr>
            <p:spPr bwMode="auto">
              <a:xfrm>
                <a:off x="3713162" y="5886450"/>
                <a:ext cx="60325" cy="103188"/>
              </a:xfrm>
              <a:custGeom>
                <a:avLst/>
                <a:gdLst>
                  <a:gd name="T0" fmla="*/ 39 w 199"/>
                  <a:gd name="T1" fmla="*/ 294 h 332"/>
                  <a:gd name="T2" fmla="*/ 91 w 199"/>
                  <a:gd name="T3" fmla="*/ 242 h 332"/>
                  <a:gd name="T4" fmla="*/ 199 w 199"/>
                  <a:gd name="T5" fmla="*/ 97 h 332"/>
                  <a:gd name="T6" fmla="*/ 93 w 199"/>
                  <a:gd name="T7" fmla="*/ 0 h 332"/>
                  <a:gd name="T8" fmla="*/ 0 w 199"/>
                  <a:gd name="T9" fmla="*/ 90 h 332"/>
                  <a:gd name="T10" fmla="*/ 27 w 199"/>
                  <a:gd name="T11" fmla="*/ 118 h 332"/>
                  <a:gd name="T12" fmla="*/ 53 w 199"/>
                  <a:gd name="T13" fmla="*/ 92 h 332"/>
                  <a:gd name="T14" fmla="*/ 26 w 199"/>
                  <a:gd name="T15" fmla="*/ 66 h 332"/>
                  <a:gd name="T16" fmla="*/ 20 w 199"/>
                  <a:gd name="T17" fmla="*/ 66 h 332"/>
                  <a:gd name="T18" fmla="*/ 87 w 199"/>
                  <a:gd name="T19" fmla="*/ 15 h 332"/>
                  <a:gd name="T20" fmla="*/ 154 w 199"/>
                  <a:gd name="T21" fmla="*/ 97 h 332"/>
                  <a:gd name="T22" fmla="*/ 101 w 199"/>
                  <a:gd name="T23" fmla="*/ 207 h 332"/>
                  <a:gd name="T24" fmla="*/ 6 w 199"/>
                  <a:gd name="T25" fmla="*/ 314 h 332"/>
                  <a:gd name="T26" fmla="*/ 0 w 199"/>
                  <a:gd name="T27" fmla="*/ 332 h 332"/>
                  <a:gd name="T28" fmla="*/ 185 w 199"/>
                  <a:gd name="T29" fmla="*/ 332 h 332"/>
                  <a:gd name="T30" fmla="*/ 199 w 199"/>
                  <a:gd name="T31" fmla="*/ 245 h 332"/>
                  <a:gd name="T32" fmla="*/ 187 w 199"/>
                  <a:gd name="T33" fmla="*/ 245 h 332"/>
                  <a:gd name="T34" fmla="*/ 176 w 199"/>
                  <a:gd name="T35" fmla="*/ 290 h 332"/>
                  <a:gd name="T36" fmla="*/ 128 w 199"/>
                  <a:gd name="T37" fmla="*/ 294 h 332"/>
                  <a:gd name="T38" fmla="*/ 39 w 199"/>
                  <a:gd name="T39" fmla="*/ 294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99" h="332">
                    <a:moveTo>
                      <a:pt x="39" y="294"/>
                    </a:moveTo>
                    <a:lnTo>
                      <a:pt x="91" y="242"/>
                    </a:lnTo>
                    <a:cubicBezTo>
                      <a:pt x="169" y="173"/>
                      <a:pt x="199" y="146"/>
                      <a:pt x="199" y="97"/>
                    </a:cubicBezTo>
                    <a:cubicBezTo>
                      <a:pt x="199" y="40"/>
                      <a:pt x="154" y="0"/>
                      <a:pt x="93" y="0"/>
                    </a:cubicBezTo>
                    <a:cubicBezTo>
                      <a:pt x="37" y="0"/>
                      <a:pt x="0" y="46"/>
                      <a:pt x="0" y="90"/>
                    </a:cubicBezTo>
                    <a:cubicBezTo>
                      <a:pt x="0" y="118"/>
                      <a:pt x="25" y="118"/>
                      <a:pt x="27" y="118"/>
                    </a:cubicBezTo>
                    <a:cubicBezTo>
                      <a:pt x="35" y="118"/>
                      <a:pt x="53" y="112"/>
                      <a:pt x="53" y="92"/>
                    </a:cubicBezTo>
                    <a:cubicBezTo>
                      <a:pt x="53" y="79"/>
                      <a:pt x="44" y="66"/>
                      <a:pt x="26" y="66"/>
                    </a:cubicBezTo>
                    <a:cubicBezTo>
                      <a:pt x="22" y="66"/>
                      <a:pt x="21" y="66"/>
                      <a:pt x="20" y="66"/>
                    </a:cubicBezTo>
                    <a:cubicBezTo>
                      <a:pt x="31" y="34"/>
                      <a:pt x="58" y="15"/>
                      <a:pt x="87" y="15"/>
                    </a:cubicBezTo>
                    <a:cubicBezTo>
                      <a:pt x="132" y="15"/>
                      <a:pt x="154" y="56"/>
                      <a:pt x="154" y="97"/>
                    </a:cubicBezTo>
                    <a:cubicBezTo>
                      <a:pt x="154" y="136"/>
                      <a:pt x="129" y="176"/>
                      <a:pt x="101" y="207"/>
                    </a:cubicBezTo>
                    <a:lnTo>
                      <a:pt x="6" y="314"/>
                    </a:lnTo>
                    <a:cubicBezTo>
                      <a:pt x="0" y="319"/>
                      <a:pt x="0" y="320"/>
                      <a:pt x="0" y="332"/>
                    </a:cubicBezTo>
                    <a:lnTo>
                      <a:pt x="185" y="332"/>
                    </a:lnTo>
                    <a:lnTo>
                      <a:pt x="199" y="245"/>
                    </a:lnTo>
                    <a:lnTo>
                      <a:pt x="187" y="245"/>
                    </a:lnTo>
                    <a:cubicBezTo>
                      <a:pt x="184" y="260"/>
                      <a:pt x="181" y="282"/>
                      <a:pt x="176" y="290"/>
                    </a:cubicBezTo>
                    <a:cubicBezTo>
                      <a:pt x="172" y="294"/>
                      <a:pt x="139" y="294"/>
                      <a:pt x="128" y="294"/>
                    </a:cubicBezTo>
                    <a:lnTo>
                      <a:pt x="39" y="294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185" name="Freeform 172">
                <a:extLst>
                  <a:ext uri="{FF2B5EF4-FFF2-40B4-BE49-F238E27FC236}">
                    <a16:creationId xmlns:a16="http://schemas.microsoft.com/office/drawing/2014/main" id="{6168B443-3CCB-4798-B4F5-9C0BF48F1532}"/>
                  </a:ext>
                </a:extLst>
              </p:cNvPr>
              <p:cNvSpPr>
                <a:spLocks/>
              </p:cNvSpPr>
              <p:nvPr>
                <p:custDataLst>
                  <p:tags r:id="rId244"/>
                </p:custDataLst>
              </p:nvPr>
            </p:nvSpPr>
            <p:spPr bwMode="auto">
              <a:xfrm>
                <a:off x="3860800" y="5659438"/>
                <a:ext cx="74613" cy="371475"/>
              </a:xfrm>
              <a:custGeom>
                <a:avLst/>
                <a:gdLst>
                  <a:gd name="T0" fmla="*/ 245 w 245"/>
                  <a:gd name="T1" fmla="*/ 598 h 1196"/>
                  <a:gd name="T2" fmla="*/ 73 w 245"/>
                  <a:gd name="T3" fmla="*/ 55 h 1196"/>
                  <a:gd name="T4" fmla="*/ 24 w 245"/>
                  <a:gd name="T5" fmla="*/ 6 h 1196"/>
                  <a:gd name="T6" fmla="*/ 10 w 245"/>
                  <a:gd name="T7" fmla="*/ 0 h 1196"/>
                  <a:gd name="T8" fmla="*/ 0 w 245"/>
                  <a:gd name="T9" fmla="*/ 5 h 1196"/>
                  <a:gd name="T10" fmla="*/ 3 w 245"/>
                  <a:gd name="T11" fmla="*/ 10 h 1196"/>
                  <a:gd name="T12" fmla="*/ 87 w 245"/>
                  <a:gd name="T13" fmla="*/ 115 h 1196"/>
                  <a:gd name="T14" fmla="*/ 204 w 245"/>
                  <a:gd name="T15" fmla="*/ 598 h 1196"/>
                  <a:gd name="T16" fmla="*/ 103 w 245"/>
                  <a:gd name="T17" fmla="*/ 1054 h 1196"/>
                  <a:gd name="T18" fmla="*/ 2 w 245"/>
                  <a:gd name="T19" fmla="*/ 1187 h 1196"/>
                  <a:gd name="T20" fmla="*/ 0 w 245"/>
                  <a:gd name="T21" fmla="*/ 1191 h 1196"/>
                  <a:gd name="T22" fmla="*/ 10 w 245"/>
                  <a:gd name="T23" fmla="*/ 1196 h 1196"/>
                  <a:gd name="T24" fmla="*/ 26 w 245"/>
                  <a:gd name="T25" fmla="*/ 1189 h 1196"/>
                  <a:gd name="T26" fmla="*/ 245 w 245"/>
                  <a:gd name="T27" fmla="*/ 598 h 1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45" h="1196">
                    <a:moveTo>
                      <a:pt x="245" y="598"/>
                    </a:moveTo>
                    <a:cubicBezTo>
                      <a:pt x="245" y="402"/>
                      <a:pt x="200" y="205"/>
                      <a:pt x="73" y="55"/>
                    </a:cubicBezTo>
                    <a:cubicBezTo>
                      <a:pt x="63" y="44"/>
                      <a:pt x="45" y="24"/>
                      <a:pt x="24" y="6"/>
                    </a:cubicBezTo>
                    <a:cubicBezTo>
                      <a:pt x="18" y="0"/>
                      <a:pt x="17" y="0"/>
                      <a:pt x="10" y="0"/>
                    </a:cubicBezTo>
                    <a:cubicBezTo>
                      <a:pt x="4" y="0"/>
                      <a:pt x="0" y="0"/>
                      <a:pt x="0" y="5"/>
                    </a:cubicBezTo>
                    <a:cubicBezTo>
                      <a:pt x="0" y="7"/>
                      <a:pt x="2" y="9"/>
                      <a:pt x="3" y="10"/>
                    </a:cubicBezTo>
                    <a:cubicBezTo>
                      <a:pt x="20" y="28"/>
                      <a:pt x="53" y="61"/>
                      <a:pt x="87" y="115"/>
                    </a:cubicBezTo>
                    <a:cubicBezTo>
                      <a:pt x="167" y="244"/>
                      <a:pt x="204" y="406"/>
                      <a:pt x="204" y="598"/>
                    </a:cubicBezTo>
                    <a:cubicBezTo>
                      <a:pt x="204" y="732"/>
                      <a:pt x="186" y="905"/>
                      <a:pt x="103" y="1054"/>
                    </a:cubicBezTo>
                    <a:cubicBezTo>
                      <a:pt x="64" y="1124"/>
                      <a:pt x="23" y="1166"/>
                      <a:pt x="2" y="1187"/>
                    </a:cubicBezTo>
                    <a:cubicBezTo>
                      <a:pt x="1" y="1188"/>
                      <a:pt x="0" y="1190"/>
                      <a:pt x="0" y="1191"/>
                    </a:cubicBezTo>
                    <a:cubicBezTo>
                      <a:pt x="0" y="1196"/>
                      <a:pt x="4" y="1196"/>
                      <a:pt x="10" y="1196"/>
                    </a:cubicBezTo>
                    <a:cubicBezTo>
                      <a:pt x="17" y="1196"/>
                      <a:pt x="18" y="1196"/>
                      <a:pt x="26" y="1189"/>
                    </a:cubicBezTo>
                    <a:cubicBezTo>
                      <a:pt x="193" y="1037"/>
                      <a:pt x="245" y="808"/>
                      <a:pt x="245" y="598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186" name="Freeform 173">
                <a:extLst>
                  <a:ext uri="{FF2B5EF4-FFF2-40B4-BE49-F238E27FC236}">
                    <a16:creationId xmlns:a16="http://schemas.microsoft.com/office/drawing/2014/main" id="{A8FC0E5E-35B5-41F6-B00C-AB45847A88E5}"/>
                  </a:ext>
                </a:extLst>
              </p:cNvPr>
              <p:cNvSpPr>
                <a:spLocks noEditPoints="1"/>
              </p:cNvSpPr>
              <p:nvPr>
                <p:custDataLst>
                  <p:tags r:id="rId245"/>
                </p:custDataLst>
              </p:nvPr>
            </p:nvSpPr>
            <p:spPr bwMode="auto">
              <a:xfrm>
                <a:off x="3997325" y="5813425"/>
                <a:ext cx="77788" cy="101600"/>
              </a:xfrm>
              <a:custGeom>
                <a:avLst/>
                <a:gdLst>
                  <a:gd name="T0" fmla="*/ 111 w 262"/>
                  <a:gd name="T1" fmla="*/ 132 h 327"/>
                  <a:gd name="T2" fmla="*/ 67 w 262"/>
                  <a:gd name="T3" fmla="*/ 77 h 327"/>
                  <a:gd name="T4" fmla="*/ 111 w 262"/>
                  <a:gd name="T5" fmla="*/ 21 h 327"/>
                  <a:gd name="T6" fmla="*/ 155 w 262"/>
                  <a:gd name="T7" fmla="*/ 77 h 327"/>
                  <a:gd name="T8" fmla="*/ 111 w 262"/>
                  <a:gd name="T9" fmla="*/ 132 h 327"/>
                  <a:gd name="T10" fmla="*/ 50 w 262"/>
                  <a:gd name="T11" fmla="*/ 137 h 327"/>
                  <a:gd name="T12" fmla="*/ 111 w 262"/>
                  <a:gd name="T13" fmla="*/ 150 h 327"/>
                  <a:gd name="T14" fmla="*/ 210 w 262"/>
                  <a:gd name="T15" fmla="*/ 77 h 327"/>
                  <a:gd name="T16" fmla="*/ 190 w 262"/>
                  <a:gd name="T17" fmla="*/ 29 h 327"/>
                  <a:gd name="T18" fmla="*/ 221 w 262"/>
                  <a:gd name="T19" fmla="*/ 19 h 327"/>
                  <a:gd name="T20" fmla="*/ 219 w 262"/>
                  <a:gd name="T21" fmla="*/ 29 h 327"/>
                  <a:gd name="T22" fmla="*/ 241 w 262"/>
                  <a:gd name="T23" fmla="*/ 51 h 327"/>
                  <a:gd name="T24" fmla="*/ 262 w 262"/>
                  <a:gd name="T25" fmla="*/ 29 h 327"/>
                  <a:gd name="T26" fmla="*/ 231 w 262"/>
                  <a:gd name="T27" fmla="*/ 0 h 327"/>
                  <a:gd name="T28" fmla="*/ 178 w 262"/>
                  <a:gd name="T29" fmla="*/ 19 h 327"/>
                  <a:gd name="T30" fmla="*/ 111 w 262"/>
                  <a:gd name="T31" fmla="*/ 3 h 327"/>
                  <a:gd name="T32" fmla="*/ 12 w 262"/>
                  <a:gd name="T33" fmla="*/ 77 h 327"/>
                  <a:gd name="T34" fmla="*/ 38 w 262"/>
                  <a:gd name="T35" fmla="*/ 129 h 327"/>
                  <a:gd name="T36" fmla="*/ 21 w 262"/>
                  <a:gd name="T37" fmla="*/ 173 h 327"/>
                  <a:gd name="T38" fmla="*/ 43 w 262"/>
                  <a:gd name="T39" fmla="*/ 221 h 327"/>
                  <a:gd name="T40" fmla="*/ 0 w 262"/>
                  <a:gd name="T41" fmla="*/ 265 h 327"/>
                  <a:gd name="T42" fmla="*/ 127 w 262"/>
                  <a:gd name="T43" fmla="*/ 327 h 327"/>
                  <a:gd name="T44" fmla="*/ 254 w 262"/>
                  <a:gd name="T45" fmla="*/ 263 h 327"/>
                  <a:gd name="T46" fmla="*/ 217 w 262"/>
                  <a:gd name="T47" fmla="*/ 200 h 327"/>
                  <a:gd name="T48" fmla="*/ 111 w 262"/>
                  <a:gd name="T49" fmla="*/ 186 h 327"/>
                  <a:gd name="T50" fmla="*/ 73 w 262"/>
                  <a:gd name="T51" fmla="*/ 185 h 327"/>
                  <a:gd name="T52" fmla="*/ 45 w 262"/>
                  <a:gd name="T53" fmla="*/ 154 h 327"/>
                  <a:gd name="T54" fmla="*/ 50 w 262"/>
                  <a:gd name="T55" fmla="*/ 137 h 327"/>
                  <a:gd name="T56" fmla="*/ 81 w 262"/>
                  <a:gd name="T57" fmla="*/ 234 h 327"/>
                  <a:gd name="T58" fmla="*/ 140 w 262"/>
                  <a:gd name="T59" fmla="*/ 234 h 327"/>
                  <a:gd name="T60" fmla="*/ 211 w 262"/>
                  <a:gd name="T61" fmla="*/ 265 h 327"/>
                  <a:gd name="T62" fmla="*/ 127 w 262"/>
                  <a:gd name="T63" fmla="*/ 309 h 327"/>
                  <a:gd name="T64" fmla="*/ 43 w 262"/>
                  <a:gd name="T65" fmla="*/ 264 h 327"/>
                  <a:gd name="T66" fmla="*/ 81 w 262"/>
                  <a:gd name="T67" fmla="*/ 234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62" h="327">
                    <a:moveTo>
                      <a:pt x="111" y="132"/>
                    </a:moveTo>
                    <a:cubicBezTo>
                      <a:pt x="67" y="132"/>
                      <a:pt x="67" y="99"/>
                      <a:pt x="67" y="77"/>
                    </a:cubicBezTo>
                    <a:cubicBezTo>
                      <a:pt x="67" y="54"/>
                      <a:pt x="67" y="21"/>
                      <a:pt x="111" y="21"/>
                    </a:cubicBezTo>
                    <a:cubicBezTo>
                      <a:pt x="155" y="21"/>
                      <a:pt x="155" y="54"/>
                      <a:pt x="155" y="77"/>
                    </a:cubicBezTo>
                    <a:cubicBezTo>
                      <a:pt x="155" y="99"/>
                      <a:pt x="155" y="132"/>
                      <a:pt x="111" y="132"/>
                    </a:cubicBezTo>
                    <a:close/>
                    <a:moveTo>
                      <a:pt x="50" y="137"/>
                    </a:moveTo>
                    <a:cubicBezTo>
                      <a:pt x="73" y="149"/>
                      <a:pt x="99" y="150"/>
                      <a:pt x="111" y="150"/>
                    </a:cubicBezTo>
                    <a:cubicBezTo>
                      <a:pt x="183" y="150"/>
                      <a:pt x="210" y="111"/>
                      <a:pt x="210" y="77"/>
                    </a:cubicBezTo>
                    <a:cubicBezTo>
                      <a:pt x="210" y="53"/>
                      <a:pt x="198" y="37"/>
                      <a:pt x="190" y="29"/>
                    </a:cubicBezTo>
                    <a:cubicBezTo>
                      <a:pt x="205" y="21"/>
                      <a:pt x="216" y="20"/>
                      <a:pt x="221" y="19"/>
                    </a:cubicBezTo>
                    <a:cubicBezTo>
                      <a:pt x="220" y="22"/>
                      <a:pt x="219" y="26"/>
                      <a:pt x="219" y="29"/>
                    </a:cubicBezTo>
                    <a:cubicBezTo>
                      <a:pt x="219" y="42"/>
                      <a:pt x="228" y="51"/>
                      <a:pt x="241" y="51"/>
                    </a:cubicBezTo>
                    <a:cubicBezTo>
                      <a:pt x="254" y="51"/>
                      <a:pt x="262" y="41"/>
                      <a:pt x="262" y="29"/>
                    </a:cubicBezTo>
                    <a:cubicBezTo>
                      <a:pt x="262" y="18"/>
                      <a:pt x="254" y="0"/>
                      <a:pt x="231" y="0"/>
                    </a:cubicBezTo>
                    <a:cubicBezTo>
                      <a:pt x="223" y="0"/>
                      <a:pt x="200" y="2"/>
                      <a:pt x="178" y="19"/>
                    </a:cubicBezTo>
                    <a:cubicBezTo>
                      <a:pt x="169" y="13"/>
                      <a:pt x="148" y="3"/>
                      <a:pt x="111" y="3"/>
                    </a:cubicBezTo>
                    <a:cubicBezTo>
                      <a:pt x="39" y="3"/>
                      <a:pt x="12" y="42"/>
                      <a:pt x="12" y="77"/>
                    </a:cubicBezTo>
                    <a:cubicBezTo>
                      <a:pt x="12" y="97"/>
                      <a:pt x="22" y="117"/>
                      <a:pt x="38" y="129"/>
                    </a:cubicBezTo>
                    <a:cubicBezTo>
                      <a:pt x="24" y="146"/>
                      <a:pt x="21" y="163"/>
                      <a:pt x="21" y="173"/>
                    </a:cubicBezTo>
                    <a:cubicBezTo>
                      <a:pt x="21" y="181"/>
                      <a:pt x="23" y="205"/>
                      <a:pt x="43" y="221"/>
                    </a:cubicBezTo>
                    <a:cubicBezTo>
                      <a:pt x="36" y="223"/>
                      <a:pt x="0" y="233"/>
                      <a:pt x="0" y="265"/>
                    </a:cubicBezTo>
                    <a:cubicBezTo>
                      <a:pt x="0" y="290"/>
                      <a:pt x="27" y="327"/>
                      <a:pt x="127" y="327"/>
                    </a:cubicBezTo>
                    <a:cubicBezTo>
                      <a:pt x="215" y="327"/>
                      <a:pt x="254" y="298"/>
                      <a:pt x="254" y="263"/>
                    </a:cubicBezTo>
                    <a:cubicBezTo>
                      <a:pt x="254" y="248"/>
                      <a:pt x="250" y="217"/>
                      <a:pt x="217" y="200"/>
                    </a:cubicBezTo>
                    <a:cubicBezTo>
                      <a:pt x="189" y="186"/>
                      <a:pt x="159" y="186"/>
                      <a:pt x="111" y="186"/>
                    </a:cubicBezTo>
                    <a:cubicBezTo>
                      <a:pt x="98" y="186"/>
                      <a:pt x="75" y="186"/>
                      <a:pt x="73" y="185"/>
                    </a:cubicBezTo>
                    <a:cubicBezTo>
                      <a:pt x="51" y="182"/>
                      <a:pt x="45" y="163"/>
                      <a:pt x="45" y="154"/>
                    </a:cubicBezTo>
                    <a:cubicBezTo>
                      <a:pt x="45" y="149"/>
                      <a:pt x="47" y="141"/>
                      <a:pt x="50" y="137"/>
                    </a:cubicBezTo>
                    <a:close/>
                    <a:moveTo>
                      <a:pt x="81" y="234"/>
                    </a:moveTo>
                    <a:lnTo>
                      <a:pt x="140" y="234"/>
                    </a:lnTo>
                    <a:cubicBezTo>
                      <a:pt x="155" y="234"/>
                      <a:pt x="211" y="234"/>
                      <a:pt x="211" y="265"/>
                    </a:cubicBezTo>
                    <a:cubicBezTo>
                      <a:pt x="211" y="283"/>
                      <a:pt x="192" y="309"/>
                      <a:pt x="127" y="309"/>
                    </a:cubicBezTo>
                    <a:cubicBezTo>
                      <a:pt x="67" y="309"/>
                      <a:pt x="43" y="286"/>
                      <a:pt x="43" y="264"/>
                    </a:cubicBezTo>
                    <a:cubicBezTo>
                      <a:pt x="43" y="234"/>
                      <a:pt x="74" y="234"/>
                      <a:pt x="81" y="234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187" name="Freeform 174">
                <a:extLst>
                  <a:ext uri="{FF2B5EF4-FFF2-40B4-BE49-F238E27FC236}">
                    <a16:creationId xmlns:a16="http://schemas.microsoft.com/office/drawing/2014/main" id="{F7B7D607-DD91-4188-A256-72E397DB6897}"/>
                  </a:ext>
                </a:extLst>
              </p:cNvPr>
              <p:cNvSpPr>
                <a:spLocks/>
              </p:cNvSpPr>
              <p:nvPr>
                <p:custDataLst>
                  <p:tags r:id="rId246"/>
                </p:custDataLst>
              </p:nvPr>
            </p:nvSpPr>
            <p:spPr bwMode="auto">
              <a:xfrm>
                <a:off x="1198562" y="6153150"/>
                <a:ext cx="84138" cy="68263"/>
              </a:xfrm>
              <a:custGeom>
                <a:avLst/>
                <a:gdLst>
                  <a:gd name="T0" fmla="*/ 162 w 281"/>
                  <a:gd name="T1" fmla="*/ 99 h 221"/>
                  <a:gd name="T2" fmla="*/ 220 w 281"/>
                  <a:gd name="T3" fmla="*/ 34 h 221"/>
                  <a:gd name="T4" fmla="*/ 271 w 281"/>
                  <a:gd name="T5" fmla="*/ 23 h 221"/>
                  <a:gd name="T6" fmla="*/ 271 w 281"/>
                  <a:gd name="T7" fmla="*/ 0 h 221"/>
                  <a:gd name="T8" fmla="*/ 225 w 281"/>
                  <a:gd name="T9" fmla="*/ 1 h 221"/>
                  <a:gd name="T10" fmla="*/ 174 w 281"/>
                  <a:gd name="T11" fmla="*/ 0 h 221"/>
                  <a:gd name="T12" fmla="*/ 174 w 281"/>
                  <a:gd name="T13" fmla="*/ 23 h 221"/>
                  <a:gd name="T14" fmla="*/ 193 w 281"/>
                  <a:gd name="T15" fmla="*/ 28 h 221"/>
                  <a:gd name="T16" fmla="*/ 189 w 281"/>
                  <a:gd name="T17" fmla="*/ 34 h 221"/>
                  <a:gd name="T18" fmla="*/ 147 w 281"/>
                  <a:gd name="T19" fmla="*/ 81 h 221"/>
                  <a:gd name="T20" fmla="*/ 98 w 281"/>
                  <a:gd name="T21" fmla="*/ 23 h 221"/>
                  <a:gd name="T22" fmla="*/ 118 w 281"/>
                  <a:gd name="T23" fmla="*/ 23 h 221"/>
                  <a:gd name="T24" fmla="*/ 118 w 281"/>
                  <a:gd name="T25" fmla="*/ 0 h 221"/>
                  <a:gd name="T26" fmla="*/ 58 w 281"/>
                  <a:gd name="T27" fmla="*/ 1 h 221"/>
                  <a:gd name="T28" fmla="*/ 3 w 281"/>
                  <a:gd name="T29" fmla="*/ 0 h 221"/>
                  <a:gd name="T30" fmla="*/ 3 w 281"/>
                  <a:gd name="T31" fmla="*/ 23 h 221"/>
                  <a:gd name="T32" fmla="*/ 38 w 281"/>
                  <a:gd name="T33" fmla="*/ 23 h 221"/>
                  <a:gd name="T34" fmla="*/ 116 w 281"/>
                  <a:gd name="T35" fmla="*/ 115 h 221"/>
                  <a:gd name="T36" fmla="*/ 51 w 281"/>
                  <a:gd name="T37" fmla="*/ 188 h 221"/>
                  <a:gd name="T38" fmla="*/ 0 w 281"/>
                  <a:gd name="T39" fmla="*/ 198 h 221"/>
                  <a:gd name="T40" fmla="*/ 0 w 281"/>
                  <a:gd name="T41" fmla="*/ 221 h 221"/>
                  <a:gd name="T42" fmla="*/ 46 w 281"/>
                  <a:gd name="T43" fmla="*/ 220 h 221"/>
                  <a:gd name="T44" fmla="*/ 98 w 281"/>
                  <a:gd name="T45" fmla="*/ 221 h 221"/>
                  <a:gd name="T46" fmla="*/ 98 w 281"/>
                  <a:gd name="T47" fmla="*/ 198 h 221"/>
                  <a:gd name="T48" fmla="*/ 79 w 281"/>
                  <a:gd name="T49" fmla="*/ 192 h 221"/>
                  <a:gd name="T50" fmla="*/ 83 w 281"/>
                  <a:gd name="T51" fmla="*/ 187 h 221"/>
                  <a:gd name="T52" fmla="*/ 131 w 281"/>
                  <a:gd name="T53" fmla="*/ 133 h 221"/>
                  <a:gd name="T54" fmla="*/ 186 w 281"/>
                  <a:gd name="T55" fmla="*/ 198 h 221"/>
                  <a:gd name="T56" fmla="*/ 166 w 281"/>
                  <a:gd name="T57" fmla="*/ 198 h 221"/>
                  <a:gd name="T58" fmla="*/ 166 w 281"/>
                  <a:gd name="T59" fmla="*/ 221 h 221"/>
                  <a:gd name="T60" fmla="*/ 226 w 281"/>
                  <a:gd name="T61" fmla="*/ 220 h 221"/>
                  <a:gd name="T62" fmla="*/ 281 w 281"/>
                  <a:gd name="T63" fmla="*/ 221 h 221"/>
                  <a:gd name="T64" fmla="*/ 281 w 281"/>
                  <a:gd name="T65" fmla="*/ 198 h 221"/>
                  <a:gd name="T66" fmla="*/ 246 w 281"/>
                  <a:gd name="T67" fmla="*/ 198 h 221"/>
                  <a:gd name="T68" fmla="*/ 162 w 281"/>
                  <a:gd name="T69" fmla="*/ 99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81" h="221">
                    <a:moveTo>
                      <a:pt x="162" y="99"/>
                    </a:moveTo>
                    <a:lnTo>
                      <a:pt x="220" y="34"/>
                    </a:lnTo>
                    <a:cubicBezTo>
                      <a:pt x="227" y="27"/>
                      <a:pt x="230" y="23"/>
                      <a:pt x="271" y="23"/>
                    </a:cubicBezTo>
                    <a:lnTo>
                      <a:pt x="271" y="0"/>
                    </a:lnTo>
                    <a:cubicBezTo>
                      <a:pt x="254" y="1"/>
                      <a:pt x="228" y="1"/>
                      <a:pt x="225" y="1"/>
                    </a:cubicBezTo>
                    <a:cubicBezTo>
                      <a:pt x="213" y="1"/>
                      <a:pt x="188" y="0"/>
                      <a:pt x="174" y="0"/>
                    </a:cubicBezTo>
                    <a:lnTo>
                      <a:pt x="174" y="23"/>
                    </a:lnTo>
                    <a:cubicBezTo>
                      <a:pt x="181" y="23"/>
                      <a:pt x="187" y="24"/>
                      <a:pt x="193" y="28"/>
                    </a:cubicBezTo>
                    <a:cubicBezTo>
                      <a:pt x="191" y="31"/>
                      <a:pt x="191" y="32"/>
                      <a:pt x="189" y="34"/>
                    </a:cubicBezTo>
                    <a:lnTo>
                      <a:pt x="147" y="81"/>
                    </a:lnTo>
                    <a:lnTo>
                      <a:pt x="98" y="23"/>
                    </a:lnTo>
                    <a:lnTo>
                      <a:pt x="118" y="23"/>
                    </a:lnTo>
                    <a:lnTo>
                      <a:pt x="118" y="0"/>
                    </a:lnTo>
                    <a:cubicBezTo>
                      <a:pt x="105" y="0"/>
                      <a:pt x="74" y="1"/>
                      <a:pt x="58" y="1"/>
                    </a:cubicBezTo>
                    <a:cubicBezTo>
                      <a:pt x="42" y="1"/>
                      <a:pt x="19" y="0"/>
                      <a:pt x="3" y="0"/>
                    </a:cubicBezTo>
                    <a:lnTo>
                      <a:pt x="3" y="23"/>
                    </a:lnTo>
                    <a:lnTo>
                      <a:pt x="38" y="23"/>
                    </a:lnTo>
                    <a:lnTo>
                      <a:pt x="116" y="115"/>
                    </a:lnTo>
                    <a:lnTo>
                      <a:pt x="51" y="188"/>
                    </a:lnTo>
                    <a:cubicBezTo>
                      <a:pt x="42" y="198"/>
                      <a:pt x="24" y="198"/>
                      <a:pt x="0" y="198"/>
                    </a:cubicBezTo>
                    <a:lnTo>
                      <a:pt x="0" y="221"/>
                    </a:lnTo>
                    <a:cubicBezTo>
                      <a:pt x="18" y="220"/>
                      <a:pt x="44" y="220"/>
                      <a:pt x="46" y="220"/>
                    </a:cubicBezTo>
                    <a:cubicBezTo>
                      <a:pt x="59" y="220"/>
                      <a:pt x="88" y="221"/>
                      <a:pt x="98" y="221"/>
                    </a:cubicBezTo>
                    <a:lnTo>
                      <a:pt x="98" y="198"/>
                    </a:lnTo>
                    <a:cubicBezTo>
                      <a:pt x="89" y="198"/>
                      <a:pt x="79" y="195"/>
                      <a:pt x="79" y="192"/>
                    </a:cubicBezTo>
                    <a:cubicBezTo>
                      <a:pt x="79" y="192"/>
                      <a:pt x="79" y="191"/>
                      <a:pt x="83" y="187"/>
                    </a:cubicBezTo>
                    <a:lnTo>
                      <a:pt x="131" y="133"/>
                    </a:lnTo>
                    <a:lnTo>
                      <a:pt x="186" y="198"/>
                    </a:lnTo>
                    <a:lnTo>
                      <a:pt x="166" y="198"/>
                    </a:lnTo>
                    <a:lnTo>
                      <a:pt x="166" y="221"/>
                    </a:lnTo>
                    <a:cubicBezTo>
                      <a:pt x="179" y="221"/>
                      <a:pt x="210" y="220"/>
                      <a:pt x="226" y="220"/>
                    </a:cubicBezTo>
                    <a:cubicBezTo>
                      <a:pt x="242" y="220"/>
                      <a:pt x="265" y="221"/>
                      <a:pt x="281" y="221"/>
                    </a:cubicBezTo>
                    <a:lnTo>
                      <a:pt x="281" y="198"/>
                    </a:lnTo>
                    <a:lnTo>
                      <a:pt x="246" y="198"/>
                    </a:lnTo>
                    <a:lnTo>
                      <a:pt x="162" y="99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188" name="Freeform 175">
                <a:extLst>
                  <a:ext uri="{FF2B5EF4-FFF2-40B4-BE49-F238E27FC236}">
                    <a16:creationId xmlns:a16="http://schemas.microsoft.com/office/drawing/2014/main" id="{5F5507F4-280E-4938-8083-A22D75C0A1BD}"/>
                  </a:ext>
                </a:extLst>
              </p:cNvPr>
              <p:cNvSpPr>
                <a:spLocks/>
              </p:cNvSpPr>
              <p:nvPr>
                <p:custDataLst>
                  <p:tags r:id="rId247"/>
                </p:custDataLst>
              </p:nvPr>
            </p:nvSpPr>
            <p:spPr bwMode="auto">
              <a:xfrm>
                <a:off x="1300162" y="6105525"/>
                <a:ext cx="34925" cy="155575"/>
              </a:xfrm>
              <a:custGeom>
                <a:avLst/>
                <a:gdLst>
                  <a:gd name="T0" fmla="*/ 116 w 116"/>
                  <a:gd name="T1" fmla="*/ 494 h 499"/>
                  <a:gd name="T2" fmla="*/ 107 w 116"/>
                  <a:gd name="T3" fmla="*/ 483 h 499"/>
                  <a:gd name="T4" fmla="*/ 29 w 116"/>
                  <a:gd name="T5" fmla="*/ 250 h 499"/>
                  <a:gd name="T6" fmla="*/ 109 w 116"/>
                  <a:gd name="T7" fmla="*/ 14 h 499"/>
                  <a:gd name="T8" fmla="*/ 116 w 116"/>
                  <a:gd name="T9" fmla="*/ 5 h 499"/>
                  <a:gd name="T10" fmla="*/ 111 w 116"/>
                  <a:gd name="T11" fmla="*/ 0 h 499"/>
                  <a:gd name="T12" fmla="*/ 32 w 116"/>
                  <a:gd name="T13" fmla="*/ 98 h 499"/>
                  <a:gd name="T14" fmla="*/ 0 w 116"/>
                  <a:gd name="T15" fmla="*/ 250 h 499"/>
                  <a:gd name="T16" fmla="*/ 33 w 116"/>
                  <a:gd name="T17" fmla="*/ 405 h 499"/>
                  <a:gd name="T18" fmla="*/ 111 w 116"/>
                  <a:gd name="T19" fmla="*/ 499 h 499"/>
                  <a:gd name="T20" fmla="*/ 116 w 116"/>
                  <a:gd name="T21" fmla="*/ 494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6" h="499">
                    <a:moveTo>
                      <a:pt x="116" y="494"/>
                    </a:moveTo>
                    <a:cubicBezTo>
                      <a:pt x="116" y="493"/>
                      <a:pt x="116" y="492"/>
                      <a:pt x="107" y="483"/>
                    </a:cubicBezTo>
                    <a:cubicBezTo>
                      <a:pt x="45" y="420"/>
                      <a:pt x="29" y="326"/>
                      <a:pt x="29" y="250"/>
                    </a:cubicBezTo>
                    <a:cubicBezTo>
                      <a:pt x="29" y="163"/>
                      <a:pt x="48" y="76"/>
                      <a:pt x="109" y="14"/>
                    </a:cubicBezTo>
                    <a:cubicBezTo>
                      <a:pt x="116" y="8"/>
                      <a:pt x="116" y="7"/>
                      <a:pt x="116" y="5"/>
                    </a:cubicBezTo>
                    <a:cubicBezTo>
                      <a:pt x="116" y="2"/>
                      <a:pt x="114" y="0"/>
                      <a:pt x="111" y="0"/>
                    </a:cubicBezTo>
                    <a:cubicBezTo>
                      <a:pt x="106" y="0"/>
                      <a:pt x="61" y="34"/>
                      <a:pt x="32" y="98"/>
                    </a:cubicBezTo>
                    <a:cubicBezTo>
                      <a:pt x="6" y="152"/>
                      <a:pt x="0" y="208"/>
                      <a:pt x="0" y="250"/>
                    </a:cubicBezTo>
                    <a:cubicBezTo>
                      <a:pt x="0" y="289"/>
                      <a:pt x="6" y="349"/>
                      <a:pt x="33" y="405"/>
                    </a:cubicBezTo>
                    <a:cubicBezTo>
                      <a:pt x="63" y="467"/>
                      <a:pt x="106" y="499"/>
                      <a:pt x="111" y="499"/>
                    </a:cubicBezTo>
                    <a:cubicBezTo>
                      <a:pt x="114" y="499"/>
                      <a:pt x="116" y="498"/>
                      <a:pt x="116" y="494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189" name="Freeform 176">
                <a:extLst>
                  <a:ext uri="{FF2B5EF4-FFF2-40B4-BE49-F238E27FC236}">
                    <a16:creationId xmlns:a16="http://schemas.microsoft.com/office/drawing/2014/main" id="{172D06ED-2B71-46A0-9189-BC046DB19366}"/>
                  </a:ext>
                </a:extLst>
              </p:cNvPr>
              <p:cNvSpPr>
                <a:spLocks noEditPoints="1"/>
              </p:cNvSpPr>
              <p:nvPr>
                <p:custDataLst>
                  <p:tags r:id="rId248"/>
                </p:custDataLst>
              </p:nvPr>
            </p:nvSpPr>
            <p:spPr bwMode="auto">
              <a:xfrm>
                <a:off x="1350962" y="6119813"/>
                <a:ext cx="63500" cy="106363"/>
              </a:xfrm>
              <a:custGeom>
                <a:avLst/>
                <a:gdLst>
                  <a:gd name="T0" fmla="*/ 210 w 210"/>
                  <a:gd name="T1" fmla="*/ 173 h 343"/>
                  <a:gd name="T2" fmla="*/ 190 w 210"/>
                  <a:gd name="T3" fmla="*/ 56 h 343"/>
                  <a:gd name="T4" fmla="*/ 105 w 210"/>
                  <a:gd name="T5" fmla="*/ 0 h 343"/>
                  <a:gd name="T6" fmla="*/ 18 w 210"/>
                  <a:gd name="T7" fmla="*/ 59 h 343"/>
                  <a:gd name="T8" fmla="*/ 0 w 210"/>
                  <a:gd name="T9" fmla="*/ 173 h 343"/>
                  <a:gd name="T10" fmla="*/ 22 w 210"/>
                  <a:gd name="T11" fmla="*/ 293 h 343"/>
                  <a:gd name="T12" fmla="*/ 105 w 210"/>
                  <a:gd name="T13" fmla="*/ 343 h 343"/>
                  <a:gd name="T14" fmla="*/ 191 w 210"/>
                  <a:gd name="T15" fmla="*/ 285 h 343"/>
                  <a:gd name="T16" fmla="*/ 210 w 210"/>
                  <a:gd name="T17" fmla="*/ 173 h 343"/>
                  <a:gd name="T18" fmla="*/ 105 w 210"/>
                  <a:gd name="T19" fmla="*/ 332 h 343"/>
                  <a:gd name="T20" fmla="*/ 47 w 210"/>
                  <a:gd name="T21" fmla="*/ 272 h 343"/>
                  <a:gd name="T22" fmla="*/ 41 w 210"/>
                  <a:gd name="T23" fmla="*/ 167 h 343"/>
                  <a:gd name="T24" fmla="*/ 45 w 210"/>
                  <a:gd name="T25" fmla="*/ 75 h 343"/>
                  <a:gd name="T26" fmla="*/ 105 w 210"/>
                  <a:gd name="T27" fmla="*/ 11 h 343"/>
                  <a:gd name="T28" fmla="*/ 164 w 210"/>
                  <a:gd name="T29" fmla="*/ 69 h 343"/>
                  <a:gd name="T30" fmla="*/ 169 w 210"/>
                  <a:gd name="T31" fmla="*/ 167 h 343"/>
                  <a:gd name="T32" fmla="*/ 163 w 210"/>
                  <a:gd name="T33" fmla="*/ 270 h 343"/>
                  <a:gd name="T34" fmla="*/ 105 w 210"/>
                  <a:gd name="T35" fmla="*/ 332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0" h="343">
                    <a:moveTo>
                      <a:pt x="210" y="173"/>
                    </a:moveTo>
                    <a:cubicBezTo>
                      <a:pt x="210" y="133"/>
                      <a:pt x="207" y="93"/>
                      <a:pt x="190" y="56"/>
                    </a:cubicBezTo>
                    <a:cubicBezTo>
                      <a:pt x="167" y="8"/>
                      <a:pt x="126" y="0"/>
                      <a:pt x="105" y="0"/>
                    </a:cubicBezTo>
                    <a:cubicBezTo>
                      <a:pt x="75" y="0"/>
                      <a:pt x="39" y="13"/>
                      <a:pt x="18" y="59"/>
                    </a:cubicBezTo>
                    <a:cubicBezTo>
                      <a:pt x="2" y="94"/>
                      <a:pt x="0" y="133"/>
                      <a:pt x="0" y="173"/>
                    </a:cubicBezTo>
                    <a:cubicBezTo>
                      <a:pt x="0" y="210"/>
                      <a:pt x="2" y="255"/>
                      <a:pt x="22" y="293"/>
                    </a:cubicBezTo>
                    <a:cubicBezTo>
                      <a:pt x="44" y="333"/>
                      <a:pt x="80" y="343"/>
                      <a:pt x="105" y="343"/>
                    </a:cubicBezTo>
                    <a:cubicBezTo>
                      <a:pt x="132" y="343"/>
                      <a:pt x="169" y="333"/>
                      <a:pt x="191" y="285"/>
                    </a:cubicBezTo>
                    <a:cubicBezTo>
                      <a:pt x="207" y="251"/>
                      <a:pt x="210" y="212"/>
                      <a:pt x="210" y="173"/>
                    </a:cubicBezTo>
                    <a:close/>
                    <a:moveTo>
                      <a:pt x="105" y="332"/>
                    </a:moveTo>
                    <a:cubicBezTo>
                      <a:pt x="85" y="332"/>
                      <a:pt x="56" y="320"/>
                      <a:pt x="47" y="272"/>
                    </a:cubicBezTo>
                    <a:cubicBezTo>
                      <a:pt x="41" y="242"/>
                      <a:pt x="41" y="196"/>
                      <a:pt x="41" y="167"/>
                    </a:cubicBezTo>
                    <a:cubicBezTo>
                      <a:pt x="41" y="135"/>
                      <a:pt x="41" y="102"/>
                      <a:pt x="45" y="75"/>
                    </a:cubicBezTo>
                    <a:cubicBezTo>
                      <a:pt x="55" y="16"/>
                      <a:pt x="92" y="11"/>
                      <a:pt x="105" y="11"/>
                    </a:cubicBezTo>
                    <a:cubicBezTo>
                      <a:pt x="121" y="11"/>
                      <a:pt x="154" y="20"/>
                      <a:pt x="164" y="69"/>
                    </a:cubicBezTo>
                    <a:cubicBezTo>
                      <a:pt x="169" y="97"/>
                      <a:pt x="169" y="135"/>
                      <a:pt x="169" y="167"/>
                    </a:cubicBezTo>
                    <a:cubicBezTo>
                      <a:pt x="169" y="204"/>
                      <a:pt x="169" y="238"/>
                      <a:pt x="163" y="270"/>
                    </a:cubicBezTo>
                    <a:cubicBezTo>
                      <a:pt x="156" y="317"/>
                      <a:pt x="127" y="332"/>
                      <a:pt x="105" y="332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190" name="Freeform 177">
                <a:extLst>
                  <a:ext uri="{FF2B5EF4-FFF2-40B4-BE49-F238E27FC236}">
                    <a16:creationId xmlns:a16="http://schemas.microsoft.com/office/drawing/2014/main" id="{0AE57094-5F71-42E1-B983-23EAC79704F6}"/>
                  </a:ext>
                </a:extLst>
              </p:cNvPr>
              <p:cNvSpPr>
                <a:spLocks/>
              </p:cNvSpPr>
              <p:nvPr>
                <p:custDataLst>
                  <p:tags r:id="rId249"/>
                </p:custDataLst>
              </p:nvPr>
            </p:nvSpPr>
            <p:spPr bwMode="auto">
              <a:xfrm>
                <a:off x="1428750" y="6105525"/>
                <a:ext cx="34925" cy="155575"/>
              </a:xfrm>
              <a:custGeom>
                <a:avLst/>
                <a:gdLst>
                  <a:gd name="T0" fmla="*/ 116 w 116"/>
                  <a:gd name="T1" fmla="*/ 250 h 499"/>
                  <a:gd name="T2" fmla="*/ 83 w 116"/>
                  <a:gd name="T3" fmla="*/ 94 h 499"/>
                  <a:gd name="T4" fmla="*/ 5 w 116"/>
                  <a:gd name="T5" fmla="*/ 0 h 499"/>
                  <a:gd name="T6" fmla="*/ 0 w 116"/>
                  <a:gd name="T7" fmla="*/ 5 h 499"/>
                  <a:gd name="T8" fmla="*/ 10 w 116"/>
                  <a:gd name="T9" fmla="*/ 17 h 499"/>
                  <a:gd name="T10" fmla="*/ 87 w 116"/>
                  <a:gd name="T11" fmla="*/ 250 h 499"/>
                  <a:gd name="T12" fmla="*/ 7 w 116"/>
                  <a:gd name="T13" fmla="*/ 486 h 499"/>
                  <a:gd name="T14" fmla="*/ 0 w 116"/>
                  <a:gd name="T15" fmla="*/ 494 h 499"/>
                  <a:gd name="T16" fmla="*/ 5 w 116"/>
                  <a:gd name="T17" fmla="*/ 499 h 499"/>
                  <a:gd name="T18" fmla="*/ 84 w 116"/>
                  <a:gd name="T19" fmla="*/ 402 h 499"/>
                  <a:gd name="T20" fmla="*/ 116 w 116"/>
                  <a:gd name="T21" fmla="*/ 250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6" h="499">
                    <a:moveTo>
                      <a:pt x="116" y="250"/>
                    </a:moveTo>
                    <a:cubicBezTo>
                      <a:pt x="116" y="211"/>
                      <a:pt x="110" y="150"/>
                      <a:pt x="83" y="94"/>
                    </a:cubicBezTo>
                    <a:cubicBezTo>
                      <a:pt x="53" y="33"/>
                      <a:pt x="10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7"/>
                      <a:pt x="0" y="8"/>
                      <a:pt x="10" y="17"/>
                    </a:cubicBezTo>
                    <a:cubicBezTo>
                      <a:pt x="58" y="66"/>
                      <a:pt x="87" y="145"/>
                      <a:pt x="87" y="250"/>
                    </a:cubicBezTo>
                    <a:cubicBezTo>
                      <a:pt x="87" y="335"/>
                      <a:pt x="68" y="423"/>
                      <a:pt x="7" y="486"/>
                    </a:cubicBezTo>
                    <a:cubicBezTo>
                      <a:pt x="0" y="492"/>
                      <a:pt x="0" y="493"/>
                      <a:pt x="0" y="494"/>
                    </a:cubicBezTo>
                    <a:cubicBezTo>
                      <a:pt x="0" y="497"/>
                      <a:pt x="2" y="499"/>
                      <a:pt x="5" y="499"/>
                    </a:cubicBezTo>
                    <a:cubicBezTo>
                      <a:pt x="10" y="499"/>
                      <a:pt x="55" y="465"/>
                      <a:pt x="84" y="402"/>
                    </a:cubicBezTo>
                    <a:cubicBezTo>
                      <a:pt x="110" y="347"/>
                      <a:pt x="116" y="292"/>
                      <a:pt x="116" y="250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191" name="Freeform 178">
                <a:extLst>
                  <a:ext uri="{FF2B5EF4-FFF2-40B4-BE49-F238E27FC236}">
                    <a16:creationId xmlns:a16="http://schemas.microsoft.com/office/drawing/2014/main" id="{EDA9913D-AF2D-45D7-A19C-3E5E33BD442A}"/>
                  </a:ext>
                </a:extLst>
              </p:cNvPr>
              <p:cNvSpPr>
                <a:spLocks noEditPoints="1"/>
              </p:cNvSpPr>
              <p:nvPr>
                <p:custDataLst>
                  <p:tags r:id="rId250"/>
                </p:custDataLst>
              </p:nvPr>
            </p:nvSpPr>
            <p:spPr bwMode="auto">
              <a:xfrm>
                <a:off x="1528762" y="6165850"/>
                <a:ext cx="100013" cy="36513"/>
              </a:xfrm>
              <a:custGeom>
                <a:avLst/>
                <a:gdLst>
                  <a:gd name="T0" fmla="*/ 314 w 331"/>
                  <a:gd name="T1" fmla="*/ 20 h 117"/>
                  <a:gd name="T2" fmla="*/ 331 w 331"/>
                  <a:gd name="T3" fmla="*/ 10 h 117"/>
                  <a:gd name="T4" fmla="*/ 315 w 331"/>
                  <a:gd name="T5" fmla="*/ 0 h 117"/>
                  <a:gd name="T6" fmla="*/ 16 w 331"/>
                  <a:gd name="T7" fmla="*/ 0 h 117"/>
                  <a:gd name="T8" fmla="*/ 0 w 331"/>
                  <a:gd name="T9" fmla="*/ 10 h 117"/>
                  <a:gd name="T10" fmla="*/ 17 w 331"/>
                  <a:gd name="T11" fmla="*/ 20 h 117"/>
                  <a:gd name="T12" fmla="*/ 314 w 331"/>
                  <a:gd name="T13" fmla="*/ 20 h 117"/>
                  <a:gd name="T14" fmla="*/ 315 w 331"/>
                  <a:gd name="T15" fmla="*/ 117 h 117"/>
                  <a:gd name="T16" fmla="*/ 331 w 331"/>
                  <a:gd name="T17" fmla="*/ 107 h 117"/>
                  <a:gd name="T18" fmla="*/ 314 w 331"/>
                  <a:gd name="T19" fmla="*/ 97 h 117"/>
                  <a:gd name="T20" fmla="*/ 17 w 331"/>
                  <a:gd name="T21" fmla="*/ 97 h 117"/>
                  <a:gd name="T22" fmla="*/ 0 w 331"/>
                  <a:gd name="T23" fmla="*/ 107 h 117"/>
                  <a:gd name="T24" fmla="*/ 16 w 331"/>
                  <a:gd name="T25" fmla="*/ 117 h 117"/>
                  <a:gd name="T26" fmla="*/ 315 w 331"/>
                  <a:gd name="T2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1" h="117">
                    <a:moveTo>
                      <a:pt x="314" y="20"/>
                    </a:moveTo>
                    <a:cubicBezTo>
                      <a:pt x="322" y="20"/>
                      <a:pt x="331" y="20"/>
                      <a:pt x="331" y="10"/>
                    </a:cubicBezTo>
                    <a:cubicBezTo>
                      <a:pt x="331" y="0"/>
                      <a:pt x="322" y="0"/>
                      <a:pt x="315" y="0"/>
                    </a:cubicBezTo>
                    <a:lnTo>
                      <a:pt x="16" y="0"/>
                    </a:lnTo>
                    <a:cubicBezTo>
                      <a:pt x="9" y="0"/>
                      <a:pt x="0" y="0"/>
                      <a:pt x="0" y="10"/>
                    </a:cubicBezTo>
                    <a:cubicBezTo>
                      <a:pt x="0" y="20"/>
                      <a:pt x="9" y="20"/>
                      <a:pt x="17" y="20"/>
                    </a:cubicBezTo>
                    <a:lnTo>
                      <a:pt x="314" y="20"/>
                    </a:lnTo>
                    <a:close/>
                    <a:moveTo>
                      <a:pt x="315" y="117"/>
                    </a:moveTo>
                    <a:cubicBezTo>
                      <a:pt x="322" y="117"/>
                      <a:pt x="331" y="117"/>
                      <a:pt x="331" y="107"/>
                    </a:cubicBezTo>
                    <a:cubicBezTo>
                      <a:pt x="331" y="97"/>
                      <a:pt x="322" y="97"/>
                      <a:pt x="314" y="97"/>
                    </a:cubicBezTo>
                    <a:lnTo>
                      <a:pt x="17" y="97"/>
                    </a:lnTo>
                    <a:cubicBezTo>
                      <a:pt x="9" y="97"/>
                      <a:pt x="0" y="97"/>
                      <a:pt x="0" y="107"/>
                    </a:cubicBezTo>
                    <a:cubicBezTo>
                      <a:pt x="0" y="117"/>
                      <a:pt x="9" y="117"/>
                      <a:pt x="16" y="117"/>
                    </a:cubicBezTo>
                    <a:lnTo>
                      <a:pt x="315" y="11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660" name="Freeform 179">
                <a:extLst>
                  <a:ext uri="{FF2B5EF4-FFF2-40B4-BE49-F238E27FC236}">
                    <a16:creationId xmlns:a16="http://schemas.microsoft.com/office/drawing/2014/main" id="{941157F1-AE2B-49BD-A674-0242321A8E92}"/>
                  </a:ext>
                </a:extLst>
              </p:cNvPr>
              <p:cNvSpPr>
                <a:spLocks/>
              </p:cNvSpPr>
              <p:nvPr>
                <p:custDataLst>
                  <p:tags r:id="rId251"/>
                </p:custDataLst>
              </p:nvPr>
            </p:nvSpPr>
            <p:spPr bwMode="auto">
              <a:xfrm>
                <a:off x="1682750" y="6153150"/>
                <a:ext cx="84138" cy="68263"/>
              </a:xfrm>
              <a:custGeom>
                <a:avLst/>
                <a:gdLst>
                  <a:gd name="T0" fmla="*/ 161 w 280"/>
                  <a:gd name="T1" fmla="*/ 99 h 221"/>
                  <a:gd name="T2" fmla="*/ 219 w 280"/>
                  <a:gd name="T3" fmla="*/ 34 h 221"/>
                  <a:gd name="T4" fmla="*/ 270 w 280"/>
                  <a:gd name="T5" fmla="*/ 23 h 221"/>
                  <a:gd name="T6" fmla="*/ 270 w 280"/>
                  <a:gd name="T7" fmla="*/ 0 h 221"/>
                  <a:gd name="T8" fmla="*/ 224 w 280"/>
                  <a:gd name="T9" fmla="*/ 1 h 221"/>
                  <a:gd name="T10" fmla="*/ 173 w 280"/>
                  <a:gd name="T11" fmla="*/ 0 h 221"/>
                  <a:gd name="T12" fmla="*/ 173 w 280"/>
                  <a:gd name="T13" fmla="*/ 23 h 221"/>
                  <a:gd name="T14" fmla="*/ 192 w 280"/>
                  <a:gd name="T15" fmla="*/ 28 h 221"/>
                  <a:gd name="T16" fmla="*/ 188 w 280"/>
                  <a:gd name="T17" fmla="*/ 34 h 221"/>
                  <a:gd name="T18" fmla="*/ 146 w 280"/>
                  <a:gd name="T19" fmla="*/ 81 h 221"/>
                  <a:gd name="T20" fmla="*/ 97 w 280"/>
                  <a:gd name="T21" fmla="*/ 23 h 221"/>
                  <a:gd name="T22" fmla="*/ 117 w 280"/>
                  <a:gd name="T23" fmla="*/ 23 h 221"/>
                  <a:gd name="T24" fmla="*/ 117 w 280"/>
                  <a:gd name="T25" fmla="*/ 0 h 221"/>
                  <a:gd name="T26" fmla="*/ 57 w 280"/>
                  <a:gd name="T27" fmla="*/ 1 h 221"/>
                  <a:gd name="T28" fmla="*/ 2 w 280"/>
                  <a:gd name="T29" fmla="*/ 0 h 221"/>
                  <a:gd name="T30" fmla="*/ 2 w 280"/>
                  <a:gd name="T31" fmla="*/ 23 h 221"/>
                  <a:gd name="T32" fmla="*/ 37 w 280"/>
                  <a:gd name="T33" fmla="*/ 23 h 221"/>
                  <a:gd name="T34" fmla="*/ 115 w 280"/>
                  <a:gd name="T35" fmla="*/ 115 h 221"/>
                  <a:gd name="T36" fmla="*/ 50 w 280"/>
                  <a:gd name="T37" fmla="*/ 188 h 221"/>
                  <a:gd name="T38" fmla="*/ 0 w 280"/>
                  <a:gd name="T39" fmla="*/ 198 h 221"/>
                  <a:gd name="T40" fmla="*/ 0 w 280"/>
                  <a:gd name="T41" fmla="*/ 221 h 221"/>
                  <a:gd name="T42" fmla="*/ 45 w 280"/>
                  <a:gd name="T43" fmla="*/ 220 h 221"/>
                  <a:gd name="T44" fmla="*/ 97 w 280"/>
                  <a:gd name="T45" fmla="*/ 221 h 221"/>
                  <a:gd name="T46" fmla="*/ 97 w 280"/>
                  <a:gd name="T47" fmla="*/ 198 h 221"/>
                  <a:gd name="T48" fmla="*/ 78 w 280"/>
                  <a:gd name="T49" fmla="*/ 192 h 221"/>
                  <a:gd name="T50" fmla="*/ 82 w 280"/>
                  <a:gd name="T51" fmla="*/ 187 h 221"/>
                  <a:gd name="T52" fmla="*/ 130 w 280"/>
                  <a:gd name="T53" fmla="*/ 133 h 221"/>
                  <a:gd name="T54" fmla="*/ 185 w 280"/>
                  <a:gd name="T55" fmla="*/ 198 h 221"/>
                  <a:gd name="T56" fmla="*/ 166 w 280"/>
                  <a:gd name="T57" fmla="*/ 198 h 221"/>
                  <a:gd name="T58" fmla="*/ 166 w 280"/>
                  <a:gd name="T59" fmla="*/ 221 h 221"/>
                  <a:gd name="T60" fmla="*/ 225 w 280"/>
                  <a:gd name="T61" fmla="*/ 220 h 221"/>
                  <a:gd name="T62" fmla="*/ 280 w 280"/>
                  <a:gd name="T63" fmla="*/ 221 h 221"/>
                  <a:gd name="T64" fmla="*/ 280 w 280"/>
                  <a:gd name="T65" fmla="*/ 198 h 221"/>
                  <a:gd name="T66" fmla="*/ 245 w 280"/>
                  <a:gd name="T67" fmla="*/ 198 h 221"/>
                  <a:gd name="T68" fmla="*/ 161 w 280"/>
                  <a:gd name="T69" fmla="*/ 99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80" h="221">
                    <a:moveTo>
                      <a:pt x="161" y="99"/>
                    </a:moveTo>
                    <a:lnTo>
                      <a:pt x="219" y="34"/>
                    </a:lnTo>
                    <a:cubicBezTo>
                      <a:pt x="226" y="27"/>
                      <a:pt x="229" y="23"/>
                      <a:pt x="270" y="23"/>
                    </a:cubicBezTo>
                    <a:lnTo>
                      <a:pt x="270" y="0"/>
                    </a:lnTo>
                    <a:cubicBezTo>
                      <a:pt x="253" y="1"/>
                      <a:pt x="227" y="1"/>
                      <a:pt x="224" y="1"/>
                    </a:cubicBezTo>
                    <a:cubicBezTo>
                      <a:pt x="212" y="1"/>
                      <a:pt x="187" y="0"/>
                      <a:pt x="173" y="0"/>
                    </a:cubicBezTo>
                    <a:lnTo>
                      <a:pt x="173" y="23"/>
                    </a:lnTo>
                    <a:cubicBezTo>
                      <a:pt x="180" y="23"/>
                      <a:pt x="186" y="24"/>
                      <a:pt x="192" y="28"/>
                    </a:cubicBezTo>
                    <a:cubicBezTo>
                      <a:pt x="190" y="31"/>
                      <a:pt x="190" y="32"/>
                      <a:pt x="188" y="34"/>
                    </a:cubicBezTo>
                    <a:lnTo>
                      <a:pt x="146" y="81"/>
                    </a:lnTo>
                    <a:lnTo>
                      <a:pt x="97" y="23"/>
                    </a:lnTo>
                    <a:lnTo>
                      <a:pt x="117" y="23"/>
                    </a:lnTo>
                    <a:lnTo>
                      <a:pt x="117" y="0"/>
                    </a:lnTo>
                    <a:cubicBezTo>
                      <a:pt x="104" y="0"/>
                      <a:pt x="73" y="1"/>
                      <a:pt x="57" y="1"/>
                    </a:cubicBezTo>
                    <a:cubicBezTo>
                      <a:pt x="41" y="1"/>
                      <a:pt x="18" y="0"/>
                      <a:pt x="2" y="0"/>
                    </a:cubicBezTo>
                    <a:lnTo>
                      <a:pt x="2" y="23"/>
                    </a:lnTo>
                    <a:lnTo>
                      <a:pt x="37" y="23"/>
                    </a:lnTo>
                    <a:lnTo>
                      <a:pt x="115" y="115"/>
                    </a:lnTo>
                    <a:lnTo>
                      <a:pt x="50" y="188"/>
                    </a:lnTo>
                    <a:cubicBezTo>
                      <a:pt x="41" y="198"/>
                      <a:pt x="23" y="198"/>
                      <a:pt x="0" y="198"/>
                    </a:cubicBezTo>
                    <a:lnTo>
                      <a:pt x="0" y="221"/>
                    </a:lnTo>
                    <a:cubicBezTo>
                      <a:pt x="17" y="220"/>
                      <a:pt x="43" y="220"/>
                      <a:pt x="45" y="220"/>
                    </a:cubicBezTo>
                    <a:cubicBezTo>
                      <a:pt x="58" y="220"/>
                      <a:pt x="87" y="221"/>
                      <a:pt x="97" y="221"/>
                    </a:cubicBezTo>
                    <a:lnTo>
                      <a:pt x="97" y="198"/>
                    </a:lnTo>
                    <a:cubicBezTo>
                      <a:pt x="88" y="198"/>
                      <a:pt x="78" y="195"/>
                      <a:pt x="78" y="192"/>
                    </a:cubicBezTo>
                    <a:cubicBezTo>
                      <a:pt x="78" y="192"/>
                      <a:pt x="78" y="191"/>
                      <a:pt x="82" y="187"/>
                    </a:cubicBezTo>
                    <a:lnTo>
                      <a:pt x="130" y="133"/>
                    </a:lnTo>
                    <a:lnTo>
                      <a:pt x="185" y="198"/>
                    </a:lnTo>
                    <a:lnTo>
                      <a:pt x="166" y="198"/>
                    </a:lnTo>
                    <a:lnTo>
                      <a:pt x="166" y="221"/>
                    </a:lnTo>
                    <a:cubicBezTo>
                      <a:pt x="179" y="221"/>
                      <a:pt x="209" y="220"/>
                      <a:pt x="225" y="220"/>
                    </a:cubicBezTo>
                    <a:cubicBezTo>
                      <a:pt x="241" y="220"/>
                      <a:pt x="264" y="221"/>
                      <a:pt x="280" y="221"/>
                    </a:cubicBezTo>
                    <a:lnTo>
                      <a:pt x="280" y="198"/>
                    </a:lnTo>
                    <a:lnTo>
                      <a:pt x="245" y="198"/>
                    </a:lnTo>
                    <a:lnTo>
                      <a:pt x="161" y="99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662" name="Freeform 180">
                <a:extLst>
                  <a:ext uri="{FF2B5EF4-FFF2-40B4-BE49-F238E27FC236}">
                    <a16:creationId xmlns:a16="http://schemas.microsoft.com/office/drawing/2014/main" id="{6A16A57E-EC1F-4627-BA9F-E1543DD3090F}"/>
                  </a:ext>
                </a:extLst>
              </p:cNvPr>
              <p:cNvSpPr>
                <a:spLocks noEditPoints="1"/>
              </p:cNvSpPr>
              <p:nvPr>
                <p:custDataLst>
                  <p:tags r:id="rId252"/>
                </p:custDataLst>
              </p:nvPr>
            </p:nvSpPr>
            <p:spPr bwMode="auto">
              <a:xfrm>
                <a:off x="1774825" y="6173788"/>
                <a:ext cx="49213" cy="73025"/>
              </a:xfrm>
              <a:custGeom>
                <a:avLst/>
                <a:gdLst>
                  <a:gd name="T0" fmla="*/ 162 w 162"/>
                  <a:gd name="T1" fmla="*/ 120 h 238"/>
                  <a:gd name="T2" fmla="*/ 141 w 162"/>
                  <a:gd name="T3" fmla="*/ 30 h 238"/>
                  <a:gd name="T4" fmla="*/ 81 w 162"/>
                  <a:gd name="T5" fmla="*/ 0 h 238"/>
                  <a:gd name="T6" fmla="*/ 0 w 162"/>
                  <a:gd name="T7" fmla="*/ 120 h 238"/>
                  <a:gd name="T8" fmla="*/ 81 w 162"/>
                  <a:gd name="T9" fmla="*/ 238 h 238"/>
                  <a:gd name="T10" fmla="*/ 162 w 162"/>
                  <a:gd name="T11" fmla="*/ 120 h 238"/>
                  <a:gd name="T12" fmla="*/ 81 w 162"/>
                  <a:gd name="T13" fmla="*/ 228 h 238"/>
                  <a:gd name="T14" fmla="*/ 37 w 162"/>
                  <a:gd name="T15" fmla="*/ 190 h 238"/>
                  <a:gd name="T16" fmla="*/ 32 w 162"/>
                  <a:gd name="T17" fmla="*/ 115 h 238"/>
                  <a:gd name="T18" fmla="*/ 37 w 162"/>
                  <a:gd name="T19" fmla="*/ 44 h 238"/>
                  <a:gd name="T20" fmla="*/ 81 w 162"/>
                  <a:gd name="T21" fmla="*/ 9 h 238"/>
                  <a:gd name="T22" fmla="*/ 124 w 162"/>
                  <a:gd name="T23" fmla="*/ 41 h 238"/>
                  <a:gd name="T24" fmla="*/ 130 w 162"/>
                  <a:gd name="T25" fmla="*/ 115 h 238"/>
                  <a:gd name="T26" fmla="*/ 126 w 162"/>
                  <a:gd name="T27" fmla="*/ 189 h 238"/>
                  <a:gd name="T28" fmla="*/ 81 w 162"/>
                  <a:gd name="T29" fmla="*/ 228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2" h="238">
                    <a:moveTo>
                      <a:pt x="162" y="120"/>
                    </a:moveTo>
                    <a:cubicBezTo>
                      <a:pt x="162" y="82"/>
                      <a:pt x="157" y="54"/>
                      <a:pt x="141" y="30"/>
                    </a:cubicBezTo>
                    <a:cubicBezTo>
                      <a:pt x="130" y="14"/>
                      <a:pt x="109" y="0"/>
                      <a:pt x="81" y="0"/>
                    </a:cubicBezTo>
                    <a:cubicBezTo>
                      <a:pt x="0" y="0"/>
                      <a:pt x="0" y="95"/>
                      <a:pt x="0" y="120"/>
                    </a:cubicBezTo>
                    <a:cubicBezTo>
                      <a:pt x="0" y="145"/>
                      <a:pt x="0" y="238"/>
                      <a:pt x="81" y="238"/>
                    </a:cubicBezTo>
                    <a:cubicBezTo>
                      <a:pt x="162" y="238"/>
                      <a:pt x="162" y="145"/>
                      <a:pt x="162" y="120"/>
                    </a:cubicBezTo>
                    <a:close/>
                    <a:moveTo>
                      <a:pt x="81" y="228"/>
                    </a:moveTo>
                    <a:cubicBezTo>
                      <a:pt x="65" y="228"/>
                      <a:pt x="44" y="219"/>
                      <a:pt x="37" y="190"/>
                    </a:cubicBezTo>
                    <a:cubicBezTo>
                      <a:pt x="32" y="170"/>
                      <a:pt x="32" y="141"/>
                      <a:pt x="32" y="115"/>
                    </a:cubicBezTo>
                    <a:cubicBezTo>
                      <a:pt x="32" y="90"/>
                      <a:pt x="32" y="63"/>
                      <a:pt x="37" y="44"/>
                    </a:cubicBezTo>
                    <a:cubicBezTo>
                      <a:pt x="44" y="17"/>
                      <a:pt x="67" y="9"/>
                      <a:pt x="81" y="9"/>
                    </a:cubicBezTo>
                    <a:cubicBezTo>
                      <a:pt x="100" y="9"/>
                      <a:pt x="118" y="21"/>
                      <a:pt x="124" y="41"/>
                    </a:cubicBezTo>
                    <a:cubicBezTo>
                      <a:pt x="130" y="60"/>
                      <a:pt x="130" y="85"/>
                      <a:pt x="130" y="115"/>
                    </a:cubicBezTo>
                    <a:cubicBezTo>
                      <a:pt x="130" y="141"/>
                      <a:pt x="130" y="167"/>
                      <a:pt x="126" y="189"/>
                    </a:cubicBezTo>
                    <a:cubicBezTo>
                      <a:pt x="119" y="221"/>
                      <a:pt x="95" y="228"/>
                      <a:pt x="81" y="228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663" name="Freeform 181">
                <a:extLst>
                  <a:ext uri="{FF2B5EF4-FFF2-40B4-BE49-F238E27FC236}">
                    <a16:creationId xmlns:a16="http://schemas.microsoft.com/office/drawing/2014/main" id="{C74F89AD-67B0-45A4-AB84-32CA16432EC8}"/>
                  </a:ext>
                </a:extLst>
              </p:cNvPr>
              <p:cNvSpPr>
                <a:spLocks/>
              </p:cNvSpPr>
              <p:nvPr>
                <p:custDataLst>
                  <p:tags r:id="rId253"/>
                </p:custDataLst>
              </p:nvPr>
            </p:nvSpPr>
            <p:spPr bwMode="auto">
              <a:xfrm>
                <a:off x="2141537" y="6153150"/>
                <a:ext cx="84138" cy="69850"/>
              </a:xfrm>
              <a:custGeom>
                <a:avLst/>
                <a:gdLst>
                  <a:gd name="T0" fmla="*/ 239 w 276"/>
                  <a:gd name="T1" fmla="*/ 34 h 223"/>
                  <a:gd name="T2" fmla="*/ 276 w 276"/>
                  <a:gd name="T3" fmla="*/ 23 h 223"/>
                  <a:gd name="T4" fmla="*/ 276 w 276"/>
                  <a:gd name="T5" fmla="*/ 0 h 223"/>
                  <a:gd name="T6" fmla="*/ 237 w 276"/>
                  <a:gd name="T7" fmla="*/ 1 h 223"/>
                  <a:gd name="T8" fmla="*/ 191 w 276"/>
                  <a:gd name="T9" fmla="*/ 0 h 223"/>
                  <a:gd name="T10" fmla="*/ 191 w 276"/>
                  <a:gd name="T11" fmla="*/ 23 h 223"/>
                  <a:gd name="T12" fmla="*/ 215 w 276"/>
                  <a:gd name="T13" fmla="*/ 29 h 223"/>
                  <a:gd name="T14" fmla="*/ 213 w 276"/>
                  <a:gd name="T15" fmla="*/ 35 h 223"/>
                  <a:gd name="T16" fmla="*/ 155 w 276"/>
                  <a:gd name="T17" fmla="*/ 159 h 223"/>
                  <a:gd name="T18" fmla="*/ 92 w 276"/>
                  <a:gd name="T19" fmla="*/ 23 h 223"/>
                  <a:gd name="T20" fmla="*/ 118 w 276"/>
                  <a:gd name="T21" fmla="*/ 23 h 223"/>
                  <a:gd name="T22" fmla="*/ 118 w 276"/>
                  <a:gd name="T23" fmla="*/ 0 h 223"/>
                  <a:gd name="T24" fmla="*/ 57 w 276"/>
                  <a:gd name="T25" fmla="*/ 1 h 223"/>
                  <a:gd name="T26" fmla="*/ 0 w 276"/>
                  <a:gd name="T27" fmla="*/ 0 h 223"/>
                  <a:gd name="T28" fmla="*/ 0 w 276"/>
                  <a:gd name="T29" fmla="*/ 23 h 223"/>
                  <a:gd name="T30" fmla="*/ 32 w 276"/>
                  <a:gd name="T31" fmla="*/ 23 h 223"/>
                  <a:gd name="T32" fmla="*/ 119 w 276"/>
                  <a:gd name="T33" fmla="*/ 211 h 223"/>
                  <a:gd name="T34" fmla="*/ 138 w 276"/>
                  <a:gd name="T35" fmla="*/ 223 h 223"/>
                  <a:gd name="T36" fmla="*/ 156 w 276"/>
                  <a:gd name="T37" fmla="*/ 211 h 223"/>
                  <a:gd name="T38" fmla="*/ 239 w 276"/>
                  <a:gd name="T39" fmla="*/ 34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6" h="223">
                    <a:moveTo>
                      <a:pt x="239" y="34"/>
                    </a:moveTo>
                    <a:cubicBezTo>
                      <a:pt x="242" y="27"/>
                      <a:pt x="244" y="23"/>
                      <a:pt x="276" y="23"/>
                    </a:cubicBezTo>
                    <a:lnTo>
                      <a:pt x="276" y="0"/>
                    </a:lnTo>
                    <a:cubicBezTo>
                      <a:pt x="264" y="1"/>
                      <a:pt x="249" y="1"/>
                      <a:pt x="237" y="1"/>
                    </a:cubicBezTo>
                    <a:cubicBezTo>
                      <a:pt x="224" y="1"/>
                      <a:pt x="202" y="0"/>
                      <a:pt x="191" y="0"/>
                    </a:cubicBezTo>
                    <a:lnTo>
                      <a:pt x="191" y="23"/>
                    </a:lnTo>
                    <a:cubicBezTo>
                      <a:pt x="201" y="23"/>
                      <a:pt x="215" y="25"/>
                      <a:pt x="215" y="29"/>
                    </a:cubicBezTo>
                    <a:cubicBezTo>
                      <a:pt x="215" y="29"/>
                      <a:pt x="215" y="30"/>
                      <a:pt x="213" y="35"/>
                    </a:cubicBezTo>
                    <a:lnTo>
                      <a:pt x="155" y="159"/>
                    </a:lnTo>
                    <a:lnTo>
                      <a:pt x="92" y="23"/>
                    </a:lnTo>
                    <a:lnTo>
                      <a:pt x="118" y="23"/>
                    </a:lnTo>
                    <a:lnTo>
                      <a:pt x="118" y="0"/>
                    </a:lnTo>
                    <a:cubicBezTo>
                      <a:pt x="102" y="1"/>
                      <a:pt x="57" y="1"/>
                      <a:pt x="57" y="1"/>
                    </a:cubicBezTo>
                    <a:cubicBezTo>
                      <a:pt x="43" y="1"/>
                      <a:pt x="20" y="0"/>
                      <a:pt x="0" y="0"/>
                    </a:cubicBezTo>
                    <a:lnTo>
                      <a:pt x="0" y="23"/>
                    </a:lnTo>
                    <a:lnTo>
                      <a:pt x="32" y="23"/>
                    </a:lnTo>
                    <a:lnTo>
                      <a:pt x="119" y="211"/>
                    </a:lnTo>
                    <a:cubicBezTo>
                      <a:pt x="125" y="223"/>
                      <a:pt x="131" y="223"/>
                      <a:pt x="138" y="223"/>
                    </a:cubicBezTo>
                    <a:cubicBezTo>
                      <a:pt x="146" y="223"/>
                      <a:pt x="151" y="222"/>
                      <a:pt x="156" y="211"/>
                    </a:cubicBezTo>
                    <a:lnTo>
                      <a:pt x="239" y="34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664" name="Freeform 182">
                <a:extLst>
                  <a:ext uri="{FF2B5EF4-FFF2-40B4-BE49-F238E27FC236}">
                    <a16:creationId xmlns:a16="http://schemas.microsoft.com/office/drawing/2014/main" id="{00421429-AD67-4B7F-BAFC-5DB9AB1CF52C}"/>
                  </a:ext>
                </a:extLst>
              </p:cNvPr>
              <p:cNvSpPr>
                <a:spLocks/>
              </p:cNvSpPr>
              <p:nvPr>
                <p:custDataLst>
                  <p:tags r:id="rId254"/>
                </p:custDataLst>
              </p:nvPr>
            </p:nvSpPr>
            <p:spPr bwMode="auto">
              <a:xfrm>
                <a:off x="2244725" y="6105525"/>
                <a:ext cx="34925" cy="155575"/>
              </a:xfrm>
              <a:custGeom>
                <a:avLst/>
                <a:gdLst>
                  <a:gd name="T0" fmla="*/ 115 w 115"/>
                  <a:gd name="T1" fmla="*/ 494 h 499"/>
                  <a:gd name="T2" fmla="*/ 107 w 115"/>
                  <a:gd name="T3" fmla="*/ 483 h 499"/>
                  <a:gd name="T4" fmla="*/ 28 w 115"/>
                  <a:gd name="T5" fmla="*/ 250 h 499"/>
                  <a:gd name="T6" fmla="*/ 109 w 115"/>
                  <a:gd name="T7" fmla="*/ 14 h 499"/>
                  <a:gd name="T8" fmla="*/ 115 w 115"/>
                  <a:gd name="T9" fmla="*/ 5 h 499"/>
                  <a:gd name="T10" fmla="*/ 110 w 115"/>
                  <a:gd name="T11" fmla="*/ 0 h 499"/>
                  <a:gd name="T12" fmla="*/ 31 w 115"/>
                  <a:gd name="T13" fmla="*/ 98 h 499"/>
                  <a:gd name="T14" fmla="*/ 0 w 115"/>
                  <a:gd name="T15" fmla="*/ 250 h 499"/>
                  <a:gd name="T16" fmla="*/ 32 w 115"/>
                  <a:gd name="T17" fmla="*/ 405 h 499"/>
                  <a:gd name="T18" fmla="*/ 110 w 115"/>
                  <a:gd name="T19" fmla="*/ 499 h 499"/>
                  <a:gd name="T20" fmla="*/ 115 w 115"/>
                  <a:gd name="T21" fmla="*/ 494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5" h="499">
                    <a:moveTo>
                      <a:pt x="115" y="494"/>
                    </a:moveTo>
                    <a:cubicBezTo>
                      <a:pt x="115" y="493"/>
                      <a:pt x="115" y="492"/>
                      <a:pt x="107" y="483"/>
                    </a:cubicBezTo>
                    <a:cubicBezTo>
                      <a:pt x="44" y="420"/>
                      <a:pt x="28" y="326"/>
                      <a:pt x="28" y="250"/>
                    </a:cubicBezTo>
                    <a:cubicBezTo>
                      <a:pt x="28" y="163"/>
                      <a:pt x="47" y="76"/>
                      <a:pt x="109" y="14"/>
                    </a:cubicBezTo>
                    <a:cubicBezTo>
                      <a:pt x="115" y="8"/>
                      <a:pt x="115" y="7"/>
                      <a:pt x="115" y="5"/>
                    </a:cubicBezTo>
                    <a:cubicBezTo>
                      <a:pt x="115" y="2"/>
                      <a:pt x="113" y="0"/>
                      <a:pt x="110" y="0"/>
                    </a:cubicBezTo>
                    <a:cubicBezTo>
                      <a:pt x="105" y="0"/>
                      <a:pt x="60" y="34"/>
                      <a:pt x="31" y="98"/>
                    </a:cubicBezTo>
                    <a:cubicBezTo>
                      <a:pt x="5" y="152"/>
                      <a:pt x="0" y="208"/>
                      <a:pt x="0" y="250"/>
                    </a:cubicBezTo>
                    <a:cubicBezTo>
                      <a:pt x="0" y="289"/>
                      <a:pt x="5" y="349"/>
                      <a:pt x="32" y="405"/>
                    </a:cubicBezTo>
                    <a:cubicBezTo>
                      <a:pt x="62" y="467"/>
                      <a:pt x="105" y="499"/>
                      <a:pt x="110" y="499"/>
                    </a:cubicBezTo>
                    <a:cubicBezTo>
                      <a:pt x="113" y="499"/>
                      <a:pt x="115" y="498"/>
                      <a:pt x="115" y="494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665" name="Freeform 183">
                <a:extLst>
                  <a:ext uri="{FF2B5EF4-FFF2-40B4-BE49-F238E27FC236}">
                    <a16:creationId xmlns:a16="http://schemas.microsoft.com/office/drawing/2014/main" id="{0077AF00-BB6B-48A0-932F-F8DE57697FBB}"/>
                  </a:ext>
                </a:extLst>
              </p:cNvPr>
              <p:cNvSpPr>
                <a:spLocks noEditPoints="1"/>
              </p:cNvSpPr>
              <p:nvPr>
                <p:custDataLst>
                  <p:tags r:id="rId255"/>
                </p:custDataLst>
              </p:nvPr>
            </p:nvSpPr>
            <p:spPr bwMode="auto">
              <a:xfrm>
                <a:off x="2293937" y="6119813"/>
                <a:ext cx="63500" cy="106363"/>
              </a:xfrm>
              <a:custGeom>
                <a:avLst/>
                <a:gdLst>
                  <a:gd name="T0" fmla="*/ 210 w 210"/>
                  <a:gd name="T1" fmla="*/ 173 h 343"/>
                  <a:gd name="T2" fmla="*/ 190 w 210"/>
                  <a:gd name="T3" fmla="*/ 56 h 343"/>
                  <a:gd name="T4" fmla="*/ 106 w 210"/>
                  <a:gd name="T5" fmla="*/ 0 h 343"/>
                  <a:gd name="T6" fmla="*/ 19 w 210"/>
                  <a:gd name="T7" fmla="*/ 59 h 343"/>
                  <a:gd name="T8" fmla="*/ 0 w 210"/>
                  <a:gd name="T9" fmla="*/ 173 h 343"/>
                  <a:gd name="T10" fmla="*/ 23 w 210"/>
                  <a:gd name="T11" fmla="*/ 293 h 343"/>
                  <a:gd name="T12" fmla="*/ 105 w 210"/>
                  <a:gd name="T13" fmla="*/ 343 h 343"/>
                  <a:gd name="T14" fmla="*/ 192 w 210"/>
                  <a:gd name="T15" fmla="*/ 285 h 343"/>
                  <a:gd name="T16" fmla="*/ 210 w 210"/>
                  <a:gd name="T17" fmla="*/ 173 h 343"/>
                  <a:gd name="T18" fmla="*/ 105 w 210"/>
                  <a:gd name="T19" fmla="*/ 332 h 343"/>
                  <a:gd name="T20" fmla="*/ 47 w 210"/>
                  <a:gd name="T21" fmla="*/ 272 h 343"/>
                  <a:gd name="T22" fmla="*/ 42 w 210"/>
                  <a:gd name="T23" fmla="*/ 167 h 343"/>
                  <a:gd name="T24" fmla="*/ 46 w 210"/>
                  <a:gd name="T25" fmla="*/ 75 h 343"/>
                  <a:gd name="T26" fmla="*/ 105 w 210"/>
                  <a:gd name="T27" fmla="*/ 11 h 343"/>
                  <a:gd name="T28" fmla="*/ 164 w 210"/>
                  <a:gd name="T29" fmla="*/ 69 h 343"/>
                  <a:gd name="T30" fmla="*/ 169 w 210"/>
                  <a:gd name="T31" fmla="*/ 167 h 343"/>
                  <a:gd name="T32" fmla="*/ 163 w 210"/>
                  <a:gd name="T33" fmla="*/ 270 h 343"/>
                  <a:gd name="T34" fmla="*/ 105 w 210"/>
                  <a:gd name="T35" fmla="*/ 332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0" h="343">
                    <a:moveTo>
                      <a:pt x="210" y="173"/>
                    </a:moveTo>
                    <a:cubicBezTo>
                      <a:pt x="210" y="133"/>
                      <a:pt x="208" y="93"/>
                      <a:pt x="190" y="56"/>
                    </a:cubicBezTo>
                    <a:cubicBezTo>
                      <a:pt x="167" y="8"/>
                      <a:pt x="126" y="0"/>
                      <a:pt x="106" y="0"/>
                    </a:cubicBezTo>
                    <a:cubicBezTo>
                      <a:pt x="76" y="0"/>
                      <a:pt x="39" y="13"/>
                      <a:pt x="19" y="59"/>
                    </a:cubicBezTo>
                    <a:cubicBezTo>
                      <a:pt x="3" y="94"/>
                      <a:pt x="0" y="133"/>
                      <a:pt x="0" y="173"/>
                    </a:cubicBezTo>
                    <a:cubicBezTo>
                      <a:pt x="0" y="210"/>
                      <a:pt x="2" y="255"/>
                      <a:pt x="23" y="293"/>
                    </a:cubicBezTo>
                    <a:cubicBezTo>
                      <a:pt x="44" y="333"/>
                      <a:pt x="81" y="343"/>
                      <a:pt x="105" y="343"/>
                    </a:cubicBezTo>
                    <a:cubicBezTo>
                      <a:pt x="132" y="343"/>
                      <a:pt x="170" y="333"/>
                      <a:pt x="192" y="285"/>
                    </a:cubicBezTo>
                    <a:cubicBezTo>
                      <a:pt x="208" y="251"/>
                      <a:pt x="210" y="212"/>
                      <a:pt x="210" y="173"/>
                    </a:cubicBezTo>
                    <a:close/>
                    <a:moveTo>
                      <a:pt x="105" y="332"/>
                    </a:moveTo>
                    <a:cubicBezTo>
                      <a:pt x="86" y="332"/>
                      <a:pt x="56" y="320"/>
                      <a:pt x="47" y="272"/>
                    </a:cubicBezTo>
                    <a:cubicBezTo>
                      <a:pt x="42" y="242"/>
                      <a:pt x="42" y="196"/>
                      <a:pt x="42" y="167"/>
                    </a:cubicBezTo>
                    <a:cubicBezTo>
                      <a:pt x="42" y="135"/>
                      <a:pt x="42" y="102"/>
                      <a:pt x="46" y="75"/>
                    </a:cubicBezTo>
                    <a:cubicBezTo>
                      <a:pt x="55" y="16"/>
                      <a:pt x="93" y="11"/>
                      <a:pt x="105" y="11"/>
                    </a:cubicBezTo>
                    <a:cubicBezTo>
                      <a:pt x="121" y="11"/>
                      <a:pt x="154" y="20"/>
                      <a:pt x="164" y="69"/>
                    </a:cubicBezTo>
                    <a:cubicBezTo>
                      <a:pt x="169" y="97"/>
                      <a:pt x="169" y="135"/>
                      <a:pt x="169" y="167"/>
                    </a:cubicBezTo>
                    <a:cubicBezTo>
                      <a:pt x="169" y="204"/>
                      <a:pt x="169" y="238"/>
                      <a:pt x="163" y="270"/>
                    </a:cubicBezTo>
                    <a:cubicBezTo>
                      <a:pt x="156" y="317"/>
                      <a:pt x="127" y="332"/>
                      <a:pt x="105" y="332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666" name="Freeform 184">
                <a:extLst>
                  <a:ext uri="{FF2B5EF4-FFF2-40B4-BE49-F238E27FC236}">
                    <a16:creationId xmlns:a16="http://schemas.microsoft.com/office/drawing/2014/main" id="{35281513-8D1F-42B6-8F54-692DEF45FD69}"/>
                  </a:ext>
                </a:extLst>
              </p:cNvPr>
              <p:cNvSpPr>
                <a:spLocks/>
              </p:cNvSpPr>
              <p:nvPr>
                <p:custDataLst>
                  <p:tags r:id="rId256"/>
                </p:custDataLst>
              </p:nvPr>
            </p:nvSpPr>
            <p:spPr bwMode="auto">
              <a:xfrm>
                <a:off x="2371725" y="6105525"/>
                <a:ext cx="34925" cy="155575"/>
              </a:xfrm>
              <a:custGeom>
                <a:avLst/>
                <a:gdLst>
                  <a:gd name="T0" fmla="*/ 116 w 116"/>
                  <a:gd name="T1" fmla="*/ 250 h 499"/>
                  <a:gd name="T2" fmla="*/ 83 w 116"/>
                  <a:gd name="T3" fmla="*/ 94 h 499"/>
                  <a:gd name="T4" fmla="*/ 5 w 116"/>
                  <a:gd name="T5" fmla="*/ 0 h 499"/>
                  <a:gd name="T6" fmla="*/ 0 w 116"/>
                  <a:gd name="T7" fmla="*/ 5 h 499"/>
                  <a:gd name="T8" fmla="*/ 10 w 116"/>
                  <a:gd name="T9" fmla="*/ 17 h 499"/>
                  <a:gd name="T10" fmla="*/ 87 w 116"/>
                  <a:gd name="T11" fmla="*/ 250 h 499"/>
                  <a:gd name="T12" fmla="*/ 7 w 116"/>
                  <a:gd name="T13" fmla="*/ 486 h 499"/>
                  <a:gd name="T14" fmla="*/ 0 w 116"/>
                  <a:gd name="T15" fmla="*/ 494 h 499"/>
                  <a:gd name="T16" fmla="*/ 5 w 116"/>
                  <a:gd name="T17" fmla="*/ 499 h 499"/>
                  <a:gd name="T18" fmla="*/ 85 w 116"/>
                  <a:gd name="T19" fmla="*/ 402 h 499"/>
                  <a:gd name="T20" fmla="*/ 116 w 116"/>
                  <a:gd name="T21" fmla="*/ 250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6" h="499">
                    <a:moveTo>
                      <a:pt x="116" y="250"/>
                    </a:moveTo>
                    <a:cubicBezTo>
                      <a:pt x="116" y="211"/>
                      <a:pt x="111" y="150"/>
                      <a:pt x="83" y="94"/>
                    </a:cubicBezTo>
                    <a:cubicBezTo>
                      <a:pt x="53" y="33"/>
                      <a:pt x="10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7"/>
                      <a:pt x="0" y="8"/>
                      <a:pt x="10" y="17"/>
                    </a:cubicBezTo>
                    <a:cubicBezTo>
                      <a:pt x="59" y="66"/>
                      <a:pt x="87" y="145"/>
                      <a:pt x="87" y="250"/>
                    </a:cubicBezTo>
                    <a:cubicBezTo>
                      <a:pt x="87" y="335"/>
                      <a:pt x="69" y="423"/>
                      <a:pt x="7" y="486"/>
                    </a:cubicBezTo>
                    <a:cubicBezTo>
                      <a:pt x="0" y="492"/>
                      <a:pt x="0" y="493"/>
                      <a:pt x="0" y="494"/>
                    </a:cubicBezTo>
                    <a:cubicBezTo>
                      <a:pt x="0" y="497"/>
                      <a:pt x="2" y="499"/>
                      <a:pt x="5" y="499"/>
                    </a:cubicBezTo>
                    <a:cubicBezTo>
                      <a:pt x="10" y="499"/>
                      <a:pt x="55" y="465"/>
                      <a:pt x="85" y="402"/>
                    </a:cubicBezTo>
                    <a:cubicBezTo>
                      <a:pt x="110" y="347"/>
                      <a:pt x="116" y="292"/>
                      <a:pt x="116" y="250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256" name="Freeform 185">
                <a:extLst>
                  <a:ext uri="{FF2B5EF4-FFF2-40B4-BE49-F238E27FC236}">
                    <a16:creationId xmlns:a16="http://schemas.microsoft.com/office/drawing/2014/main" id="{D68DCFBC-CF65-4B54-90AC-151243666C60}"/>
                  </a:ext>
                </a:extLst>
              </p:cNvPr>
              <p:cNvSpPr>
                <a:spLocks noEditPoints="1"/>
              </p:cNvSpPr>
              <p:nvPr>
                <p:custDataLst>
                  <p:tags r:id="rId257"/>
                </p:custDataLst>
              </p:nvPr>
            </p:nvSpPr>
            <p:spPr bwMode="auto">
              <a:xfrm>
                <a:off x="2471737" y="6165850"/>
                <a:ext cx="100013" cy="36513"/>
              </a:xfrm>
              <a:custGeom>
                <a:avLst/>
                <a:gdLst>
                  <a:gd name="T0" fmla="*/ 315 w 332"/>
                  <a:gd name="T1" fmla="*/ 20 h 117"/>
                  <a:gd name="T2" fmla="*/ 332 w 332"/>
                  <a:gd name="T3" fmla="*/ 10 h 117"/>
                  <a:gd name="T4" fmla="*/ 315 w 332"/>
                  <a:gd name="T5" fmla="*/ 0 h 117"/>
                  <a:gd name="T6" fmla="*/ 17 w 332"/>
                  <a:gd name="T7" fmla="*/ 0 h 117"/>
                  <a:gd name="T8" fmla="*/ 0 w 332"/>
                  <a:gd name="T9" fmla="*/ 10 h 117"/>
                  <a:gd name="T10" fmla="*/ 17 w 332"/>
                  <a:gd name="T11" fmla="*/ 20 h 117"/>
                  <a:gd name="T12" fmla="*/ 315 w 332"/>
                  <a:gd name="T13" fmla="*/ 20 h 117"/>
                  <a:gd name="T14" fmla="*/ 315 w 332"/>
                  <a:gd name="T15" fmla="*/ 117 h 117"/>
                  <a:gd name="T16" fmla="*/ 332 w 332"/>
                  <a:gd name="T17" fmla="*/ 107 h 117"/>
                  <a:gd name="T18" fmla="*/ 315 w 332"/>
                  <a:gd name="T19" fmla="*/ 97 h 117"/>
                  <a:gd name="T20" fmla="*/ 17 w 332"/>
                  <a:gd name="T21" fmla="*/ 97 h 117"/>
                  <a:gd name="T22" fmla="*/ 0 w 332"/>
                  <a:gd name="T23" fmla="*/ 107 h 117"/>
                  <a:gd name="T24" fmla="*/ 17 w 332"/>
                  <a:gd name="T25" fmla="*/ 117 h 117"/>
                  <a:gd name="T26" fmla="*/ 315 w 332"/>
                  <a:gd name="T2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2" h="117">
                    <a:moveTo>
                      <a:pt x="315" y="20"/>
                    </a:moveTo>
                    <a:cubicBezTo>
                      <a:pt x="322" y="20"/>
                      <a:pt x="332" y="20"/>
                      <a:pt x="332" y="10"/>
                    </a:cubicBezTo>
                    <a:cubicBezTo>
                      <a:pt x="332" y="0"/>
                      <a:pt x="322" y="0"/>
                      <a:pt x="315" y="0"/>
                    </a:cubicBezTo>
                    <a:lnTo>
                      <a:pt x="17" y="0"/>
                    </a:lnTo>
                    <a:cubicBezTo>
                      <a:pt x="10" y="0"/>
                      <a:pt x="0" y="0"/>
                      <a:pt x="0" y="10"/>
                    </a:cubicBezTo>
                    <a:cubicBezTo>
                      <a:pt x="0" y="20"/>
                      <a:pt x="10" y="20"/>
                      <a:pt x="17" y="20"/>
                    </a:cubicBezTo>
                    <a:lnTo>
                      <a:pt x="315" y="20"/>
                    </a:lnTo>
                    <a:close/>
                    <a:moveTo>
                      <a:pt x="315" y="117"/>
                    </a:moveTo>
                    <a:cubicBezTo>
                      <a:pt x="322" y="117"/>
                      <a:pt x="332" y="117"/>
                      <a:pt x="332" y="107"/>
                    </a:cubicBezTo>
                    <a:cubicBezTo>
                      <a:pt x="332" y="97"/>
                      <a:pt x="322" y="97"/>
                      <a:pt x="315" y="97"/>
                    </a:cubicBezTo>
                    <a:lnTo>
                      <a:pt x="17" y="97"/>
                    </a:lnTo>
                    <a:cubicBezTo>
                      <a:pt x="10" y="97"/>
                      <a:pt x="0" y="97"/>
                      <a:pt x="0" y="107"/>
                    </a:cubicBezTo>
                    <a:cubicBezTo>
                      <a:pt x="0" y="117"/>
                      <a:pt x="10" y="117"/>
                      <a:pt x="17" y="117"/>
                    </a:cubicBezTo>
                    <a:lnTo>
                      <a:pt x="315" y="11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257" name="Freeform 186">
                <a:extLst>
                  <a:ext uri="{FF2B5EF4-FFF2-40B4-BE49-F238E27FC236}">
                    <a16:creationId xmlns:a16="http://schemas.microsoft.com/office/drawing/2014/main" id="{D1C91EC5-ECC2-4707-BA2B-D921F445FF38}"/>
                  </a:ext>
                </a:extLst>
              </p:cNvPr>
              <p:cNvSpPr>
                <a:spLocks/>
              </p:cNvSpPr>
              <p:nvPr>
                <p:custDataLst>
                  <p:tags r:id="rId258"/>
                </p:custDataLst>
              </p:nvPr>
            </p:nvSpPr>
            <p:spPr bwMode="auto">
              <a:xfrm>
                <a:off x="2625725" y="6153150"/>
                <a:ext cx="84138" cy="69850"/>
              </a:xfrm>
              <a:custGeom>
                <a:avLst/>
                <a:gdLst>
                  <a:gd name="T0" fmla="*/ 239 w 276"/>
                  <a:gd name="T1" fmla="*/ 34 h 223"/>
                  <a:gd name="T2" fmla="*/ 276 w 276"/>
                  <a:gd name="T3" fmla="*/ 23 h 223"/>
                  <a:gd name="T4" fmla="*/ 276 w 276"/>
                  <a:gd name="T5" fmla="*/ 0 h 223"/>
                  <a:gd name="T6" fmla="*/ 237 w 276"/>
                  <a:gd name="T7" fmla="*/ 1 h 223"/>
                  <a:gd name="T8" fmla="*/ 191 w 276"/>
                  <a:gd name="T9" fmla="*/ 0 h 223"/>
                  <a:gd name="T10" fmla="*/ 191 w 276"/>
                  <a:gd name="T11" fmla="*/ 23 h 223"/>
                  <a:gd name="T12" fmla="*/ 215 w 276"/>
                  <a:gd name="T13" fmla="*/ 29 h 223"/>
                  <a:gd name="T14" fmla="*/ 213 w 276"/>
                  <a:gd name="T15" fmla="*/ 35 h 223"/>
                  <a:gd name="T16" fmla="*/ 155 w 276"/>
                  <a:gd name="T17" fmla="*/ 159 h 223"/>
                  <a:gd name="T18" fmla="*/ 92 w 276"/>
                  <a:gd name="T19" fmla="*/ 23 h 223"/>
                  <a:gd name="T20" fmla="*/ 119 w 276"/>
                  <a:gd name="T21" fmla="*/ 23 h 223"/>
                  <a:gd name="T22" fmla="*/ 119 w 276"/>
                  <a:gd name="T23" fmla="*/ 0 h 223"/>
                  <a:gd name="T24" fmla="*/ 57 w 276"/>
                  <a:gd name="T25" fmla="*/ 1 h 223"/>
                  <a:gd name="T26" fmla="*/ 0 w 276"/>
                  <a:gd name="T27" fmla="*/ 0 h 223"/>
                  <a:gd name="T28" fmla="*/ 0 w 276"/>
                  <a:gd name="T29" fmla="*/ 23 h 223"/>
                  <a:gd name="T30" fmla="*/ 32 w 276"/>
                  <a:gd name="T31" fmla="*/ 23 h 223"/>
                  <a:gd name="T32" fmla="*/ 119 w 276"/>
                  <a:gd name="T33" fmla="*/ 211 h 223"/>
                  <a:gd name="T34" fmla="*/ 138 w 276"/>
                  <a:gd name="T35" fmla="*/ 223 h 223"/>
                  <a:gd name="T36" fmla="*/ 156 w 276"/>
                  <a:gd name="T37" fmla="*/ 211 h 223"/>
                  <a:gd name="T38" fmla="*/ 239 w 276"/>
                  <a:gd name="T39" fmla="*/ 34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6" h="223">
                    <a:moveTo>
                      <a:pt x="239" y="34"/>
                    </a:moveTo>
                    <a:cubicBezTo>
                      <a:pt x="242" y="27"/>
                      <a:pt x="244" y="23"/>
                      <a:pt x="276" y="23"/>
                    </a:cubicBezTo>
                    <a:lnTo>
                      <a:pt x="276" y="0"/>
                    </a:lnTo>
                    <a:cubicBezTo>
                      <a:pt x="264" y="1"/>
                      <a:pt x="249" y="1"/>
                      <a:pt x="237" y="1"/>
                    </a:cubicBezTo>
                    <a:cubicBezTo>
                      <a:pt x="224" y="1"/>
                      <a:pt x="202" y="0"/>
                      <a:pt x="191" y="0"/>
                    </a:cubicBezTo>
                    <a:lnTo>
                      <a:pt x="191" y="23"/>
                    </a:lnTo>
                    <a:cubicBezTo>
                      <a:pt x="201" y="23"/>
                      <a:pt x="215" y="25"/>
                      <a:pt x="215" y="29"/>
                    </a:cubicBezTo>
                    <a:cubicBezTo>
                      <a:pt x="215" y="29"/>
                      <a:pt x="215" y="30"/>
                      <a:pt x="213" y="35"/>
                    </a:cubicBezTo>
                    <a:lnTo>
                      <a:pt x="155" y="159"/>
                    </a:lnTo>
                    <a:lnTo>
                      <a:pt x="92" y="23"/>
                    </a:lnTo>
                    <a:lnTo>
                      <a:pt x="119" y="23"/>
                    </a:lnTo>
                    <a:lnTo>
                      <a:pt x="119" y="0"/>
                    </a:lnTo>
                    <a:cubicBezTo>
                      <a:pt x="102" y="1"/>
                      <a:pt x="57" y="1"/>
                      <a:pt x="57" y="1"/>
                    </a:cubicBezTo>
                    <a:cubicBezTo>
                      <a:pt x="43" y="1"/>
                      <a:pt x="20" y="0"/>
                      <a:pt x="0" y="0"/>
                    </a:cubicBezTo>
                    <a:lnTo>
                      <a:pt x="0" y="23"/>
                    </a:lnTo>
                    <a:lnTo>
                      <a:pt x="32" y="23"/>
                    </a:lnTo>
                    <a:lnTo>
                      <a:pt x="119" y="211"/>
                    </a:lnTo>
                    <a:cubicBezTo>
                      <a:pt x="125" y="223"/>
                      <a:pt x="132" y="223"/>
                      <a:pt x="138" y="223"/>
                    </a:cubicBezTo>
                    <a:cubicBezTo>
                      <a:pt x="146" y="223"/>
                      <a:pt x="151" y="222"/>
                      <a:pt x="156" y="211"/>
                    </a:cubicBezTo>
                    <a:lnTo>
                      <a:pt x="239" y="34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258" name="Freeform 187">
                <a:extLst>
                  <a:ext uri="{FF2B5EF4-FFF2-40B4-BE49-F238E27FC236}">
                    <a16:creationId xmlns:a16="http://schemas.microsoft.com/office/drawing/2014/main" id="{2F679FE3-7971-4A24-915B-E063C75FB9A3}"/>
                  </a:ext>
                </a:extLst>
              </p:cNvPr>
              <p:cNvSpPr>
                <a:spLocks noEditPoints="1"/>
              </p:cNvSpPr>
              <p:nvPr>
                <p:custDataLst>
                  <p:tags r:id="rId259"/>
                </p:custDataLst>
              </p:nvPr>
            </p:nvSpPr>
            <p:spPr bwMode="auto">
              <a:xfrm>
                <a:off x="2717800" y="6173788"/>
                <a:ext cx="49213" cy="73025"/>
              </a:xfrm>
              <a:custGeom>
                <a:avLst/>
                <a:gdLst>
                  <a:gd name="T0" fmla="*/ 162 w 162"/>
                  <a:gd name="T1" fmla="*/ 120 h 238"/>
                  <a:gd name="T2" fmla="*/ 142 w 162"/>
                  <a:gd name="T3" fmla="*/ 30 h 238"/>
                  <a:gd name="T4" fmla="*/ 81 w 162"/>
                  <a:gd name="T5" fmla="*/ 0 h 238"/>
                  <a:gd name="T6" fmla="*/ 0 w 162"/>
                  <a:gd name="T7" fmla="*/ 120 h 238"/>
                  <a:gd name="T8" fmla="*/ 81 w 162"/>
                  <a:gd name="T9" fmla="*/ 238 h 238"/>
                  <a:gd name="T10" fmla="*/ 162 w 162"/>
                  <a:gd name="T11" fmla="*/ 120 h 238"/>
                  <a:gd name="T12" fmla="*/ 81 w 162"/>
                  <a:gd name="T13" fmla="*/ 228 h 238"/>
                  <a:gd name="T14" fmla="*/ 37 w 162"/>
                  <a:gd name="T15" fmla="*/ 190 h 238"/>
                  <a:gd name="T16" fmla="*/ 32 w 162"/>
                  <a:gd name="T17" fmla="*/ 115 h 238"/>
                  <a:gd name="T18" fmla="*/ 37 w 162"/>
                  <a:gd name="T19" fmla="*/ 44 h 238"/>
                  <a:gd name="T20" fmla="*/ 81 w 162"/>
                  <a:gd name="T21" fmla="*/ 9 h 238"/>
                  <a:gd name="T22" fmla="*/ 125 w 162"/>
                  <a:gd name="T23" fmla="*/ 41 h 238"/>
                  <a:gd name="T24" fmla="*/ 130 w 162"/>
                  <a:gd name="T25" fmla="*/ 115 h 238"/>
                  <a:gd name="T26" fmla="*/ 126 w 162"/>
                  <a:gd name="T27" fmla="*/ 189 h 238"/>
                  <a:gd name="T28" fmla="*/ 81 w 162"/>
                  <a:gd name="T29" fmla="*/ 228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2" h="238">
                    <a:moveTo>
                      <a:pt x="162" y="120"/>
                    </a:moveTo>
                    <a:cubicBezTo>
                      <a:pt x="162" y="82"/>
                      <a:pt x="158" y="54"/>
                      <a:pt x="142" y="30"/>
                    </a:cubicBezTo>
                    <a:cubicBezTo>
                      <a:pt x="131" y="14"/>
                      <a:pt x="109" y="0"/>
                      <a:pt x="81" y="0"/>
                    </a:cubicBezTo>
                    <a:cubicBezTo>
                      <a:pt x="0" y="0"/>
                      <a:pt x="0" y="95"/>
                      <a:pt x="0" y="120"/>
                    </a:cubicBezTo>
                    <a:cubicBezTo>
                      <a:pt x="0" y="145"/>
                      <a:pt x="0" y="238"/>
                      <a:pt x="81" y="238"/>
                    </a:cubicBezTo>
                    <a:cubicBezTo>
                      <a:pt x="162" y="238"/>
                      <a:pt x="162" y="145"/>
                      <a:pt x="162" y="120"/>
                    </a:cubicBezTo>
                    <a:close/>
                    <a:moveTo>
                      <a:pt x="81" y="228"/>
                    </a:moveTo>
                    <a:cubicBezTo>
                      <a:pt x="65" y="228"/>
                      <a:pt x="44" y="219"/>
                      <a:pt x="37" y="190"/>
                    </a:cubicBezTo>
                    <a:cubicBezTo>
                      <a:pt x="32" y="170"/>
                      <a:pt x="32" y="141"/>
                      <a:pt x="32" y="115"/>
                    </a:cubicBezTo>
                    <a:cubicBezTo>
                      <a:pt x="32" y="90"/>
                      <a:pt x="32" y="63"/>
                      <a:pt x="37" y="44"/>
                    </a:cubicBezTo>
                    <a:cubicBezTo>
                      <a:pt x="45" y="17"/>
                      <a:pt x="67" y="9"/>
                      <a:pt x="81" y="9"/>
                    </a:cubicBezTo>
                    <a:cubicBezTo>
                      <a:pt x="100" y="9"/>
                      <a:pt x="118" y="21"/>
                      <a:pt x="125" y="41"/>
                    </a:cubicBezTo>
                    <a:cubicBezTo>
                      <a:pt x="130" y="60"/>
                      <a:pt x="130" y="85"/>
                      <a:pt x="130" y="115"/>
                    </a:cubicBezTo>
                    <a:cubicBezTo>
                      <a:pt x="130" y="141"/>
                      <a:pt x="130" y="167"/>
                      <a:pt x="126" y="189"/>
                    </a:cubicBezTo>
                    <a:cubicBezTo>
                      <a:pt x="119" y="221"/>
                      <a:pt x="95" y="228"/>
                      <a:pt x="81" y="228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271BE9C-BB2F-441C-BC6E-5B96D52F8A85}"/>
                </a:ext>
              </a:extLst>
            </p:cNvPr>
            <p:cNvSpPr/>
            <p:nvPr/>
          </p:nvSpPr>
          <p:spPr>
            <a:xfrm>
              <a:off x="856263" y="4657069"/>
              <a:ext cx="355898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  <a:latin typeface="Garamond" panose="02020404030301010803" pitchFamily="18" charset="0"/>
                </a:rPr>
                <a:t>Governing</a:t>
              </a:r>
              <a:r>
                <a:rPr lang="en-US" sz="1500" dirty="0">
                  <a:solidFill>
                    <a:srgbClr val="C00000"/>
                  </a:solidFill>
                  <a:latin typeface="Garamond" panose="02020404030301010803" pitchFamily="18" charset="0"/>
                </a:rPr>
                <a:t> </a:t>
              </a:r>
              <a:r>
                <a:rPr lang="en-US" dirty="0">
                  <a:solidFill>
                    <a:srgbClr val="C00000"/>
                  </a:solidFill>
                  <a:latin typeface="Garamond" panose="02020404030301010803" pitchFamily="18" charset="0"/>
                </a:rPr>
                <a:t>ODE for inertial particles:</a:t>
              </a:r>
            </a:p>
            <a:p>
              <a:pPr algn="ctr"/>
              <a:r>
                <a:rPr lang="en-US" dirty="0">
                  <a:solidFill>
                    <a:srgbClr val="C00000"/>
                  </a:solidFill>
                  <a:latin typeface="Garamond" panose="02020404030301010803" pitchFamily="18" charset="0"/>
                </a:rPr>
                <a:t>simplified Maxey-Riley equation</a:t>
              </a:r>
              <a:endParaRPr lang="en-US" sz="1500" dirty="0">
                <a:latin typeface="Garamond" panose="02020404030301010803" pitchFamily="18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D235E81-2075-48DD-B8CA-2657E6256530}"/>
                </a:ext>
              </a:extLst>
            </p:cNvPr>
            <p:cNvSpPr/>
            <p:nvPr/>
          </p:nvSpPr>
          <p:spPr>
            <a:xfrm>
              <a:off x="749976" y="4651655"/>
              <a:ext cx="3771561" cy="1882638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Garamond" panose="02020404030301010803" pitchFamily="18" charset="0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865A87C4-50F4-40FD-82DD-747275119FBF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4875564" y="4948157"/>
            <a:ext cx="2645569" cy="639366"/>
            <a:chOff x="5657850" y="3741738"/>
            <a:chExt cx="3527425" cy="852488"/>
          </a:xfrm>
        </p:grpSpPr>
        <p:sp>
          <p:nvSpPr>
            <p:cNvPr id="54" name="Freeform 43 1">
              <a:extLst>
                <a:ext uri="{FF2B5EF4-FFF2-40B4-BE49-F238E27FC236}">
                  <a16:creationId xmlns:a16="http://schemas.microsoft.com/office/drawing/2014/main" id="{17F28BF5-6273-4973-9D55-8B6C88C43B01}"/>
                </a:ext>
              </a:extLst>
            </p:cNvPr>
            <p:cNvSpPr>
              <a:spLocks noEditPoints="1"/>
            </p:cNvSpPr>
            <p:nvPr>
              <p:custDataLst>
                <p:tags r:id="rId151"/>
              </p:custDataLst>
            </p:nvPr>
          </p:nvSpPr>
          <p:spPr bwMode="auto">
            <a:xfrm>
              <a:off x="5657850" y="3789363"/>
              <a:ext cx="153988" cy="282575"/>
            </a:xfrm>
            <a:custGeom>
              <a:avLst/>
              <a:gdLst>
                <a:gd name="T0" fmla="*/ 194 w 262"/>
                <a:gd name="T1" fmla="*/ 12 h 449"/>
                <a:gd name="T2" fmla="*/ 195 w 262"/>
                <a:gd name="T3" fmla="*/ 5 h 449"/>
                <a:gd name="T4" fmla="*/ 189 w 262"/>
                <a:gd name="T5" fmla="*/ 0 h 449"/>
                <a:gd name="T6" fmla="*/ 182 w 262"/>
                <a:gd name="T7" fmla="*/ 10 h 449"/>
                <a:gd name="T8" fmla="*/ 153 w 262"/>
                <a:gd name="T9" fmla="*/ 125 h 449"/>
                <a:gd name="T10" fmla="*/ 0 w 262"/>
                <a:gd name="T11" fmla="*/ 262 h 449"/>
                <a:gd name="T12" fmla="*/ 96 w 262"/>
                <a:gd name="T13" fmla="*/ 352 h 449"/>
                <a:gd name="T14" fmla="*/ 85 w 262"/>
                <a:gd name="T15" fmla="*/ 399 h 449"/>
                <a:gd name="T16" fmla="*/ 74 w 262"/>
                <a:gd name="T17" fmla="*/ 443 h 449"/>
                <a:gd name="T18" fmla="*/ 80 w 262"/>
                <a:gd name="T19" fmla="*/ 449 h 449"/>
                <a:gd name="T20" fmla="*/ 85 w 262"/>
                <a:gd name="T21" fmla="*/ 447 h 449"/>
                <a:gd name="T22" fmla="*/ 90 w 262"/>
                <a:gd name="T23" fmla="*/ 427 h 449"/>
                <a:gd name="T24" fmla="*/ 109 w 262"/>
                <a:gd name="T25" fmla="*/ 352 h 449"/>
                <a:gd name="T26" fmla="*/ 262 w 262"/>
                <a:gd name="T27" fmla="*/ 216 h 449"/>
                <a:gd name="T28" fmla="*/ 166 w 262"/>
                <a:gd name="T29" fmla="*/ 125 h 449"/>
                <a:gd name="T30" fmla="*/ 194 w 262"/>
                <a:gd name="T31" fmla="*/ 12 h 449"/>
                <a:gd name="T32" fmla="*/ 99 w 262"/>
                <a:gd name="T33" fmla="*/ 341 h 449"/>
                <a:gd name="T34" fmla="*/ 33 w 262"/>
                <a:gd name="T35" fmla="*/ 272 h 449"/>
                <a:gd name="T36" fmla="*/ 150 w 262"/>
                <a:gd name="T37" fmla="*/ 136 h 449"/>
                <a:gd name="T38" fmla="*/ 99 w 262"/>
                <a:gd name="T39" fmla="*/ 341 h 449"/>
                <a:gd name="T40" fmla="*/ 163 w 262"/>
                <a:gd name="T41" fmla="*/ 136 h 449"/>
                <a:gd name="T42" fmla="*/ 229 w 262"/>
                <a:gd name="T43" fmla="*/ 205 h 449"/>
                <a:gd name="T44" fmla="*/ 112 w 262"/>
                <a:gd name="T45" fmla="*/ 341 h 449"/>
                <a:gd name="T46" fmla="*/ 163 w 262"/>
                <a:gd name="T47" fmla="*/ 136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2" h="449">
                  <a:moveTo>
                    <a:pt x="194" y="12"/>
                  </a:moveTo>
                  <a:cubicBezTo>
                    <a:pt x="194" y="11"/>
                    <a:pt x="195" y="6"/>
                    <a:pt x="195" y="5"/>
                  </a:cubicBezTo>
                  <a:cubicBezTo>
                    <a:pt x="195" y="5"/>
                    <a:pt x="195" y="0"/>
                    <a:pt x="189" y="0"/>
                  </a:cubicBezTo>
                  <a:cubicBezTo>
                    <a:pt x="184" y="0"/>
                    <a:pt x="184" y="2"/>
                    <a:pt x="182" y="10"/>
                  </a:cubicBezTo>
                  <a:lnTo>
                    <a:pt x="153" y="125"/>
                  </a:lnTo>
                  <a:cubicBezTo>
                    <a:pt x="74" y="128"/>
                    <a:pt x="0" y="194"/>
                    <a:pt x="0" y="262"/>
                  </a:cubicBezTo>
                  <a:cubicBezTo>
                    <a:pt x="0" y="309"/>
                    <a:pt x="35" y="349"/>
                    <a:pt x="96" y="352"/>
                  </a:cubicBezTo>
                  <a:cubicBezTo>
                    <a:pt x="92" y="368"/>
                    <a:pt x="89" y="384"/>
                    <a:pt x="85" y="399"/>
                  </a:cubicBezTo>
                  <a:cubicBezTo>
                    <a:pt x="79" y="423"/>
                    <a:pt x="74" y="442"/>
                    <a:pt x="74" y="443"/>
                  </a:cubicBezTo>
                  <a:cubicBezTo>
                    <a:pt x="74" y="448"/>
                    <a:pt x="77" y="449"/>
                    <a:pt x="80" y="449"/>
                  </a:cubicBezTo>
                  <a:cubicBezTo>
                    <a:pt x="82" y="449"/>
                    <a:pt x="83" y="448"/>
                    <a:pt x="85" y="447"/>
                  </a:cubicBezTo>
                  <a:cubicBezTo>
                    <a:pt x="86" y="446"/>
                    <a:pt x="89" y="434"/>
                    <a:pt x="90" y="427"/>
                  </a:cubicBezTo>
                  <a:lnTo>
                    <a:pt x="109" y="352"/>
                  </a:lnTo>
                  <a:cubicBezTo>
                    <a:pt x="189" y="350"/>
                    <a:pt x="262" y="282"/>
                    <a:pt x="262" y="216"/>
                  </a:cubicBezTo>
                  <a:cubicBezTo>
                    <a:pt x="262" y="176"/>
                    <a:pt x="235" y="130"/>
                    <a:pt x="166" y="125"/>
                  </a:cubicBezTo>
                  <a:lnTo>
                    <a:pt x="194" y="12"/>
                  </a:lnTo>
                  <a:close/>
                  <a:moveTo>
                    <a:pt x="99" y="341"/>
                  </a:moveTo>
                  <a:cubicBezTo>
                    <a:pt x="69" y="340"/>
                    <a:pt x="33" y="322"/>
                    <a:pt x="33" y="272"/>
                  </a:cubicBezTo>
                  <a:cubicBezTo>
                    <a:pt x="33" y="213"/>
                    <a:pt x="76" y="143"/>
                    <a:pt x="150" y="136"/>
                  </a:cubicBezTo>
                  <a:lnTo>
                    <a:pt x="99" y="341"/>
                  </a:lnTo>
                  <a:close/>
                  <a:moveTo>
                    <a:pt x="163" y="136"/>
                  </a:moveTo>
                  <a:cubicBezTo>
                    <a:pt x="201" y="138"/>
                    <a:pt x="229" y="161"/>
                    <a:pt x="229" y="205"/>
                  </a:cubicBezTo>
                  <a:cubicBezTo>
                    <a:pt x="229" y="264"/>
                    <a:pt x="186" y="335"/>
                    <a:pt x="112" y="341"/>
                  </a:cubicBezTo>
                  <a:lnTo>
                    <a:pt x="163" y="13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55" name="Freeform 44">
              <a:extLst>
                <a:ext uri="{FF2B5EF4-FFF2-40B4-BE49-F238E27FC236}">
                  <a16:creationId xmlns:a16="http://schemas.microsoft.com/office/drawing/2014/main" id="{1F9CBB56-B650-4AA9-9488-25BA46CFF615}"/>
                </a:ext>
              </a:extLst>
            </p:cNvPr>
            <p:cNvSpPr>
              <a:spLocks/>
            </p:cNvSpPr>
            <p:nvPr>
              <p:custDataLst>
                <p:tags r:id="rId152"/>
              </p:custDataLst>
            </p:nvPr>
          </p:nvSpPr>
          <p:spPr bwMode="auto">
            <a:xfrm>
              <a:off x="5827713" y="3741738"/>
              <a:ext cx="69850" cy="138113"/>
            </a:xfrm>
            <a:custGeom>
              <a:avLst/>
              <a:gdLst>
                <a:gd name="T0" fmla="*/ 72 w 118"/>
                <a:gd name="T1" fmla="*/ 81 h 222"/>
                <a:gd name="T2" fmla="*/ 107 w 118"/>
                <a:gd name="T3" fmla="*/ 81 h 222"/>
                <a:gd name="T4" fmla="*/ 118 w 118"/>
                <a:gd name="T5" fmla="*/ 73 h 222"/>
                <a:gd name="T6" fmla="*/ 108 w 118"/>
                <a:gd name="T7" fmla="*/ 68 h 222"/>
                <a:gd name="T8" fmla="*/ 75 w 118"/>
                <a:gd name="T9" fmla="*/ 68 h 222"/>
                <a:gd name="T10" fmla="*/ 88 w 118"/>
                <a:gd name="T11" fmla="*/ 16 h 222"/>
                <a:gd name="T12" fmla="*/ 89 w 118"/>
                <a:gd name="T13" fmla="*/ 12 h 222"/>
                <a:gd name="T14" fmla="*/ 77 w 118"/>
                <a:gd name="T15" fmla="*/ 0 h 222"/>
                <a:gd name="T16" fmla="*/ 60 w 118"/>
                <a:gd name="T17" fmla="*/ 15 h 222"/>
                <a:gd name="T18" fmla="*/ 47 w 118"/>
                <a:gd name="T19" fmla="*/ 68 h 222"/>
                <a:gd name="T20" fmla="*/ 12 w 118"/>
                <a:gd name="T21" fmla="*/ 68 h 222"/>
                <a:gd name="T22" fmla="*/ 0 w 118"/>
                <a:gd name="T23" fmla="*/ 76 h 222"/>
                <a:gd name="T24" fmla="*/ 11 w 118"/>
                <a:gd name="T25" fmla="*/ 81 h 222"/>
                <a:gd name="T26" fmla="*/ 44 w 118"/>
                <a:gd name="T27" fmla="*/ 81 h 222"/>
                <a:gd name="T28" fmla="*/ 23 w 118"/>
                <a:gd name="T29" fmla="*/ 163 h 222"/>
                <a:gd name="T30" fmla="*/ 18 w 118"/>
                <a:gd name="T31" fmla="*/ 189 h 222"/>
                <a:gd name="T32" fmla="*/ 55 w 118"/>
                <a:gd name="T33" fmla="*/ 222 h 222"/>
                <a:gd name="T34" fmla="*/ 116 w 118"/>
                <a:gd name="T35" fmla="*/ 169 h 222"/>
                <a:gd name="T36" fmla="*/ 111 w 118"/>
                <a:gd name="T37" fmla="*/ 164 h 222"/>
                <a:gd name="T38" fmla="*/ 103 w 118"/>
                <a:gd name="T39" fmla="*/ 171 h 222"/>
                <a:gd name="T40" fmla="*/ 57 w 118"/>
                <a:gd name="T41" fmla="*/ 212 h 222"/>
                <a:gd name="T42" fmla="*/ 44 w 118"/>
                <a:gd name="T43" fmla="*/ 195 h 222"/>
                <a:gd name="T44" fmla="*/ 46 w 118"/>
                <a:gd name="T45" fmla="*/ 181 h 222"/>
                <a:gd name="T46" fmla="*/ 72 w 118"/>
                <a:gd name="T47" fmla="*/ 8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8" h="222">
                  <a:moveTo>
                    <a:pt x="72" y="81"/>
                  </a:moveTo>
                  <a:lnTo>
                    <a:pt x="107" y="81"/>
                  </a:lnTo>
                  <a:cubicBezTo>
                    <a:pt x="114" y="81"/>
                    <a:pt x="118" y="81"/>
                    <a:pt x="118" y="73"/>
                  </a:cubicBezTo>
                  <a:cubicBezTo>
                    <a:pt x="118" y="68"/>
                    <a:pt x="114" y="68"/>
                    <a:pt x="108" y="68"/>
                  </a:cubicBezTo>
                  <a:lnTo>
                    <a:pt x="75" y="68"/>
                  </a:lnTo>
                  <a:lnTo>
                    <a:pt x="88" y="16"/>
                  </a:lnTo>
                  <a:cubicBezTo>
                    <a:pt x="88" y="15"/>
                    <a:pt x="89" y="13"/>
                    <a:pt x="89" y="12"/>
                  </a:cubicBezTo>
                  <a:cubicBezTo>
                    <a:pt x="89" y="5"/>
                    <a:pt x="84" y="0"/>
                    <a:pt x="77" y="0"/>
                  </a:cubicBezTo>
                  <a:cubicBezTo>
                    <a:pt x="68" y="0"/>
                    <a:pt x="63" y="6"/>
                    <a:pt x="60" y="15"/>
                  </a:cubicBezTo>
                  <a:cubicBezTo>
                    <a:pt x="58" y="24"/>
                    <a:pt x="62" y="7"/>
                    <a:pt x="47" y="68"/>
                  </a:cubicBezTo>
                  <a:lnTo>
                    <a:pt x="12" y="68"/>
                  </a:lnTo>
                  <a:cubicBezTo>
                    <a:pt x="5" y="68"/>
                    <a:pt x="0" y="68"/>
                    <a:pt x="0" y="76"/>
                  </a:cubicBezTo>
                  <a:cubicBezTo>
                    <a:pt x="0" y="81"/>
                    <a:pt x="5" y="81"/>
                    <a:pt x="11" y="81"/>
                  </a:cubicBezTo>
                  <a:lnTo>
                    <a:pt x="44" y="81"/>
                  </a:lnTo>
                  <a:lnTo>
                    <a:pt x="23" y="163"/>
                  </a:lnTo>
                  <a:cubicBezTo>
                    <a:pt x="21" y="172"/>
                    <a:pt x="18" y="184"/>
                    <a:pt x="18" y="189"/>
                  </a:cubicBezTo>
                  <a:cubicBezTo>
                    <a:pt x="18" y="209"/>
                    <a:pt x="36" y="222"/>
                    <a:pt x="55" y="222"/>
                  </a:cubicBezTo>
                  <a:cubicBezTo>
                    <a:pt x="94" y="222"/>
                    <a:pt x="116" y="173"/>
                    <a:pt x="116" y="169"/>
                  </a:cubicBezTo>
                  <a:cubicBezTo>
                    <a:pt x="116" y="164"/>
                    <a:pt x="112" y="164"/>
                    <a:pt x="111" y="164"/>
                  </a:cubicBezTo>
                  <a:cubicBezTo>
                    <a:pt x="106" y="164"/>
                    <a:pt x="106" y="165"/>
                    <a:pt x="103" y="171"/>
                  </a:cubicBezTo>
                  <a:cubicBezTo>
                    <a:pt x="93" y="193"/>
                    <a:pt x="76" y="212"/>
                    <a:pt x="57" y="212"/>
                  </a:cubicBezTo>
                  <a:cubicBezTo>
                    <a:pt x="49" y="212"/>
                    <a:pt x="44" y="208"/>
                    <a:pt x="44" y="195"/>
                  </a:cubicBezTo>
                  <a:cubicBezTo>
                    <a:pt x="44" y="192"/>
                    <a:pt x="46" y="184"/>
                    <a:pt x="46" y="181"/>
                  </a:cubicBezTo>
                  <a:lnTo>
                    <a:pt x="72" y="8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56" name="Freeform 45 1">
              <a:extLst>
                <a:ext uri="{FF2B5EF4-FFF2-40B4-BE49-F238E27FC236}">
                  <a16:creationId xmlns:a16="http://schemas.microsoft.com/office/drawing/2014/main" id="{DA0BB60E-5EDB-48BE-84B2-52D9D14547EE}"/>
                </a:ext>
              </a:extLst>
            </p:cNvPr>
            <p:cNvSpPr>
              <a:spLocks noEditPoints="1"/>
            </p:cNvSpPr>
            <p:nvPr>
              <p:custDataLst>
                <p:tags r:id="rId153"/>
              </p:custDataLst>
            </p:nvPr>
          </p:nvSpPr>
          <p:spPr bwMode="auto">
            <a:xfrm>
              <a:off x="5829300" y="3938588"/>
              <a:ext cx="96838" cy="149225"/>
            </a:xfrm>
            <a:custGeom>
              <a:avLst/>
              <a:gdLst>
                <a:gd name="T0" fmla="*/ 162 w 162"/>
                <a:gd name="T1" fmla="*/ 120 h 238"/>
                <a:gd name="T2" fmla="*/ 141 w 162"/>
                <a:gd name="T3" fmla="*/ 30 h 238"/>
                <a:gd name="T4" fmla="*/ 81 w 162"/>
                <a:gd name="T5" fmla="*/ 0 h 238"/>
                <a:gd name="T6" fmla="*/ 0 w 162"/>
                <a:gd name="T7" fmla="*/ 120 h 238"/>
                <a:gd name="T8" fmla="*/ 81 w 162"/>
                <a:gd name="T9" fmla="*/ 238 h 238"/>
                <a:gd name="T10" fmla="*/ 162 w 162"/>
                <a:gd name="T11" fmla="*/ 120 h 238"/>
                <a:gd name="T12" fmla="*/ 81 w 162"/>
                <a:gd name="T13" fmla="*/ 229 h 238"/>
                <a:gd name="T14" fmla="*/ 36 w 162"/>
                <a:gd name="T15" fmla="*/ 191 h 238"/>
                <a:gd name="T16" fmla="*/ 32 w 162"/>
                <a:gd name="T17" fmla="*/ 116 h 238"/>
                <a:gd name="T18" fmla="*/ 37 w 162"/>
                <a:gd name="T19" fmla="*/ 44 h 238"/>
                <a:gd name="T20" fmla="*/ 81 w 162"/>
                <a:gd name="T21" fmla="*/ 10 h 238"/>
                <a:gd name="T22" fmla="*/ 124 w 162"/>
                <a:gd name="T23" fmla="*/ 41 h 238"/>
                <a:gd name="T24" fmla="*/ 130 w 162"/>
                <a:gd name="T25" fmla="*/ 116 h 238"/>
                <a:gd name="T26" fmla="*/ 125 w 162"/>
                <a:gd name="T27" fmla="*/ 189 h 238"/>
                <a:gd name="T28" fmla="*/ 81 w 162"/>
                <a:gd name="T29" fmla="*/ 229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2" h="238">
                  <a:moveTo>
                    <a:pt x="162" y="120"/>
                  </a:moveTo>
                  <a:cubicBezTo>
                    <a:pt x="162" y="82"/>
                    <a:pt x="157" y="54"/>
                    <a:pt x="141" y="30"/>
                  </a:cubicBezTo>
                  <a:cubicBezTo>
                    <a:pt x="130" y="14"/>
                    <a:pt x="109" y="0"/>
                    <a:pt x="81" y="0"/>
                  </a:cubicBezTo>
                  <a:cubicBezTo>
                    <a:pt x="0" y="0"/>
                    <a:pt x="0" y="95"/>
                    <a:pt x="0" y="120"/>
                  </a:cubicBezTo>
                  <a:cubicBezTo>
                    <a:pt x="0" y="145"/>
                    <a:pt x="0" y="238"/>
                    <a:pt x="81" y="238"/>
                  </a:cubicBezTo>
                  <a:cubicBezTo>
                    <a:pt x="162" y="238"/>
                    <a:pt x="162" y="145"/>
                    <a:pt x="162" y="120"/>
                  </a:cubicBezTo>
                  <a:close/>
                  <a:moveTo>
                    <a:pt x="81" y="229"/>
                  </a:moveTo>
                  <a:cubicBezTo>
                    <a:pt x="65" y="229"/>
                    <a:pt x="43" y="219"/>
                    <a:pt x="36" y="191"/>
                  </a:cubicBezTo>
                  <a:cubicBezTo>
                    <a:pt x="32" y="170"/>
                    <a:pt x="32" y="141"/>
                    <a:pt x="32" y="116"/>
                  </a:cubicBezTo>
                  <a:cubicBezTo>
                    <a:pt x="32" y="90"/>
                    <a:pt x="32" y="64"/>
                    <a:pt x="37" y="44"/>
                  </a:cubicBezTo>
                  <a:cubicBezTo>
                    <a:pt x="44" y="17"/>
                    <a:pt x="66" y="10"/>
                    <a:pt x="81" y="10"/>
                  </a:cubicBezTo>
                  <a:cubicBezTo>
                    <a:pt x="100" y="10"/>
                    <a:pt x="118" y="21"/>
                    <a:pt x="124" y="41"/>
                  </a:cubicBezTo>
                  <a:cubicBezTo>
                    <a:pt x="130" y="60"/>
                    <a:pt x="130" y="85"/>
                    <a:pt x="130" y="116"/>
                  </a:cubicBezTo>
                  <a:cubicBezTo>
                    <a:pt x="130" y="141"/>
                    <a:pt x="130" y="167"/>
                    <a:pt x="125" y="189"/>
                  </a:cubicBezTo>
                  <a:cubicBezTo>
                    <a:pt x="118" y="221"/>
                    <a:pt x="95" y="229"/>
                    <a:pt x="81" y="22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57" name="Freeform 46 1">
              <a:extLst>
                <a:ext uri="{FF2B5EF4-FFF2-40B4-BE49-F238E27FC236}">
                  <a16:creationId xmlns:a16="http://schemas.microsoft.com/office/drawing/2014/main" id="{4E48B52A-4C4D-491C-9F13-61D304D162F9}"/>
                </a:ext>
              </a:extLst>
            </p:cNvPr>
            <p:cNvSpPr>
              <a:spLocks/>
            </p:cNvSpPr>
            <p:nvPr>
              <p:custDataLst>
                <p:tags r:id="rId154"/>
              </p:custDataLst>
            </p:nvPr>
          </p:nvSpPr>
          <p:spPr bwMode="auto">
            <a:xfrm>
              <a:off x="5980113" y="3771901"/>
              <a:ext cx="68263" cy="312738"/>
            </a:xfrm>
            <a:custGeom>
              <a:avLst/>
              <a:gdLst>
                <a:gd name="T0" fmla="*/ 115 w 115"/>
                <a:gd name="T1" fmla="*/ 494 h 499"/>
                <a:gd name="T2" fmla="*/ 107 w 115"/>
                <a:gd name="T3" fmla="*/ 483 h 499"/>
                <a:gd name="T4" fmla="*/ 29 w 115"/>
                <a:gd name="T5" fmla="*/ 250 h 499"/>
                <a:gd name="T6" fmla="*/ 109 w 115"/>
                <a:gd name="T7" fmla="*/ 14 h 499"/>
                <a:gd name="T8" fmla="*/ 115 w 115"/>
                <a:gd name="T9" fmla="*/ 5 h 499"/>
                <a:gd name="T10" fmla="*/ 110 w 115"/>
                <a:gd name="T11" fmla="*/ 0 h 499"/>
                <a:gd name="T12" fmla="*/ 31 w 115"/>
                <a:gd name="T13" fmla="*/ 97 h 499"/>
                <a:gd name="T14" fmla="*/ 0 w 115"/>
                <a:gd name="T15" fmla="*/ 250 h 499"/>
                <a:gd name="T16" fmla="*/ 33 w 115"/>
                <a:gd name="T17" fmla="*/ 405 h 499"/>
                <a:gd name="T18" fmla="*/ 110 w 115"/>
                <a:gd name="T19" fmla="*/ 499 h 499"/>
                <a:gd name="T20" fmla="*/ 115 w 115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9">
                  <a:moveTo>
                    <a:pt x="115" y="494"/>
                  </a:moveTo>
                  <a:cubicBezTo>
                    <a:pt x="115" y="493"/>
                    <a:pt x="115" y="492"/>
                    <a:pt x="107" y="483"/>
                  </a:cubicBezTo>
                  <a:cubicBezTo>
                    <a:pt x="45" y="420"/>
                    <a:pt x="29" y="326"/>
                    <a:pt x="29" y="250"/>
                  </a:cubicBezTo>
                  <a:cubicBezTo>
                    <a:pt x="29" y="163"/>
                    <a:pt x="48" y="76"/>
                    <a:pt x="109" y="14"/>
                  </a:cubicBezTo>
                  <a:cubicBezTo>
                    <a:pt x="115" y="8"/>
                    <a:pt x="115" y="7"/>
                    <a:pt x="115" y="5"/>
                  </a:cubicBezTo>
                  <a:cubicBezTo>
                    <a:pt x="115" y="2"/>
                    <a:pt x="113" y="0"/>
                    <a:pt x="110" y="0"/>
                  </a:cubicBezTo>
                  <a:cubicBezTo>
                    <a:pt x="105" y="0"/>
                    <a:pt x="61" y="34"/>
                    <a:pt x="31" y="97"/>
                  </a:cubicBezTo>
                  <a:cubicBezTo>
                    <a:pt x="6" y="152"/>
                    <a:pt x="0" y="208"/>
                    <a:pt x="0" y="250"/>
                  </a:cubicBezTo>
                  <a:cubicBezTo>
                    <a:pt x="0" y="289"/>
                    <a:pt x="5" y="349"/>
                    <a:pt x="33" y="405"/>
                  </a:cubicBezTo>
                  <a:cubicBezTo>
                    <a:pt x="63" y="467"/>
                    <a:pt x="105" y="499"/>
                    <a:pt x="110" y="499"/>
                  </a:cubicBezTo>
                  <a:cubicBezTo>
                    <a:pt x="113" y="499"/>
                    <a:pt x="115" y="498"/>
                    <a:pt x="115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58" name="Freeform 47 1">
              <a:extLst>
                <a:ext uri="{FF2B5EF4-FFF2-40B4-BE49-F238E27FC236}">
                  <a16:creationId xmlns:a16="http://schemas.microsoft.com/office/drawing/2014/main" id="{A77C9F28-CEB1-4F79-B3BC-D037571FD547}"/>
                </a:ext>
              </a:extLst>
            </p:cNvPr>
            <p:cNvSpPr>
              <a:spLocks/>
            </p:cNvSpPr>
            <p:nvPr>
              <p:custDataLst>
                <p:tags r:id="rId155"/>
              </p:custDataLst>
            </p:nvPr>
          </p:nvSpPr>
          <p:spPr bwMode="auto">
            <a:xfrm>
              <a:off x="6072188" y="3868738"/>
              <a:ext cx="166688" cy="138113"/>
            </a:xfrm>
            <a:custGeom>
              <a:avLst/>
              <a:gdLst>
                <a:gd name="T0" fmla="*/ 162 w 281"/>
                <a:gd name="T1" fmla="*/ 99 h 221"/>
                <a:gd name="T2" fmla="*/ 220 w 281"/>
                <a:gd name="T3" fmla="*/ 34 h 221"/>
                <a:gd name="T4" fmla="*/ 271 w 281"/>
                <a:gd name="T5" fmla="*/ 23 h 221"/>
                <a:gd name="T6" fmla="*/ 271 w 281"/>
                <a:gd name="T7" fmla="*/ 0 h 221"/>
                <a:gd name="T8" fmla="*/ 225 w 281"/>
                <a:gd name="T9" fmla="*/ 1 h 221"/>
                <a:gd name="T10" fmla="*/ 174 w 281"/>
                <a:gd name="T11" fmla="*/ 0 h 221"/>
                <a:gd name="T12" fmla="*/ 174 w 281"/>
                <a:gd name="T13" fmla="*/ 23 h 221"/>
                <a:gd name="T14" fmla="*/ 193 w 281"/>
                <a:gd name="T15" fmla="*/ 28 h 221"/>
                <a:gd name="T16" fmla="*/ 189 w 281"/>
                <a:gd name="T17" fmla="*/ 34 h 221"/>
                <a:gd name="T18" fmla="*/ 147 w 281"/>
                <a:gd name="T19" fmla="*/ 81 h 221"/>
                <a:gd name="T20" fmla="*/ 98 w 281"/>
                <a:gd name="T21" fmla="*/ 23 h 221"/>
                <a:gd name="T22" fmla="*/ 118 w 281"/>
                <a:gd name="T23" fmla="*/ 23 h 221"/>
                <a:gd name="T24" fmla="*/ 118 w 281"/>
                <a:gd name="T25" fmla="*/ 0 h 221"/>
                <a:gd name="T26" fmla="*/ 57 w 281"/>
                <a:gd name="T27" fmla="*/ 1 h 221"/>
                <a:gd name="T28" fmla="*/ 3 w 281"/>
                <a:gd name="T29" fmla="*/ 0 h 221"/>
                <a:gd name="T30" fmla="*/ 3 w 281"/>
                <a:gd name="T31" fmla="*/ 23 h 221"/>
                <a:gd name="T32" fmla="*/ 38 w 281"/>
                <a:gd name="T33" fmla="*/ 23 h 221"/>
                <a:gd name="T34" fmla="*/ 116 w 281"/>
                <a:gd name="T35" fmla="*/ 115 h 221"/>
                <a:gd name="T36" fmla="*/ 50 w 281"/>
                <a:gd name="T37" fmla="*/ 188 h 221"/>
                <a:gd name="T38" fmla="*/ 0 w 281"/>
                <a:gd name="T39" fmla="*/ 198 h 221"/>
                <a:gd name="T40" fmla="*/ 0 w 281"/>
                <a:gd name="T41" fmla="*/ 221 h 221"/>
                <a:gd name="T42" fmla="*/ 46 w 281"/>
                <a:gd name="T43" fmla="*/ 220 h 221"/>
                <a:gd name="T44" fmla="*/ 97 w 281"/>
                <a:gd name="T45" fmla="*/ 221 h 221"/>
                <a:gd name="T46" fmla="*/ 97 w 281"/>
                <a:gd name="T47" fmla="*/ 198 h 221"/>
                <a:gd name="T48" fmla="*/ 79 w 281"/>
                <a:gd name="T49" fmla="*/ 192 h 221"/>
                <a:gd name="T50" fmla="*/ 82 w 281"/>
                <a:gd name="T51" fmla="*/ 187 h 221"/>
                <a:gd name="T52" fmla="*/ 131 w 281"/>
                <a:gd name="T53" fmla="*/ 133 h 221"/>
                <a:gd name="T54" fmla="*/ 186 w 281"/>
                <a:gd name="T55" fmla="*/ 198 h 221"/>
                <a:gd name="T56" fmla="*/ 166 w 281"/>
                <a:gd name="T57" fmla="*/ 198 h 221"/>
                <a:gd name="T58" fmla="*/ 166 w 281"/>
                <a:gd name="T59" fmla="*/ 221 h 221"/>
                <a:gd name="T60" fmla="*/ 226 w 281"/>
                <a:gd name="T61" fmla="*/ 220 h 221"/>
                <a:gd name="T62" fmla="*/ 281 w 281"/>
                <a:gd name="T63" fmla="*/ 221 h 221"/>
                <a:gd name="T64" fmla="*/ 281 w 281"/>
                <a:gd name="T65" fmla="*/ 198 h 221"/>
                <a:gd name="T66" fmla="*/ 245 w 281"/>
                <a:gd name="T67" fmla="*/ 198 h 221"/>
                <a:gd name="T68" fmla="*/ 162 w 281"/>
                <a:gd name="T69" fmla="*/ 99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1" h="221">
                  <a:moveTo>
                    <a:pt x="162" y="99"/>
                  </a:moveTo>
                  <a:lnTo>
                    <a:pt x="220" y="34"/>
                  </a:lnTo>
                  <a:cubicBezTo>
                    <a:pt x="226" y="27"/>
                    <a:pt x="229" y="23"/>
                    <a:pt x="271" y="23"/>
                  </a:cubicBezTo>
                  <a:lnTo>
                    <a:pt x="271" y="0"/>
                  </a:lnTo>
                  <a:cubicBezTo>
                    <a:pt x="253" y="1"/>
                    <a:pt x="227" y="1"/>
                    <a:pt x="225" y="1"/>
                  </a:cubicBezTo>
                  <a:cubicBezTo>
                    <a:pt x="212" y="1"/>
                    <a:pt x="188" y="0"/>
                    <a:pt x="174" y="0"/>
                  </a:cubicBezTo>
                  <a:lnTo>
                    <a:pt x="174" y="23"/>
                  </a:lnTo>
                  <a:cubicBezTo>
                    <a:pt x="181" y="23"/>
                    <a:pt x="187" y="24"/>
                    <a:pt x="193" y="28"/>
                  </a:cubicBezTo>
                  <a:cubicBezTo>
                    <a:pt x="191" y="31"/>
                    <a:pt x="191" y="32"/>
                    <a:pt x="189" y="34"/>
                  </a:cubicBezTo>
                  <a:lnTo>
                    <a:pt x="147" y="81"/>
                  </a:lnTo>
                  <a:lnTo>
                    <a:pt x="98" y="23"/>
                  </a:lnTo>
                  <a:lnTo>
                    <a:pt x="118" y="23"/>
                  </a:lnTo>
                  <a:lnTo>
                    <a:pt x="118" y="0"/>
                  </a:lnTo>
                  <a:cubicBezTo>
                    <a:pt x="105" y="0"/>
                    <a:pt x="73" y="1"/>
                    <a:pt x="57" y="1"/>
                  </a:cubicBezTo>
                  <a:cubicBezTo>
                    <a:pt x="41" y="1"/>
                    <a:pt x="19" y="0"/>
                    <a:pt x="3" y="0"/>
                  </a:cubicBezTo>
                  <a:lnTo>
                    <a:pt x="3" y="23"/>
                  </a:lnTo>
                  <a:lnTo>
                    <a:pt x="38" y="23"/>
                  </a:lnTo>
                  <a:lnTo>
                    <a:pt x="116" y="115"/>
                  </a:lnTo>
                  <a:lnTo>
                    <a:pt x="50" y="188"/>
                  </a:lnTo>
                  <a:cubicBezTo>
                    <a:pt x="42" y="198"/>
                    <a:pt x="24" y="198"/>
                    <a:pt x="0" y="198"/>
                  </a:cubicBezTo>
                  <a:lnTo>
                    <a:pt x="0" y="221"/>
                  </a:lnTo>
                  <a:cubicBezTo>
                    <a:pt x="18" y="220"/>
                    <a:pt x="43" y="220"/>
                    <a:pt x="46" y="220"/>
                  </a:cubicBezTo>
                  <a:cubicBezTo>
                    <a:pt x="58" y="220"/>
                    <a:pt x="87" y="221"/>
                    <a:pt x="97" y="221"/>
                  </a:cubicBezTo>
                  <a:lnTo>
                    <a:pt x="97" y="198"/>
                  </a:lnTo>
                  <a:cubicBezTo>
                    <a:pt x="88" y="198"/>
                    <a:pt x="79" y="195"/>
                    <a:pt x="79" y="192"/>
                  </a:cubicBezTo>
                  <a:cubicBezTo>
                    <a:pt x="79" y="192"/>
                    <a:pt x="79" y="191"/>
                    <a:pt x="82" y="187"/>
                  </a:cubicBezTo>
                  <a:lnTo>
                    <a:pt x="131" y="133"/>
                  </a:lnTo>
                  <a:lnTo>
                    <a:pt x="186" y="198"/>
                  </a:lnTo>
                  <a:lnTo>
                    <a:pt x="166" y="198"/>
                  </a:lnTo>
                  <a:lnTo>
                    <a:pt x="166" y="221"/>
                  </a:lnTo>
                  <a:cubicBezTo>
                    <a:pt x="179" y="221"/>
                    <a:pt x="210" y="220"/>
                    <a:pt x="226" y="220"/>
                  </a:cubicBezTo>
                  <a:cubicBezTo>
                    <a:pt x="242" y="220"/>
                    <a:pt x="264" y="221"/>
                    <a:pt x="281" y="221"/>
                  </a:cubicBezTo>
                  <a:lnTo>
                    <a:pt x="281" y="198"/>
                  </a:lnTo>
                  <a:lnTo>
                    <a:pt x="245" y="198"/>
                  </a:lnTo>
                  <a:lnTo>
                    <a:pt x="162" y="9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59" name="Freeform 48 1">
              <a:extLst>
                <a:ext uri="{FF2B5EF4-FFF2-40B4-BE49-F238E27FC236}">
                  <a16:creationId xmlns:a16="http://schemas.microsoft.com/office/drawing/2014/main" id="{E5EAC43A-B4F8-4D4E-90D5-EEB151E8703B}"/>
                </a:ext>
              </a:extLst>
            </p:cNvPr>
            <p:cNvSpPr>
              <a:spLocks/>
            </p:cNvSpPr>
            <p:nvPr>
              <p:custDataLst>
                <p:tags r:id="rId156"/>
              </p:custDataLst>
            </p:nvPr>
          </p:nvSpPr>
          <p:spPr bwMode="auto">
            <a:xfrm>
              <a:off x="6273800" y="3771901"/>
              <a:ext cx="68263" cy="312738"/>
            </a:xfrm>
            <a:custGeom>
              <a:avLst/>
              <a:gdLst>
                <a:gd name="T0" fmla="*/ 116 w 116"/>
                <a:gd name="T1" fmla="*/ 494 h 499"/>
                <a:gd name="T2" fmla="*/ 107 w 116"/>
                <a:gd name="T3" fmla="*/ 483 h 499"/>
                <a:gd name="T4" fmla="*/ 29 w 116"/>
                <a:gd name="T5" fmla="*/ 250 h 499"/>
                <a:gd name="T6" fmla="*/ 109 w 116"/>
                <a:gd name="T7" fmla="*/ 14 h 499"/>
                <a:gd name="T8" fmla="*/ 116 w 116"/>
                <a:gd name="T9" fmla="*/ 5 h 499"/>
                <a:gd name="T10" fmla="*/ 111 w 116"/>
                <a:gd name="T11" fmla="*/ 0 h 499"/>
                <a:gd name="T12" fmla="*/ 31 w 116"/>
                <a:gd name="T13" fmla="*/ 97 h 499"/>
                <a:gd name="T14" fmla="*/ 0 w 116"/>
                <a:gd name="T15" fmla="*/ 250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3"/>
                    <a:pt x="116" y="492"/>
                    <a:pt x="107" y="483"/>
                  </a:cubicBezTo>
                  <a:cubicBezTo>
                    <a:pt x="45" y="420"/>
                    <a:pt x="29" y="326"/>
                    <a:pt x="29" y="250"/>
                  </a:cubicBezTo>
                  <a:cubicBezTo>
                    <a:pt x="29" y="163"/>
                    <a:pt x="48" y="76"/>
                    <a:pt x="109" y="14"/>
                  </a:cubicBezTo>
                  <a:cubicBezTo>
                    <a:pt x="116" y="8"/>
                    <a:pt x="116" y="7"/>
                    <a:pt x="116" y="5"/>
                  </a:cubicBezTo>
                  <a:cubicBezTo>
                    <a:pt x="116" y="2"/>
                    <a:pt x="114" y="0"/>
                    <a:pt x="111" y="0"/>
                  </a:cubicBezTo>
                  <a:cubicBezTo>
                    <a:pt x="106" y="0"/>
                    <a:pt x="61" y="34"/>
                    <a:pt x="31" y="97"/>
                  </a:cubicBezTo>
                  <a:cubicBezTo>
                    <a:pt x="6" y="152"/>
                    <a:pt x="0" y="208"/>
                    <a:pt x="0" y="250"/>
                  </a:cubicBezTo>
                  <a:cubicBezTo>
                    <a:pt x="0" y="289"/>
                    <a:pt x="5" y="349"/>
                    <a:pt x="33" y="405"/>
                  </a:cubicBezTo>
                  <a:cubicBezTo>
                    <a:pt x="63" y="467"/>
                    <a:pt x="106" y="499"/>
                    <a:pt x="111" y="499"/>
                  </a:cubicBezTo>
                  <a:cubicBezTo>
                    <a:pt x="114" y="499"/>
                    <a:pt x="116" y="498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60" name="Freeform 49 1">
              <a:extLst>
                <a:ext uri="{FF2B5EF4-FFF2-40B4-BE49-F238E27FC236}">
                  <a16:creationId xmlns:a16="http://schemas.microsoft.com/office/drawing/2014/main" id="{AB7614FF-9741-4E65-88D9-E612E123405D}"/>
                </a:ext>
              </a:extLst>
            </p:cNvPr>
            <p:cNvSpPr>
              <a:spLocks noEditPoints="1"/>
            </p:cNvSpPr>
            <p:nvPr>
              <p:custDataLst>
                <p:tags r:id="rId157"/>
              </p:custDataLst>
            </p:nvPr>
          </p:nvSpPr>
          <p:spPr bwMode="auto">
            <a:xfrm>
              <a:off x="6370638" y="3798888"/>
              <a:ext cx="123825" cy="214313"/>
            </a:xfrm>
            <a:custGeom>
              <a:avLst/>
              <a:gdLst>
                <a:gd name="T0" fmla="*/ 210 w 210"/>
                <a:gd name="T1" fmla="*/ 173 h 343"/>
                <a:gd name="T2" fmla="*/ 190 w 210"/>
                <a:gd name="T3" fmla="*/ 56 h 343"/>
                <a:gd name="T4" fmla="*/ 105 w 210"/>
                <a:gd name="T5" fmla="*/ 0 h 343"/>
                <a:gd name="T6" fmla="*/ 18 w 210"/>
                <a:gd name="T7" fmla="*/ 59 h 343"/>
                <a:gd name="T8" fmla="*/ 0 w 210"/>
                <a:gd name="T9" fmla="*/ 173 h 343"/>
                <a:gd name="T10" fmla="*/ 22 w 210"/>
                <a:gd name="T11" fmla="*/ 293 h 343"/>
                <a:gd name="T12" fmla="*/ 104 w 210"/>
                <a:gd name="T13" fmla="*/ 343 h 343"/>
                <a:gd name="T14" fmla="*/ 191 w 210"/>
                <a:gd name="T15" fmla="*/ 285 h 343"/>
                <a:gd name="T16" fmla="*/ 210 w 210"/>
                <a:gd name="T17" fmla="*/ 173 h 343"/>
                <a:gd name="T18" fmla="*/ 104 w 210"/>
                <a:gd name="T19" fmla="*/ 332 h 343"/>
                <a:gd name="T20" fmla="*/ 47 w 210"/>
                <a:gd name="T21" fmla="*/ 272 h 343"/>
                <a:gd name="T22" fmla="*/ 41 w 210"/>
                <a:gd name="T23" fmla="*/ 167 h 343"/>
                <a:gd name="T24" fmla="*/ 45 w 210"/>
                <a:gd name="T25" fmla="*/ 75 h 343"/>
                <a:gd name="T26" fmla="*/ 104 w 210"/>
                <a:gd name="T27" fmla="*/ 11 h 343"/>
                <a:gd name="T28" fmla="*/ 163 w 210"/>
                <a:gd name="T29" fmla="*/ 69 h 343"/>
                <a:gd name="T30" fmla="*/ 168 w 210"/>
                <a:gd name="T31" fmla="*/ 167 h 343"/>
                <a:gd name="T32" fmla="*/ 163 w 210"/>
                <a:gd name="T33" fmla="*/ 270 h 343"/>
                <a:gd name="T34" fmla="*/ 104 w 210"/>
                <a:gd name="T35" fmla="*/ 332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0" h="343">
                  <a:moveTo>
                    <a:pt x="210" y="173"/>
                  </a:moveTo>
                  <a:cubicBezTo>
                    <a:pt x="210" y="133"/>
                    <a:pt x="207" y="93"/>
                    <a:pt x="190" y="56"/>
                  </a:cubicBezTo>
                  <a:cubicBezTo>
                    <a:pt x="167" y="8"/>
                    <a:pt x="126" y="0"/>
                    <a:pt x="105" y="0"/>
                  </a:cubicBezTo>
                  <a:cubicBezTo>
                    <a:pt x="75" y="0"/>
                    <a:pt x="39" y="13"/>
                    <a:pt x="18" y="59"/>
                  </a:cubicBezTo>
                  <a:cubicBezTo>
                    <a:pt x="2" y="94"/>
                    <a:pt x="0" y="133"/>
                    <a:pt x="0" y="173"/>
                  </a:cubicBezTo>
                  <a:cubicBezTo>
                    <a:pt x="0" y="210"/>
                    <a:pt x="2" y="255"/>
                    <a:pt x="22" y="293"/>
                  </a:cubicBezTo>
                  <a:cubicBezTo>
                    <a:pt x="44" y="333"/>
                    <a:pt x="80" y="343"/>
                    <a:pt x="104" y="343"/>
                  </a:cubicBezTo>
                  <a:cubicBezTo>
                    <a:pt x="131" y="343"/>
                    <a:pt x="169" y="333"/>
                    <a:pt x="191" y="285"/>
                  </a:cubicBezTo>
                  <a:cubicBezTo>
                    <a:pt x="207" y="251"/>
                    <a:pt x="210" y="212"/>
                    <a:pt x="210" y="173"/>
                  </a:cubicBezTo>
                  <a:close/>
                  <a:moveTo>
                    <a:pt x="104" y="332"/>
                  </a:moveTo>
                  <a:cubicBezTo>
                    <a:pt x="85" y="332"/>
                    <a:pt x="56" y="320"/>
                    <a:pt x="47" y="272"/>
                  </a:cubicBezTo>
                  <a:cubicBezTo>
                    <a:pt x="41" y="242"/>
                    <a:pt x="41" y="196"/>
                    <a:pt x="41" y="167"/>
                  </a:cubicBezTo>
                  <a:cubicBezTo>
                    <a:pt x="41" y="135"/>
                    <a:pt x="41" y="102"/>
                    <a:pt x="45" y="75"/>
                  </a:cubicBezTo>
                  <a:cubicBezTo>
                    <a:pt x="55" y="15"/>
                    <a:pt x="92" y="11"/>
                    <a:pt x="104" y="11"/>
                  </a:cubicBezTo>
                  <a:cubicBezTo>
                    <a:pt x="121" y="11"/>
                    <a:pt x="154" y="20"/>
                    <a:pt x="163" y="69"/>
                  </a:cubicBezTo>
                  <a:cubicBezTo>
                    <a:pt x="168" y="97"/>
                    <a:pt x="168" y="135"/>
                    <a:pt x="168" y="167"/>
                  </a:cubicBezTo>
                  <a:cubicBezTo>
                    <a:pt x="168" y="204"/>
                    <a:pt x="168" y="238"/>
                    <a:pt x="163" y="270"/>
                  </a:cubicBezTo>
                  <a:cubicBezTo>
                    <a:pt x="155" y="317"/>
                    <a:pt x="127" y="332"/>
                    <a:pt x="104" y="33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61" name="Freeform 50 1">
              <a:extLst>
                <a:ext uri="{FF2B5EF4-FFF2-40B4-BE49-F238E27FC236}">
                  <a16:creationId xmlns:a16="http://schemas.microsoft.com/office/drawing/2014/main" id="{BAE858BB-B940-4804-9F9E-C71A0129AB91}"/>
                </a:ext>
              </a:extLst>
            </p:cNvPr>
            <p:cNvSpPr>
              <a:spLocks/>
            </p:cNvSpPr>
            <p:nvPr>
              <p:custDataLst>
                <p:tags r:id="rId158"/>
              </p:custDataLst>
            </p:nvPr>
          </p:nvSpPr>
          <p:spPr bwMode="auto">
            <a:xfrm>
              <a:off x="6523038" y="3771901"/>
              <a:ext cx="68263" cy="312738"/>
            </a:xfrm>
            <a:custGeom>
              <a:avLst/>
              <a:gdLst>
                <a:gd name="T0" fmla="*/ 115 w 115"/>
                <a:gd name="T1" fmla="*/ 250 h 499"/>
                <a:gd name="T2" fmla="*/ 83 w 115"/>
                <a:gd name="T3" fmla="*/ 94 h 499"/>
                <a:gd name="T4" fmla="*/ 5 w 115"/>
                <a:gd name="T5" fmla="*/ 0 h 499"/>
                <a:gd name="T6" fmla="*/ 0 w 115"/>
                <a:gd name="T7" fmla="*/ 5 h 499"/>
                <a:gd name="T8" fmla="*/ 9 w 115"/>
                <a:gd name="T9" fmla="*/ 17 h 499"/>
                <a:gd name="T10" fmla="*/ 87 w 115"/>
                <a:gd name="T11" fmla="*/ 250 h 499"/>
                <a:gd name="T12" fmla="*/ 6 w 115"/>
                <a:gd name="T13" fmla="*/ 486 h 499"/>
                <a:gd name="T14" fmla="*/ 0 w 115"/>
                <a:gd name="T15" fmla="*/ 494 h 499"/>
                <a:gd name="T16" fmla="*/ 5 w 115"/>
                <a:gd name="T17" fmla="*/ 499 h 499"/>
                <a:gd name="T18" fmla="*/ 84 w 115"/>
                <a:gd name="T19" fmla="*/ 402 h 499"/>
                <a:gd name="T20" fmla="*/ 115 w 115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9">
                  <a:moveTo>
                    <a:pt x="115" y="250"/>
                  </a:moveTo>
                  <a:cubicBezTo>
                    <a:pt x="115" y="211"/>
                    <a:pt x="110" y="150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9" y="17"/>
                  </a:cubicBezTo>
                  <a:cubicBezTo>
                    <a:pt x="58" y="66"/>
                    <a:pt x="87" y="145"/>
                    <a:pt x="87" y="250"/>
                  </a:cubicBezTo>
                  <a:cubicBezTo>
                    <a:pt x="87" y="335"/>
                    <a:pt x="68" y="423"/>
                    <a:pt x="6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4" y="402"/>
                  </a:cubicBezTo>
                  <a:cubicBezTo>
                    <a:pt x="109" y="347"/>
                    <a:pt x="115" y="292"/>
                    <a:pt x="115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62" name="Freeform 51 1">
              <a:extLst>
                <a:ext uri="{FF2B5EF4-FFF2-40B4-BE49-F238E27FC236}">
                  <a16:creationId xmlns:a16="http://schemas.microsoft.com/office/drawing/2014/main" id="{1BC4673A-F608-4689-AB3E-C021BA8FF3D7}"/>
                </a:ext>
              </a:extLst>
            </p:cNvPr>
            <p:cNvSpPr>
              <a:spLocks/>
            </p:cNvSpPr>
            <p:nvPr>
              <p:custDataLst>
                <p:tags r:id="rId159"/>
              </p:custDataLst>
            </p:nvPr>
          </p:nvSpPr>
          <p:spPr bwMode="auto">
            <a:xfrm>
              <a:off x="6646863" y="3973513"/>
              <a:ext cx="33338" cy="93663"/>
            </a:xfrm>
            <a:custGeom>
              <a:avLst/>
              <a:gdLst>
                <a:gd name="T0" fmla="*/ 58 w 58"/>
                <a:gd name="T1" fmla="*/ 53 h 150"/>
                <a:gd name="T2" fmla="*/ 26 w 58"/>
                <a:gd name="T3" fmla="*/ 0 h 150"/>
                <a:gd name="T4" fmla="*/ 0 w 58"/>
                <a:gd name="T5" fmla="*/ 27 h 150"/>
                <a:gd name="T6" fmla="*/ 26 w 58"/>
                <a:gd name="T7" fmla="*/ 53 h 150"/>
                <a:gd name="T8" fmla="*/ 44 w 58"/>
                <a:gd name="T9" fmla="*/ 47 h 150"/>
                <a:gd name="T10" fmla="*/ 46 w 58"/>
                <a:gd name="T11" fmla="*/ 45 h 150"/>
                <a:gd name="T12" fmla="*/ 47 w 58"/>
                <a:gd name="T13" fmla="*/ 53 h 150"/>
                <a:gd name="T14" fmla="*/ 13 w 58"/>
                <a:gd name="T15" fmla="*/ 136 h 150"/>
                <a:gd name="T16" fmla="*/ 8 w 58"/>
                <a:gd name="T17" fmla="*/ 144 h 150"/>
                <a:gd name="T18" fmla="*/ 13 w 58"/>
                <a:gd name="T19" fmla="*/ 150 h 150"/>
                <a:gd name="T20" fmla="*/ 58 w 58"/>
                <a:gd name="T21" fmla="*/ 5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150">
                  <a:moveTo>
                    <a:pt x="58" y="53"/>
                  </a:moveTo>
                  <a:cubicBezTo>
                    <a:pt x="58" y="20"/>
                    <a:pt x="46" y="0"/>
                    <a:pt x="26" y="0"/>
                  </a:cubicBezTo>
                  <a:cubicBezTo>
                    <a:pt x="10" y="0"/>
                    <a:pt x="0" y="13"/>
                    <a:pt x="0" y="27"/>
                  </a:cubicBezTo>
                  <a:cubicBezTo>
                    <a:pt x="0" y="40"/>
                    <a:pt x="10" y="53"/>
                    <a:pt x="26" y="53"/>
                  </a:cubicBezTo>
                  <a:cubicBezTo>
                    <a:pt x="32" y="53"/>
                    <a:pt x="39" y="51"/>
                    <a:pt x="44" y="47"/>
                  </a:cubicBezTo>
                  <a:cubicBezTo>
                    <a:pt x="45" y="46"/>
                    <a:pt x="46" y="45"/>
                    <a:pt x="46" y="45"/>
                  </a:cubicBezTo>
                  <a:cubicBezTo>
                    <a:pt x="47" y="45"/>
                    <a:pt x="47" y="46"/>
                    <a:pt x="47" y="53"/>
                  </a:cubicBezTo>
                  <a:cubicBezTo>
                    <a:pt x="47" y="90"/>
                    <a:pt x="30" y="120"/>
                    <a:pt x="13" y="136"/>
                  </a:cubicBezTo>
                  <a:cubicBezTo>
                    <a:pt x="8" y="142"/>
                    <a:pt x="8" y="143"/>
                    <a:pt x="8" y="144"/>
                  </a:cubicBezTo>
                  <a:cubicBezTo>
                    <a:pt x="8" y="148"/>
                    <a:pt x="10" y="150"/>
                    <a:pt x="13" y="150"/>
                  </a:cubicBezTo>
                  <a:cubicBezTo>
                    <a:pt x="18" y="150"/>
                    <a:pt x="58" y="111"/>
                    <a:pt x="58" y="5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63" name="Freeform 52">
              <a:extLst>
                <a:ext uri="{FF2B5EF4-FFF2-40B4-BE49-F238E27FC236}">
                  <a16:creationId xmlns:a16="http://schemas.microsoft.com/office/drawing/2014/main" id="{45DA5DC7-4F1D-46E5-BA02-117BCE83AB49}"/>
                </a:ext>
              </a:extLst>
            </p:cNvPr>
            <p:cNvSpPr>
              <a:spLocks/>
            </p:cNvSpPr>
            <p:nvPr>
              <p:custDataLst>
                <p:tags r:id="rId160"/>
              </p:custDataLst>
            </p:nvPr>
          </p:nvSpPr>
          <p:spPr bwMode="auto">
            <a:xfrm>
              <a:off x="6759575" y="3868738"/>
              <a:ext cx="163513" cy="139700"/>
            </a:xfrm>
            <a:custGeom>
              <a:avLst/>
              <a:gdLst>
                <a:gd name="T0" fmla="*/ 240 w 277"/>
                <a:gd name="T1" fmla="*/ 34 h 223"/>
                <a:gd name="T2" fmla="*/ 277 w 277"/>
                <a:gd name="T3" fmla="*/ 23 h 223"/>
                <a:gd name="T4" fmla="*/ 277 w 277"/>
                <a:gd name="T5" fmla="*/ 0 h 223"/>
                <a:gd name="T6" fmla="*/ 237 w 277"/>
                <a:gd name="T7" fmla="*/ 1 h 223"/>
                <a:gd name="T8" fmla="*/ 192 w 277"/>
                <a:gd name="T9" fmla="*/ 0 h 223"/>
                <a:gd name="T10" fmla="*/ 192 w 277"/>
                <a:gd name="T11" fmla="*/ 23 h 223"/>
                <a:gd name="T12" fmla="*/ 216 w 277"/>
                <a:gd name="T13" fmla="*/ 29 h 223"/>
                <a:gd name="T14" fmla="*/ 213 w 277"/>
                <a:gd name="T15" fmla="*/ 35 h 223"/>
                <a:gd name="T16" fmla="*/ 156 w 277"/>
                <a:gd name="T17" fmla="*/ 159 h 223"/>
                <a:gd name="T18" fmla="*/ 92 w 277"/>
                <a:gd name="T19" fmla="*/ 23 h 223"/>
                <a:gd name="T20" fmla="*/ 119 w 277"/>
                <a:gd name="T21" fmla="*/ 23 h 223"/>
                <a:gd name="T22" fmla="*/ 119 w 277"/>
                <a:gd name="T23" fmla="*/ 0 h 223"/>
                <a:gd name="T24" fmla="*/ 57 w 277"/>
                <a:gd name="T25" fmla="*/ 1 h 223"/>
                <a:gd name="T26" fmla="*/ 0 w 277"/>
                <a:gd name="T27" fmla="*/ 0 h 223"/>
                <a:gd name="T28" fmla="*/ 0 w 277"/>
                <a:gd name="T29" fmla="*/ 23 h 223"/>
                <a:gd name="T30" fmla="*/ 32 w 277"/>
                <a:gd name="T31" fmla="*/ 23 h 223"/>
                <a:gd name="T32" fmla="*/ 120 w 277"/>
                <a:gd name="T33" fmla="*/ 211 h 223"/>
                <a:gd name="T34" fmla="*/ 139 w 277"/>
                <a:gd name="T35" fmla="*/ 223 h 223"/>
                <a:gd name="T36" fmla="*/ 157 w 277"/>
                <a:gd name="T37" fmla="*/ 211 h 223"/>
                <a:gd name="T38" fmla="*/ 240 w 277"/>
                <a:gd name="T39" fmla="*/ 34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7" h="223">
                  <a:moveTo>
                    <a:pt x="240" y="34"/>
                  </a:moveTo>
                  <a:cubicBezTo>
                    <a:pt x="243" y="27"/>
                    <a:pt x="245" y="23"/>
                    <a:pt x="277" y="23"/>
                  </a:cubicBezTo>
                  <a:lnTo>
                    <a:pt x="277" y="0"/>
                  </a:lnTo>
                  <a:cubicBezTo>
                    <a:pt x="264" y="1"/>
                    <a:pt x="250" y="1"/>
                    <a:pt x="237" y="1"/>
                  </a:cubicBezTo>
                  <a:cubicBezTo>
                    <a:pt x="225" y="1"/>
                    <a:pt x="202" y="0"/>
                    <a:pt x="192" y="0"/>
                  </a:cubicBezTo>
                  <a:lnTo>
                    <a:pt x="192" y="23"/>
                  </a:lnTo>
                  <a:cubicBezTo>
                    <a:pt x="201" y="23"/>
                    <a:pt x="216" y="25"/>
                    <a:pt x="216" y="29"/>
                  </a:cubicBezTo>
                  <a:cubicBezTo>
                    <a:pt x="216" y="29"/>
                    <a:pt x="215" y="30"/>
                    <a:pt x="213" y="35"/>
                  </a:cubicBezTo>
                  <a:lnTo>
                    <a:pt x="156" y="159"/>
                  </a:lnTo>
                  <a:lnTo>
                    <a:pt x="92" y="23"/>
                  </a:lnTo>
                  <a:lnTo>
                    <a:pt x="119" y="23"/>
                  </a:lnTo>
                  <a:lnTo>
                    <a:pt x="119" y="0"/>
                  </a:lnTo>
                  <a:cubicBezTo>
                    <a:pt x="103" y="1"/>
                    <a:pt x="58" y="1"/>
                    <a:pt x="57" y="1"/>
                  </a:cubicBezTo>
                  <a:cubicBezTo>
                    <a:pt x="43" y="1"/>
                    <a:pt x="21" y="0"/>
                    <a:pt x="0" y="0"/>
                  </a:cubicBezTo>
                  <a:lnTo>
                    <a:pt x="0" y="23"/>
                  </a:lnTo>
                  <a:lnTo>
                    <a:pt x="32" y="23"/>
                  </a:lnTo>
                  <a:lnTo>
                    <a:pt x="120" y="211"/>
                  </a:lnTo>
                  <a:cubicBezTo>
                    <a:pt x="126" y="223"/>
                    <a:pt x="132" y="223"/>
                    <a:pt x="139" y="223"/>
                  </a:cubicBezTo>
                  <a:cubicBezTo>
                    <a:pt x="147" y="223"/>
                    <a:pt x="152" y="222"/>
                    <a:pt x="157" y="211"/>
                  </a:cubicBezTo>
                  <a:lnTo>
                    <a:pt x="240" y="3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64" name="Freeform 53 1">
              <a:extLst>
                <a:ext uri="{FF2B5EF4-FFF2-40B4-BE49-F238E27FC236}">
                  <a16:creationId xmlns:a16="http://schemas.microsoft.com/office/drawing/2014/main" id="{D89CB887-1CA8-453A-8E16-19727B525691}"/>
                </a:ext>
              </a:extLst>
            </p:cNvPr>
            <p:cNvSpPr>
              <a:spLocks/>
            </p:cNvSpPr>
            <p:nvPr>
              <p:custDataLst>
                <p:tags r:id="rId161"/>
              </p:custDataLst>
            </p:nvPr>
          </p:nvSpPr>
          <p:spPr bwMode="auto">
            <a:xfrm>
              <a:off x="6959600" y="3771901"/>
              <a:ext cx="68263" cy="312738"/>
            </a:xfrm>
            <a:custGeom>
              <a:avLst/>
              <a:gdLst>
                <a:gd name="T0" fmla="*/ 116 w 116"/>
                <a:gd name="T1" fmla="*/ 494 h 499"/>
                <a:gd name="T2" fmla="*/ 107 w 116"/>
                <a:gd name="T3" fmla="*/ 483 h 499"/>
                <a:gd name="T4" fmla="*/ 29 w 116"/>
                <a:gd name="T5" fmla="*/ 250 h 499"/>
                <a:gd name="T6" fmla="*/ 109 w 116"/>
                <a:gd name="T7" fmla="*/ 14 h 499"/>
                <a:gd name="T8" fmla="*/ 116 w 116"/>
                <a:gd name="T9" fmla="*/ 5 h 499"/>
                <a:gd name="T10" fmla="*/ 111 w 116"/>
                <a:gd name="T11" fmla="*/ 0 h 499"/>
                <a:gd name="T12" fmla="*/ 32 w 116"/>
                <a:gd name="T13" fmla="*/ 97 h 499"/>
                <a:gd name="T14" fmla="*/ 0 w 116"/>
                <a:gd name="T15" fmla="*/ 250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3"/>
                    <a:pt x="116" y="492"/>
                    <a:pt x="107" y="483"/>
                  </a:cubicBezTo>
                  <a:cubicBezTo>
                    <a:pt x="45" y="420"/>
                    <a:pt x="29" y="326"/>
                    <a:pt x="29" y="250"/>
                  </a:cubicBezTo>
                  <a:cubicBezTo>
                    <a:pt x="29" y="163"/>
                    <a:pt x="48" y="76"/>
                    <a:pt x="109" y="14"/>
                  </a:cubicBezTo>
                  <a:cubicBezTo>
                    <a:pt x="116" y="8"/>
                    <a:pt x="116" y="7"/>
                    <a:pt x="116" y="5"/>
                  </a:cubicBezTo>
                  <a:cubicBezTo>
                    <a:pt x="116" y="2"/>
                    <a:pt x="114" y="0"/>
                    <a:pt x="111" y="0"/>
                  </a:cubicBezTo>
                  <a:cubicBezTo>
                    <a:pt x="106" y="0"/>
                    <a:pt x="61" y="34"/>
                    <a:pt x="32" y="97"/>
                  </a:cubicBezTo>
                  <a:cubicBezTo>
                    <a:pt x="6" y="152"/>
                    <a:pt x="0" y="208"/>
                    <a:pt x="0" y="250"/>
                  </a:cubicBezTo>
                  <a:cubicBezTo>
                    <a:pt x="0" y="289"/>
                    <a:pt x="6" y="349"/>
                    <a:pt x="33" y="405"/>
                  </a:cubicBezTo>
                  <a:cubicBezTo>
                    <a:pt x="63" y="467"/>
                    <a:pt x="106" y="499"/>
                    <a:pt x="111" y="499"/>
                  </a:cubicBezTo>
                  <a:cubicBezTo>
                    <a:pt x="114" y="499"/>
                    <a:pt x="116" y="498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65" name="Freeform 54 1">
              <a:extLst>
                <a:ext uri="{FF2B5EF4-FFF2-40B4-BE49-F238E27FC236}">
                  <a16:creationId xmlns:a16="http://schemas.microsoft.com/office/drawing/2014/main" id="{78CCCC06-B7CE-40AC-8A6A-434BC5522535}"/>
                </a:ext>
              </a:extLst>
            </p:cNvPr>
            <p:cNvSpPr>
              <a:spLocks noEditPoints="1"/>
            </p:cNvSpPr>
            <p:nvPr>
              <p:custDataLst>
                <p:tags r:id="rId162"/>
              </p:custDataLst>
            </p:nvPr>
          </p:nvSpPr>
          <p:spPr bwMode="auto">
            <a:xfrm>
              <a:off x="7056438" y="3798888"/>
              <a:ext cx="123825" cy="214313"/>
            </a:xfrm>
            <a:custGeom>
              <a:avLst/>
              <a:gdLst>
                <a:gd name="T0" fmla="*/ 210 w 210"/>
                <a:gd name="T1" fmla="*/ 173 h 343"/>
                <a:gd name="T2" fmla="*/ 190 w 210"/>
                <a:gd name="T3" fmla="*/ 56 h 343"/>
                <a:gd name="T4" fmla="*/ 105 w 210"/>
                <a:gd name="T5" fmla="*/ 0 h 343"/>
                <a:gd name="T6" fmla="*/ 19 w 210"/>
                <a:gd name="T7" fmla="*/ 59 h 343"/>
                <a:gd name="T8" fmla="*/ 0 w 210"/>
                <a:gd name="T9" fmla="*/ 173 h 343"/>
                <a:gd name="T10" fmla="*/ 23 w 210"/>
                <a:gd name="T11" fmla="*/ 293 h 343"/>
                <a:gd name="T12" fmla="*/ 105 w 210"/>
                <a:gd name="T13" fmla="*/ 343 h 343"/>
                <a:gd name="T14" fmla="*/ 192 w 210"/>
                <a:gd name="T15" fmla="*/ 285 h 343"/>
                <a:gd name="T16" fmla="*/ 210 w 210"/>
                <a:gd name="T17" fmla="*/ 173 h 343"/>
                <a:gd name="T18" fmla="*/ 105 w 210"/>
                <a:gd name="T19" fmla="*/ 332 h 343"/>
                <a:gd name="T20" fmla="*/ 47 w 210"/>
                <a:gd name="T21" fmla="*/ 272 h 343"/>
                <a:gd name="T22" fmla="*/ 41 w 210"/>
                <a:gd name="T23" fmla="*/ 167 h 343"/>
                <a:gd name="T24" fmla="*/ 45 w 210"/>
                <a:gd name="T25" fmla="*/ 75 h 343"/>
                <a:gd name="T26" fmla="*/ 105 w 210"/>
                <a:gd name="T27" fmla="*/ 11 h 343"/>
                <a:gd name="T28" fmla="*/ 164 w 210"/>
                <a:gd name="T29" fmla="*/ 69 h 343"/>
                <a:gd name="T30" fmla="*/ 169 w 210"/>
                <a:gd name="T31" fmla="*/ 167 h 343"/>
                <a:gd name="T32" fmla="*/ 163 w 210"/>
                <a:gd name="T33" fmla="*/ 270 h 343"/>
                <a:gd name="T34" fmla="*/ 105 w 210"/>
                <a:gd name="T35" fmla="*/ 332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0" h="343">
                  <a:moveTo>
                    <a:pt x="210" y="173"/>
                  </a:moveTo>
                  <a:cubicBezTo>
                    <a:pt x="210" y="133"/>
                    <a:pt x="208" y="93"/>
                    <a:pt x="190" y="56"/>
                  </a:cubicBezTo>
                  <a:cubicBezTo>
                    <a:pt x="167" y="8"/>
                    <a:pt x="126" y="0"/>
                    <a:pt x="105" y="0"/>
                  </a:cubicBezTo>
                  <a:cubicBezTo>
                    <a:pt x="75" y="0"/>
                    <a:pt x="39" y="13"/>
                    <a:pt x="19" y="59"/>
                  </a:cubicBezTo>
                  <a:cubicBezTo>
                    <a:pt x="3" y="94"/>
                    <a:pt x="0" y="133"/>
                    <a:pt x="0" y="173"/>
                  </a:cubicBezTo>
                  <a:cubicBezTo>
                    <a:pt x="0" y="210"/>
                    <a:pt x="2" y="255"/>
                    <a:pt x="23" y="293"/>
                  </a:cubicBezTo>
                  <a:cubicBezTo>
                    <a:pt x="44" y="333"/>
                    <a:pt x="80" y="343"/>
                    <a:pt x="105" y="343"/>
                  </a:cubicBezTo>
                  <a:cubicBezTo>
                    <a:pt x="132" y="343"/>
                    <a:pt x="170" y="333"/>
                    <a:pt x="192" y="285"/>
                  </a:cubicBezTo>
                  <a:cubicBezTo>
                    <a:pt x="208" y="251"/>
                    <a:pt x="210" y="212"/>
                    <a:pt x="210" y="173"/>
                  </a:cubicBezTo>
                  <a:close/>
                  <a:moveTo>
                    <a:pt x="105" y="332"/>
                  </a:moveTo>
                  <a:cubicBezTo>
                    <a:pt x="85" y="332"/>
                    <a:pt x="56" y="320"/>
                    <a:pt x="47" y="272"/>
                  </a:cubicBezTo>
                  <a:cubicBezTo>
                    <a:pt x="41" y="242"/>
                    <a:pt x="41" y="196"/>
                    <a:pt x="41" y="167"/>
                  </a:cubicBezTo>
                  <a:cubicBezTo>
                    <a:pt x="41" y="135"/>
                    <a:pt x="41" y="102"/>
                    <a:pt x="45" y="75"/>
                  </a:cubicBezTo>
                  <a:cubicBezTo>
                    <a:pt x="55" y="15"/>
                    <a:pt x="92" y="11"/>
                    <a:pt x="105" y="11"/>
                  </a:cubicBezTo>
                  <a:cubicBezTo>
                    <a:pt x="121" y="11"/>
                    <a:pt x="154" y="20"/>
                    <a:pt x="164" y="69"/>
                  </a:cubicBezTo>
                  <a:cubicBezTo>
                    <a:pt x="169" y="97"/>
                    <a:pt x="169" y="135"/>
                    <a:pt x="169" y="167"/>
                  </a:cubicBezTo>
                  <a:cubicBezTo>
                    <a:pt x="169" y="204"/>
                    <a:pt x="169" y="238"/>
                    <a:pt x="163" y="270"/>
                  </a:cubicBezTo>
                  <a:cubicBezTo>
                    <a:pt x="156" y="317"/>
                    <a:pt x="127" y="332"/>
                    <a:pt x="105" y="33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66" name="Freeform 55 1">
              <a:extLst>
                <a:ext uri="{FF2B5EF4-FFF2-40B4-BE49-F238E27FC236}">
                  <a16:creationId xmlns:a16="http://schemas.microsoft.com/office/drawing/2014/main" id="{30155D55-9CC3-474A-A019-1A58FEB35D53}"/>
                </a:ext>
              </a:extLst>
            </p:cNvPr>
            <p:cNvSpPr>
              <a:spLocks/>
            </p:cNvSpPr>
            <p:nvPr>
              <p:custDataLst>
                <p:tags r:id="rId163"/>
              </p:custDataLst>
            </p:nvPr>
          </p:nvSpPr>
          <p:spPr bwMode="auto">
            <a:xfrm>
              <a:off x="7208838" y="3771901"/>
              <a:ext cx="69850" cy="312738"/>
            </a:xfrm>
            <a:custGeom>
              <a:avLst/>
              <a:gdLst>
                <a:gd name="T0" fmla="*/ 116 w 116"/>
                <a:gd name="T1" fmla="*/ 250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7 h 499"/>
                <a:gd name="T10" fmla="*/ 87 w 116"/>
                <a:gd name="T11" fmla="*/ 250 h 499"/>
                <a:gd name="T12" fmla="*/ 7 w 116"/>
                <a:gd name="T13" fmla="*/ 486 h 499"/>
                <a:gd name="T14" fmla="*/ 0 w 116"/>
                <a:gd name="T15" fmla="*/ 494 h 499"/>
                <a:gd name="T16" fmla="*/ 5 w 116"/>
                <a:gd name="T17" fmla="*/ 499 h 499"/>
                <a:gd name="T18" fmla="*/ 84 w 116"/>
                <a:gd name="T19" fmla="*/ 402 h 499"/>
                <a:gd name="T20" fmla="*/ 116 w 116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50"/>
                  </a:moveTo>
                  <a:cubicBezTo>
                    <a:pt x="116" y="211"/>
                    <a:pt x="110" y="150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10" y="17"/>
                  </a:cubicBezTo>
                  <a:cubicBezTo>
                    <a:pt x="58" y="66"/>
                    <a:pt x="87" y="145"/>
                    <a:pt x="87" y="250"/>
                  </a:cubicBezTo>
                  <a:cubicBezTo>
                    <a:pt x="87" y="335"/>
                    <a:pt x="68" y="423"/>
                    <a:pt x="7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4" y="402"/>
                  </a:cubicBezTo>
                  <a:cubicBezTo>
                    <a:pt x="110" y="347"/>
                    <a:pt x="116" y="292"/>
                    <a:pt x="116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67" name="Freeform 56 1">
              <a:extLst>
                <a:ext uri="{FF2B5EF4-FFF2-40B4-BE49-F238E27FC236}">
                  <a16:creationId xmlns:a16="http://schemas.microsoft.com/office/drawing/2014/main" id="{28F496CE-4EA9-4D5B-8076-709F00D8BE9F}"/>
                </a:ext>
              </a:extLst>
            </p:cNvPr>
            <p:cNvSpPr>
              <a:spLocks/>
            </p:cNvSpPr>
            <p:nvPr>
              <p:custDataLst>
                <p:tags r:id="rId164"/>
              </p:custDataLst>
            </p:nvPr>
          </p:nvSpPr>
          <p:spPr bwMode="auto">
            <a:xfrm>
              <a:off x="7324725" y="3771901"/>
              <a:ext cx="66675" cy="312738"/>
            </a:xfrm>
            <a:custGeom>
              <a:avLst/>
              <a:gdLst>
                <a:gd name="T0" fmla="*/ 115 w 115"/>
                <a:gd name="T1" fmla="*/ 250 h 499"/>
                <a:gd name="T2" fmla="*/ 83 w 115"/>
                <a:gd name="T3" fmla="*/ 94 h 499"/>
                <a:gd name="T4" fmla="*/ 5 w 115"/>
                <a:gd name="T5" fmla="*/ 0 h 499"/>
                <a:gd name="T6" fmla="*/ 0 w 115"/>
                <a:gd name="T7" fmla="*/ 5 h 499"/>
                <a:gd name="T8" fmla="*/ 9 w 115"/>
                <a:gd name="T9" fmla="*/ 17 h 499"/>
                <a:gd name="T10" fmla="*/ 87 w 115"/>
                <a:gd name="T11" fmla="*/ 250 h 499"/>
                <a:gd name="T12" fmla="*/ 6 w 115"/>
                <a:gd name="T13" fmla="*/ 486 h 499"/>
                <a:gd name="T14" fmla="*/ 0 w 115"/>
                <a:gd name="T15" fmla="*/ 494 h 499"/>
                <a:gd name="T16" fmla="*/ 5 w 115"/>
                <a:gd name="T17" fmla="*/ 499 h 499"/>
                <a:gd name="T18" fmla="*/ 84 w 115"/>
                <a:gd name="T19" fmla="*/ 402 h 499"/>
                <a:gd name="T20" fmla="*/ 115 w 115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9">
                  <a:moveTo>
                    <a:pt x="115" y="250"/>
                  </a:moveTo>
                  <a:cubicBezTo>
                    <a:pt x="115" y="211"/>
                    <a:pt x="110" y="150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9" y="17"/>
                  </a:cubicBezTo>
                  <a:cubicBezTo>
                    <a:pt x="58" y="66"/>
                    <a:pt x="87" y="145"/>
                    <a:pt x="87" y="250"/>
                  </a:cubicBezTo>
                  <a:cubicBezTo>
                    <a:pt x="87" y="335"/>
                    <a:pt x="68" y="423"/>
                    <a:pt x="6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4" y="402"/>
                  </a:cubicBezTo>
                  <a:cubicBezTo>
                    <a:pt x="109" y="347"/>
                    <a:pt x="115" y="292"/>
                    <a:pt x="115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68" name="Freeform 57 1">
              <a:extLst>
                <a:ext uri="{FF2B5EF4-FFF2-40B4-BE49-F238E27FC236}">
                  <a16:creationId xmlns:a16="http://schemas.microsoft.com/office/drawing/2014/main" id="{A6BE4AA3-22FC-4FE1-8C97-3367EF45862B}"/>
                </a:ext>
              </a:extLst>
            </p:cNvPr>
            <p:cNvSpPr>
              <a:spLocks noEditPoints="1"/>
            </p:cNvSpPr>
            <p:nvPr>
              <p:custDataLst>
                <p:tags r:id="rId165"/>
              </p:custDataLst>
            </p:nvPr>
          </p:nvSpPr>
          <p:spPr bwMode="auto">
            <a:xfrm>
              <a:off x="7519988" y="3892551"/>
              <a:ext cx="196850" cy="73025"/>
            </a:xfrm>
            <a:custGeom>
              <a:avLst/>
              <a:gdLst>
                <a:gd name="T0" fmla="*/ 314 w 331"/>
                <a:gd name="T1" fmla="*/ 20 h 117"/>
                <a:gd name="T2" fmla="*/ 331 w 331"/>
                <a:gd name="T3" fmla="*/ 10 h 117"/>
                <a:gd name="T4" fmla="*/ 315 w 331"/>
                <a:gd name="T5" fmla="*/ 0 h 117"/>
                <a:gd name="T6" fmla="*/ 16 w 331"/>
                <a:gd name="T7" fmla="*/ 0 h 117"/>
                <a:gd name="T8" fmla="*/ 0 w 331"/>
                <a:gd name="T9" fmla="*/ 10 h 117"/>
                <a:gd name="T10" fmla="*/ 16 w 331"/>
                <a:gd name="T11" fmla="*/ 20 h 117"/>
                <a:gd name="T12" fmla="*/ 314 w 331"/>
                <a:gd name="T13" fmla="*/ 20 h 117"/>
                <a:gd name="T14" fmla="*/ 315 w 331"/>
                <a:gd name="T15" fmla="*/ 117 h 117"/>
                <a:gd name="T16" fmla="*/ 331 w 331"/>
                <a:gd name="T17" fmla="*/ 107 h 117"/>
                <a:gd name="T18" fmla="*/ 314 w 331"/>
                <a:gd name="T19" fmla="*/ 97 h 117"/>
                <a:gd name="T20" fmla="*/ 16 w 331"/>
                <a:gd name="T21" fmla="*/ 97 h 117"/>
                <a:gd name="T22" fmla="*/ 0 w 331"/>
                <a:gd name="T23" fmla="*/ 107 h 117"/>
                <a:gd name="T24" fmla="*/ 16 w 331"/>
                <a:gd name="T25" fmla="*/ 117 h 117"/>
                <a:gd name="T26" fmla="*/ 315 w 331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1" h="117">
                  <a:moveTo>
                    <a:pt x="314" y="20"/>
                  </a:moveTo>
                  <a:cubicBezTo>
                    <a:pt x="322" y="20"/>
                    <a:pt x="331" y="20"/>
                    <a:pt x="331" y="10"/>
                  </a:cubicBezTo>
                  <a:cubicBezTo>
                    <a:pt x="331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6" y="20"/>
                  </a:cubicBezTo>
                  <a:lnTo>
                    <a:pt x="314" y="20"/>
                  </a:lnTo>
                  <a:close/>
                  <a:moveTo>
                    <a:pt x="315" y="117"/>
                  </a:moveTo>
                  <a:cubicBezTo>
                    <a:pt x="322" y="117"/>
                    <a:pt x="331" y="117"/>
                    <a:pt x="331" y="107"/>
                  </a:cubicBezTo>
                  <a:cubicBezTo>
                    <a:pt x="331" y="97"/>
                    <a:pt x="322" y="97"/>
                    <a:pt x="314" y="97"/>
                  </a:cubicBezTo>
                  <a:lnTo>
                    <a:pt x="16" y="97"/>
                  </a:lnTo>
                  <a:cubicBezTo>
                    <a:pt x="9" y="97"/>
                    <a:pt x="0" y="97"/>
                    <a:pt x="0" y="107"/>
                  </a:cubicBezTo>
                  <a:cubicBezTo>
                    <a:pt x="0" y="117"/>
                    <a:pt x="9" y="117"/>
                    <a:pt x="16" y="117"/>
                  </a:cubicBezTo>
                  <a:lnTo>
                    <a:pt x="315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69" name="Freeform 58 1">
              <a:extLst>
                <a:ext uri="{FF2B5EF4-FFF2-40B4-BE49-F238E27FC236}">
                  <a16:creationId xmlns:a16="http://schemas.microsoft.com/office/drawing/2014/main" id="{06DC8132-271C-4CA5-B0D4-B4E94415E8FB}"/>
                </a:ext>
              </a:extLst>
            </p:cNvPr>
            <p:cNvSpPr>
              <a:spLocks/>
            </p:cNvSpPr>
            <p:nvPr>
              <p:custDataLst>
                <p:tags r:id="rId166"/>
              </p:custDataLst>
            </p:nvPr>
          </p:nvSpPr>
          <p:spPr bwMode="auto">
            <a:xfrm>
              <a:off x="7850188" y="3771901"/>
              <a:ext cx="39688" cy="312738"/>
            </a:xfrm>
            <a:custGeom>
              <a:avLst/>
              <a:gdLst>
                <a:gd name="T0" fmla="*/ 68 w 68"/>
                <a:gd name="T1" fmla="*/ 499 h 499"/>
                <a:gd name="T2" fmla="*/ 68 w 68"/>
                <a:gd name="T3" fmla="*/ 479 h 499"/>
                <a:gd name="T4" fmla="*/ 20 w 68"/>
                <a:gd name="T5" fmla="*/ 479 h 499"/>
                <a:gd name="T6" fmla="*/ 20 w 68"/>
                <a:gd name="T7" fmla="*/ 20 h 499"/>
                <a:gd name="T8" fmla="*/ 68 w 68"/>
                <a:gd name="T9" fmla="*/ 20 h 499"/>
                <a:gd name="T10" fmla="*/ 68 w 68"/>
                <a:gd name="T11" fmla="*/ 0 h 499"/>
                <a:gd name="T12" fmla="*/ 0 w 68"/>
                <a:gd name="T13" fmla="*/ 0 h 499"/>
                <a:gd name="T14" fmla="*/ 0 w 68"/>
                <a:gd name="T15" fmla="*/ 499 h 499"/>
                <a:gd name="T16" fmla="*/ 68 w 68"/>
                <a:gd name="T17" fmla="*/ 49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499">
                  <a:moveTo>
                    <a:pt x="68" y="499"/>
                  </a:moveTo>
                  <a:lnTo>
                    <a:pt x="68" y="479"/>
                  </a:lnTo>
                  <a:lnTo>
                    <a:pt x="20" y="479"/>
                  </a:lnTo>
                  <a:lnTo>
                    <a:pt x="20" y="20"/>
                  </a:lnTo>
                  <a:lnTo>
                    <a:pt x="68" y="20"/>
                  </a:lnTo>
                  <a:lnTo>
                    <a:pt x="68" y="0"/>
                  </a:lnTo>
                  <a:lnTo>
                    <a:pt x="0" y="0"/>
                  </a:lnTo>
                  <a:lnTo>
                    <a:pt x="0" y="499"/>
                  </a:lnTo>
                  <a:lnTo>
                    <a:pt x="68" y="49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70" name="Freeform 59">
              <a:extLst>
                <a:ext uri="{FF2B5EF4-FFF2-40B4-BE49-F238E27FC236}">
                  <a16:creationId xmlns:a16="http://schemas.microsoft.com/office/drawing/2014/main" id="{8C445CA7-5DD6-46D5-A26F-1A418DABB918}"/>
                </a:ext>
              </a:extLst>
            </p:cNvPr>
            <p:cNvSpPr>
              <a:spLocks/>
            </p:cNvSpPr>
            <p:nvPr>
              <p:custDataLst>
                <p:tags r:id="rId167"/>
              </p:custDataLst>
            </p:nvPr>
          </p:nvSpPr>
          <p:spPr bwMode="auto">
            <a:xfrm>
              <a:off x="7902575" y="3868738"/>
              <a:ext cx="166688" cy="138113"/>
            </a:xfrm>
            <a:custGeom>
              <a:avLst/>
              <a:gdLst>
                <a:gd name="T0" fmla="*/ 161 w 281"/>
                <a:gd name="T1" fmla="*/ 99 h 221"/>
                <a:gd name="T2" fmla="*/ 220 w 281"/>
                <a:gd name="T3" fmla="*/ 34 h 221"/>
                <a:gd name="T4" fmla="*/ 271 w 281"/>
                <a:gd name="T5" fmla="*/ 23 h 221"/>
                <a:gd name="T6" fmla="*/ 271 w 281"/>
                <a:gd name="T7" fmla="*/ 0 h 221"/>
                <a:gd name="T8" fmla="*/ 225 w 281"/>
                <a:gd name="T9" fmla="*/ 1 h 221"/>
                <a:gd name="T10" fmla="*/ 173 w 281"/>
                <a:gd name="T11" fmla="*/ 0 h 221"/>
                <a:gd name="T12" fmla="*/ 173 w 281"/>
                <a:gd name="T13" fmla="*/ 23 h 221"/>
                <a:gd name="T14" fmla="*/ 192 w 281"/>
                <a:gd name="T15" fmla="*/ 28 h 221"/>
                <a:gd name="T16" fmla="*/ 188 w 281"/>
                <a:gd name="T17" fmla="*/ 34 h 221"/>
                <a:gd name="T18" fmla="*/ 146 w 281"/>
                <a:gd name="T19" fmla="*/ 81 h 221"/>
                <a:gd name="T20" fmla="*/ 98 w 281"/>
                <a:gd name="T21" fmla="*/ 23 h 221"/>
                <a:gd name="T22" fmla="*/ 118 w 281"/>
                <a:gd name="T23" fmla="*/ 23 h 221"/>
                <a:gd name="T24" fmla="*/ 118 w 281"/>
                <a:gd name="T25" fmla="*/ 0 h 221"/>
                <a:gd name="T26" fmla="*/ 57 w 281"/>
                <a:gd name="T27" fmla="*/ 1 h 221"/>
                <a:gd name="T28" fmla="*/ 2 w 281"/>
                <a:gd name="T29" fmla="*/ 0 h 221"/>
                <a:gd name="T30" fmla="*/ 2 w 281"/>
                <a:gd name="T31" fmla="*/ 23 h 221"/>
                <a:gd name="T32" fmla="*/ 38 w 281"/>
                <a:gd name="T33" fmla="*/ 23 h 221"/>
                <a:gd name="T34" fmla="*/ 116 w 281"/>
                <a:gd name="T35" fmla="*/ 115 h 221"/>
                <a:gd name="T36" fmla="*/ 50 w 281"/>
                <a:gd name="T37" fmla="*/ 188 h 221"/>
                <a:gd name="T38" fmla="*/ 0 w 281"/>
                <a:gd name="T39" fmla="*/ 198 h 221"/>
                <a:gd name="T40" fmla="*/ 0 w 281"/>
                <a:gd name="T41" fmla="*/ 221 h 221"/>
                <a:gd name="T42" fmla="*/ 46 w 281"/>
                <a:gd name="T43" fmla="*/ 220 h 221"/>
                <a:gd name="T44" fmla="*/ 97 w 281"/>
                <a:gd name="T45" fmla="*/ 221 h 221"/>
                <a:gd name="T46" fmla="*/ 97 w 281"/>
                <a:gd name="T47" fmla="*/ 198 h 221"/>
                <a:gd name="T48" fmla="*/ 79 w 281"/>
                <a:gd name="T49" fmla="*/ 192 h 221"/>
                <a:gd name="T50" fmla="*/ 82 w 281"/>
                <a:gd name="T51" fmla="*/ 187 h 221"/>
                <a:gd name="T52" fmla="*/ 131 w 281"/>
                <a:gd name="T53" fmla="*/ 133 h 221"/>
                <a:gd name="T54" fmla="*/ 185 w 281"/>
                <a:gd name="T55" fmla="*/ 198 h 221"/>
                <a:gd name="T56" fmla="*/ 166 w 281"/>
                <a:gd name="T57" fmla="*/ 198 h 221"/>
                <a:gd name="T58" fmla="*/ 166 w 281"/>
                <a:gd name="T59" fmla="*/ 221 h 221"/>
                <a:gd name="T60" fmla="*/ 226 w 281"/>
                <a:gd name="T61" fmla="*/ 220 h 221"/>
                <a:gd name="T62" fmla="*/ 281 w 281"/>
                <a:gd name="T63" fmla="*/ 221 h 221"/>
                <a:gd name="T64" fmla="*/ 281 w 281"/>
                <a:gd name="T65" fmla="*/ 198 h 221"/>
                <a:gd name="T66" fmla="*/ 245 w 281"/>
                <a:gd name="T67" fmla="*/ 198 h 221"/>
                <a:gd name="T68" fmla="*/ 161 w 281"/>
                <a:gd name="T69" fmla="*/ 99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1" h="221">
                  <a:moveTo>
                    <a:pt x="161" y="99"/>
                  </a:moveTo>
                  <a:lnTo>
                    <a:pt x="220" y="34"/>
                  </a:lnTo>
                  <a:cubicBezTo>
                    <a:pt x="226" y="27"/>
                    <a:pt x="229" y="23"/>
                    <a:pt x="271" y="23"/>
                  </a:cubicBezTo>
                  <a:lnTo>
                    <a:pt x="271" y="0"/>
                  </a:lnTo>
                  <a:cubicBezTo>
                    <a:pt x="253" y="1"/>
                    <a:pt x="227" y="1"/>
                    <a:pt x="225" y="1"/>
                  </a:cubicBezTo>
                  <a:cubicBezTo>
                    <a:pt x="212" y="1"/>
                    <a:pt x="187" y="0"/>
                    <a:pt x="173" y="0"/>
                  </a:cubicBezTo>
                  <a:lnTo>
                    <a:pt x="173" y="23"/>
                  </a:lnTo>
                  <a:cubicBezTo>
                    <a:pt x="180" y="23"/>
                    <a:pt x="186" y="24"/>
                    <a:pt x="192" y="28"/>
                  </a:cubicBezTo>
                  <a:cubicBezTo>
                    <a:pt x="190" y="31"/>
                    <a:pt x="190" y="32"/>
                    <a:pt x="188" y="34"/>
                  </a:cubicBezTo>
                  <a:lnTo>
                    <a:pt x="146" y="81"/>
                  </a:lnTo>
                  <a:lnTo>
                    <a:pt x="98" y="23"/>
                  </a:lnTo>
                  <a:lnTo>
                    <a:pt x="118" y="23"/>
                  </a:lnTo>
                  <a:lnTo>
                    <a:pt x="118" y="0"/>
                  </a:lnTo>
                  <a:cubicBezTo>
                    <a:pt x="105" y="0"/>
                    <a:pt x="73" y="1"/>
                    <a:pt x="57" y="1"/>
                  </a:cubicBezTo>
                  <a:cubicBezTo>
                    <a:pt x="41" y="1"/>
                    <a:pt x="19" y="0"/>
                    <a:pt x="2" y="0"/>
                  </a:cubicBezTo>
                  <a:lnTo>
                    <a:pt x="2" y="23"/>
                  </a:lnTo>
                  <a:lnTo>
                    <a:pt x="38" y="23"/>
                  </a:lnTo>
                  <a:lnTo>
                    <a:pt x="116" y="115"/>
                  </a:lnTo>
                  <a:lnTo>
                    <a:pt x="50" y="188"/>
                  </a:lnTo>
                  <a:cubicBezTo>
                    <a:pt x="42" y="198"/>
                    <a:pt x="24" y="198"/>
                    <a:pt x="0" y="198"/>
                  </a:cubicBezTo>
                  <a:lnTo>
                    <a:pt x="0" y="221"/>
                  </a:lnTo>
                  <a:cubicBezTo>
                    <a:pt x="17" y="220"/>
                    <a:pt x="43" y="220"/>
                    <a:pt x="46" y="220"/>
                  </a:cubicBezTo>
                  <a:cubicBezTo>
                    <a:pt x="58" y="220"/>
                    <a:pt x="87" y="221"/>
                    <a:pt x="97" y="221"/>
                  </a:cubicBezTo>
                  <a:lnTo>
                    <a:pt x="97" y="198"/>
                  </a:lnTo>
                  <a:cubicBezTo>
                    <a:pt x="88" y="198"/>
                    <a:pt x="79" y="195"/>
                    <a:pt x="79" y="192"/>
                  </a:cubicBezTo>
                  <a:cubicBezTo>
                    <a:pt x="79" y="192"/>
                    <a:pt x="79" y="191"/>
                    <a:pt x="82" y="187"/>
                  </a:cubicBezTo>
                  <a:lnTo>
                    <a:pt x="131" y="133"/>
                  </a:lnTo>
                  <a:lnTo>
                    <a:pt x="185" y="198"/>
                  </a:lnTo>
                  <a:lnTo>
                    <a:pt x="166" y="198"/>
                  </a:lnTo>
                  <a:lnTo>
                    <a:pt x="166" y="221"/>
                  </a:lnTo>
                  <a:cubicBezTo>
                    <a:pt x="179" y="221"/>
                    <a:pt x="209" y="220"/>
                    <a:pt x="226" y="220"/>
                  </a:cubicBezTo>
                  <a:cubicBezTo>
                    <a:pt x="242" y="220"/>
                    <a:pt x="264" y="221"/>
                    <a:pt x="281" y="221"/>
                  </a:cubicBezTo>
                  <a:lnTo>
                    <a:pt x="281" y="198"/>
                  </a:lnTo>
                  <a:lnTo>
                    <a:pt x="245" y="198"/>
                  </a:lnTo>
                  <a:lnTo>
                    <a:pt x="161" y="9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71" name="Freeform 60 1">
              <a:extLst>
                <a:ext uri="{FF2B5EF4-FFF2-40B4-BE49-F238E27FC236}">
                  <a16:creationId xmlns:a16="http://schemas.microsoft.com/office/drawing/2014/main" id="{82441B58-785F-4773-8272-7A0FEA517614}"/>
                </a:ext>
              </a:extLst>
            </p:cNvPr>
            <p:cNvSpPr>
              <a:spLocks/>
            </p:cNvSpPr>
            <p:nvPr>
              <p:custDataLst>
                <p:tags r:id="rId168"/>
              </p:custDataLst>
            </p:nvPr>
          </p:nvSpPr>
          <p:spPr bwMode="auto">
            <a:xfrm>
              <a:off x="8104188" y="3771901"/>
              <a:ext cx="68263" cy="312738"/>
            </a:xfrm>
            <a:custGeom>
              <a:avLst/>
              <a:gdLst>
                <a:gd name="T0" fmla="*/ 115 w 115"/>
                <a:gd name="T1" fmla="*/ 494 h 499"/>
                <a:gd name="T2" fmla="*/ 107 w 115"/>
                <a:gd name="T3" fmla="*/ 483 h 499"/>
                <a:gd name="T4" fmla="*/ 29 w 115"/>
                <a:gd name="T5" fmla="*/ 250 h 499"/>
                <a:gd name="T6" fmla="*/ 109 w 115"/>
                <a:gd name="T7" fmla="*/ 14 h 499"/>
                <a:gd name="T8" fmla="*/ 115 w 115"/>
                <a:gd name="T9" fmla="*/ 5 h 499"/>
                <a:gd name="T10" fmla="*/ 110 w 115"/>
                <a:gd name="T11" fmla="*/ 0 h 499"/>
                <a:gd name="T12" fmla="*/ 31 w 115"/>
                <a:gd name="T13" fmla="*/ 97 h 499"/>
                <a:gd name="T14" fmla="*/ 0 w 115"/>
                <a:gd name="T15" fmla="*/ 250 h 499"/>
                <a:gd name="T16" fmla="*/ 33 w 115"/>
                <a:gd name="T17" fmla="*/ 405 h 499"/>
                <a:gd name="T18" fmla="*/ 110 w 115"/>
                <a:gd name="T19" fmla="*/ 499 h 499"/>
                <a:gd name="T20" fmla="*/ 115 w 115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9">
                  <a:moveTo>
                    <a:pt x="115" y="494"/>
                  </a:moveTo>
                  <a:cubicBezTo>
                    <a:pt x="115" y="493"/>
                    <a:pt x="115" y="492"/>
                    <a:pt x="107" y="483"/>
                  </a:cubicBezTo>
                  <a:cubicBezTo>
                    <a:pt x="45" y="420"/>
                    <a:pt x="29" y="326"/>
                    <a:pt x="29" y="250"/>
                  </a:cubicBezTo>
                  <a:cubicBezTo>
                    <a:pt x="29" y="163"/>
                    <a:pt x="48" y="76"/>
                    <a:pt x="109" y="14"/>
                  </a:cubicBezTo>
                  <a:cubicBezTo>
                    <a:pt x="115" y="8"/>
                    <a:pt x="115" y="7"/>
                    <a:pt x="115" y="5"/>
                  </a:cubicBezTo>
                  <a:cubicBezTo>
                    <a:pt x="115" y="2"/>
                    <a:pt x="113" y="0"/>
                    <a:pt x="110" y="0"/>
                  </a:cubicBezTo>
                  <a:cubicBezTo>
                    <a:pt x="105" y="0"/>
                    <a:pt x="61" y="34"/>
                    <a:pt x="31" y="97"/>
                  </a:cubicBezTo>
                  <a:cubicBezTo>
                    <a:pt x="6" y="152"/>
                    <a:pt x="0" y="208"/>
                    <a:pt x="0" y="250"/>
                  </a:cubicBezTo>
                  <a:cubicBezTo>
                    <a:pt x="0" y="289"/>
                    <a:pt x="5" y="349"/>
                    <a:pt x="33" y="405"/>
                  </a:cubicBezTo>
                  <a:cubicBezTo>
                    <a:pt x="63" y="467"/>
                    <a:pt x="105" y="499"/>
                    <a:pt x="110" y="499"/>
                  </a:cubicBezTo>
                  <a:cubicBezTo>
                    <a:pt x="113" y="499"/>
                    <a:pt x="115" y="498"/>
                    <a:pt x="115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72" name="Freeform 61 1">
              <a:extLst>
                <a:ext uri="{FF2B5EF4-FFF2-40B4-BE49-F238E27FC236}">
                  <a16:creationId xmlns:a16="http://schemas.microsoft.com/office/drawing/2014/main" id="{26EB38B4-AD95-49BE-B6A0-3C8AB7A9D78D}"/>
                </a:ext>
              </a:extLst>
            </p:cNvPr>
            <p:cNvSpPr>
              <a:spLocks/>
            </p:cNvSpPr>
            <p:nvPr>
              <p:custDataLst>
                <p:tags r:id="rId169"/>
              </p:custDataLst>
            </p:nvPr>
          </p:nvSpPr>
          <p:spPr bwMode="auto">
            <a:xfrm>
              <a:off x="8196263" y="3811588"/>
              <a:ext cx="90488" cy="198438"/>
            </a:xfrm>
            <a:custGeom>
              <a:avLst/>
              <a:gdLst>
                <a:gd name="T0" fmla="*/ 91 w 153"/>
                <a:gd name="T1" fmla="*/ 113 h 318"/>
                <a:gd name="T2" fmla="*/ 138 w 153"/>
                <a:gd name="T3" fmla="*/ 113 h 318"/>
                <a:gd name="T4" fmla="*/ 153 w 153"/>
                <a:gd name="T5" fmla="*/ 103 h 318"/>
                <a:gd name="T6" fmla="*/ 139 w 153"/>
                <a:gd name="T7" fmla="*/ 97 h 318"/>
                <a:gd name="T8" fmla="*/ 95 w 153"/>
                <a:gd name="T9" fmla="*/ 97 h 318"/>
                <a:gd name="T10" fmla="*/ 115 w 153"/>
                <a:gd name="T11" fmla="*/ 13 h 318"/>
                <a:gd name="T12" fmla="*/ 101 w 153"/>
                <a:gd name="T13" fmla="*/ 0 h 318"/>
                <a:gd name="T14" fmla="*/ 81 w 153"/>
                <a:gd name="T15" fmla="*/ 18 h 318"/>
                <a:gd name="T16" fmla="*/ 61 w 153"/>
                <a:gd name="T17" fmla="*/ 97 h 318"/>
                <a:gd name="T18" fmla="*/ 14 w 153"/>
                <a:gd name="T19" fmla="*/ 97 h 318"/>
                <a:gd name="T20" fmla="*/ 0 w 153"/>
                <a:gd name="T21" fmla="*/ 107 h 318"/>
                <a:gd name="T22" fmla="*/ 13 w 153"/>
                <a:gd name="T23" fmla="*/ 113 h 318"/>
                <a:gd name="T24" fmla="*/ 57 w 153"/>
                <a:gd name="T25" fmla="*/ 113 h 318"/>
                <a:gd name="T26" fmla="*/ 19 w 153"/>
                <a:gd name="T27" fmla="*/ 272 h 318"/>
                <a:gd name="T28" fmla="*/ 65 w 153"/>
                <a:gd name="T29" fmla="*/ 318 h 318"/>
                <a:gd name="T30" fmla="*/ 145 w 153"/>
                <a:gd name="T31" fmla="*/ 241 h 318"/>
                <a:gd name="T32" fmla="*/ 139 w 153"/>
                <a:gd name="T33" fmla="*/ 236 h 318"/>
                <a:gd name="T34" fmla="*/ 131 w 153"/>
                <a:gd name="T35" fmla="*/ 243 h 318"/>
                <a:gd name="T36" fmla="*/ 66 w 153"/>
                <a:gd name="T37" fmla="*/ 307 h 318"/>
                <a:gd name="T38" fmla="*/ 51 w 153"/>
                <a:gd name="T39" fmla="*/ 284 h 318"/>
                <a:gd name="T40" fmla="*/ 54 w 153"/>
                <a:gd name="T41" fmla="*/ 260 h 318"/>
                <a:gd name="T42" fmla="*/ 91 w 153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8">
                  <a:moveTo>
                    <a:pt x="91" y="113"/>
                  </a:moveTo>
                  <a:lnTo>
                    <a:pt x="138" y="113"/>
                  </a:lnTo>
                  <a:cubicBezTo>
                    <a:pt x="148" y="113"/>
                    <a:pt x="153" y="113"/>
                    <a:pt x="153" y="103"/>
                  </a:cubicBezTo>
                  <a:cubicBezTo>
                    <a:pt x="153" y="97"/>
                    <a:pt x="148" y="97"/>
                    <a:pt x="139" y="97"/>
                  </a:cubicBezTo>
                  <a:lnTo>
                    <a:pt x="95" y="97"/>
                  </a:lnTo>
                  <a:cubicBezTo>
                    <a:pt x="113" y="26"/>
                    <a:pt x="115" y="16"/>
                    <a:pt x="115" y="13"/>
                  </a:cubicBezTo>
                  <a:cubicBezTo>
                    <a:pt x="115" y="5"/>
                    <a:pt x="109" y="0"/>
                    <a:pt x="101" y="0"/>
                  </a:cubicBezTo>
                  <a:cubicBezTo>
                    <a:pt x="99" y="0"/>
                    <a:pt x="85" y="0"/>
                    <a:pt x="81" y="18"/>
                  </a:cubicBezTo>
                  <a:lnTo>
                    <a:pt x="61" y="97"/>
                  </a:lnTo>
                  <a:lnTo>
                    <a:pt x="14" y="97"/>
                  </a:lnTo>
                  <a:cubicBezTo>
                    <a:pt x="5" y="97"/>
                    <a:pt x="0" y="97"/>
                    <a:pt x="0" y="107"/>
                  </a:cubicBezTo>
                  <a:cubicBezTo>
                    <a:pt x="0" y="113"/>
                    <a:pt x="3" y="113"/>
                    <a:pt x="13" y="113"/>
                  </a:cubicBezTo>
                  <a:lnTo>
                    <a:pt x="57" y="113"/>
                  </a:lnTo>
                  <a:cubicBezTo>
                    <a:pt x="21" y="254"/>
                    <a:pt x="19" y="263"/>
                    <a:pt x="19" y="272"/>
                  </a:cubicBezTo>
                  <a:cubicBezTo>
                    <a:pt x="19" y="299"/>
                    <a:pt x="38" y="318"/>
                    <a:pt x="65" y="318"/>
                  </a:cubicBezTo>
                  <a:cubicBezTo>
                    <a:pt x="116" y="318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4" y="236"/>
                    <a:pt x="134" y="237"/>
                    <a:pt x="131" y="243"/>
                  </a:cubicBezTo>
                  <a:cubicBezTo>
                    <a:pt x="110" y="295"/>
                    <a:pt x="83" y="307"/>
                    <a:pt x="66" y="307"/>
                  </a:cubicBezTo>
                  <a:cubicBezTo>
                    <a:pt x="56" y="307"/>
                    <a:pt x="51" y="300"/>
                    <a:pt x="51" y="284"/>
                  </a:cubicBezTo>
                  <a:cubicBezTo>
                    <a:pt x="51" y="272"/>
                    <a:pt x="52" y="268"/>
                    <a:pt x="54" y="260"/>
                  </a:cubicBezTo>
                  <a:lnTo>
                    <a:pt x="91" y="1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73" name="Freeform 62 1">
              <a:extLst>
                <a:ext uri="{FF2B5EF4-FFF2-40B4-BE49-F238E27FC236}">
                  <a16:creationId xmlns:a16="http://schemas.microsoft.com/office/drawing/2014/main" id="{A6CC7E07-014E-4B19-9FE0-2267C1AD9CD7}"/>
                </a:ext>
              </a:extLst>
            </p:cNvPr>
            <p:cNvSpPr>
              <a:spLocks/>
            </p:cNvSpPr>
            <p:nvPr>
              <p:custDataLst>
                <p:tags r:id="rId170"/>
              </p:custDataLst>
            </p:nvPr>
          </p:nvSpPr>
          <p:spPr bwMode="auto">
            <a:xfrm>
              <a:off x="8312150" y="3771901"/>
              <a:ext cx="69850" cy="312738"/>
            </a:xfrm>
            <a:custGeom>
              <a:avLst/>
              <a:gdLst>
                <a:gd name="T0" fmla="*/ 116 w 116"/>
                <a:gd name="T1" fmla="*/ 250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7 h 499"/>
                <a:gd name="T10" fmla="*/ 87 w 116"/>
                <a:gd name="T11" fmla="*/ 250 h 499"/>
                <a:gd name="T12" fmla="*/ 7 w 116"/>
                <a:gd name="T13" fmla="*/ 486 h 499"/>
                <a:gd name="T14" fmla="*/ 0 w 116"/>
                <a:gd name="T15" fmla="*/ 494 h 499"/>
                <a:gd name="T16" fmla="*/ 5 w 116"/>
                <a:gd name="T17" fmla="*/ 499 h 499"/>
                <a:gd name="T18" fmla="*/ 85 w 116"/>
                <a:gd name="T19" fmla="*/ 402 h 499"/>
                <a:gd name="T20" fmla="*/ 116 w 116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50"/>
                  </a:moveTo>
                  <a:cubicBezTo>
                    <a:pt x="116" y="211"/>
                    <a:pt x="111" y="150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10" y="17"/>
                  </a:cubicBezTo>
                  <a:cubicBezTo>
                    <a:pt x="59" y="66"/>
                    <a:pt x="87" y="145"/>
                    <a:pt x="87" y="250"/>
                  </a:cubicBezTo>
                  <a:cubicBezTo>
                    <a:pt x="87" y="335"/>
                    <a:pt x="69" y="423"/>
                    <a:pt x="7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5" y="402"/>
                  </a:cubicBezTo>
                  <a:cubicBezTo>
                    <a:pt x="110" y="347"/>
                    <a:pt x="116" y="292"/>
                    <a:pt x="116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74" name="Freeform 63 1">
              <a:extLst>
                <a:ext uri="{FF2B5EF4-FFF2-40B4-BE49-F238E27FC236}">
                  <a16:creationId xmlns:a16="http://schemas.microsoft.com/office/drawing/2014/main" id="{0332A5F8-5506-4437-868A-B649371BB0D8}"/>
                </a:ext>
              </a:extLst>
            </p:cNvPr>
            <p:cNvSpPr>
              <a:spLocks/>
            </p:cNvSpPr>
            <p:nvPr>
              <p:custDataLst>
                <p:tags r:id="rId171"/>
              </p:custDataLst>
            </p:nvPr>
          </p:nvSpPr>
          <p:spPr bwMode="auto">
            <a:xfrm>
              <a:off x="8435975" y="3973513"/>
              <a:ext cx="34925" cy="93663"/>
            </a:xfrm>
            <a:custGeom>
              <a:avLst/>
              <a:gdLst>
                <a:gd name="T0" fmla="*/ 58 w 58"/>
                <a:gd name="T1" fmla="*/ 53 h 150"/>
                <a:gd name="T2" fmla="*/ 26 w 58"/>
                <a:gd name="T3" fmla="*/ 0 h 150"/>
                <a:gd name="T4" fmla="*/ 0 w 58"/>
                <a:gd name="T5" fmla="*/ 27 h 150"/>
                <a:gd name="T6" fmla="*/ 26 w 58"/>
                <a:gd name="T7" fmla="*/ 53 h 150"/>
                <a:gd name="T8" fmla="*/ 43 w 58"/>
                <a:gd name="T9" fmla="*/ 47 h 150"/>
                <a:gd name="T10" fmla="*/ 46 w 58"/>
                <a:gd name="T11" fmla="*/ 45 h 150"/>
                <a:gd name="T12" fmla="*/ 47 w 58"/>
                <a:gd name="T13" fmla="*/ 53 h 150"/>
                <a:gd name="T14" fmla="*/ 13 w 58"/>
                <a:gd name="T15" fmla="*/ 136 h 150"/>
                <a:gd name="T16" fmla="*/ 8 w 58"/>
                <a:gd name="T17" fmla="*/ 144 h 150"/>
                <a:gd name="T18" fmla="*/ 13 w 58"/>
                <a:gd name="T19" fmla="*/ 150 h 150"/>
                <a:gd name="T20" fmla="*/ 58 w 58"/>
                <a:gd name="T21" fmla="*/ 5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150">
                  <a:moveTo>
                    <a:pt x="58" y="53"/>
                  </a:moveTo>
                  <a:cubicBezTo>
                    <a:pt x="58" y="20"/>
                    <a:pt x="45" y="0"/>
                    <a:pt x="26" y="0"/>
                  </a:cubicBezTo>
                  <a:cubicBezTo>
                    <a:pt x="10" y="0"/>
                    <a:pt x="0" y="13"/>
                    <a:pt x="0" y="27"/>
                  </a:cubicBezTo>
                  <a:cubicBezTo>
                    <a:pt x="0" y="40"/>
                    <a:pt x="10" y="53"/>
                    <a:pt x="26" y="53"/>
                  </a:cubicBezTo>
                  <a:cubicBezTo>
                    <a:pt x="32" y="53"/>
                    <a:pt x="38" y="51"/>
                    <a:pt x="43" y="47"/>
                  </a:cubicBezTo>
                  <a:cubicBezTo>
                    <a:pt x="45" y="46"/>
                    <a:pt x="45" y="45"/>
                    <a:pt x="46" y="45"/>
                  </a:cubicBezTo>
                  <a:cubicBezTo>
                    <a:pt x="46" y="45"/>
                    <a:pt x="47" y="46"/>
                    <a:pt x="47" y="53"/>
                  </a:cubicBezTo>
                  <a:cubicBezTo>
                    <a:pt x="47" y="90"/>
                    <a:pt x="29" y="120"/>
                    <a:pt x="13" y="136"/>
                  </a:cubicBezTo>
                  <a:cubicBezTo>
                    <a:pt x="8" y="142"/>
                    <a:pt x="8" y="143"/>
                    <a:pt x="8" y="144"/>
                  </a:cubicBezTo>
                  <a:cubicBezTo>
                    <a:pt x="8" y="148"/>
                    <a:pt x="10" y="150"/>
                    <a:pt x="13" y="150"/>
                  </a:cubicBezTo>
                  <a:cubicBezTo>
                    <a:pt x="18" y="150"/>
                    <a:pt x="58" y="111"/>
                    <a:pt x="58" y="5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75" name="Freeform 64 1">
              <a:extLst>
                <a:ext uri="{FF2B5EF4-FFF2-40B4-BE49-F238E27FC236}">
                  <a16:creationId xmlns:a16="http://schemas.microsoft.com/office/drawing/2014/main" id="{8D505371-B512-4527-996A-3718BFE5C009}"/>
                </a:ext>
              </a:extLst>
            </p:cNvPr>
            <p:cNvSpPr>
              <a:spLocks/>
            </p:cNvSpPr>
            <p:nvPr>
              <p:custDataLst>
                <p:tags r:id="rId172"/>
              </p:custDataLst>
            </p:nvPr>
          </p:nvSpPr>
          <p:spPr bwMode="auto">
            <a:xfrm>
              <a:off x="8548688" y="3868738"/>
              <a:ext cx="163513" cy="139700"/>
            </a:xfrm>
            <a:custGeom>
              <a:avLst/>
              <a:gdLst>
                <a:gd name="T0" fmla="*/ 239 w 276"/>
                <a:gd name="T1" fmla="*/ 34 h 223"/>
                <a:gd name="T2" fmla="*/ 276 w 276"/>
                <a:gd name="T3" fmla="*/ 23 h 223"/>
                <a:gd name="T4" fmla="*/ 276 w 276"/>
                <a:gd name="T5" fmla="*/ 0 h 223"/>
                <a:gd name="T6" fmla="*/ 237 w 276"/>
                <a:gd name="T7" fmla="*/ 1 h 223"/>
                <a:gd name="T8" fmla="*/ 192 w 276"/>
                <a:gd name="T9" fmla="*/ 0 h 223"/>
                <a:gd name="T10" fmla="*/ 192 w 276"/>
                <a:gd name="T11" fmla="*/ 23 h 223"/>
                <a:gd name="T12" fmla="*/ 216 w 276"/>
                <a:gd name="T13" fmla="*/ 29 h 223"/>
                <a:gd name="T14" fmla="*/ 213 w 276"/>
                <a:gd name="T15" fmla="*/ 35 h 223"/>
                <a:gd name="T16" fmla="*/ 155 w 276"/>
                <a:gd name="T17" fmla="*/ 159 h 223"/>
                <a:gd name="T18" fmla="*/ 92 w 276"/>
                <a:gd name="T19" fmla="*/ 23 h 223"/>
                <a:gd name="T20" fmla="*/ 119 w 276"/>
                <a:gd name="T21" fmla="*/ 23 h 223"/>
                <a:gd name="T22" fmla="*/ 119 w 276"/>
                <a:gd name="T23" fmla="*/ 0 h 223"/>
                <a:gd name="T24" fmla="*/ 57 w 276"/>
                <a:gd name="T25" fmla="*/ 1 h 223"/>
                <a:gd name="T26" fmla="*/ 0 w 276"/>
                <a:gd name="T27" fmla="*/ 0 h 223"/>
                <a:gd name="T28" fmla="*/ 0 w 276"/>
                <a:gd name="T29" fmla="*/ 23 h 223"/>
                <a:gd name="T30" fmla="*/ 32 w 276"/>
                <a:gd name="T31" fmla="*/ 23 h 223"/>
                <a:gd name="T32" fmla="*/ 119 w 276"/>
                <a:gd name="T33" fmla="*/ 211 h 223"/>
                <a:gd name="T34" fmla="*/ 138 w 276"/>
                <a:gd name="T35" fmla="*/ 223 h 223"/>
                <a:gd name="T36" fmla="*/ 157 w 276"/>
                <a:gd name="T37" fmla="*/ 211 h 223"/>
                <a:gd name="T38" fmla="*/ 239 w 276"/>
                <a:gd name="T39" fmla="*/ 34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6" h="223">
                  <a:moveTo>
                    <a:pt x="239" y="34"/>
                  </a:moveTo>
                  <a:cubicBezTo>
                    <a:pt x="242" y="27"/>
                    <a:pt x="244" y="23"/>
                    <a:pt x="276" y="23"/>
                  </a:cubicBezTo>
                  <a:lnTo>
                    <a:pt x="276" y="0"/>
                  </a:lnTo>
                  <a:cubicBezTo>
                    <a:pt x="264" y="1"/>
                    <a:pt x="249" y="1"/>
                    <a:pt x="237" y="1"/>
                  </a:cubicBezTo>
                  <a:cubicBezTo>
                    <a:pt x="225" y="1"/>
                    <a:pt x="202" y="0"/>
                    <a:pt x="192" y="0"/>
                  </a:cubicBezTo>
                  <a:lnTo>
                    <a:pt x="192" y="23"/>
                  </a:lnTo>
                  <a:cubicBezTo>
                    <a:pt x="201" y="23"/>
                    <a:pt x="216" y="25"/>
                    <a:pt x="216" y="29"/>
                  </a:cubicBezTo>
                  <a:cubicBezTo>
                    <a:pt x="216" y="29"/>
                    <a:pt x="215" y="30"/>
                    <a:pt x="213" y="35"/>
                  </a:cubicBezTo>
                  <a:lnTo>
                    <a:pt x="155" y="159"/>
                  </a:lnTo>
                  <a:lnTo>
                    <a:pt x="92" y="23"/>
                  </a:lnTo>
                  <a:lnTo>
                    <a:pt x="119" y="23"/>
                  </a:lnTo>
                  <a:lnTo>
                    <a:pt x="119" y="0"/>
                  </a:lnTo>
                  <a:cubicBezTo>
                    <a:pt x="102" y="1"/>
                    <a:pt x="57" y="1"/>
                    <a:pt x="57" y="1"/>
                  </a:cubicBezTo>
                  <a:cubicBezTo>
                    <a:pt x="43" y="1"/>
                    <a:pt x="21" y="0"/>
                    <a:pt x="0" y="0"/>
                  </a:cubicBezTo>
                  <a:lnTo>
                    <a:pt x="0" y="23"/>
                  </a:lnTo>
                  <a:lnTo>
                    <a:pt x="32" y="23"/>
                  </a:lnTo>
                  <a:lnTo>
                    <a:pt x="119" y="211"/>
                  </a:lnTo>
                  <a:cubicBezTo>
                    <a:pt x="125" y="223"/>
                    <a:pt x="132" y="223"/>
                    <a:pt x="138" y="223"/>
                  </a:cubicBezTo>
                  <a:cubicBezTo>
                    <a:pt x="147" y="223"/>
                    <a:pt x="152" y="222"/>
                    <a:pt x="157" y="211"/>
                  </a:cubicBezTo>
                  <a:lnTo>
                    <a:pt x="239" y="3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76" name="Freeform 65 1">
              <a:extLst>
                <a:ext uri="{FF2B5EF4-FFF2-40B4-BE49-F238E27FC236}">
                  <a16:creationId xmlns:a16="http://schemas.microsoft.com/office/drawing/2014/main" id="{FE6C6E99-5FF1-476A-BBB0-5160B6989E41}"/>
                </a:ext>
              </a:extLst>
            </p:cNvPr>
            <p:cNvSpPr>
              <a:spLocks/>
            </p:cNvSpPr>
            <p:nvPr>
              <p:custDataLst>
                <p:tags r:id="rId173"/>
              </p:custDataLst>
            </p:nvPr>
          </p:nvSpPr>
          <p:spPr bwMode="auto">
            <a:xfrm>
              <a:off x="8750300" y="3771901"/>
              <a:ext cx="68263" cy="312738"/>
            </a:xfrm>
            <a:custGeom>
              <a:avLst/>
              <a:gdLst>
                <a:gd name="T0" fmla="*/ 116 w 116"/>
                <a:gd name="T1" fmla="*/ 494 h 499"/>
                <a:gd name="T2" fmla="*/ 107 w 116"/>
                <a:gd name="T3" fmla="*/ 483 h 499"/>
                <a:gd name="T4" fmla="*/ 29 w 116"/>
                <a:gd name="T5" fmla="*/ 250 h 499"/>
                <a:gd name="T6" fmla="*/ 109 w 116"/>
                <a:gd name="T7" fmla="*/ 14 h 499"/>
                <a:gd name="T8" fmla="*/ 116 w 116"/>
                <a:gd name="T9" fmla="*/ 5 h 499"/>
                <a:gd name="T10" fmla="*/ 111 w 116"/>
                <a:gd name="T11" fmla="*/ 0 h 499"/>
                <a:gd name="T12" fmla="*/ 31 w 116"/>
                <a:gd name="T13" fmla="*/ 97 h 499"/>
                <a:gd name="T14" fmla="*/ 0 w 116"/>
                <a:gd name="T15" fmla="*/ 250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3"/>
                    <a:pt x="116" y="492"/>
                    <a:pt x="107" y="483"/>
                  </a:cubicBezTo>
                  <a:cubicBezTo>
                    <a:pt x="45" y="420"/>
                    <a:pt x="29" y="326"/>
                    <a:pt x="29" y="250"/>
                  </a:cubicBezTo>
                  <a:cubicBezTo>
                    <a:pt x="29" y="163"/>
                    <a:pt x="48" y="76"/>
                    <a:pt x="109" y="14"/>
                  </a:cubicBezTo>
                  <a:cubicBezTo>
                    <a:pt x="116" y="8"/>
                    <a:pt x="116" y="7"/>
                    <a:pt x="116" y="5"/>
                  </a:cubicBezTo>
                  <a:cubicBezTo>
                    <a:pt x="116" y="2"/>
                    <a:pt x="114" y="0"/>
                    <a:pt x="111" y="0"/>
                  </a:cubicBezTo>
                  <a:cubicBezTo>
                    <a:pt x="106" y="0"/>
                    <a:pt x="61" y="34"/>
                    <a:pt x="31" y="97"/>
                  </a:cubicBezTo>
                  <a:cubicBezTo>
                    <a:pt x="6" y="152"/>
                    <a:pt x="0" y="208"/>
                    <a:pt x="0" y="250"/>
                  </a:cubicBezTo>
                  <a:cubicBezTo>
                    <a:pt x="0" y="289"/>
                    <a:pt x="5" y="349"/>
                    <a:pt x="33" y="405"/>
                  </a:cubicBezTo>
                  <a:cubicBezTo>
                    <a:pt x="63" y="467"/>
                    <a:pt x="106" y="499"/>
                    <a:pt x="111" y="499"/>
                  </a:cubicBezTo>
                  <a:cubicBezTo>
                    <a:pt x="114" y="499"/>
                    <a:pt x="116" y="498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77" name="Freeform 66 1">
              <a:extLst>
                <a:ext uri="{FF2B5EF4-FFF2-40B4-BE49-F238E27FC236}">
                  <a16:creationId xmlns:a16="http://schemas.microsoft.com/office/drawing/2014/main" id="{52548020-3480-4B92-9515-43A659910F7F}"/>
                </a:ext>
              </a:extLst>
            </p:cNvPr>
            <p:cNvSpPr>
              <a:spLocks/>
            </p:cNvSpPr>
            <p:nvPr>
              <p:custDataLst>
                <p:tags r:id="rId174"/>
              </p:custDataLst>
            </p:nvPr>
          </p:nvSpPr>
          <p:spPr bwMode="auto">
            <a:xfrm>
              <a:off x="8842375" y="3811588"/>
              <a:ext cx="90488" cy="198438"/>
            </a:xfrm>
            <a:custGeom>
              <a:avLst/>
              <a:gdLst>
                <a:gd name="T0" fmla="*/ 91 w 153"/>
                <a:gd name="T1" fmla="*/ 113 h 318"/>
                <a:gd name="T2" fmla="*/ 138 w 153"/>
                <a:gd name="T3" fmla="*/ 113 h 318"/>
                <a:gd name="T4" fmla="*/ 153 w 153"/>
                <a:gd name="T5" fmla="*/ 103 h 318"/>
                <a:gd name="T6" fmla="*/ 139 w 153"/>
                <a:gd name="T7" fmla="*/ 97 h 318"/>
                <a:gd name="T8" fmla="*/ 95 w 153"/>
                <a:gd name="T9" fmla="*/ 97 h 318"/>
                <a:gd name="T10" fmla="*/ 115 w 153"/>
                <a:gd name="T11" fmla="*/ 13 h 318"/>
                <a:gd name="T12" fmla="*/ 101 w 153"/>
                <a:gd name="T13" fmla="*/ 0 h 318"/>
                <a:gd name="T14" fmla="*/ 81 w 153"/>
                <a:gd name="T15" fmla="*/ 18 h 318"/>
                <a:gd name="T16" fmla="*/ 62 w 153"/>
                <a:gd name="T17" fmla="*/ 97 h 318"/>
                <a:gd name="T18" fmla="*/ 15 w 153"/>
                <a:gd name="T19" fmla="*/ 97 h 318"/>
                <a:gd name="T20" fmla="*/ 0 w 153"/>
                <a:gd name="T21" fmla="*/ 107 h 318"/>
                <a:gd name="T22" fmla="*/ 14 w 153"/>
                <a:gd name="T23" fmla="*/ 113 h 318"/>
                <a:gd name="T24" fmla="*/ 58 w 153"/>
                <a:gd name="T25" fmla="*/ 113 h 318"/>
                <a:gd name="T26" fmla="*/ 20 w 153"/>
                <a:gd name="T27" fmla="*/ 272 h 318"/>
                <a:gd name="T28" fmla="*/ 66 w 153"/>
                <a:gd name="T29" fmla="*/ 318 h 318"/>
                <a:gd name="T30" fmla="*/ 145 w 153"/>
                <a:gd name="T31" fmla="*/ 241 h 318"/>
                <a:gd name="T32" fmla="*/ 139 w 153"/>
                <a:gd name="T33" fmla="*/ 236 h 318"/>
                <a:gd name="T34" fmla="*/ 131 w 153"/>
                <a:gd name="T35" fmla="*/ 243 h 318"/>
                <a:gd name="T36" fmla="*/ 67 w 153"/>
                <a:gd name="T37" fmla="*/ 307 h 318"/>
                <a:gd name="T38" fmla="*/ 51 w 153"/>
                <a:gd name="T39" fmla="*/ 284 h 318"/>
                <a:gd name="T40" fmla="*/ 54 w 153"/>
                <a:gd name="T41" fmla="*/ 260 h 318"/>
                <a:gd name="T42" fmla="*/ 91 w 153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8">
                  <a:moveTo>
                    <a:pt x="91" y="113"/>
                  </a:moveTo>
                  <a:lnTo>
                    <a:pt x="138" y="113"/>
                  </a:lnTo>
                  <a:cubicBezTo>
                    <a:pt x="148" y="113"/>
                    <a:pt x="153" y="113"/>
                    <a:pt x="153" y="103"/>
                  </a:cubicBezTo>
                  <a:cubicBezTo>
                    <a:pt x="153" y="97"/>
                    <a:pt x="148" y="97"/>
                    <a:pt x="139" y="97"/>
                  </a:cubicBezTo>
                  <a:lnTo>
                    <a:pt x="95" y="97"/>
                  </a:lnTo>
                  <a:cubicBezTo>
                    <a:pt x="113" y="26"/>
                    <a:pt x="115" y="16"/>
                    <a:pt x="115" y="13"/>
                  </a:cubicBezTo>
                  <a:cubicBezTo>
                    <a:pt x="115" y="5"/>
                    <a:pt x="109" y="0"/>
                    <a:pt x="101" y="0"/>
                  </a:cubicBezTo>
                  <a:cubicBezTo>
                    <a:pt x="99" y="0"/>
                    <a:pt x="85" y="0"/>
                    <a:pt x="81" y="18"/>
                  </a:cubicBezTo>
                  <a:lnTo>
                    <a:pt x="62" y="97"/>
                  </a:lnTo>
                  <a:lnTo>
                    <a:pt x="15" y="97"/>
                  </a:lnTo>
                  <a:cubicBezTo>
                    <a:pt x="5" y="97"/>
                    <a:pt x="0" y="97"/>
                    <a:pt x="0" y="107"/>
                  </a:cubicBezTo>
                  <a:cubicBezTo>
                    <a:pt x="0" y="113"/>
                    <a:pt x="4" y="113"/>
                    <a:pt x="14" y="113"/>
                  </a:cubicBezTo>
                  <a:lnTo>
                    <a:pt x="58" y="113"/>
                  </a:lnTo>
                  <a:cubicBezTo>
                    <a:pt x="22" y="254"/>
                    <a:pt x="20" y="263"/>
                    <a:pt x="20" y="272"/>
                  </a:cubicBezTo>
                  <a:cubicBezTo>
                    <a:pt x="20" y="299"/>
                    <a:pt x="39" y="318"/>
                    <a:pt x="66" y="318"/>
                  </a:cubicBezTo>
                  <a:cubicBezTo>
                    <a:pt x="116" y="318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4" y="236"/>
                    <a:pt x="134" y="237"/>
                    <a:pt x="131" y="243"/>
                  </a:cubicBezTo>
                  <a:cubicBezTo>
                    <a:pt x="110" y="295"/>
                    <a:pt x="84" y="307"/>
                    <a:pt x="67" y="307"/>
                  </a:cubicBezTo>
                  <a:cubicBezTo>
                    <a:pt x="56" y="307"/>
                    <a:pt x="51" y="300"/>
                    <a:pt x="51" y="284"/>
                  </a:cubicBezTo>
                  <a:cubicBezTo>
                    <a:pt x="51" y="272"/>
                    <a:pt x="52" y="268"/>
                    <a:pt x="54" y="260"/>
                  </a:cubicBezTo>
                  <a:lnTo>
                    <a:pt x="91" y="1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78" name="Freeform 67">
              <a:extLst>
                <a:ext uri="{FF2B5EF4-FFF2-40B4-BE49-F238E27FC236}">
                  <a16:creationId xmlns:a16="http://schemas.microsoft.com/office/drawing/2014/main" id="{8BC37486-8944-487C-A382-126F19BE23FD}"/>
                </a:ext>
              </a:extLst>
            </p:cNvPr>
            <p:cNvSpPr>
              <a:spLocks/>
            </p:cNvSpPr>
            <p:nvPr>
              <p:custDataLst>
                <p:tags r:id="rId175"/>
              </p:custDataLst>
            </p:nvPr>
          </p:nvSpPr>
          <p:spPr bwMode="auto">
            <a:xfrm>
              <a:off x="8958263" y="3771901"/>
              <a:ext cx="68263" cy="312738"/>
            </a:xfrm>
            <a:custGeom>
              <a:avLst/>
              <a:gdLst>
                <a:gd name="T0" fmla="*/ 115 w 115"/>
                <a:gd name="T1" fmla="*/ 250 h 499"/>
                <a:gd name="T2" fmla="*/ 82 w 115"/>
                <a:gd name="T3" fmla="*/ 94 h 499"/>
                <a:gd name="T4" fmla="*/ 5 w 115"/>
                <a:gd name="T5" fmla="*/ 0 h 499"/>
                <a:gd name="T6" fmla="*/ 0 w 115"/>
                <a:gd name="T7" fmla="*/ 5 h 499"/>
                <a:gd name="T8" fmla="*/ 9 w 115"/>
                <a:gd name="T9" fmla="*/ 17 h 499"/>
                <a:gd name="T10" fmla="*/ 86 w 115"/>
                <a:gd name="T11" fmla="*/ 250 h 499"/>
                <a:gd name="T12" fmla="*/ 6 w 115"/>
                <a:gd name="T13" fmla="*/ 486 h 499"/>
                <a:gd name="T14" fmla="*/ 0 w 115"/>
                <a:gd name="T15" fmla="*/ 494 h 499"/>
                <a:gd name="T16" fmla="*/ 5 w 115"/>
                <a:gd name="T17" fmla="*/ 499 h 499"/>
                <a:gd name="T18" fmla="*/ 84 w 115"/>
                <a:gd name="T19" fmla="*/ 402 h 499"/>
                <a:gd name="T20" fmla="*/ 115 w 115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9">
                  <a:moveTo>
                    <a:pt x="115" y="250"/>
                  </a:moveTo>
                  <a:cubicBezTo>
                    <a:pt x="115" y="211"/>
                    <a:pt x="110" y="150"/>
                    <a:pt x="82" y="94"/>
                  </a:cubicBezTo>
                  <a:cubicBezTo>
                    <a:pt x="52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9" y="17"/>
                  </a:cubicBezTo>
                  <a:cubicBezTo>
                    <a:pt x="58" y="66"/>
                    <a:pt x="86" y="145"/>
                    <a:pt x="86" y="250"/>
                  </a:cubicBezTo>
                  <a:cubicBezTo>
                    <a:pt x="86" y="335"/>
                    <a:pt x="68" y="423"/>
                    <a:pt x="6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4" y="465"/>
                    <a:pt x="84" y="402"/>
                  </a:cubicBezTo>
                  <a:cubicBezTo>
                    <a:pt x="109" y="347"/>
                    <a:pt x="115" y="292"/>
                    <a:pt x="115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79" name="Freeform 68 1">
              <a:extLst>
                <a:ext uri="{FF2B5EF4-FFF2-40B4-BE49-F238E27FC236}">
                  <a16:creationId xmlns:a16="http://schemas.microsoft.com/office/drawing/2014/main" id="{7B263088-2983-41C3-96ED-EE3D881C7335}"/>
                </a:ext>
              </a:extLst>
            </p:cNvPr>
            <p:cNvSpPr>
              <a:spLocks/>
            </p:cNvSpPr>
            <p:nvPr>
              <p:custDataLst>
                <p:tags r:id="rId176"/>
              </p:custDataLst>
            </p:nvPr>
          </p:nvSpPr>
          <p:spPr bwMode="auto">
            <a:xfrm>
              <a:off x="9063038" y="3771901"/>
              <a:ext cx="39688" cy="312738"/>
            </a:xfrm>
            <a:custGeom>
              <a:avLst/>
              <a:gdLst>
                <a:gd name="T0" fmla="*/ 68 w 68"/>
                <a:gd name="T1" fmla="*/ 0 h 499"/>
                <a:gd name="T2" fmla="*/ 0 w 68"/>
                <a:gd name="T3" fmla="*/ 0 h 499"/>
                <a:gd name="T4" fmla="*/ 0 w 68"/>
                <a:gd name="T5" fmla="*/ 20 h 499"/>
                <a:gd name="T6" fmla="*/ 48 w 68"/>
                <a:gd name="T7" fmla="*/ 20 h 499"/>
                <a:gd name="T8" fmla="*/ 48 w 68"/>
                <a:gd name="T9" fmla="*/ 479 h 499"/>
                <a:gd name="T10" fmla="*/ 0 w 68"/>
                <a:gd name="T11" fmla="*/ 479 h 499"/>
                <a:gd name="T12" fmla="*/ 0 w 68"/>
                <a:gd name="T13" fmla="*/ 499 h 499"/>
                <a:gd name="T14" fmla="*/ 68 w 68"/>
                <a:gd name="T15" fmla="*/ 499 h 499"/>
                <a:gd name="T16" fmla="*/ 68 w 68"/>
                <a:gd name="T17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499">
                  <a:moveTo>
                    <a:pt x="68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48" y="20"/>
                  </a:lnTo>
                  <a:lnTo>
                    <a:pt x="48" y="479"/>
                  </a:lnTo>
                  <a:lnTo>
                    <a:pt x="0" y="479"/>
                  </a:lnTo>
                  <a:lnTo>
                    <a:pt x="0" y="499"/>
                  </a:lnTo>
                  <a:lnTo>
                    <a:pt x="68" y="499"/>
                  </a:lnTo>
                  <a:lnTo>
                    <a:pt x="68" y="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80" name="Freeform 69 1">
              <a:extLst>
                <a:ext uri="{FF2B5EF4-FFF2-40B4-BE49-F238E27FC236}">
                  <a16:creationId xmlns:a16="http://schemas.microsoft.com/office/drawing/2014/main" id="{14F567C6-4D88-4BD8-A830-7EAB04E4FFDB}"/>
                </a:ext>
              </a:extLst>
            </p:cNvPr>
            <p:cNvSpPr>
              <a:spLocks noEditPoints="1"/>
            </p:cNvSpPr>
            <p:nvPr>
              <p:custDataLst>
                <p:tags r:id="rId177"/>
              </p:custDataLst>
            </p:nvPr>
          </p:nvSpPr>
          <p:spPr bwMode="auto">
            <a:xfrm>
              <a:off x="5740400" y="4297363"/>
              <a:ext cx="153988" cy="280988"/>
            </a:xfrm>
            <a:custGeom>
              <a:avLst/>
              <a:gdLst>
                <a:gd name="T0" fmla="*/ 193 w 261"/>
                <a:gd name="T1" fmla="*/ 12 h 449"/>
                <a:gd name="T2" fmla="*/ 195 w 261"/>
                <a:gd name="T3" fmla="*/ 5 h 449"/>
                <a:gd name="T4" fmla="*/ 189 w 261"/>
                <a:gd name="T5" fmla="*/ 0 h 449"/>
                <a:gd name="T6" fmla="*/ 181 w 261"/>
                <a:gd name="T7" fmla="*/ 10 h 449"/>
                <a:gd name="T8" fmla="*/ 152 w 261"/>
                <a:gd name="T9" fmla="*/ 126 h 449"/>
                <a:gd name="T10" fmla="*/ 0 w 261"/>
                <a:gd name="T11" fmla="*/ 262 h 449"/>
                <a:gd name="T12" fmla="*/ 95 w 261"/>
                <a:gd name="T13" fmla="*/ 353 h 449"/>
                <a:gd name="T14" fmla="*/ 84 w 261"/>
                <a:gd name="T15" fmla="*/ 400 h 449"/>
                <a:gd name="T16" fmla="*/ 73 w 261"/>
                <a:gd name="T17" fmla="*/ 444 h 449"/>
                <a:gd name="T18" fmla="*/ 79 w 261"/>
                <a:gd name="T19" fmla="*/ 449 h 449"/>
                <a:gd name="T20" fmla="*/ 84 w 261"/>
                <a:gd name="T21" fmla="*/ 447 h 449"/>
                <a:gd name="T22" fmla="*/ 89 w 261"/>
                <a:gd name="T23" fmla="*/ 427 h 449"/>
                <a:gd name="T24" fmla="*/ 108 w 261"/>
                <a:gd name="T25" fmla="*/ 353 h 449"/>
                <a:gd name="T26" fmla="*/ 261 w 261"/>
                <a:gd name="T27" fmla="*/ 216 h 449"/>
                <a:gd name="T28" fmla="*/ 165 w 261"/>
                <a:gd name="T29" fmla="*/ 126 h 449"/>
                <a:gd name="T30" fmla="*/ 193 w 261"/>
                <a:gd name="T31" fmla="*/ 12 h 449"/>
                <a:gd name="T32" fmla="*/ 98 w 261"/>
                <a:gd name="T33" fmla="*/ 342 h 449"/>
                <a:gd name="T34" fmla="*/ 32 w 261"/>
                <a:gd name="T35" fmla="*/ 273 h 449"/>
                <a:gd name="T36" fmla="*/ 149 w 261"/>
                <a:gd name="T37" fmla="*/ 137 h 449"/>
                <a:gd name="T38" fmla="*/ 98 w 261"/>
                <a:gd name="T39" fmla="*/ 342 h 449"/>
                <a:gd name="T40" fmla="*/ 162 w 261"/>
                <a:gd name="T41" fmla="*/ 137 h 449"/>
                <a:gd name="T42" fmla="*/ 229 w 261"/>
                <a:gd name="T43" fmla="*/ 206 h 449"/>
                <a:gd name="T44" fmla="*/ 111 w 261"/>
                <a:gd name="T45" fmla="*/ 342 h 449"/>
                <a:gd name="T46" fmla="*/ 162 w 261"/>
                <a:gd name="T47" fmla="*/ 137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1" h="449">
                  <a:moveTo>
                    <a:pt x="193" y="12"/>
                  </a:moveTo>
                  <a:cubicBezTo>
                    <a:pt x="193" y="11"/>
                    <a:pt x="195" y="6"/>
                    <a:pt x="195" y="5"/>
                  </a:cubicBezTo>
                  <a:cubicBezTo>
                    <a:pt x="195" y="5"/>
                    <a:pt x="195" y="0"/>
                    <a:pt x="189" y="0"/>
                  </a:cubicBezTo>
                  <a:cubicBezTo>
                    <a:pt x="184" y="0"/>
                    <a:pt x="183" y="2"/>
                    <a:pt x="181" y="10"/>
                  </a:cubicBezTo>
                  <a:lnTo>
                    <a:pt x="152" y="126"/>
                  </a:lnTo>
                  <a:cubicBezTo>
                    <a:pt x="73" y="128"/>
                    <a:pt x="0" y="195"/>
                    <a:pt x="0" y="262"/>
                  </a:cubicBezTo>
                  <a:cubicBezTo>
                    <a:pt x="0" y="310"/>
                    <a:pt x="35" y="349"/>
                    <a:pt x="95" y="353"/>
                  </a:cubicBezTo>
                  <a:cubicBezTo>
                    <a:pt x="91" y="368"/>
                    <a:pt x="88" y="384"/>
                    <a:pt x="84" y="400"/>
                  </a:cubicBezTo>
                  <a:cubicBezTo>
                    <a:pt x="78" y="423"/>
                    <a:pt x="73" y="442"/>
                    <a:pt x="73" y="444"/>
                  </a:cubicBezTo>
                  <a:cubicBezTo>
                    <a:pt x="73" y="449"/>
                    <a:pt x="77" y="449"/>
                    <a:pt x="79" y="449"/>
                  </a:cubicBezTo>
                  <a:cubicBezTo>
                    <a:pt x="81" y="449"/>
                    <a:pt x="82" y="449"/>
                    <a:pt x="84" y="447"/>
                  </a:cubicBezTo>
                  <a:cubicBezTo>
                    <a:pt x="85" y="446"/>
                    <a:pt x="88" y="434"/>
                    <a:pt x="89" y="427"/>
                  </a:cubicBezTo>
                  <a:lnTo>
                    <a:pt x="108" y="353"/>
                  </a:lnTo>
                  <a:cubicBezTo>
                    <a:pt x="189" y="350"/>
                    <a:pt x="261" y="283"/>
                    <a:pt x="261" y="216"/>
                  </a:cubicBezTo>
                  <a:cubicBezTo>
                    <a:pt x="261" y="177"/>
                    <a:pt x="235" y="131"/>
                    <a:pt x="165" y="126"/>
                  </a:cubicBezTo>
                  <a:lnTo>
                    <a:pt x="193" y="12"/>
                  </a:lnTo>
                  <a:close/>
                  <a:moveTo>
                    <a:pt x="98" y="342"/>
                  </a:moveTo>
                  <a:cubicBezTo>
                    <a:pt x="68" y="340"/>
                    <a:pt x="32" y="323"/>
                    <a:pt x="32" y="273"/>
                  </a:cubicBezTo>
                  <a:cubicBezTo>
                    <a:pt x="32" y="213"/>
                    <a:pt x="75" y="143"/>
                    <a:pt x="149" y="137"/>
                  </a:cubicBezTo>
                  <a:lnTo>
                    <a:pt x="98" y="342"/>
                  </a:lnTo>
                  <a:close/>
                  <a:moveTo>
                    <a:pt x="162" y="137"/>
                  </a:moveTo>
                  <a:cubicBezTo>
                    <a:pt x="200" y="139"/>
                    <a:pt x="229" y="162"/>
                    <a:pt x="229" y="206"/>
                  </a:cubicBezTo>
                  <a:cubicBezTo>
                    <a:pt x="229" y="264"/>
                    <a:pt x="186" y="336"/>
                    <a:pt x="111" y="342"/>
                  </a:cubicBezTo>
                  <a:lnTo>
                    <a:pt x="162" y="13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81" name="Freeform 70 1">
              <a:extLst>
                <a:ext uri="{FF2B5EF4-FFF2-40B4-BE49-F238E27FC236}">
                  <a16:creationId xmlns:a16="http://schemas.microsoft.com/office/drawing/2014/main" id="{4B2F0E97-B756-4A19-BA3D-7331D543C38E}"/>
                </a:ext>
              </a:extLst>
            </p:cNvPr>
            <p:cNvSpPr>
              <a:spLocks noEditPoints="1"/>
            </p:cNvSpPr>
            <p:nvPr>
              <p:custDataLst>
                <p:tags r:id="rId178"/>
              </p:custDataLst>
            </p:nvPr>
          </p:nvSpPr>
          <p:spPr bwMode="auto">
            <a:xfrm>
              <a:off x="5911850" y="4240213"/>
              <a:ext cx="95250" cy="149225"/>
            </a:xfrm>
            <a:custGeom>
              <a:avLst/>
              <a:gdLst>
                <a:gd name="T0" fmla="*/ 162 w 162"/>
                <a:gd name="T1" fmla="*/ 121 h 239"/>
                <a:gd name="T2" fmla="*/ 142 w 162"/>
                <a:gd name="T3" fmla="*/ 30 h 239"/>
                <a:gd name="T4" fmla="*/ 81 w 162"/>
                <a:gd name="T5" fmla="*/ 0 h 239"/>
                <a:gd name="T6" fmla="*/ 0 w 162"/>
                <a:gd name="T7" fmla="*/ 121 h 239"/>
                <a:gd name="T8" fmla="*/ 81 w 162"/>
                <a:gd name="T9" fmla="*/ 239 h 239"/>
                <a:gd name="T10" fmla="*/ 162 w 162"/>
                <a:gd name="T11" fmla="*/ 121 h 239"/>
                <a:gd name="T12" fmla="*/ 81 w 162"/>
                <a:gd name="T13" fmla="*/ 229 h 239"/>
                <a:gd name="T14" fmla="*/ 37 w 162"/>
                <a:gd name="T15" fmla="*/ 191 h 239"/>
                <a:gd name="T16" fmla="*/ 32 w 162"/>
                <a:gd name="T17" fmla="*/ 116 h 239"/>
                <a:gd name="T18" fmla="*/ 37 w 162"/>
                <a:gd name="T19" fmla="*/ 45 h 239"/>
                <a:gd name="T20" fmla="*/ 81 w 162"/>
                <a:gd name="T21" fmla="*/ 10 h 239"/>
                <a:gd name="T22" fmla="*/ 125 w 162"/>
                <a:gd name="T23" fmla="*/ 42 h 239"/>
                <a:gd name="T24" fmla="*/ 130 w 162"/>
                <a:gd name="T25" fmla="*/ 116 h 239"/>
                <a:gd name="T26" fmla="*/ 126 w 162"/>
                <a:gd name="T27" fmla="*/ 190 h 239"/>
                <a:gd name="T28" fmla="*/ 81 w 162"/>
                <a:gd name="T29" fmla="*/ 22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2" h="239">
                  <a:moveTo>
                    <a:pt x="162" y="121"/>
                  </a:moveTo>
                  <a:cubicBezTo>
                    <a:pt x="162" y="82"/>
                    <a:pt x="158" y="55"/>
                    <a:pt x="142" y="30"/>
                  </a:cubicBezTo>
                  <a:cubicBezTo>
                    <a:pt x="131" y="14"/>
                    <a:pt x="109" y="0"/>
                    <a:pt x="81" y="0"/>
                  </a:cubicBezTo>
                  <a:cubicBezTo>
                    <a:pt x="0" y="0"/>
                    <a:pt x="0" y="96"/>
                    <a:pt x="0" y="121"/>
                  </a:cubicBezTo>
                  <a:cubicBezTo>
                    <a:pt x="0" y="146"/>
                    <a:pt x="0" y="239"/>
                    <a:pt x="81" y="239"/>
                  </a:cubicBezTo>
                  <a:cubicBezTo>
                    <a:pt x="162" y="239"/>
                    <a:pt x="162" y="146"/>
                    <a:pt x="162" y="121"/>
                  </a:cubicBezTo>
                  <a:close/>
                  <a:moveTo>
                    <a:pt x="81" y="229"/>
                  </a:moveTo>
                  <a:cubicBezTo>
                    <a:pt x="65" y="229"/>
                    <a:pt x="44" y="220"/>
                    <a:pt x="37" y="191"/>
                  </a:cubicBezTo>
                  <a:cubicBezTo>
                    <a:pt x="32" y="171"/>
                    <a:pt x="32" y="142"/>
                    <a:pt x="32" y="116"/>
                  </a:cubicBezTo>
                  <a:cubicBezTo>
                    <a:pt x="32" y="91"/>
                    <a:pt x="32" y="64"/>
                    <a:pt x="37" y="45"/>
                  </a:cubicBezTo>
                  <a:cubicBezTo>
                    <a:pt x="45" y="17"/>
                    <a:pt x="67" y="10"/>
                    <a:pt x="81" y="10"/>
                  </a:cubicBezTo>
                  <a:cubicBezTo>
                    <a:pt x="100" y="10"/>
                    <a:pt x="118" y="22"/>
                    <a:pt x="125" y="42"/>
                  </a:cubicBezTo>
                  <a:cubicBezTo>
                    <a:pt x="130" y="61"/>
                    <a:pt x="130" y="86"/>
                    <a:pt x="130" y="116"/>
                  </a:cubicBezTo>
                  <a:cubicBezTo>
                    <a:pt x="130" y="142"/>
                    <a:pt x="130" y="168"/>
                    <a:pt x="126" y="190"/>
                  </a:cubicBezTo>
                  <a:cubicBezTo>
                    <a:pt x="119" y="222"/>
                    <a:pt x="95" y="229"/>
                    <a:pt x="81" y="22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82" name="Freeform 71 1">
              <a:extLst>
                <a:ext uri="{FF2B5EF4-FFF2-40B4-BE49-F238E27FC236}">
                  <a16:creationId xmlns:a16="http://schemas.microsoft.com/office/drawing/2014/main" id="{29D40EDA-5B3A-4D6E-8E8F-36BBB6128A59}"/>
                </a:ext>
              </a:extLst>
            </p:cNvPr>
            <p:cNvSpPr>
              <a:spLocks/>
            </p:cNvSpPr>
            <p:nvPr>
              <p:custDataLst>
                <p:tags r:id="rId179"/>
              </p:custDataLst>
            </p:nvPr>
          </p:nvSpPr>
          <p:spPr bwMode="auto">
            <a:xfrm>
              <a:off x="5910263" y="4454526"/>
              <a:ext cx="69850" cy="139700"/>
            </a:xfrm>
            <a:custGeom>
              <a:avLst/>
              <a:gdLst>
                <a:gd name="T0" fmla="*/ 71 w 118"/>
                <a:gd name="T1" fmla="*/ 80 h 222"/>
                <a:gd name="T2" fmla="*/ 107 w 118"/>
                <a:gd name="T3" fmla="*/ 80 h 222"/>
                <a:gd name="T4" fmla="*/ 118 w 118"/>
                <a:gd name="T5" fmla="*/ 73 h 222"/>
                <a:gd name="T6" fmla="*/ 107 w 118"/>
                <a:gd name="T7" fmla="*/ 68 h 222"/>
                <a:gd name="T8" fmla="*/ 74 w 118"/>
                <a:gd name="T9" fmla="*/ 68 h 222"/>
                <a:gd name="T10" fmla="*/ 87 w 118"/>
                <a:gd name="T11" fmla="*/ 16 h 222"/>
                <a:gd name="T12" fmla="*/ 88 w 118"/>
                <a:gd name="T13" fmla="*/ 11 h 222"/>
                <a:gd name="T14" fmla="*/ 76 w 118"/>
                <a:gd name="T15" fmla="*/ 0 h 222"/>
                <a:gd name="T16" fmla="*/ 60 w 118"/>
                <a:gd name="T17" fmla="*/ 15 h 222"/>
                <a:gd name="T18" fmla="*/ 47 w 118"/>
                <a:gd name="T19" fmla="*/ 68 h 222"/>
                <a:gd name="T20" fmla="*/ 11 w 118"/>
                <a:gd name="T21" fmla="*/ 68 h 222"/>
                <a:gd name="T22" fmla="*/ 0 w 118"/>
                <a:gd name="T23" fmla="*/ 75 h 222"/>
                <a:gd name="T24" fmla="*/ 10 w 118"/>
                <a:gd name="T25" fmla="*/ 80 h 222"/>
                <a:gd name="T26" fmla="*/ 43 w 118"/>
                <a:gd name="T27" fmla="*/ 80 h 222"/>
                <a:gd name="T28" fmla="*/ 23 w 118"/>
                <a:gd name="T29" fmla="*/ 163 h 222"/>
                <a:gd name="T30" fmla="*/ 18 w 118"/>
                <a:gd name="T31" fmla="*/ 188 h 222"/>
                <a:gd name="T32" fmla="*/ 55 w 118"/>
                <a:gd name="T33" fmla="*/ 222 h 222"/>
                <a:gd name="T34" fmla="*/ 116 w 118"/>
                <a:gd name="T35" fmla="*/ 168 h 222"/>
                <a:gd name="T36" fmla="*/ 110 w 118"/>
                <a:gd name="T37" fmla="*/ 164 h 222"/>
                <a:gd name="T38" fmla="*/ 103 w 118"/>
                <a:gd name="T39" fmla="*/ 170 h 222"/>
                <a:gd name="T40" fmla="*/ 56 w 118"/>
                <a:gd name="T41" fmla="*/ 212 h 222"/>
                <a:gd name="T42" fmla="*/ 44 w 118"/>
                <a:gd name="T43" fmla="*/ 195 h 222"/>
                <a:gd name="T44" fmla="*/ 46 w 118"/>
                <a:gd name="T45" fmla="*/ 180 h 222"/>
                <a:gd name="T46" fmla="*/ 71 w 118"/>
                <a:gd name="T47" fmla="*/ 8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8" h="222">
                  <a:moveTo>
                    <a:pt x="71" y="80"/>
                  </a:moveTo>
                  <a:lnTo>
                    <a:pt x="107" y="80"/>
                  </a:lnTo>
                  <a:cubicBezTo>
                    <a:pt x="113" y="80"/>
                    <a:pt x="118" y="80"/>
                    <a:pt x="118" y="73"/>
                  </a:cubicBezTo>
                  <a:cubicBezTo>
                    <a:pt x="118" y="68"/>
                    <a:pt x="113" y="68"/>
                    <a:pt x="107" y="68"/>
                  </a:cubicBezTo>
                  <a:lnTo>
                    <a:pt x="74" y="68"/>
                  </a:lnTo>
                  <a:lnTo>
                    <a:pt x="87" y="16"/>
                  </a:lnTo>
                  <a:cubicBezTo>
                    <a:pt x="87" y="14"/>
                    <a:pt x="88" y="13"/>
                    <a:pt x="88" y="11"/>
                  </a:cubicBezTo>
                  <a:cubicBezTo>
                    <a:pt x="88" y="5"/>
                    <a:pt x="83" y="0"/>
                    <a:pt x="76" y="0"/>
                  </a:cubicBezTo>
                  <a:cubicBezTo>
                    <a:pt x="68" y="0"/>
                    <a:pt x="62" y="6"/>
                    <a:pt x="60" y="15"/>
                  </a:cubicBezTo>
                  <a:cubicBezTo>
                    <a:pt x="57" y="24"/>
                    <a:pt x="62" y="7"/>
                    <a:pt x="47" y="68"/>
                  </a:cubicBezTo>
                  <a:lnTo>
                    <a:pt x="11" y="68"/>
                  </a:lnTo>
                  <a:cubicBezTo>
                    <a:pt x="4" y="68"/>
                    <a:pt x="0" y="68"/>
                    <a:pt x="0" y="75"/>
                  </a:cubicBezTo>
                  <a:cubicBezTo>
                    <a:pt x="0" y="80"/>
                    <a:pt x="4" y="80"/>
                    <a:pt x="10" y="80"/>
                  </a:cubicBezTo>
                  <a:lnTo>
                    <a:pt x="43" y="80"/>
                  </a:lnTo>
                  <a:lnTo>
                    <a:pt x="23" y="163"/>
                  </a:lnTo>
                  <a:cubicBezTo>
                    <a:pt x="21" y="171"/>
                    <a:pt x="18" y="184"/>
                    <a:pt x="18" y="188"/>
                  </a:cubicBezTo>
                  <a:cubicBezTo>
                    <a:pt x="18" y="209"/>
                    <a:pt x="35" y="222"/>
                    <a:pt x="55" y="222"/>
                  </a:cubicBezTo>
                  <a:cubicBezTo>
                    <a:pt x="94" y="222"/>
                    <a:pt x="116" y="173"/>
                    <a:pt x="116" y="168"/>
                  </a:cubicBezTo>
                  <a:cubicBezTo>
                    <a:pt x="116" y="164"/>
                    <a:pt x="111" y="164"/>
                    <a:pt x="110" y="164"/>
                  </a:cubicBezTo>
                  <a:cubicBezTo>
                    <a:pt x="106" y="164"/>
                    <a:pt x="106" y="164"/>
                    <a:pt x="103" y="170"/>
                  </a:cubicBezTo>
                  <a:cubicBezTo>
                    <a:pt x="93" y="192"/>
                    <a:pt x="75" y="212"/>
                    <a:pt x="56" y="212"/>
                  </a:cubicBezTo>
                  <a:cubicBezTo>
                    <a:pt x="49" y="212"/>
                    <a:pt x="44" y="207"/>
                    <a:pt x="44" y="195"/>
                  </a:cubicBezTo>
                  <a:cubicBezTo>
                    <a:pt x="44" y="191"/>
                    <a:pt x="45" y="184"/>
                    <a:pt x="46" y="180"/>
                  </a:cubicBezTo>
                  <a:lnTo>
                    <a:pt x="71" y="8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83" name="Freeform 72 1">
              <a:extLst>
                <a:ext uri="{FF2B5EF4-FFF2-40B4-BE49-F238E27FC236}">
                  <a16:creationId xmlns:a16="http://schemas.microsoft.com/office/drawing/2014/main" id="{6BD23011-EB43-4297-ABEE-A7E6C3F592E4}"/>
                </a:ext>
              </a:extLst>
            </p:cNvPr>
            <p:cNvSpPr>
              <a:spLocks/>
            </p:cNvSpPr>
            <p:nvPr>
              <p:custDataLst>
                <p:tags r:id="rId180"/>
              </p:custDataLst>
            </p:nvPr>
          </p:nvSpPr>
          <p:spPr bwMode="auto">
            <a:xfrm>
              <a:off x="6062663" y="4279901"/>
              <a:ext cx="68263" cy="312738"/>
            </a:xfrm>
            <a:custGeom>
              <a:avLst/>
              <a:gdLst>
                <a:gd name="T0" fmla="*/ 116 w 116"/>
                <a:gd name="T1" fmla="*/ 493 h 498"/>
                <a:gd name="T2" fmla="*/ 107 w 116"/>
                <a:gd name="T3" fmla="*/ 483 h 498"/>
                <a:gd name="T4" fmla="*/ 29 w 116"/>
                <a:gd name="T5" fmla="*/ 249 h 498"/>
                <a:gd name="T6" fmla="*/ 109 w 116"/>
                <a:gd name="T7" fmla="*/ 13 h 498"/>
                <a:gd name="T8" fmla="*/ 116 w 116"/>
                <a:gd name="T9" fmla="*/ 5 h 498"/>
                <a:gd name="T10" fmla="*/ 111 w 116"/>
                <a:gd name="T11" fmla="*/ 0 h 498"/>
                <a:gd name="T12" fmla="*/ 31 w 116"/>
                <a:gd name="T13" fmla="*/ 97 h 498"/>
                <a:gd name="T14" fmla="*/ 0 w 116"/>
                <a:gd name="T15" fmla="*/ 249 h 498"/>
                <a:gd name="T16" fmla="*/ 33 w 116"/>
                <a:gd name="T17" fmla="*/ 405 h 498"/>
                <a:gd name="T18" fmla="*/ 111 w 116"/>
                <a:gd name="T19" fmla="*/ 498 h 498"/>
                <a:gd name="T20" fmla="*/ 116 w 116"/>
                <a:gd name="T21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493"/>
                  </a:moveTo>
                  <a:cubicBezTo>
                    <a:pt x="116" y="492"/>
                    <a:pt x="116" y="491"/>
                    <a:pt x="107" y="483"/>
                  </a:cubicBezTo>
                  <a:cubicBezTo>
                    <a:pt x="45" y="420"/>
                    <a:pt x="29" y="325"/>
                    <a:pt x="29" y="249"/>
                  </a:cubicBezTo>
                  <a:cubicBezTo>
                    <a:pt x="29" y="162"/>
                    <a:pt x="48" y="75"/>
                    <a:pt x="109" y="13"/>
                  </a:cubicBezTo>
                  <a:cubicBezTo>
                    <a:pt x="116" y="7"/>
                    <a:pt x="116" y="6"/>
                    <a:pt x="116" y="5"/>
                  </a:cubicBezTo>
                  <a:cubicBezTo>
                    <a:pt x="116" y="1"/>
                    <a:pt x="114" y="0"/>
                    <a:pt x="111" y="0"/>
                  </a:cubicBezTo>
                  <a:cubicBezTo>
                    <a:pt x="106" y="0"/>
                    <a:pt x="61" y="33"/>
                    <a:pt x="31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6" y="348"/>
                    <a:pt x="33" y="405"/>
                  </a:cubicBezTo>
                  <a:cubicBezTo>
                    <a:pt x="63" y="466"/>
                    <a:pt x="106" y="498"/>
                    <a:pt x="111" y="498"/>
                  </a:cubicBezTo>
                  <a:cubicBezTo>
                    <a:pt x="114" y="498"/>
                    <a:pt x="116" y="497"/>
                    <a:pt x="116" y="4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84" name="Freeform 73 1">
              <a:extLst>
                <a:ext uri="{FF2B5EF4-FFF2-40B4-BE49-F238E27FC236}">
                  <a16:creationId xmlns:a16="http://schemas.microsoft.com/office/drawing/2014/main" id="{3F4B7C75-3897-43B8-900F-39C066E956E1}"/>
                </a:ext>
              </a:extLst>
            </p:cNvPr>
            <p:cNvSpPr>
              <a:spLocks/>
            </p:cNvSpPr>
            <p:nvPr>
              <p:custDataLst>
                <p:tags r:id="rId181"/>
              </p:custDataLst>
            </p:nvPr>
          </p:nvSpPr>
          <p:spPr bwMode="auto">
            <a:xfrm>
              <a:off x="6153150" y="4375151"/>
              <a:ext cx="166688" cy="139700"/>
            </a:xfrm>
            <a:custGeom>
              <a:avLst/>
              <a:gdLst>
                <a:gd name="T0" fmla="*/ 162 w 281"/>
                <a:gd name="T1" fmla="*/ 99 h 222"/>
                <a:gd name="T2" fmla="*/ 220 w 281"/>
                <a:gd name="T3" fmla="*/ 34 h 222"/>
                <a:gd name="T4" fmla="*/ 271 w 281"/>
                <a:gd name="T5" fmla="*/ 24 h 222"/>
                <a:gd name="T6" fmla="*/ 271 w 281"/>
                <a:gd name="T7" fmla="*/ 0 h 222"/>
                <a:gd name="T8" fmla="*/ 225 w 281"/>
                <a:gd name="T9" fmla="*/ 2 h 222"/>
                <a:gd name="T10" fmla="*/ 174 w 281"/>
                <a:gd name="T11" fmla="*/ 0 h 222"/>
                <a:gd name="T12" fmla="*/ 174 w 281"/>
                <a:gd name="T13" fmla="*/ 24 h 222"/>
                <a:gd name="T14" fmla="*/ 193 w 281"/>
                <a:gd name="T15" fmla="*/ 28 h 222"/>
                <a:gd name="T16" fmla="*/ 189 w 281"/>
                <a:gd name="T17" fmla="*/ 34 h 222"/>
                <a:gd name="T18" fmla="*/ 147 w 281"/>
                <a:gd name="T19" fmla="*/ 81 h 222"/>
                <a:gd name="T20" fmla="*/ 98 w 281"/>
                <a:gd name="T21" fmla="*/ 24 h 222"/>
                <a:gd name="T22" fmla="*/ 118 w 281"/>
                <a:gd name="T23" fmla="*/ 24 h 222"/>
                <a:gd name="T24" fmla="*/ 118 w 281"/>
                <a:gd name="T25" fmla="*/ 0 h 222"/>
                <a:gd name="T26" fmla="*/ 58 w 281"/>
                <a:gd name="T27" fmla="*/ 2 h 222"/>
                <a:gd name="T28" fmla="*/ 3 w 281"/>
                <a:gd name="T29" fmla="*/ 0 h 222"/>
                <a:gd name="T30" fmla="*/ 3 w 281"/>
                <a:gd name="T31" fmla="*/ 24 h 222"/>
                <a:gd name="T32" fmla="*/ 38 w 281"/>
                <a:gd name="T33" fmla="*/ 24 h 222"/>
                <a:gd name="T34" fmla="*/ 116 w 281"/>
                <a:gd name="T35" fmla="*/ 115 h 222"/>
                <a:gd name="T36" fmla="*/ 51 w 281"/>
                <a:gd name="T37" fmla="*/ 189 h 222"/>
                <a:gd name="T38" fmla="*/ 0 w 281"/>
                <a:gd name="T39" fmla="*/ 198 h 222"/>
                <a:gd name="T40" fmla="*/ 0 w 281"/>
                <a:gd name="T41" fmla="*/ 222 h 222"/>
                <a:gd name="T42" fmla="*/ 46 w 281"/>
                <a:gd name="T43" fmla="*/ 220 h 222"/>
                <a:gd name="T44" fmla="*/ 98 w 281"/>
                <a:gd name="T45" fmla="*/ 222 h 222"/>
                <a:gd name="T46" fmla="*/ 98 w 281"/>
                <a:gd name="T47" fmla="*/ 198 h 222"/>
                <a:gd name="T48" fmla="*/ 79 w 281"/>
                <a:gd name="T49" fmla="*/ 193 h 222"/>
                <a:gd name="T50" fmla="*/ 83 w 281"/>
                <a:gd name="T51" fmla="*/ 188 h 222"/>
                <a:gd name="T52" fmla="*/ 131 w 281"/>
                <a:gd name="T53" fmla="*/ 133 h 222"/>
                <a:gd name="T54" fmla="*/ 186 w 281"/>
                <a:gd name="T55" fmla="*/ 198 h 222"/>
                <a:gd name="T56" fmla="*/ 166 w 281"/>
                <a:gd name="T57" fmla="*/ 198 h 222"/>
                <a:gd name="T58" fmla="*/ 166 w 281"/>
                <a:gd name="T59" fmla="*/ 222 h 222"/>
                <a:gd name="T60" fmla="*/ 226 w 281"/>
                <a:gd name="T61" fmla="*/ 220 h 222"/>
                <a:gd name="T62" fmla="*/ 281 w 281"/>
                <a:gd name="T63" fmla="*/ 222 h 222"/>
                <a:gd name="T64" fmla="*/ 281 w 281"/>
                <a:gd name="T65" fmla="*/ 198 h 222"/>
                <a:gd name="T66" fmla="*/ 246 w 281"/>
                <a:gd name="T67" fmla="*/ 198 h 222"/>
                <a:gd name="T68" fmla="*/ 162 w 281"/>
                <a:gd name="T69" fmla="*/ 99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1" h="222">
                  <a:moveTo>
                    <a:pt x="162" y="99"/>
                  </a:moveTo>
                  <a:lnTo>
                    <a:pt x="220" y="34"/>
                  </a:lnTo>
                  <a:cubicBezTo>
                    <a:pt x="227" y="27"/>
                    <a:pt x="230" y="24"/>
                    <a:pt x="271" y="24"/>
                  </a:cubicBezTo>
                  <a:lnTo>
                    <a:pt x="271" y="0"/>
                  </a:lnTo>
                  <a:cubicBezTo>
                    <a:pt x="254" y="1"/>
                    <a:pt x="228" y="2"/>
                    <a:pt x="225" y="2"/>
                  </a:cubicBezTo>
                  <a:cubicBezTo>
                    <a:pt x="213" y="2"/>
                    <a:pt x="188" y="1"/>
                    <a:pt x="174" y="0"/>
                  </a:cubicBezTo>
                  <a:lnTo>
                    <a:pt x="174" y="24"/>
                  </a:lnTo>
                  <a:cubicBezTo>
                    <a:pt x="181" y="24"/>
                    <a:pt x="187" y="25"/>
                    <a:pt x="193" y="28"/>
                  </a:cubicBezTo>
                  <a:cubicBezTo>
                    <a:pt x="191" y="31"/>
                    <a:pt x="191" y="32"/>
                    <a:pt x="189" y="34"/>
                  </a:cubicBezTo>
                  <a:lnTo>
                    <a:pt x="147" y="81"/>
                  </a:lnTo>
                  <a:lnTo>
                    <a:pt x="98" y="24"/>
                  </a:lnTo>
                  <a:lnTo>
                    <a:pt x="118" y="24"/>
                  </a:lnTo>
                  <a:lnTo>
                    <a:pt x="118" y="0"/>
                  </a:lnTo>
                  <a:cubicBezTo>
                    <a:pt x="105" y="1"/>
                    <a:pt x="74" y="2"/>
                    <a:pt x="58" y="2"/>
                  </a:cubicBezTo>
                  <a:cubicBezTo>
                    <a:pt x="42" y="2"/>
                    <a:pt x="19" y="1"/>
                    <a:pt x="3" y="0"/>
                  </a:cubicBezTo>
                  <a:lnTo>
                    <a:pt x="3" y="24"/>
                  </a:lnTo>
                  <a:lnTo>
                    <a:pt x="38" y="24"/>
                  </a:lnTo>
                  <a:lnTo>
                    <a:pt x="116" y="115"/>
                  </a:lnTo>
                  <a:lnTo>
                    <a:pt x="51" y="189"/>
                  </a:lnTo>
                  <a:cubicBezTo>
                    <a:pt x="42" y="198"/>
                    <a:pt x="24" y="198"/>
                    <a:pt x="0" y="198"/>
                  </a:cubicBezTo>
                  <a:lnTo>
                    <a:pt x="0" y="222"/>
                  </a:lnTo>
                  <a:cubicBezTo>
                    <a:pt x="18" y="221"/>
                    <a:pt x="44" y="220"/>
                    <a:pt x="46" y="220"/>
                  </a:cubicBezTo>
                  <a:cubicBezTo>
                    <a:pt x="59" y="220"/>
                    <a:pt x="88" y="221"/>
                    <a:pt x="98" y="222"/>
                  </a:cubicBezTo>
                  <a:lnTo>
                    <a:pt x="98" y="198"/>
                  </a:lnTo>
                  <a:cubicBezTo>
                    <a:pt x="89" y="198"/>
                    <a:pt x="79" y="196"/>
                    <a:pt x="79" y="193"/>
                  </a:cubicBezTo>
                  <a:cubicBezTo>
                    <a:pt x="79" y="192"/>
                    <a:pt x="79" y="192"/>
                    <a:pt x="83" y="188"/>
                  </a:cubicBezTo>
                  <a:lnTo>
                    <a:pt x="131" y="133"/>
                  </a:lnTo>
                  <a:lnTo>
                    <a:pt x="186" y="198"/>
                  </a:lnTo>
                  <a:lnTo>
                    <a:pt x="166" y="198"/>
                  </a:lnTo>
                  <a:lnTo>
                    <a:pt x="166" y="222"/>
                  </a:lnTo>
                  <a:cubicBezTo>
                    <a:pt x="179" y="221"/>
                    <a:pt x="210" y="220"/>
                    <a:pt x="226" y="220"/>
                  </a:cubicBezTo>
                  <a:cubicBezTo>
                    <a:pt x="242" y="220"/>
                    <a:pt x="265" y="221"/>
                    <a:pt x="281" y="222"/>
                  </a:cubicBezTo>
                  <a:lnTo>
                    <a:pt x="281" y="198"/>
                  </a:lnTo>
                  <a:lnTo>
                    <a:pt x="246" y="198"/>
                  </a:lnTo>
                  <a:lnTo>
                    <a:pt x="162" y="9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85" name="Freeform 74 1">
              <a:extLst>
                <a:ext uri="{FF2B5EF4-FFF2-40B4-BE49-F238E27FC236}">
                  <a16:creationId xmlns:a16="http://schemas.microsoft.com/office/drawing/2014/main" id="{0354B22C-B878-43BB-BC50-BD8945A759FB}"/>
                </a:ext>
              </a:extLst>
            </p:cNvPr>
            <p:cNvSpPr>
              <a:spLocks/>
            </p:cNvSpPr>
            <p:nvPr>
              <p:custDataLst>
                <p:tags r:id="rId182"/>
              </p:custDataLst>
            </p:nvPr>
          </p:nvSpPr>
          <p:spPr bwMode="auto">
            <a:xfrm>
              <a:off x="6354763" y="4279901"/>
              <a:ext cx="69850" cy="312738"/>
            </a:xfrm>
            <a:custGeom>
              <a:avLst/>
              <a:gdLst>
                <a:gd name="T0" fmla="*/ 116 w 116"/>
                <a:gd name="T1" fmla="*/ 493 h 498"/>
                <a:gd name="T2" fmla="*/ 107 w 116"/>
                <a:gd name="T3" fmla="*/ 483 h 498"/>
                <a:gd name="T4" fmla="*/ 29 w 116"/>
                <a:gd name="T5" fmla="*/ 249 h 498"/>
                <a:gd name="T6" fmla="*/ 109 w 116"/>
                <a:gd name="T7" fmla="*/ 13 h 498"/>
                <a:gd name="T8" fmla="*/ 116 w 116"/>
                <a:gd name="T9" fmla="*/ 5 h 498"/>
                <a:gd name="T10" fmla="*/ 111 w 116"/>
                <a:gd name="T11" fmla="*/ 0 h 498"/>
                <a:gd name="T12" fmla="*/ 32 w 116"/>
                <a:gd name="T13" fmla="*/ 97 h 498"/>
                <a:gd name="T14" fmla="*/ 0 w 116"/>
                <a:gd name="T15" fmla="*/ 249 h 498"/>
                <a:gd name="T16" fmla="*/ 33 w 116"/>
                <a:gd name="T17" fmla="*/ 405 h 498"/>
                <a:gd name="T18" fmla="*/ 111 w 116"/>
                <a:gd name="T19" fmla="*/ 498 h 498"/>
                <a:gd name="T20" fmla="*/ 116 w 116"/>
                <a:gd name="T21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493"/>
                  </a:moveTo>
                  <a:cubicBezTo>
                    <a:pt x="116" y="492"/>
                    <a:pt x="116" y="491"/>
                    <a:pt x="107" y="483"/>
                  </a:cubicBezTo>
                  <a:cubicBezTo>
                    <a:pt x="45" y="420"/>
                    <a:pt x="29" y="325"/>
                    <a:pt x="29" y="249"/>
                  </a:cubicBezTo>
                  <a:cubicBezTo>
                    <a:pt x="29" y="162"/>
                    <a:pt x="48" y="75"/>
                    <a:pt x="109" y="13"/>
                  </a:cubicBezTo>
                  <a:cubicBezTo>
                    <a:pt x="116" y="7"/>
                    <a:pt x="116" y="6"/>
                    <a:pt x="116" y="5"/>
                  </a:cubicBezTo>
                  <a:cubicBezTo>
                    <a:pt x="116" y="1"/>
                    <a:pt x="114" y="0"/>
                    <a:pt x="111" y="0"/>
                  </a:cubicBezTo>
                  <a:cubicBezTo>
                    <a:pt x="106" y="0"/>
                    <a:pt x="61" y="33"/>
                    <a:pt x="32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6" y="348"/>
                    <a:pt x="33" y="405"/>
                  </a:cubicBezTo>
                  <a:cubicBezTo>
                    <a:pt x="63" y="466"/>
                    <a:pt x="106" y="498"/>
                    <a:pt x="111" y="498"/>
                  </a:cubicBezTo>
                  <a:cubicBezTo>
                    <a:pt x="114" y="498"/>
                    <a:pt x="116" y="497"/>
                    <a:pt x="116" y="4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86" name="Freeform 75 1">
              <a:extLst>
                <a:ext uri="{FF2B5EF4-FFF2-40B4-BE49-F238E27FC236}">
                  <a16:creationId xmlns:a16="http://schemas.microsoft.com/office/drawing/2014/main" id="{534F2C71-3154-4BF2-BAAB-DCC12507382D}"/>
                </a:ext>
              </a:extLst>
            </p:cNvPr>
            <p:cNvSpPr>
              <a:spLocks/>
            </p:cNvSpPr>
            <p:nvPr>
              <p:custDataLst>
                <p:tags r:id="rId183"/>
              </p:custDataLst>
            </p:nvPr>
          </p:nvSpPr>
          <p:spPr bwMode="auto">
            <a:xfrm>
              <a:off x="6448425" y="4318001"/>
              <a:ext cx="90488" cy="200025"/>
            </a:xfrm>
            <a:custGeom>
              <a:avLst/>
              <a:gdLst>
                <a:gd name="T0" fmla="*/ 91 w 153"/>
                <a:gd name="T1" fmla="*/ 113 h 318"/>
                <a:gd name="T2" fmla="*/ 138 w 153"/>
                <a:gd name="T3" fmla="*/ 113 h 318"/>
                <a:gd name="T4" fmla="*/ 153 w 153"/>
                <a:gd name="T5" fmla="*/ 103 h 318"/>
                <a:gd name="T6" fmla="*/ 139 w 153"/>
                <a:gd name="T7" fmla="*/ 98 h 318"/>
                <a:gd name="T8" fmla="*/ 95 w 153"/>
                <a:gd name="T9" fmla="*/ 98 h 318"/>
                <a:gd name="T10" fmla="*/ 116 w 153"/>
                <a:gd name="T11" fmla="*/ 14 h 318"/>
                <a:gd name="T12" fmla="*/ 101 w 153"/>
                <a:gd name="T13" fmla="*/ 0 h 318"/>
                <a:gd name="T14" fmla="*/ 81 w 153"/>
                <a:gd name="T15" fmla="*/ 18 h 318"/>
                <a:gd name="T16" fmla="*/ 62 w 153"/>
                <a:gd name="T17" fmla="*/ 98 h 318"/>
                <a:gd name="T18" fmla="*/ 15 w 153"/>
                <a:gd name="T19" fmla="*/ 98 h 318"/>
                <a:gd name="T20" fmla="*/ 0 w 153"/>
                <a:gd name="T21" fmla="*/ 107 h 318"/>
                <a:gd name="T22" fmla="*/ 14 w 153"/>
                <a:gd name="T23" fmla="*/ 113 h 318"/>
                <a:gd name="T24" fmla="*/ 58 w 153"/>
                <a:gd name="T25" fmla="*/ 113 h 318"/>
                <a:gd name="T26" fmla="*/ 20 w 153"/>
                <a:gd name="T27" fmla="*/ 272 h 318"/>
                <a:gd name="T28" fmla="*/ 66 w 153"/>
                <a:gd name="T29" fmla="*/ 318 h 318"/>
                <a:gd name="T30" fmla="*/ 145 w 153"/>
                <a:gd name="T31" fmla="*/ 241 h 318"/>
                <a:gd name="T32" fmla="*/ 139 w 153"/>
                <a:gd name="T33" fmla="*/ 236 h 318"/>
                <a:gd name="T34" fmla="*/ 132 w 153"/>
                <a:gd name="T35" fmla="*/ 243 h 318"/>
                <a:gd name="T36" fmla="*/ 67 w 153"/>
                <a:gd name="T37" fmla="*/ 307 h 318"/>
                <a:gd name="T38" fmla="*/ 51 w 153"/>
                <a:gd name="T39" fmla="*/ 284 h 318"/>
                <a:gd name="T40" fmla="*/ 54 w 153"/>
                <a:gd name="T41" fmla="*/ 260 h 318"/>
                <a:gd name="T42" fmla="*/ 91 w 153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8">
                  <a:moveTo>
                    <a:pt x="91" y="113"/>
                  </a:moveTo>
                  <a:lnTo>
                    <a:pt x="138" y="113"/>
                  </a:lnTo>
                  <a:cubicBezTo>
                    <a:pt x="148" y="113"/>
                    <a:pt x="153" y="113"/>
                    <a:pt x="153" y="103"/>
                  </a:cubicBezTo>
                  <a:cubicBezTo>
                    <a:pt x="153" y="98"/>
                    <a:pt x="148" y="98"/>
                    <a:pt x="139" y="98"/>
                  </a:cubicBezTo>
                  <a:lnTo>
                    <a:pt x="95" y="98"/>
                  </a:lnTo>
                  <a:cubicBezTo>
                    <a:pt x="113" y="27"/>
                    <a:pt x="116" y="17"/>
                    <a:pt x="116" y="14"/>
                  </a:cubicBezTo>
                  <a:cubicBezTo>
                    <a:pt x="116" y="5"/>
                    <a:pt x="110" y="0"/>
                    <a:pt x="101" y="0"/>
                  </a:cubicBezTo>
                  <a:cubicBezTo>
                    <a:pt x="100" y="0"/>
                    <a:pt x="86" y="1"/>
                    <a:pt x="81" y="18"/>
                  </a:cubicBezTo>
                  <a:lnTo>
                    <a:pt x="62" y="98"/>
                  </a:lnTo>
                  <a:lnTo>
                    <a:pt x="15" y="98"/>
                  </a:lnTo>
                  <a:cubicBezTo>
                    <a:pt x="5" y="98"/>
                    <a:pt x="0" y="98"/>
                    <a:pt x="0" y="107"/>
                  </a:cubicBezTo>
                  <a:cubicBezTo>
                    <a:pt x="0" y="113"/>
                    <a:pt x="4" y="113"/>
                    <a:pt x="14" y="113"/>
                  </a:cubicBezTo>
                  <a:lnTo>
                    <a:pt x="58" y="113"/>
                  </a:lnTo>
                  <a:cubicBezTo>
                    <a:pt x="22" y="255"/>
                    <a:pt x="20" y="263"/>
                    <a:pt x="20" y="272"/>
                  </a:cubicBezTo>
                  <a:cubicBezTo>
                    <a:pt x="20" y="299"/>
                    <a:pt x="39" y="318"/>
                    <a:pt x="66" y="318"/>
                  </a:cubicBezTo>
                  <a:cubicBezTo>
                    <a:pt x="117" y="318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5" y="236"/>
                    <a:pt x="134" y="238"/>
                    <a:pt x="132" y="243"/>
                  </a:cubicBezTo>
                  <a:cubicBezTo>
                    <a:pt x="110" y="295"/>
                    <a:pt x="84" y="307"/>
                    <a:pt x="67" y="307"/>
                  </a:cubicBezTo>
                  <a:cubicBezTo>
                    <a:pt x="56" y="307"/>
                    <a:pt x="51" y="301"/>
                    <a:pt x="51" y="284"/>
                  </a:cubicBezTo>
                  <a:cubicBezTo>
                    <a:pt x="51" y="272"/>
                    <a:pt x="52" y="269"/>
                    <a:pt x="54" y="260"/>
                  </a:cubicBezTo>
                  <a:lnTo>
                    <a:pt x="91" y="1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87" name="Freeform 76 1">
              <a:extLst>
                <a:ext uri="{FF2B5EF4-FFF2-40B4-BE49-F238E27FC236}">
                  <a16:creationId xmlns:a16="http://schemas.microsoft.com/office/drawing/2014/main" id="{884BF8C2-212A-4FAF-A011-0B2826886424}"/>
                </a:ext>
              </a:extLst>
            </p:cNvPr>
            <p:cNvSpPr>
              <a:spLocks/>
            </p:cNvSpPr>
            <p:nvPr>
              <p:custDataLst>
                <p:tags r:id="rId184"/>
              </p:custDataLst>
            </p:nvPr>
          </p:nvSpPr>
          <p:spPr bwMode="auto">
            <a:xfrm>
              <a:off x="6564313" y="4279901"/>
              <a:ext cx="68263" cy="312738"/>
            </a:xfrm>
            <a:custGeom>
              <a:avLst/>
              <a:gdLst>
                <a:gd name="T0" fmla="*/ 116 w 116"/>
                <a:gd name="T1" fmla="*/ 249 h 498"/>
                <a:gd name="T2" fmla="*/ 83 w 116"/>
                <a:gd name="T3" fmla="*/ 93 h 498"/>
                <a:gd name="T4" fmla="*/ 5 w 116"/>
                <a:gd name="T5" fmla="*/ 0 h 498"/>
                <a:gd name="T6" fmla="*/ 0 w 116"/>
                <a:gd name="T7" fmla="*/ 5 h 498"/>
                <a:gd name="T8" fmla="*/ 9 w 116"/>
                <a:gd name="T9" fmla="*/ 16 h 498"/>
                <a:gd name="T10" fmla="*/ 87 w 116"/>
                <a:gd name="T11" fmla="*/ 249 h 498"/>
                <a:gd name="T12" fmla="*/ 6 w 116"/>
                <a:gd name="T13" fmla="*/ 485 h 498"/>
                <a:gd name="T14" fmla="*/ 0 w 116"/>
                <a:gd name="T15" fmla="*/ 493 h 498"/>
                <a:gd name="T16" fmla="*/ 5 w 116"/>
                <a:gd name="T17" fmla="*/ 498 h 498"/>
                <a:gd name="T18" fmla="*/ 84 w 116"/>
                <a:gd name="T19" fmla="*/ 401 h 498"/>
                <a:gd name="T20" fmla="*/ 116 w 116"/>
                <a:gd name="T21" fmla="*/ 24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249"/>
                  </a:moveTo>
                  <a:cubicBezTo>
                    <a:pt x="116" y="210"/>
                    <a:pt x="110" y="150"/>
                    <a:pt x="83" y="93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9" y="16"/>
                  </a:cubicBezTo>
                  <a:cubicBezTo>
                    <a:pt x="58" y="65"/>
                    <a:pt x="87" y="145"/>
                    <a:pt x="87" y="249"/>
                  </a:cubicBezTo>
                  <a:cubicBezTo>
                    <a:pt x="87" y="334"/>
                    <a:pt x="68" y="422"/>
                    <a:pt x="6" y="485"/>
                  </a:cubicBezTo>
                  <a:cubicBezTo>
                    <a:pt x="0" y="491"/>
                    <a:pt x="0" y="492"/>
                    <a:pt x="0" y="493"/>
                  </a:cubicBezTo>
                  <a:cubicBezTo>
                    <a:pt x="0" y="496"/>
                    <a:pt x="2" y="498"/>
                    <a:pt x="5" y="498"/>
                  </a:cubicBezTo>
                  <a:cubicBezTo>
                    <a:pt x="10" y="498"/>
                    <a:pt x="55" y="465"/>
                    <a:pt x="84" y="401"/>
                  </a:cubicBezTo>
                  <a:cubicBezTo>
                    <a:pt x="110" y="346"/>
                    <a:pt x="116" y="291"/>
                    <a:pt x="116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88" name="Freeform 77 1">
              <a:extLst>
                <a:ext uri="{FF2B5EF4-FFF2-40B4-BE49-F238E27FC236}">
                  <a16:creationId xmlns:a16="http://schemas.microsoft.com/office/drawing/2014/main" id="{4EF7E7EF-012E-4C99-AC0B-250AA5629596}"/>
                </a:ext>
              </a:extLst>
            </p:cNvPr>
            <p:cNvSpPr>
              <a:spLocks/>
            </p:cNvSpPr>
            <p:nvPr>
              <p:custDataLst>
                <p:tags r:id="rId185"/>
              </p:custDataLst>
            </p:nvPr>
          </p:nvSpPr>
          <p:spPr bwMode="auto">
            <a:xfrm>
              <a:off x="6686550" y="4481513"/>
              <a:ext cx="34925" cy="93663"/>
            </a:xfrm>
            <a:custGeom>
              <a:avLst/>
              <a:gdLst>
                <a:gd name="T0" fmla="*/ 58 w 58"/>
                <a:gd name="T1" fmla="*/ 52 h 149"/>
                <a:gd name="T2" fmla="*/ 26 w 58"/>
                <a:gd name="T3" fmla="*/ 0 h 149"/>
                <a:gd name="T4" fmla="*/ 0 w 58"/>
                <a:gd name="T5" fmla="*/ 26 h 149"/>
                <a:gd name="T6" fmla="*/ 26 w 58"/>
                <a:gd name="T7" fmla="*/ 53 h 149"/>
                <a:gd name="T8" fmla="*/ 44 w 58"/>
                <a:gd name="T9" fmla="*/ 46 h 149"/>
                <a:gd name="T10" fmla="*/ 46 w 58"/>
                <a:gd name="T11" fmla="*/ 45 h 149"/>
                <a:gd name="T12" fmla="*/ 47 w 58"/>
                <a:gd name="T13" fmla="*/ 52 h 149"/>
                <a:gd name="T14" fmla="*/ 14 w 58"/>
                <a:gd name="T15" fmla="*/ 136 h 149"/>
                <a:gd name="T16" fmla="*/ 8 w 58"/>
                <a:gd name="T17" fmla="*/ 144 h 149"/>
                <a:gd name="T18" fmla="*/ 13 w 58"/>
                <a:gd name="T19" fmla="*/ 149 h 149"/>
                <a:gd name="T20" fmla="*/ 58 w 58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149">
                  <a:moveTo>
                    <a:pt x="58" y="52"/>
                  </a:moveTo>
                  <a:cubicBezTo>
                    <a:pt x="58" y="19"/>
                    <a:pt x="46" y="0"/>
                    <a:pt x="26" y="0"/>
                  </a:cubicBezTo>
                  <a:cubicBezTo>
                    <a:pt x="10" y="0"/>
                    <a:pt x="0" y="12"/>
                    <a:pt x="0" y="26"/>
                  </a:cubicBezTo>
                  <a:cubicBezTo>
                    <a:pt x="0" y="40"/>
                    <a:pt x="10" y="53"/>
                    <a:pt x="26" y="53"/>
                  </a:cubicBezTo>
                  <a:cubicBezTo>
                    <a:pt x="32" y="53"/>
                    <a:pt x="39" y="51"/>
                    <a:pt x="44" y="46"/>
                  </a:cubicBezTo>
                  <a:cubicBezTo>
                    <a:pt x="45" y="45"/>
                    <a:pt x="46" y="45"/>
                    <a:pt x="46" y="45"/>
                  </a:cubicBezTo>
                  <a:cubicBezTo>
                    <a:pt x="47" y="45"/>
                    <a:pt x="47" y="45"/>
                    <a:pt x="47" y="52"/>
                  </a:cubicBezTo>
                  <a:cubicBezTo>
                    <a:pt x="47" y="89"/>
                    <a:pt x="30" y="119"/>
                    <a:pt x="14" y="136"/>
                  </a:cubicBezTo>
                  <a:cubicBezTo>
                    <a:pt x="8" y="141"/>
                    <a:pt x="8" y="142"/>
                    <a:pt x="8" y="144"/>
                  </a:cubicBezTo>
                  <a:cubicBezTo>
                    <a:pt x="8" y="147"/>
                    <a:pt x="11" y="149"/>
                    <a:pt x="13" y="149"/>
                  </a:cubicBezTo>
                  <a:cubicBezTo>
                    <a:pt x="18" y="149"/>
                    <a:pt x="58" y="111"/>
                    <a:pt x="58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89" name="Freeform 78">
              <a:extLst>
                <a:ext uri="{FF2B5EF4-FFF2-40B4-BE49-F238E27FC236}">
                  <a16:creationId xmlns:a16="http://schemas.microsoft.com/office/drawing/2014/main" id="{4E8852CD-52B3-4F25-8BE6-C269B7217698}"/>
                </a:ext>
              </a:extLst>
            </p:cNvPr>
            <p:cNvSpPr>
              <a:spLocks/>
            </p:cNvSpPr>
            <p:nvPr>
              <p:custDataLst>
                <p:tags r:id="rId186"/>
              </p:custDataLst>
            </p:nvPr>
          </p:nvSpPr>
          <p:spPr bwMode="auto">
            <a:xfrm>
              <a:off x="6800850" y="4375151"/>
              <a:ext cx="163513" cy="141288"/>
            </a:xfrm>
            <a:custGeom>
              <a:avLst/>
              <a:gdLst>
                <a:gd name="T0" fmla="*/ 239 w 276"/>
                <a:gd name="T1" fmla="*/ 34 h 224"/>
                <a:gd name="T2" fmla="*/ 276 w 276"/>
                <a:gd name="T3" fmla="*/ 24 h 224"/>
                <a:gd name="T4" fmla="*/ 276 w 276"/>
                <a:gd name="T5" fmla="*/ 0 h 224"/>
                <a:gd name="T6" fmla="*/ 236 w 276"/>
                <a:gd name="T7" fmla="*/ 2 h 224"/>
                <a:gd name="T8" fmla="*/ 191 w 276"/>
                <a:gd name="T9" fmla="*/ 0 h 224"/>
                <a:gd name="T10" fmla="*/ 191 w 276"/>
                <a:gd name="T11" fmla="*/ 24 h 224"/>
                <a:gd name="T12" fmla="*/ 215 w 276"/>
                <a:gd name="T13" fmla="*/ 29 h 224"/>
                <a:gd name="T14" fmla="*/ 212 w 276"/>
                <a:gd name="T15" fmla="*/ 35 h 224"/>
                <a:gd name="T16" fmla="*/ 155 w 276"/>
                <a:gd name="T17" fmla="*/ 160 h 224"/>
                <a:gd name="T18" fmla="*/ 91 w 276"/>
                <a:gd name="T19" fmla="*/ 24 h 224"/>
                <a:gd name="T20" fmla="*/ 118 w 276"/>
                <a:gd name="T21" fmla="*/ 24 h 224"/>
                <a:gd name="T22" fmla="*/ 118 w 276"/>
                <a:gd name="T23" fmla="*/ 0 h 224"/>
                <a:gd name="T24" fmla="*/ 56 w 276"/>
                <a:gd name="T25" fmla="*/ 2 h 224"/>
                <a:gd name="T26" fmla="*/ 0 w 276"/>
                <a:gd name="T27" fmla="*/ 0 h 224"/>
                <a:gd name="T28" fmla="*/ 0 w 276"/>
                <a:gd name="T29" fmla="*/ 24 h 224"/>
                <a:gd name="T30" fmla="*/ 31 w 276"/>
                <a:gd name="T31" fmla="*/ 24 h 224"/>
                <a:gd name="T32" fmla="*/ 119 w 276"/>
                <a:gd name="T33" fmla="*/ 211 h 224"/>
                <a:gd name="T34" fmla="*/ 138 w 276"/>
                <a:gd name="T35" fmla="*/ 224 h 224"/>
                <a:gd name="T36" fmla="*/ 156 w 276"/>
                <a:gd name="T37" fmla="*/ 212 h 224"/>
                <a:gd name="T38" fmla="*/ 239 w 276"/>
                <a:gd name="T39" fmla="*/ 3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6" h="224">
                  <a:moveTo>
                    <a:pt x="239" y="34"/>
                  </a:moveTo>
                  <a:cubicBezTo>
                    <a:pt x="242" y="27"/>
                    <a:pt x="244" y="24"/>
                    <a:pt x="276" y="24"/>
                  </a:cubicBezTo>
                  <a:lnTo>
                    <a:pt x="276" y="0"/>
                  </a:lnTo>
                  <a:cubicBezTo>
                    <a:pt x="263" y="1"/>
                    <a:pt x="249" y="2"/>
                    <a:pt x="236" y="2"/>
                  </a:cubicBezTo>
                  <a:cubicBezTo>
                    <a:pt x="224" y="2"/>
                    <a:pt x="202" y="1"/>
                    <a:pt x="191" y="0"/>
                  </a:cubicBezTo>
                  <a:lnTo>
                    <a:pt x="191" y="24"/>
                  </a:lnTo>
                  <a:cubicBezTo>
                    <a:pt x="201" y="24"/>
                    <a:pt x="215" y="25"/>
                    <a:pt x="215" y="29"/>
                  </a:cubicBezTo>
                  <a:cubicBezTo>
                    <a:pt x="215" y="30"/>
                    <a:pt x="215" y="31"/>
                    <a:pt x="212" y="35"/>
                  </a:cubicBezTo>
                  <a:lnTo>
                    <a:pt x="155" y="160"/>
                  </a:lnTo>
                  <a:lnTo>
                    <a:pt x="91" y="24"/>
                  </a:lnTo>
                  <a:lnTo>
                    <a:pt x="118" y="24"/>
                  </a:lnTo>
                  <a:lnTo>
                    <a:pt x="118" y="0"/>
                  </a:lnTo>
                  <a:cubicBezTo>
                    <a:pt x="102" y="1"/>
                    <a:pt x="57" y="2"/>
                    <a:pt x="56" y="2"/>
                  </a:cubicBezTo>
                  <a:cubicBezTo>
                    <a:pt x="42" y="2"/>
                    <a:pt x="20" y="1"/>
                    <a:pt x="0" y="0"/>
                  </a:cubicBezTo>
                  <a:lnTo>
                    <a:pt x="0" y="24"/>
                  </a:lnTo>
                  <a:lnTo>
                    <a:pt x="31" y="24"/>
                  </a:lnTo>
                  <a:lnTo>
                    <a:pt x="119" y="211"/>
                  </a:lnTo>
                  <a:cubicBezTo>
                    <a:pt x="125" y="224"/>
                    <a:pt x="131" y="224"/>
                    <a:pt x="138" y="224"/>
                  </a:cubicBezTo>
                  <a:cubicBezTo>
                    <a:pt x="146" y="224"/>
                    <a:pt x="151" y="222"/>
                    <a:pt x="156" y="212"/>
                  </a:cubicBezTo>
                  <a:lnTo>
                    <a:pt x="239" y="3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90" name="Freeform 79 1">
              <a:extLst>
                <a:ext uri="{FF2B5EF4-FFF2-40B4-BE49-F238E27FC236}">
                  <a16:creationId xmlns:a16="http://schemas.microsoft.com/office/drawing/2014/main" id="{EF09E230-8200-4530-82C8-03D8B8BAFA8C}"/>
                </a:ext>
              </a:extLst>
            </p:cNvPr>
            <p:cNvSpPr>
              <a:spLocks/>
            </p:cNvSpPr>
            <p:nvPr>
              <p:custDataLst>
                <p:tags r:id="rId187"/>
              </p:custDataLst>
            </p:nvPr>
          </p:nvSpPr>
          <p:spPr bwMode="auto">
            <a:xfrm>
              <a:off x="7000875" y="4279901"/>
              <a:ext cx="68263" cy="312738"/>
            </a:xfrm>
            <a:custGeom>
              <a:avLst/>
              <a:gdLst>
                <a:gd name="T0" fmla="*/ 116 w 116"/>
                <a:gd name="T1" fmla="*/ 493 h 498"/>
                <a:gd name="T2" fmla="*/ 108 w 116"/>
                <a:gd name="T3" fmla="*/ 483 h 498"/>
                <a:gd name="T4" fmla="*/ 29 w 116"/>
                <a:gd name="T5" fmla="*/ 249 h 498"/>
                <a:gd name="T6" fmla="*/ 110 w 116"/>
                <a:gd name="T7" fmla="*/ 13 h 498"/>
                <a:gd name="T8" fmla="*/ 116 w 116"/>
                <a:gd name="T9" fmla="*/ 5 h 498"/>
                <a:gd name="T10" fmla="*/ 111 w 116"/>
                <a:gd name="T11" fmla="*/ 0 h 498"/>
                <a:gd name="T12" fmla="*/ 32 w 116"/>
                <a:gd name="T13" fmla="*/ 97 h 498"/>
                <a:gd name="T14" fmla="*/ 0 w 116"/>
                <a:gd name="T15" fmla="*/ 249 h 498"/>
                <a:gd name="T16" fmla="*/ 33 w 116"/>
                <a:gd name="T17" fmla="*/ 405 h 498"/>
                <a:gd name="T18" fmla="*/ 111 w 116"/>
                <a:gd name="T19" fmla="*/ 498 h 498"/>
                <a:gd name="T20" fmla="*/ 116 w 116"/>
                <a:gd name="T21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493"/>
                  </a:moveTo>
                  <a:cubicBezTo>
                    <a:pt x="116" y="492"/>
                    <a:pt x="116" y="491"/>
                    <a:pt x="108" y="483"/>
                  </a:cubicBezTo>
                  <a:cubicBezTo>
                    <a:pt x="45" y="420"/>
                    <a:pt x="29" y="325"/>
                    <a:pt x="29" y="249"/>
                  </a:cubicBezTo>
                  <a:cubicBezTo>
                    <a:pt x="29" y="162"/>
                    <a:pt x="48" y="75"/>
                    <a:pt x="110" y="13"/>
                  </a:cubicBezTo>
                  <a:cubicBezTo>
                    <a:pt x="116" y="7"/>
                    <a:pt x="116" y="6"/>
                    <a:pt x="116" y="5"/>
                  </a:cubicBezTo>
                  <a:cubicBezTo>
                    <a:pt x="116" y="1"/>
                    <a:pt x="114" y="0"/>
                    <a:pt x="111" y="0"/>
                  </a:cubicBezTo>
                  <a:cubicBezTo>
                    <a:pt x="106" y="0"/>
                    <a:pt x="61" y="33"/>
                    <a:pt x="32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6" y="348"/>
                    <a:pt x="33" y="405"/>
                  </a:cubicBezTo>
                  <a:cubicBezTo>
                    <a:pt x="63" y="466"/>
                    <a:pt x="106" y="498"/>
                    <a:pt x="111" y="498"/>
                  </a:cubicBezTo>
                  <a:cubicBezTo>
                    <a:pt x="114" y="498"/>
                    <a:pt x="116" y="497"/>
                    <a:pt x="116" y="4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91" name="Freeform 80 1">
              <a:extLst>
                <a:ext uri="{FF2B5EF4-FFF2-40B4-BE49-F238E27FC236}">
                  <a16:creationId xmlns:a16="http://schemas.microsoft.com/office/drawing/2014/main" id="{07116276-8EA1-40B4-8EFB-4A4C25A8016C}"/>
                </a:ext>
              </a:extLst>
            </p:cNvPr>
            <p:cNvSpPr>
              <a:spLocks/>
            </p:cNvSpPr>
            <p:nvPr>
              <p:custDataLst>
                <p:tags r:id="rId188"/>
              </p:custDataLst>
            </p:nvPr>
          </p:nvSpPr>
          <p:spPr bwMode="auto">
            <a:xfrm>
              <a:off x="7092950" y="4318001"/>
              <a:ext cx="90488" cy="200025"/>
            </a:xfrm>
            <a:custGeom>
              <a:avLst/>
              <a:gdLst>
                <a:gd name="T0" fmla="*/ 91 w 153"/>
                <a:gd name="T1" fmla="*/ 113 h 318"/>
                <a:gd name="T2" fmla="*/ 138 w 153"/>
                <a:gd name="T3" fmla="*/ 113 h 318"/>
                <a:gd name="T4" fmla="*/ 153 w 153"/>
                <a:gd name="T5" fmla="*/ 103 h 318"/>
                <a:gd name="T6" fmla="*/ 139 w 153"/>
                <a:gd name="T7" fmla="*/ 98 h 318"/>
                <a:gd name="T8" fmla="*/ 95 w 153"/>
                <a:gd name="T9" fmla="*/ 98 h 318"/>
                <a:gd name="T10" fmla="*/ 116 w 153"/>
                <a:gd name="T11" fmla="*/ 14 h 318"/>
                <a:gd name="T12" fmla="*/ 101 w 153"/>
                <a:gd name="T13" fmla="*/ 0 h 318"/>
                <a:gd name="T14" fmla="*/ 81 w 153"/>
                <a:gd name="T15" fmla="*/ 18 h 318"/>
                <a:gd name="T16" fmla="*/ 62 w 153"/>
                <a:gd name="T17" fmla="*/ 98 h 318"/>
                <a:gd name="T18" fmla="*/ 15 w 153"/>
                <a:gd name="T19" fmla="*/ 98 h 318"/>
                <a:gd name="T20" fmla="*/ 0 w 153"/>
                <a:gd name="T21" fmla="*/ 107 h 318"/>
                <a:gd name="T22" fmla="*/ 14 w 153"/>
                <a:gd name="T23" fmla="*/ 113 h 318"/>
                <a:gd name="T24" fmla="*/ 58 w 153"/>
                <a:gd name="T25" fmla="*/ 113 h 318"/>
                <a:gd name="T26" fmla="*/ 20 w 153"/>
                <a:gd name="T27" fmla="*/ 272 h 318"/>
                <a:gd name="T28" fmla="*/ 66 w 153"/>
                <a:gd name="T29" fmla="*/ 318 h 318"/>
                <a:gd name="T30" fmla="*/ 145 w 153"/>
                <a:gd name="T31" fmla="*/ 241 h 318"/>
                <a:gd name="T32" fmla="*/ 139 w 153"/>
                <a:gd name="T33" fmla="*/ 236 h 318"/>
                <a:gd name="T34" fmla="*/ 132 w 153"/>
                <a:gd name="T35" fmla="*/ 243 h 318"/>
                <a:gd name="T36" fmla="*/ 67 w 153"/>
                <a:gd name="T37" fmla="*/ 307 h 318"/>
                <a:gd name="T38" fmla="*/ 52 w 153"/>
                <a:gd name="T39" fmla="*/ 284 h 318"/>
                <a:gd name="T40" fmla="*/ 55 w 153"/>
                <a:gd name="T41" fmla="*/ 260 h 318"/>
                <a:gd name="T42" fmla="*/ 91 w 153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8">
                  <a:moveTo>
                    <a:pt x="91" y="113"/>
                  </a:moveTo>
                  <a:lnTo>
                    <a:pt x="138" y="113"/>
                  </a:lnTo>
                  <a:cubicBezTo>
                    <a:pt x="148" y="113"/>
                    <a:pt x="153" y="113"/>
                    <a:pt x="153" y="103"/>
                  </a:cubicBezTo>
                  <a:cubicBezTo>
                    <a:pt x="153" y="98"/>
                    <a:pt x="148" y="98"/>
                    <a:pt x="139" y="98"/>
                  </a:cubicBezTo>
                  <a:lnTo>
                    <a:pt x="95" y="98"/>
                  </a:lnTo>
                  <a:cubicBezTo>
                    <a:pt x="113" y="27"/>
                    <a:pt x="116" y="17"/>
                    <a:pt x="116" y="14"/>
                  </a:cubicBezTo>
                  <a:cubicBezTo>
                    <a:pt x="116" y="5"/>
                    <a:pt x="110" y="0"/>
                    <a:pt x="101" y="0"/>
                  </a:cubicBezTo>
                  <a:cubicBezTo>
                    <a:pt x="100" y="0"/>
                    <a:pt x="86" y="1"/>
                    <a:pt x="81" y="18"/>
                  </a:cubicBezTo>
                  <a:lnTo>
                    <a:pt x="62" y="98"/>
                  </a:lnTo>
                  <a:lnTo>
                    <a:pt x="15" y="98"/>
                  </a:lnTo>
                  <a:cubicBezTo>
                    <a:pt x="5" y="98"/>
                    <a:pt x="0" y="98"/>
                    <a:pt x="0" y="107"/>
                  </a:cubicBezTo>
                  <a:cubicBezTo>
                    <a:pt x="0" y="113"/>
                    <a:pt x="4" y="113"/>
                    <a:pt x="14" y="113"/>
                  </a:cubicBezTo>
                  <a:lnTo>
                    <a:pt x="58" y="113"/>
                  </a:lnTo>
                  <a:cubicBezTo>
                    <a:pt x="22" y="255"/>
                    <a:pt x="20" y="263"/>
                    <a:pt x="20" y="272"/>
                  </a:cubicBezTo>
                  <a:cubicBezTo>
                    <a:pt x="20" y="299"/>
                    <a:pt x="39" y="318"/>
                    <a:pt x="66" y="318"/>
                  </a:cubicBezTo>
                  <a:cubicBezTo>
                    <a:pt x="117" y="318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5" y="236"/>
                    <a:pt x="134" y="238"/>
                    <a:pt x="132" y="243"/>
                  </a:cubicBezTo>
                  <a:cubicBezTo>
                    <a:pt x="110" y="295"/>
                    <a:pt x="84" y="307"/>
                    <a:pt x="67" y="307"/>
                  </a:cubicBezTo>
                  <a:cubicBezTo>
                    <a:pt x="57" y="307"/>
                    <a:pt x="52" y="301"/>
                    <a:pt x="52" y="284"/>
                  </a:cubicBezTo>
                  <a:cubicBezTo>
                    <a:pt x="52" y="272"/>
                    <a:pt x="53" y="269"/>
                    <a:pt x="55" y="260"/>
                  </a:cubicBezTo>
                  <a:lnTo>
                    <a:pt x="91" y="1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92" name="Freeform 81 1">
              <a:extLst>
                <a:ext uri="{FF2B5EF4-FFF2-40B4-BE49-F238E27FC236}">
                  <a16:creationId xmlns:a16="http://schemas.microsoft.com/office/drawing/2014/main" id="{6C9216DB-7409-47F4-9D05-C273E46B095B}"/>
                </a:ext>
              </a:extLst>
            </p:cNvPr>
            <p:cNvSpPr>
              <a:spLocks/>
            </p:cNvSpPr>
            <p:nvPr>
              <p:custDataLst>
                <p:tags r:id="rId189"/>
              </p:custDataLst>
            </p:nvPr>
          </p:nvSpPr>
          <p:spPr bwMode="auto">
            <a:xfrm>
              <a:off x="7208838" y="4279901"/>
              <a:ext cx="69850" cy="312738"/>
            </a:xfrm>
            <a:custGeom>
              <a:avLst/>
              <a:gdLst>
                <a:gd name="T0" fmla="*/ 116 w 116"/>
                <a:gd name="T1" fmla="*/ 249 h 498"/>
                <a:gd name="T2" fmla="*/ 83 w 116"/>
                <a:gd name="T3" fmla="*/ 93 h 498"/>
                <a:gd name="T4" fmla="*/ 5 w 116"/>
                <a:gd name="T5" fmla="*/ 0 h 498"/>
                <a:gd name="T6" fmla="*/ 0 w 116"/>
                <a:gd name="T7" fmla="*/ 5 h 498"/>
                <a:gd name="T8" fmla="*/ 10 w 116"/>
                <a:gd name="T9" fmla="*/ 16 h 498"/>
                <a:gd name="T10" fmla="*/ 87 w 116"/>
                <a:gd name="T11" fmla="*/ 249 h 498"/>
                <a:gd name="T12" fmla="*/ 7 w 116"/>
                <a:gd name="T13" fmla="*/ 485 h 498"/>
                <a:gd name="T14" fmla="*/ 0 w 116"/>
                <a:gd name="T15" fmla="*/ 493 h 498"/>
                <a:gd name="T16" fmla="*/ 5 w 116"/>
                <a:gd name="T17" fmla="*/ 498 h 498"/>
                <a:gd name="T18" fmla="*/ 84 w 116"/>
                <a:gd name="T19" fmla="*/ 401 h 498"/>
                <a:gd name="T20" fmla="*/ 116 w 116"/>
                <a:gd name="T21" fmla="*/ 24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249"/>
                  </a:moveTo>
                  <a:cubicBezTo>
                    <a:pt x="116" y="210"/>
                    <a:pt x="110" y="150"/>
                    <a:pt x="83" y="93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10" y="16"/>
                  </a:cubicBezTo>
                  <a:cubicBezTo>
                    <a:pt x="58" y="65"/>
                    <a:pt x="87" y="145"/>
                    <a:pt x="87" y="249"/>
                  </a:cubicBezTo>
                  <a:cubicBezTo>
                    <a:pt x="87" y="334"/>
                    <a:pt x="68" y="422"/>
                    <a:pt x="7" y="485"/>
                  </a:cubicBezTo>
                  <a:cubicBezTo>
                    <a:pt x="0" y="491"/>
                    <a:pt x="0" y="492"/>
                    <a:pt x="0" y="493"/>
                  </a:cubicBezTo>
                  <a:cubicBezTo>
                    <a:pt x="0" y="496"/>
                    <a:pt x="2" y="498"/>
                    <a:pt x="5" y="498"/>
                  </a:cubicBezTo>
                  <a:cubicBezTo>
                    <a:pt x="10" y="498"/>
                    <a:pt x="55" y="465"/>
                    <a:pt x="84" y="401"/>
                  </a:cubicBezTo>
                  <a:cubicBezTo>
                    <a:pt x="110" y="346"/>
                    <a:pt x="116" y="291"/>
                    <a:pt x="116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93" name="Freeform 82">
              <a:extLst>
                <a:ext uri="{FF2B5EF4-FFF2-40B4-BE49-F238E27FC236}">
                  <a16:creationId xmlns:a16="http://schemas.microsoft.com/office/drawing/2014/main" id="{5D073C65-6A39-4302-B9D3-5991BA14F91C}"/>
                </a:ext>
              </a:extLst>
            </p:cNvPr>
            <p:cNvSpPr>
              <a:spLocks/>
            </p:cNvSpPr>
            <p:nvPr>
              <p:custDataLst>
                <p:tags r:id="rId190"/>
              </p:custDataLst>
            </p:nvPr>
          </p:nvSpPr>
          <p:spPr bwMode="auto">
            <a:xfrm>
              <a:off x="7324725" y="4279901"/>
              <a:ext cx="66675" cy="312738"/>
            </a:xfrm>
            <a:custGeom>
              <a:avLst/>
              <a:gdLst>
                <a:gd name="T0" fmla="*/ 115 w 115"/>
                <a:gd name="T1" fmla="*/ 249 h 498"/>
                <a:gd name="T2" fmla="*/ 83 w 115"/>
                <a:gd name="T3" fmla="*/ 93 h 498"/>
                <a:gd name="T4" fmla="*/ 5 w 115"/>
                <a:gd name="T5" fmla="*/ 0 h 498"/>
                <a:gd name="T6" fmla="*/ 0 w 115"/>
                <a:gd name="T7" fmla="*/ 5 h 498"/>
                <a:gd name="T8" fmla="*/ 9 w 115"/>
                <a:gd name="T9" fmla="*/ 16 h 498"/>
                <a:gd name="T10" fmla="*/ 87 w 115"/>
                <a:gd name="T11" fmla="*/ 249 h 498"/>
                <a:gd name="T12" fmla="*/ 6 w 115"/>
                <a:gd name="T13" fmla="*/ 485 h 498"/>
                <a:gd name="T14" fmla="*/ 0 w 115"/>
                <a:gd name="T15" fmla="*/ 493 h 498"/>
                <a:gd name="T16" fmla="*/ 5 w 115"/>
                <a:gd name="T17" fmla="*/ 498 h 498"/>
                <a:gd name="T18" fmla="*/ 84 w 115"/>
                <a:gd name="T19" fmla="*/ 401 h 498"/>
                <a:gd name="T20" fmla="*/ 115 w 115"/>
                <a:gd name="T21" fmla="*/ 24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8">
                  <a:moveTo>
                    <a:pt x="115" y="249"/>
                  </a:moveTo>
                  <a:cubicBezTo>
                    <a:pt x="115" y="210"/>
                    <a:pt x="110" y="150"/>
                    <a:pt x="83" y="93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9" y="16"/>
                  </a:cubicBezTo>
                  <a:cubicBezTo>
                    <a:pt x="58" y="65"/>
                    <a:pt x="87" y="145"/>
                    <a:pt x="87" y="249"/>
                  </a:cubicBezTo>
                  <a:cubicBezTo>
                    <a:pt x="87" y="334"/>
                    <a:pt x="68" y="422"/>
                    <a:pt x="6" y="485"/>
                  </a:cubicBezTo>
                  <a:cubicBezTo>
                    <a:pt x="0" y="491"/>
                    <a:pt x="0" y="492"/>
                    <a:pt x="0" y="493"/>
                  </a:cubicBezTo>
                  <a:cubicBezTo>
                    <a:pt x="0" y="496"/>
                    <a:pt x="2" y="498"/>
                    <a:pt x="5" y="498"/>
                  </a:cubicBezTo>
                  <a:cubicBezTo>
                    <a:pt x="10" y="498"/>
                    <a:pt x="55" y="465"/>
                    <a:pt x="84" y="401"/>
                  </a:cubicBezTo>
                  <a:cubicBezTo>
                    <a:pt x="109" y="346"/>
                    <a:pt x="115" y="291"/>
                    <a:pt x="115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94" name="Freeform 83 1">
              <a:extLst>
                <a:ext uri="{FF2B5EF4-FFF2-40B4-BE49-F238E27FC236}">
                  <a16:creationId xmlns:a16="http://schemas.microsoft.com/office/drawing/2014/main" id="{F4B73E66-41DE-4BB0-97A8-F0A068DE7130}"/>
                </a:ext>
              </a:extLst>
            </p:cNvPr>
            <p:cNvSpPr>
              <a:spLocks noEditPoints="1"/>
            </p:cNvSpPr>
            <p:nvPr>
              <p:custDataLst>
                <p:tags r:id="rId191"/>
              </p:custDataLst>
            </p:nvPr>
          </p:nvSpPr>
          <p:spPr bwMode="auto">
            <a:xfrm>
              <a:off x="7519988" y="4400551"/>
              <a:ext cx="196850" cy="73025"/>
            </a:xfrm>
            <a:custGeom>
              <a:avLst/>
              <a:gdLst>
                <a:gd name="T0" fmla="*/ 314 w 331"/>
                <a:gd name="T1" fmla="*/ 20 h 116"/>
                <a:gd name="T2" fmla="*/ 331 w 331"/>
                <a:gd name="T3" fmla="*/ 10 h 116"/>
                <a:gd name="T4" fmla="*/ 315 w 331"/>
                <a:gd name="T5" fmla="*/ 0 h 116"/>
                <a:gd name="T6" fmla="*/ 16 w 331"/>
                <a:gd name="T7" fmla="*/ 0 h 116"/>
                <a:gd name="T8" fmla="*/ 0 w 331"/>
                <a:gd name="T9" fmla="*/ 10 h 116"/>
                <a:gd name="T10" fmla="*/ 17 w 331"/>
                <a:gd name="T11" fmla="*/ 20 h 116"/>
                <a:gd name="T12" fmla="*/ 314 w 331"/>
                <a:gd name="T13" fmla="*/ 20 h 116"/>
                <a:gd name="T14" fmla="*/ 315 w 331"/>
                <a:gd name="T15" fmla="*/ 116 h 116"/>
                <a:gd name="T16" fmla="*/ 331 w 331"/>
                <a:gd name="T17" fmla="*/ 106 h 116"/>
                <a:gd name="T18" fmla="*/ 314 w 331"/>
                <a:gd name="T19" fmla="*/ 96 h 116"/>
                <a:gd name="T20" fmla="*/ 17 w 331"/>
                <a:gd name="T21" fmla="*/ 96 h 116"/>
                <a:gd name="T22" fmla="*/ 0 w 331"/>
                <a:gd name="T23" fmla="*/ 106 h 116"/>
                <a:gd name="T24" fmla="*/ 16 w 331"/>
                <a:gd name="T25" fmla="*/ 116 h 116"/>
                <a:gd name="T26" fmla="*/ 315 w 331"/>
                <a:gd name="T2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1" h="116">
                  <a:moveTo>
                    <a:pt x="314" y="20"/>
                  </a:moveTo>
                  <a:cubicBezTo>
                    <a:pt x="322" y="20"/>
                    <a:pt x="331" y="20"/>
                    <a:pt x="331" y="10"/>
                  </a:cubicBezTo>
                  <a:cubicBezTo>
                    <a:pt x="331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7" y="20"/>
                  </a:cubicBezTo>
                  <a:lnTo>
                    <a:pt x="314" y="20"/>
                  </a:lnTo>
                  <a:close/>
                  <a:moveTo>
                    <a:pt x="315" y="116"/>
                  </a:moveTo>
                  <a:cubicBezTo>
                    <a:pt x="322" y="116"/>
                    <a:pt x="331" y="116"/>
                    <a:pt x="331" y="106"/>
                  </a:cubicBezTo>
                  <a:cubicBezTo>
                    <a:pt x="331" y="96"/>
                    <a:pt x="322" y="96"/>
                    <a:pt x="314" y="96"/>
                  </a:cubicBezTo>
                  <a:lnTo>
                    <a:pt x="17" y="96"/>
                  </a:lnTo>
                  <a:cubicBezTo>
                    <a:pt x="9" y="96"/>
                    <a:pt x="0" y="96"/>
                    <a:pt x="0" y="106"/>
                  </a:cubicBezTo>
                  <a:cubicBezTo>
                    <a:pt x="0" y="116"/>
                    <a:pt x="9" y="116"/>
                    <a:pt x="16" y="116"/>
                  </a:cubicBezTo>
                  <a:lnTo>
                    <a:pt x="315" y="11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95" name="Freeform 84">
              <a:extLst>
                <a:ext uri="{FF2B5EF4-FFF2-40B4-BE49-F238E27FC236}">
                  <a16:creationId xmlns:a16="http://schemas.microsoft.com/office/drawing/2014/main" id="{C22448AA-795D-4BB7-AE6E-2FCEEABB5740}"/>
                </a:ext>
              </a:extLst>
            </p:cNvPr>
            <p:cNvSpPr>
              <a:spLocks/>
            </p:cNvSpPr>
            <p:nvPr>
              <p:custDataLst>
                <p:tags r:id="rId192"/>
              </p:custDataLst>
            </p:nvPr>
          </p:nvSpPr>
          <p:spPr bwMode="auto">
            <a:xfrm>
              <a:off x="7850188" y="4279901"/>
              <a:ext cx="39688" cy="312738"/>
            </a:xfrm>
            <a:custGeom>
              <a:avLst/>
              <a:gdLst>
                <a:gd name="T0" fmla="*/ 68 w 68"/>
                <a:gd name="T1" fmla="*/ 498 h 498"/>
                <a:gd name="T2" fmla="*/ 68 w 68"/>
                <a:gd name="T3" fmla="*/ 479 h 498"/>
                <a:gd name="T4" fmla="*/ 20 w 68"/>
                <a:gd name="T5" fmla="*/ 479 h 498"/>
                <a:gd name="T6" fmla="*/ 20 w 68"/>
                <a:gd name="T7" fmla="*/ 19 h 498"/>
                <a:gd name="T8" fmla="*/ 68 w 68"/>
                <a:gd name="T9" fmla="*/ 19 h 498"/>
                <a:gd name="T10" fmla="*/ 68 w 68"/>
                <a:gd name="T11" fmla="*/ 0 h 498"/>
                <a:gd name="T12" fmla="*/ 0 w 68"/>
                <a:gd name="T13" fmla="*/ 0 h 498"/>
                <a:gd name="T14" fmla="*/ 0 w 68"/>
                <a:gd name="T15" fmla="*/ 498 h 498"/>
                <a:gd name="T16" fmla="*/ 68 w 68"/>
                <a:gd name="T17" fmla="*/ 49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498">
                  <a:moveTo>
                    <a:pt x="68" y="498"/>
                  </a:moveTo>
                  <a:lnTo>
                    <a:pt x="68" y="479"/>
                  </a:lnTo>
                  <a:lnTo>
                    <a:pt x="20" y="479"/>
                  </a:lnTo>
                  <a:lnTo>
                    <a:pt x="20" y="19"/>
                  </a:lnTo>
                  <a:lnTo>
                    <a:pt x="68" y="19"/>
                  </a:lnTo>
                  <a:lnTo>
                    <a:pt x="68" y="0"/>
                  </a:lnTo>
                  <a:lnTo>
                    <a:pt x="0" y="0"/>
                  </a:lnTo>
                  <a:lnTo>
                    <a:pt x="0" y="498"/>
                  </a:lnTo>
                  <a:lnTo>
                    <a:pt x="68" y="49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96" name="Freeform 85 1">
              <a:extLst>
                <a:ext uri="{FF2B5EF4-FFF2-40B4-BE49-F238E27FC236}">
                  <a16:creationId xmlns:a16="http://schemas.microsoft.com/office/drawing/2014/main" id="{4B292864-4694-482E-A011-516C8D33ED94}"/>
                </a:ext>
              </a:extLst>
            </p:cNvPr>
            <p:cNvSpPr>
              <a:spLocks/>
            </p:cNvSpPr>
            <p:nvPr>
              <p:custDataLst>
                <p:tags r:id="rId193"/>
              </p:custDataLst>
            </p:nvPr>
          </p:nvSpPr>
          <p:spPr bwMode="auto">
            <a:xfrm>
              <a:off x="7902575" y="4375151"/>
              <a:ext cx="166688" cy="139700"/>
            </a:xfrm>
            <a:custGeom>
              <a:avLst/>
              <a:gdLst>
                <a:gd name="T0" fmla="*/ 161 w 281"/>
                <a:gd name="T1" fmla="*/ 99 h 222"/>
                <a:gd name="T2" fmla="*/ 220 w 281"/>
                <a:gd name="T3" fmla="*/ 34 h 222"/>
                <a:gd name="T4" fmla="*/ 271 w 281"/>
                <a:gd name="T5" fmla="*/ 24 h 222"/>
                <a:gd name="T6" fmla="*/ 271 w 281"/>
                <a:gd name="T7" fmla="*/ 0 h 222"/>
                <a:gd name="T8" fmla="*/ 225 w 281"/>
                <a:gd name="T9" fmla="*/ 2 h 222"/>
                <a:gd name="T10" fmla="*/ 173 w 281"/>
                <a:gd name="T11" fmla="*/ 0 h 222"/>
                <a:gd name="T12" fmla="*/ 173 w 281"/>
                <a:gd name="T13" fmla="*/ 24 h 222"/>
                <a:gd name="T14" fmla="*/ 192 w 281"/>
                <a:gd name="T15" fmla="*/ 28 h 222"/>
                <a:gd name="T16" fmla="*/ 188 w 281"/>
                <a:gd name="T17" fmla="*/ 34 h 222"/>
                <a:gd name="T18" fmla="*/ 146 w 281"/>
                <a:gd name="T19" fmla="*/ 81 h 222"/>
                <a:gd name="T20" fmla="*/ 98 w 281"/>
                <a:gd name="T21" fmla="*/ 24 h 222"/>
                <a:gd name="T22" fmla="*/ 118 w 281"/>
                <a:gd name="T23" fmla="*/ 24 h 222"/>
                <a:gd name="T24" fmla="*/ 118 w 281"/>
                <a:gd name="T25" fmla="*/ 0 h 222"/>
                <a:gd name="T26" fmla="*/ 57 w 281"/>
                <a:gd name="T27" fmla="*/ 2 h 222"/>
                <a:gd name="T28" fmla="*/ 2 w 281"/>
                <a:gd name="T29" fmla="*/ 0 h 222"/>
                <a:gd name="T30" fmla="*/ 2 w 281"/>
                <a:gd name="T31" fmla="*/ 24 h 222"/>
                <a:gd name="T32" fmla="*/ 38 w 281"/>
                <a:gd name="T33" fmla="*/ 24 h 222"/>
                <a:gd name="T34" fmla="*/ 116 w 281"/>
                <a:gd name="T35" fmla="*/ 115 h 222"/>
                <a:gd name="T36" fmla="*/ 50 w 281"/>
                <a:gd name="T37" fmla="*/ 189 h 222"/>
                <a:gd name="T38" fmla="*/ 0 w 281"/>
                <a:gd name="T39" fmla="*/ 198 h 222"/>
                <a:gd name="T40" fmla="*/ 0 w 281"/>
                <a:gd name="T41" fmla="*/ 222 h 222"/>
                <a:gd name="T42" fmla="*/ 46 w 281"/>
                <a:gd name="T43" fmla="*/ 220 h 222"/>
                <a:gd name="T44" fmla="*/ 97 w 281"/>
                <a:gd name="T45" fmla="*/ 222 h 222"/>
                <a:gd name="T46" fmla="*/ 97 w 281"/>
                <a:gd name="T47" fmla="*/ 198 h 222"/>
                <a:gd name="T48" fmla="*/ 79 w 281"/>
                <a:gd name="T49" fmla="*/ 193 h 222"/>
                <a:gd name="T50" fmla="*/ 82 w 281"/>
                <a:gd name="T51" fmla="*/ 188 h 222"/>
                <a:gd name="T52" fmla="*/ 131 w 281"/>
                <a:gd name="T53" fmla="*/ 133 h 222"/>
                <a:gd name="T54" fmla="*/ 185 w 281"/>
                <a:gd name="T55" fmla="*/ 198 h 222"/>
                <a:gd name="T56" fmla="*/ 166 w 281"/>
                <a:gd name="T57" fmla="*/ 198 h 222"/>
                <a:gd name="T58" fmla="*/ 166 w 281"/>
                <a:gd name="T59" fmla="*/ 222 h 222"/>
                <a:gd name="T60" fmla="*/ 226 w 281"/>
                <a:gd name="T61" fmla="*/ 220 h 222"/>
                <a:gd name="T62" fmla="*/ 281 w 281"/>
                <a:gd name="T63" fmla="*/ 222 h 222"/>
                <a:gd name="T64" fmla="*/ 281 w 281"/>
                <a:gd name="T65" fmla="*/ 198 h 222"/>
                <a:gd name="T66" fmla="*/ 245 w 281"/>
                <a:gd name="T67" fmla="*/ 198 h 222"/>
                <a:gd name="T68" fmla="*/ 161 w 281"/>
                <a:gd name="T69" fmla="*/ 99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1" h="222">
                  <a:moveTo>
                    <a:pt x="161" y="99"/>
                  </a:moveTo>
                  <a:lnTo>
                    <a:pt x="220" y="34"/>
                  </a:lnTo>
                  <a:cubicBezTo>
                    <a:pt x="226" y="27"/>
                    <a:pt x="229" y="24"/>
                    <a:pt x="271" y="24"/>
                  </a:cubicBezTo>
                  <a:lnTo>
                    <a:pt x="271" y="0"/>
                  </a:lnTo>
                  <a:cubicBezTo>
                    <a:pt x="253" y="1"/>
                    <a:pt x="227" y="2"/>
                    <a:pt x="225" y="2"/>
                  </a:cubicBezTo>
                  <a:cubicBezTo>
                    <a:pt x="212" y="2"/>
                    <a:pt x="187" y="1"/>
                    <a:pt x="173" y="0"/>
                  </a:cubicBezTo>
                  <a:lnTo>
                    <a:pt x="173" y="24"/>
                  </a:lnTo>
                  <a:cubicBezTo>
                    <a:pt x="180" y="24"/>
                    <a:pt x="186" y="25"/>
                    <a:pt x="192" y="28"/>
                  </a:cubicBezTo>
                  <a:cubicBezTo>
                    <a:pt x="190" y="31"/>
                    <a:pt x="190" y="32"/>
                    <a:pt x="188" y="34"/>
                  </a:cubicBezTo>
                  <a:lnTo>
                    <a:pt x="146" y="81"/>
                  </a:lnTo>
                  <a:lnTo>
                    <a:pt x="98" y="24"/>
                  </a:lnTo>
                  <a:lnTo>
                    <a:pt x="118" y="24"/>
                  </a:lnTo>
                  <a:lnTo>
                    <a:pt x="118" y="0"/>
                  </a:lnTo>
                  <a:cubicBezTo>
                    <a:pt x="105" y="1"/>
                    <a:pt x="73" y="2"/>
                    <a:pt x="57" y="2"/>
                  </a:cubicBezTo>
                  <a:cubicBezTo>
                    <a:pt x="41" y="2"/>
                    <a:pt x="19" y="1"/>
                    <a:pt x="2" y="0"/>
                  </a:cubicBezTo>
                  <a:lnTo>
                    <a:pt x="2" y="24"/>
                  </a:lnTo>
                  <a:lnTo>
                    <a:pt x="38" y="24"/>
                  </a:lnTo>
                  <a:lnTo>
                    <a:pt x="116" y="115"/>
                  </a:lnTo>
                  <a:lnTo>
                    <a:pt x="50" y="189"/>
                  </a:lnTo>
                  <a:cubicBezTo>
                    <a:pt x="42" y="198"/>
                    <a:pt x="24" y="198"/>
                    <a:pt x="0" y="198"/>
                  </a:cubicBezTo>
                  <a:lnTo>
                    <a:pt x="0" y="222"/>
                  </a:lnTo>
                  <a:cubicBezTo>
                    <a:pt x="17" y="221"/>
                    <a:pt x="43" y="220"/>
                    <a:pt x="46" y="220"/>
                  </a:cubicBezTo>
                  <a:cubicBezTo>
                    <a:pt x="58" y="220"/>
                    <a:pt x="87" y="221"/>
                    <a:pt x="97" y="222"/>
                  </a:cubicBezTo>
                  <a:lnTo>
                    <a:pt x="97" y="198"/>
                  </a:lnTo>
                  <a:cubicBezTo>
                    <a:pt x="88" y="198"/>
                    <a:pt x="79" y="196"/>
                    <a:pt x="79" y="193"/>
                  </a:cubicBezTo>
                  <a:cubicBezTo>
                    <a:pt x="79" y="192"/>
                    <a:pt x="79" y="192"/>
                    <a:pt x="82" y="188"/>
                  </a:cubicBezTo>
                  <a:lnTo>
                    <a:pt x="131" y="133"/>
                  </a:lnTo>
                  <a:lnTo>
                    <a:pt x="185" y="198"/>
                  </a:lnTo>
                  <a:lnTo>
                    <a:pt x="166" y="198"/>
                  </a:lnTo>
                  <a:lnTo>
                    <a:pt x="166" y="222"/>
                  </a:lnTo>
                  <a:cubicBezTo>
                    <a:pt x="179" y="221"/>
                    <a:pt x="209" y="220"/>
                    <a:pt x="226" y="220"/>
                  </a:cubicBezTo>
                  <a:cubicBezTo>
                    <a:pt x="242" y="220"/>
                    <a:pt x="264" y="221"/>
                    <a:pt x="281" y="222"/>
                  </a:cubicBezTo>
                  <a:lnTo>
                    <a:pt x="281" y="198"/>
                  </a:lnTo>
                  <a:lnTo>
                    <a:pt x="245" y="198"/>
                  </a:lnTo>
                  <a:lnTo>
                    <a:pt x="161" y="9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97" name="Freeform 86 1">
              <a:extLst>
                <a:ext uri="{FF2B5EF4-FFF2-40B4-BE49-F238E27FC236}">
                  <a16:creationId xmlns:a16="http://schemas.microsoft.com/office/drawing/2014/main" id="{77BC17C5-FD91-4089-A82F-F0B530085C21}"/>
                </a:ext>
              </a:extLst>
            </p:cNvPr>
            <p:cNvSpPr>
              <a:spLocks/>
            </p:cNvSpPr>
            <p:nvPr>
              <p:custDataLst>
                <p:tags r:id="rId194"/>
              </p:custDataLst>
            </p:nvPr>
          </p:nvSpPr>
          <p:spPr bwMode="auto">
            <a:xfrm>
              <a:off x="8104188" y="4279901"/>
              <a:ext cx="68263" cy="312738"/>
            </a:xfrm>
            <a:custGeom>
              <a:avLst/>
              <a:gdLst>
                <a:gd name="T0" fmla="*/ 115 w 115"/>
                <a:gd name="T1" fmla="*/ 493 h 498"/>
                <a:gd name="T2" fmla="*/ 107 w 115"/>
                <a:gd name="T3" fmla="*/ 483 h 498"/>
                <a:gd name="T4" fmla="*/ 29 w 115"/>
                <a:gd name="T5" fmla="*/ 249 h 498"/>
                <a:gd name="T6" fmla="*/ 109 w 115"/>
                <a:gd name="T7" fmla="*/ 13 h 498"/>
                <a:gd name="T8" fmla="*/ 115 w 115"/>
                <a:gd name="T9" fmla="*/ 5 h 498"/>
                <a:gd name="T10" fmla="*/ 110 w 115"/>
                <a:gd name="T11" fmla="*/ 0 h 498"/>
                <a:gd name="T12" fmla="*/ 31 w 115"/>
                <a:gd name="T13" fmla="*/ 97 h 498"/>
                <a:gd name="T14" fmla="*/ 0 w 115"/>
                <a:gd name="T15" fmla="*/ 249 h 498"/>
                <a:gd name="T16" fmla="*/ 33 w 115"/>
                <a:gd name="T17" fmla="*/ 405 h 498"/>
                <a:gd name="T18" fmla="*/ 110 w 115"/>
                <a:gd name="T19" fmla="*/ 498 h 498"/>
                <a:gd name="T20" fmla="*/ 115 w 115"/>
                <a:gd name="T21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8">
                  <a:moveTo>
                    <a:pt x="115" y="493"/>
                  </a:moveTo>
                  <a:cubicBezTo>
                    <a:pt x="115" y="492"/>
                    <a:pt x="115" y="491"/>
                    <a:pt x="107" y="483"/>
                  </a:cubicBezTo>
                  <a:cubicBezTo>
                    <a:pt x="45" y="420"/>
                    <a:pt x="29" y="325"/>
                    <a:pt x="29" y="249"/>
                  </a:cubicBezTo>
                  <a:cubicBezTo>
                    <a:pt x="29" y="162"/>
                    <a:pt x="48" y="75"/>
                    <a:pt x="109" y="13"/>
                  </a:cubicBezTo>
                  <a:cubicBezTo>
                    <a:pt x="115" y="7"/>
                    <a:pt x="115" y="6"/>
                    <a:pt x="115" y="5"/>
                  </a:cubicBezTo>
                  <a:cubicBezTo>
                    <a:pt x="115" y="1"/>
                    <a:pt x="113" y="0"/>
                    <a:pt x="110" y="0"/>
                  </a:cubicBezTo>
                  <a:cubicBezTo>
                    <a:pt x="105" y="0"/>
                    <a:pt x="61" y="33"/>
                    <a:pt x="31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5" y="348"/>
                    <a:pt x="33" y="405"/>
                  </a:cubicBezTo>
                  <a:cubicBezTo>
                    <a:pt x="63" y="466"/>
                    <a:pt x="105" y="498"/>
                    <a:pt x="110" y="498"/>
                  </a:cubicBezTo>
                  <a:cubicBezTo>
                    <a:pt x="113" y="498"/>
                    <a:pt x="115" y="497"/>
                    <a:pt x="115" y="4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98" name="Freeform 87 1">
              <a:extLst>
                <a:ext uri="{FF2B5EF4-FFF2-40B4-BE49-F238E27FC236}">
                  <a16:creationId xmlns:a16="http://schemas.microsoft.com/office/drawing/2014/main" id="{F3DC587B-1EE7-4258-9B94-F45115C717D7}"/>
                </a:ext>
              </a:extLst>
            </p:cNvPr>
            <p:cNvSpPr>
              <a:spLocks noEditPoints="1"/>
            </p:cNvSpPr>
            <p:nvPr>
              <p:custDataLst>
                <p:tags r:id="rId195"/>
              </p:custDataLst>
            </p:nvPr>
          </p:nvSpPr>
          <p:spPr bwMode="auto">
            <a:xfrm>
              <a:off x="8201025" y="4305301"/>
              <a:ext cx="123825" cy="215900"/>
            </a:xfrm>
            <a:custGeom>
              <a:avLst/>
              <a:gdLst>
                <a:gd name="T0" fmla="*/ 210 w 210"/>
                <a:gd name="T1" fmla="*/ 173 h 344"/>
                <a:gd name="T2" fmla="*/ 190 w 210"/>
                <a:gd name="T3" fmla="*/ 56 h 344"/>
                <a:gd name="T4" fmla="*/ 106 w 210"/>
                <a:gd name="T5" fmla="*/ 0 h 344"/>
                <a:gd name="T6" fmla="*/ 19 w 210"/>
                <a:gd name="T7" fmla="*/ 60 h 344"/>
                <a:gd name="T8" fmla="*/ 0 w 210"/>
                <a:gd name="T9" fmla="*/ 173 h 344"/>
                <a:gd name="T10" fmla="*/ 23 w 210"/>
                <a:gd name="T11" fmla="*/ 293 h 344"/>
                <a:gd name="T12" fmla="*/ 105 w 210"/>
                <a:gd name="T13" fmla="*/ 344 h 344"/>
                <a:gd name="T14" fmla="*/ 192 w 210"/>
                <a:gd name="T15" fmla="*/ 286 h 344"/>
                <a:gd name="T16" fmla="*/ 210 w 210"/>
                <a:gd name="T17" fmla="*/ 173 h 344"/>
                <a:gd name="T18" fmla="*/ 105 w 210"/>
                <a:gd name="T19" fmla="*/ 333 h 344"/>
                <a:gd name="T20" fmla="*/ 47 w 210"/>
                <a:gd name="T21" fmla="*/ 272 h 344"/>
                <a:gd name="T22" fmla="*/ 42 w 210"/>
                <a:gd name="T23" fmla="*/ 167 h 344"/>
                <a:gd name="T24" fmla="*/ 46 w 210"/>
                <a:gd name="T25" fmla="*/ 75 h 344"/>
                <a:gd name="T26" fmla="*/ 105 w 210"/>
                <a:gd name="T27" fmla="*/ 11 h 344"/>
                <a:gd name="T28" fmla="*/ 164 w 210"/>
                <a:gd name="T29" fmla="*/ 70 h 344"/>
                <a:gd name="T30" fmla="*/ 169 w 210"/>
                <a:gd name="T31" fmla="*/ 167 h 344"/>
                <a:gd name="T32" fmla="*/ 164 w 210"/>
                <a:gd name="T33" fmla="*/ 270 h 344"/>
                <a:gd name="T34" fmla="*/ 105 w 210"/>
                <a:gd name="T35" fmla="*/ 333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0" h="344">
                  <a:moveTo>
                    <a:pt x="210" y="173"/>
                  </a:moveTo>
                  <a:cubicBezTo>
                    <a:pt x="210" y="133"/>
                    <a:pt x="208" y="93"/>
                    <a:pt x="190" y="56"/>
                  </a:cubicBezTo>
                  <a:cubicBezTo>
                    <a:pt x="168" y="8"/>
                    <a:pt x="127" y="0"/>
                    <a:pt x="106" y="0"/>
                  </a:cubicBezTo>
                  <a:cubicBezTo>
                    <a:pt x="76" y="0"/>
                    <a:pt x="39" y="13"/>
                    <a:pt x="19" y="60"/>
                  </a:cubicBezTo>
                  <a:cubicBezTo>
                    <a:pt x="3" y="94"/>
                    <a:pt x="0" y="133"/>
                    <a:pt x="0" y="173"/>
                  </a:cubicBezTo>
                  <a:cubicBezTo>
                    <a:pt x="0" y="211"/>
                    <a:pt x="2" y="255"/>
                    <a:pt x="23" y="293"/>
                  </a:cubicBezTo>
                  <a:cubicBezTo>
                    <a:pt x="44" y="334"/>
                    <a:pt x="81" y="344"/>
                    <a:pt x="105" y="344"/>
                  </a:cubicBezTo>
                  <a:cubicBezTo>
                    <a:pt x="132" y="344"/>
                    <a:pt x="170" y="333"/>
                    <a:pt x="192" y="286"/>
                  </a:cubicBezTo>
                  <a:cubicBezTo>
                    <a:pt x="208" y="251"/>
                    <a:pt x="210" y="212"/>
                    <a:pt x="210" y="173"/>
                  </a:cubicBezTo>
                  <a:close/>
                  <a:moveTo>
                    <a:pt x="105" y="333"/>
                  </a:moveTo>
                  <a:cubicBezTo>
                    <a:pt x="86" y="333"/>
                    <a:pt x="56" y="320"/>
                    <a:pt x="47" y="272"/>
                  </a:cubicBezTo>
                  <a:cubicBezTo>
                    <a:pt x="42" y="242"/>
                    <a:pt x="42" y="197"/>
                    <a:pt x="42" y="167"/>
                  </a:cubicBezTo>
                  <a:cubicBezTo>
                    <a:pt x="42" y="135"/>
                    <a:pt x="42" y="102"/>
                    <a:pt x="46" y="75"/>
                  </a:cubicBezTo>
                  <a:cubicBezTo>
                    <a:pt x="55" y="16"/>
                    <a:pt x="93" y="11"/>
                    <a:pt x="105" y="11"/>
                  </a:cubicBezTo>
                  <a:cubicBezTo>
                    <a:pt x="122" y="11"/>
                    <a:pt x="155" y="20"/>
                    <a:pt x="164" y="70"/>
                  </a:cubicBezTo>
                  <a:cubicBezTo>
                    <a:pt x="169" y="98"/>
                    <a:pt x="169" y="136"/>
                    <a:pt x="169" y="167"/>
                  </a:cubicBezTo>
                  <a:cubicBezTo>
                    <a:pt x="169" y="205"/>
                    <a:pt x="169" y="238"/>
                    <a:pt x="164" y="270"/>
                  </a:cubicBezTo>
                  <a:cubicBezTo>
                    <a:pt x="156" y="318"/>
                    <a:pt x="128" y="333"/>
                    <a:pt x="105" y="33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99" name="Freeform 88 1">
              <a:extLst>
                <a:ext uri="{FF2B5EF4-FFF2-40B4-BE49-F238E27FC236}">
                  <a16:creationId xmlns:a16="http://schemas.microsoft.com/office/drawing/2014/main" id="{AD0C2449-B753-4243-909B-9E98BC30902C}"/>
                </a:ext>
              </a:extLst>
            </p:cNvPr>
            <p:cNvSpPr>
              <a:spLocks/>
            </p:cNvSpPr>
            <p:nvPr>
              <p:custDataLst>
                <p:tags r:id="rId196"/>
              </p:custDataLst>
            </p:nvPr>
          </p:nvSpPr>
          <p:spPr bwMode="auto">
            <a:xfrm>
              <a:off x="8353425" y="4279901"/>
              <a:ext cx="68263" cy="312738"/>
            </a:xfrm>
            <a:custGeom>
              <a:avLst/>
              <a:gdLst>
                <a:gd name="T0" fmla="*/ 116 w 116"/>
                <a:gd name="T1" fmla="*/ 249 h 498"/>
                <a:gd name="T2" fmla="*/ 83 w 116"/>
                <a:gd name="T3" fmla="*/ 93 h 498"/>
                <a:gd name="T4" fmla="*/ 5 w 116"/>
                <a:gd name="T5" fmla="*/ 0 h 498"/>
                <a:gd name="T6" fmla="*/ 0 w 116"/>
                <a:gd name="T7" fmla="*/ 5 h 498"/>
                <a:gd name="T8" fmla="*/ 10 w 116"/>
                <a:gd name="T9" fmla="*/ 16 h 498"/>
                <a:gd name="T10" fmla="*/ 87 w 116"/>
                <a:gd name="T11" fmla="*/ 249 h 498"/>
                <a:gd name="T12" fmla="*/ 7 w 116"/>
                <a:gd name="T13" fmla="*/ 485 h 498"/>
                <a:gd name="T14" fmla="*/ 0 w 116"/>
                <a:gd name="T15" fmla="*/ 493 h 498"/>
                <a:gd name="T16" fmla="*/ 5 w 116"/>
                <a:gd name="T17" fmla="*/ 498 h 498"/>
                <a:gd name="T18" fmla="*/ 85 w 116"/>
                <a:gd name="T19" fmla="*/ 401 h 498"/>
                <a:gd name="T20" fmla="*/ 116 w 116"/>
                <a:gd name="T21" fmla="*/ 24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249"/>
                  </a:moveTo>
                  <a:cubicBezTo>
                    <a:pt x="116" y="210"/>
                    <a:pt x="111" y="150"/>
                    <a:pt x="83" y="93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10" y="16"/>
                  </a:cubicBezTo>
                  <a:cubicBezTo>
                    <a:pt x="59" y="65"/>
                    <a:pt x="87" y="145"/>
                    <a:pt x="87" y="249"/>
                  </a:cubicBezTo>
                  <a:cubicBezTo>
                    <a:pt x="87" y="334"/>
                    <a:pt x="69" y="422"/>
                    <a:pt x="7" y="485"/>
                  </a:cubicBezTo>
                  <a:cubicBezTo>
                    <a:pt x="0" y="491"/>
                    <a:pt x="0" y="492"/>
                    <a:pt x="0" y="493"/>
                  </a:cubicBezTo>
                  <a:cubicBezTo>
                    <a:pt x="0" y="496"/>
                    <a:pt x="2" y="498"/>
                    <a:pt x="5" y="498"/>
                  </a:cubicBezTo>
                  <a:cubicBezTo>
                    <a:pt x="10" y="498"/>
                    <a:pt x="55" y="465"/>
                    <a:pt x="85" y="401"/>
                  </a:cubicBezTo>
                  <a:cubicBezTo>
                    <a:pt x="110" y="346"/>
                    <a:pt x="116" y="291"/>
                    <a:pt x="116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100" name="Freeform 89 1">
              <a:extLst>
                <a:ext uri="{FF2B5EF4-FFF2-40B4-BE49-F238E27FC236}">
                  <a16:creationId xmlns:a16="http://schemas.microsoft.com/office/drawing/2014/main" id="{18C50E82-0A54-4073-96AF-E61D77E26208}"/>
                </a:ext>
              </a:extLst>
            </p:cNvPr>
            <p:cNvSpPr>
              <a:spLocks/>
            </p:cNvSpPr>
            <p:nvPr>
              <p:custDataLst>
                <p:tags r:id="rId197"/>
              </p:custDataLst>
            </p:nvPr>
          </p:nvSpPr>
          <p:spPr bwMode="auto">
            <a:xfrm>
              <a:off x="8477250" y="4481513"/>
              <a:ext cx="34925" cy="93663"/>
            </a:xfrm>
            <a:custGeom>
              <a:avLst/>
              <a:gdLst>
                <a:gd name="T0" fmla="*/ 58 w 58"/>
                <a:gd name="T1" fmla="*/ 52 h 149"/>
                <a:gd name="T2" fmla="*/ 26 w 58"/>
                <a:gd name="T3" fmla="*/ 0 h 149"/>
                <a:gd name="T4" fmla="*/ 0 w 58"/>
                <a:gd name="T5" fmla="*/ 26 h 149"/>
                <a:gd name="T6" fmla="*/ 26 w 58"/>
                <a:gd name="T7" fmla="*/ 53 h 149"/>
                <a:gd name="T8" fmla="*/ 44 w 58"/>
                <a:gd name="T9" fmla="*/ 46 h 149"/>
                <a:gd name="T10" fmla="*/ 46 w 58"/>
                <a:gd name="T11" fmla="*/ 45 h 149"/>
                <a:gd name="T12" fmla="*/ 47 w 58"/>
                <a:gd name="T13" fmla="*/ 52 h 149"/>
                <a:gd name="T14" fmla="*/ 13 w 58"/>
                <a:gd name="T15" fmla="*/ 136 h 149"/>
                <a:gd name="T16" fmla="*/ 8 w 58"/>
                <a:gd name="T17" fmla="*/ 144 h 149"/>
                <a:gd name="T18" fmla="*/ 13 w 58"/>
                <a:gd name="T19" fmla="*/ 149 h 149"/>
                <a:gd name="T20" fmla="*/ 58 w 58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149">
                  <a:moveTo>
                    <a:pt x="58" y="52"/>
                  </a:moveTo>
                  <a:cubicBezTo>
                    <a:pt x="58" y="19"/>
                    <a:pt x="46" y="0"/>
                    <a:pt x="26" y="0"/>
                  </a:cubicBezTo>
                  <a:cubicBezTo>
                    <a:pt x="10" y="0"/>
                    <a:pt x="0" y="12"/>
                    <a:pt x="0" y="26"/>
                  </a:cubicBezTo>
                  <a:cubicBezTo>
                    <a:pt x="0" y="40"/>
                    <a:pt x="10" y="53"/>
                    <a:pt x="26" y="53"/>
                  </a:cubicBezTo>
                  <a:cubicBezTo>
                    <a:pt x="32" y="53"/>
                    <a:pt x="39" y="51"/>
                    <a:pt x="44" y="46"/>
                  </a:cubicBezTo>
                  <a:cubicBezTo>
                    <a:pt x="45" y="45"/>
                    <a:pt x="46" y="45"/>
                    <a:pt x="46" y="45"/>
                  </a:cubicBezTo>
                  <a:cubicBezTo>
                    <a:pt x="47" y="45"/>
                    <a:pt x="47" y="45"/>
                    <a:pt x="47" y="52"/>
                  </a:cubicBezTo>
                  <a:cubicBezTo>
                    <a:pt x="47" y="89"/>
                    <a:pt x="30" y="119"/>
                    <a:pt x="13" y="136"/>
                  </a:cubicBezTo>
                  <a:cubicBezTo>
                    <a:pt x="8" y="141"/>
                    <a:pt x="8" y="142"/>
                    <a:pt x="8" y="144"/>
                  </a:cubicBezTo>
                  <a:cubicBezTo>
                    <a:pt x="8" y="147"/>
                    <a:pt x="10" y="149"/>
                    <a:pt x="13" y="149"/>
                  </a:cubicBezTo>
                  <a:cubicBezTo>
                    <a:pt x="18" y="149"/>
                    <a:pt x="58" y="111"/>
                    <a:pt x="58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101" name="Freeform 90">
              <a:extLst>
                <a:ext uri="{FF2B5EF4-FFF2-40B4-BE49-F238E27FC236}">
                  <a16:creationId xmlns:a16="http://schemas.microsoft.com/office/drawing/2014/main" id="{4B028253-11D3-4F9D-91FF-BBA2CCE0338F}"/>
                </a:ext>
              </a:extLst>
            </p:cNvPr>
            <p:cNvSpPr>
              <a:spLocks/>
            </p:cNvSpPr>
            <p:nvPr>
              <p:custDataLst>
                <p:tags r:id="rId198"/>
              </p:custDataLst>
            </p:nvPr>
          </p:nvSpPr>
          <p:spPr bwMode="auto">
            <a:xfrm>
              <a:off x="8589963" y="4375151"/>
              <a:ext cx="163513" cy="141288"/>
            </a:xfrm>
            <a:custGeom>
              <a:avLst/>
              <a:gdLst>
                <a:gd name="T0" fmla="*/ 240 w 276"/>
                <a:gd name="T1" fmla="*/ 34 h 224"/>
                <a:gd name="T2" fmla="*/ 276 w 276"/>
                <a:gd name="T3" fmla="*/ 24 h 224"/>
                <a:gd name="T4" fmla="*/ 276 w 276"/>
                <a:gd name="T5" fmla="*/ 0 h 224"/>
                <a:gd name="T6" fmla="*/ 237 w 276"/>
                <a:gd name="T7" fmla="*/ 2 h 224"/>
                <a:gd name="T8" fmla="*/ 192 w 276"/>
                <a:gd name="T9" fmla="*/ 0 h 224"/>
                <a:gd name="T10" fmla="*/ 192 w 276"/>
                <a:gd name="T11" fmla="*/ 24 h 224"/>
                <a:gd name="T12" fmla="*/ 216 w 276"/>
                <a:gd name="T13" fmla="*/ 29 h 224"/>
                <a:gd name="T14" fmla="*/ 213 w 276"/>
                <a:gd name="T15" fmla="*/ 35 h 224"/>
                <a:gd name="T16" fmla="*/ 155 w 276"/>
                <a:gd name="T17" fmla="*/ 160 h 224"/>
                <a:gd name="T18" fmla="*/ 92 w 276"/>
                <a:gd name="T19" fmla="*/ 24 h 224"/>
                <a:gd name="T20" fmla="*/ 119 w 276"/>
                <a:gd name="T21" fmla="*/ 24 h 224"/>
                <a:gd name="T22" fmla="*/ 119 w 276"/>
                <a:gd name="T23" fmla="*/ 0 h 224"/>
                <a:gd name="T24" fmla="*/ 57 w 276"/>
                <a:gd name="T25" fmla="*/ 2 h 224"/>
                <a:gd name="T26" fmla="*/ 0 w 276"/>
                <a:gd name="T27" fmla="*/ 0 h 224"/>
                <a:gd name="T28" fmla="*/ 0 w 276"/>
                <a:gd name="T29" fmla="*/ 24 h 224"/>
                <a:gd name="T30" fmla="*/ 32 w 276"/>
                <a:gd name="T31" fmla="*/ 24 h 224"/>
                <a:gd name="T32" fmla="*/ 119 w 276"/>
                <a:gd name="T33" fmla="*/ 211 h 224"/>
                <a:gd name="T34" fmla="*/ 138 w 276"/>
                <a:gd name="T35" fmla="*/ 224 h 224"/>
                <a:gd name="T36" fmla="*/ 157 w 276"/>
                <a:gd name="T37" fmla="*/ 212 h 224"/>
                <a:gd name="T38" fmla="*/ 240 w 276"/>
                <a:gd name="T39" fmla="*/ 3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6" h="224">
                  <a:moveTo>
                    <a:pt x="240" y="34"/>
                  </a:moveTo>
                  <a:cubicBezTo>
                    <a:pt x="243" y="27"/>
                    <a:pt x="245" y="24"/>
                    <a:pt x="276" y="24"/>
                  </a:cubicBezTo>
                  <a:lnTo>
                    <a:pt x="276" y="0"/>
                  </a:lnTo>
                  <a:cubicBezTo>
                    <a:pt x="264" y="1"/>
                    <a:pt x="249" y="2"/>
                    <a:pt x="237" y="2"/>
                  </a:cubicBezTo>
                  <a:cubicBezTo>
                    <a:pt x="225" y="2"/>
                    <a:pt x="202" y="1"/>
                    <a:pt x="192" y="0"/>
                  </a:cubicBezTo>
                  <a:lnTo>
                    <a:pt x="192" y="24"/>
                  </a:lnTo>
                  <a:cubicBezTo>
                    <a:pt x="201" y="24"/>
                    <a:pt x="216" y="25"/>
                    <a:pt x="216" y="29"/>
                  </a:cubicBezTo>
                  <a:cubicBezTo>
                    <a:pt x="216" y="30"/>
                    <a:pt x="215" y="31"/>
                    <a:pt x="213" y="35"/>
                  </a:cubicBezTo>
                  <a:lnTo>
                    <a:pt x="155" y="160"/>
                  </a:lnTo>
                  <a:lnTo>
                    <a:pt x="92" y="24"/>
                  </a:lnTo>
                  <a:lnTo>
                    <a:pt x="119" y="24"/>
                  </a:lnTo>
                  <a:lnTo>
                    <a:pt x="119" y="0"/>
                  </a:lnTo>
                  <a:cubicBezTo>
                    <a:pt x="102" y="1"/>
                    <a:pt x="57" y="2"/>
                    <a:pt x="57" y="2"/>
                  </a:cubicBezTo>
                  <a:cubicBezTo>
                    <a:pt x="43" y="2"/>
                    <a:pt x="21" y="1"/>
                    <a:pt x="0" y="0"/>
                  </a:cubicBezTo>
                  <a:lnTo>
                    <a:pt x="0" y="24"/>
                  </a:lnTo>
                  <a:lnTo>
                    <a:pt x="32" y="24"/>
                  </a:lnTo>
                  <a:lnTo>
                    <a:pt x="119" y="211"/>
                  </a:lnTo>
                  <a:cubicBezTo>
                    <a:pt x="125" y="224"/>
                    <a:pt x="132" y="224"/>
                    <a:pt x="138" y="224"/>
                  </a:cubicBezTo>
                  <a:cubicBezTo>
                    <a:pt x="147" y="224"/>
                    <a:pt x="152" y="222"/>
                    <a:pt x="157" y="212"/>
                  </a:cubicBezTo>
                  <a:lnTo>
                    <a:pt x="240" y="3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102" name="Freeform 91 1">
              <a:extLst>
                <a:ext uri="{FF2B5EF4-FFF2-40B4-BE49-F238E27FC236}">
                  <a16:creationId xmlns:a16="http://schemas.microsoft.com/office/drawing/2014/main" id="{6F196CEC-A3B0-4D4C-BF31-95888DDC6A3B}"/>
                </a:ext>
              </a:extLst>
            </p:cNvPr>
            <p:cNvSpPr>
              <a:spLocks/>
            </p:cNvSpPr>
            <p:nvPr>
              <p:custDataLst>
                <p:tags r:id="rId199"/>
              </p:custDataLst>
            </p:nvPr>
          </p:nvSpPr>
          <p:spPr bwMode="auto">
            <a:xfrm>
              <a:off x="8789988" y="4279901"/>
              <a:ext cx="69850" cy="312738"/>
            </a:xfrm>
            <a:custGeom>
              <a:avLst/>
              <a:gdLst>
                <a:gd name="T0" fmla="*/ 116 w 116"/>
                <a:gd name="T1" fmla="*/ 493 h 498"/>
                <a:gd name="T2" fmla="*/ 107 w 116"/>
                <a:gd name="T3" fmla="*/ 483 h 498"/>
                <a:gd name="T4" fmla="*/ 29 w 116"/>
                <a:gd name="T5" fmla="*/ 249 h 498"/>
                <a:gd name="T6" fmla="*/ 109 w 116"/>
                <a:gd name="T7" fmla="*/ 13 h 498"/>
                <a:gd name="T8" fmla="*/ 116 w 116"/>
                <a:gd name="T9" fmla="*/ 5 h 498"/>
                <a:gd name="T10" fmla="*/ 111 w 116"/>
                <a:gd name="T11" fmla="*/ 0 h 498"/>
                <a:gd name="T12" fmla="*/ 32 w 116"/>
                <a:gd name="T13" fmla="*/ 97 h 498"/>
                <a:gd name="T14" fmla="*/ 0 w 116"/>
                <a:gd name="T15" fmla="*/ 249 h 498"/>
                <a:gd name="T16" fmla="*/ 33 w 116"/>
                <a:gd name="T17" fmla="*/ 405 h 498"/>
                <a:gd name="T18" fmla="*/ 111 w 116"/>
                <a:gd name="T19" fmla="*/ 498 h 498"/>
                <a:gd name="T20" fmla="*/ 116 w 116"/>
                <a:gd name="T21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493"/>
                  </a:moveTo>
                  <a:cubicBezTo>
                    <a:pt x="116" y="492"/>
                    <a:pt x="116" y="491"/>
                    <a:pt x="107" y="483"/>
                  </a:cubicBezTo>
                  <a:cubicBezTo>
                    <a:pt x="45" y="420"/>
                    <a:pt x="29" y="325"/>
                    <a:pt x="29" y="249"/>
                  </a:cubicBezTo>
                  <a:cubicBezTo>
                    <a:pt x="29" y="162"/>
                    <a:pt x="48" y="75"/>
                    <a:pt x="109" y="13"/>
                  </a:cubicBezTo>
                  <a:cubicBezTo>
                    <a:pt x="116" y="7"/>
                    <a:pt x="116" y="6"/>
                    <a:pt x="116" y="5"/>
                  </a:cubicBezTo>
                  <a:cubicBezTo>
                    <a:pt x="116" y="1"/>
                    <a:pt x="114" y="0"/>
                    <a:pt x="111" y="0"/>
                  </a:cubicBezTo>
                  <a:cubicBezTo>
                    <a:pt x="106" y="0"/>
                    <a:pt x="61" y="33"/>
                    <a:pt x="32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6" y="348"/>
                    <a:pt x="33" y="405"/>
                  </a:cubicBezTo>
                  <a:cubicBezTo>
                    <a:pt x="63" y="466"/>
                    <a:pt x="106" y="498"/>
                    <a:pt x="111" y="498"/>
                  </a:cubicBezTo>
                  <a:cubicBezTo>
                    <a:pt x="114" y="498"/>
                    <a:pt x="116" y="497"/>
                    <a:pt x="116" y="4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103" name="Freeform 92">
              <a:extLst>
                <a:ext uri="{FF2B5EF4-FFF2-40B4-BE49-F238E27FC236}">
                  <a16:creationId xmlns:a16="http://schemas.microsoft.com/office/drawing/2014/main" id="{DD756BD7-BD6C-4A01-87D8-6DEA2A0777C6}"/>
                </a:ext>
              </a:extLst>
            </p:cNvPr>
            <p:cNvSpPr>
              <a:spLocks noEditPoints="1"/>
            </p:cNvSpPr>
            <p:nvPr>
              <p:custDataLst>
                <p:tags r:id="rId200"/>
              </p:custDataLst>
            </p:nvPr>
          </p:nvSpPr>
          <p:spPr bwMode="auto">
            <a:xfrm>
              <a:off x="8886825" y="4305301"/>
              <a:ext cx="125413" cy="215900"/>
            </a:xfrm>
            <a:custGeom>
              <a:avLst/>
              <a:gdLst>
                <a:gd name="T0" fmla="*/ 210 w 210"/>
                <a:gd name="T1" fmla="*/ 173 h 344"/>
                <a:gd name="T2" fmla="*/ 190 w 210"/>
                <a:gd name="T3" fmla="*/ 56 h 344"/>
                <a:gd name="T4" fmla="*/ 105 w 210"/>
                <a:gd name="T5" fmla="*/ 0 h 344"/>
                <a:gd name="T6" fmla="*/ 18 w 210"/>
                <a:gd name="T7" fmla="*/ 60 h 344"/>
                <a:gd name="T8" fmla="*/ 0 w 210"/>
                <a:gd name="T9" fmla="*/ 173 h 344"/>
                <a:gd name="T10" fmla="*/ 22 w 210"/>
                <a:gd name="T11" fmla="*/ 293 h 344"/>
                <a:gd name="T12" fmla="*/ 105 w 210"/>
                <a:gd name="T13" fmla="*/ 344 h 344"/>
                <a:gd name="T14" fmla="*/ 191 w 210"/>
                <a:gd name="T15" fmla="*/ 286 h 344"/>
                <a:gd name="T16" fmla="*/ 210 w 210"/>
                <a:gd name="T17" fmla="*/ 173 h 344"/>
                <a:gd name="T18" fmla="*/ 105 w 210"/>
                <a:gd name="T19" fmla="*/ 333 h 344"/>
                <a:gd name="T20" fmla="*/ 47 w 210"/>
                <a:gd name="T21" fmla="*/ 272 h 344"/>
                <a:gd name="T22" fmla="*/ 41 w 210"/>
                <a:gd name="T23" fmla="*/ 167 h 344"/>
                <a:gd name="T24" fmla="*/ 45 w 210"/>
                <a:gd name="T25" fmla="*/ 75 h 344"/>
                <a:gd name="T26" fmla="*/ 105 w 210"/>
                <a:gd name="T27" fmla="*/ 11 h 344"/>
                <a:gd name="T28" fmla="*/ 163 w 210"/>
                <a:gd name="T29" fmla="*/ 70 h 344"/>
                <a:gd name="T30" fmla="*/ 168 w 210"/>
                <a:gd name="T31" fmla="*/ 167 h 344"/>
                <a:gd name="T32" fmla="*/ 163 w 210"/>
                <a:gd name="T33" fmla="*/ 270 h 344"/>
                <a:gd name="T34" fmla="*/ 105 w 210"/>
                <a:gd name="T35" fmla="*/ 333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0" h="344">
                  <a:moveTo>
                    <a:pt x="210" y="173"/>
                  </a:moveTo>
                  <a:cubicBezTo>
                    <a:pt x="210" y="133"/>
                    <a:pt x="207" y="93"/>
                    <a:pt x="190" y="56"/>
                  </a:cubicBezTo>
                  <a:cubicBezTo>
                    <a:pt x="167" y="8"/>
                    <a:pt x="126" y="0"/>
                    <a:pt x="105" y="0"/>
                  </a:cubicBezTo>
                  <a:cubicBezTo>
                    <a:pt x="75" y="0"/>
                    <a:pt x="39" y="13"/>
                    <a:pt x="18" y="60"/>
                  </a:cubicBezTo>
                  <a:cubicBezTo>
                    <a:pt x="2" y="94"/>
                    <a:pt x="0" y="133"/>
                    <a:pt x="0" y="173"/>
                  </a:cubicBezTo>
                  <a:cubicBezTo>
                    <a:pt x="0" y="211"/>
                    <a:pt x="2" y="255"/>
                    <a:pt x="22" y="293"/>
                  </a:cubicBezTo>
                  <a:cubicBezTo>
                    <a:pt x="44" y="334"/>
                    <a:pt x="80" y="344"/>
                    <a:pt x="105" y="344"/>
                  </a:cubicBezTo>
                  <a:cubicBezTo>
                    <a:pt x="132" y="344"/>
                    <a:pt x="169" y="333"/>
                    <a:pt x="191" y="286"/>
                  </a:cubicBezTo>
                  <a:cubicBezTo>
                    <a:pt x="207" y="251"/>
                    <a:pt x="210" y="212"/>
                    <a:pt x="210" y="173"/>
                  </a:cubicBezTo>
                  <a:close/>
                  <a:moveTo>
                    <a:pt x="105" y="333"/>
                  </a:moveTo>
                  <a:cubicBezTo>
                    <a:pt x="85" y="333"/>
                    <a:pt x="56" y="320"/>
                    <a:pt x="47" y="272"/>
                  </a:cubicBezTo>
                  <a:cubicBezTo>
                    <a:pt x="41" y="242"/>
                    <a:pt x="41" y="197"/>
                    <a:pt x="41" y="167"/>
                  </a:cubicBezTo>
                  <a:cubicBezTo>
                    <a:pt x="41" y="135"/>
                    <a:pt x="41" y="102"/>
                    <a:pt x="45" y="75"/>
                  </a:cubicBezTo>
                  <a:cubicBezTo>
                    <a:pt x="55" y="16"/>
                    <a:pt x="92" y="11"/>
                    <a:pt x="105" y="11"/>
                  </a:cubicBezTo>
                  <a:cubicBezTo>
                    <a:pt x="121" y="11"/>
                    <a:pt x="154" y="20"/>
                    <a:pt x="163" y="70"/>
                  </a:cubicBezTo>
                  <a:cubicBezTo>
                    <a:pt x="168" y="98"/>
                    <a:pt x="168" y="136"/>
                    <a:pt x="168" y="167"/>
                  </a:cubicBezTo>
                  <a:cubicBezTo>
                    <a:pt x="168" y="205"/>
                    <a:pt x="168" y="238"/>
                    <a:pt x="163" y="270"/>
                  </a:cubicBezTo>
                  <a:cubicBezTo>
                    <a:pt x="156" y="318"/>
                    <a:pt x="127" y="333"/>
                    <a:pt x="105" y="33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104" name="Freeform 93 1">
              <a:extLst>
                <a:ext uri="{FF2B5EF4-FFF2-40B4-BE49-F238E27FC236}">
                  <a16:creationId xmlns:a16="http://schemas.microsoft.com/office/drawing/2014/main" id="{F23D7A36-0693-4F5F-9071-B580DEAA158A}"/>
                </a:ext>
              </a:extLst>
            </p:cNvPr>
            <p:cNvSpPr>
              <a:spLocks/>
            </p:cNvSpPr>
            <p:nvPr>
              <p:custDataLst>
                <p:tags r:id="rId201"/>
              </p:custDataLst>
            </p:nvPr>
          </p:nvSpPr>
          <p:spPr bwMode="auto">
            <a:xfrm>
              <a:off x="9040813" y="4279901"/>
              <a:ext cx="68263" cy="312738"/>
            </a:xfrm>
            <a:custGeom>
              <a:avLst/>
              <a:gdLst>
                <a:gd name="T0" fmla="*/ 116 w 116"/>
                <a:gd name="T1" fmla="*/ 249 h 498"/>
                <a:gd name="T2" fmla="*/ 83 w 116"/>
                <a:gd name="T3" fmla="*/ 93 h 498"/>
                <a:gd name="T4" fmla="*/ 5 w 116"/>
                <a:gd name="T5" fmla="*/ 0 h 498"/>
                <a:gd name="T6" fmla="*/ 0 w 116"/>
                <a:gd name="T7" fmla="*/ 5 h 498"/>
                <a:gd name="T8" fmla="*/ 9 w 116"/>
                <a:gd name="T9" fmla="*/ 16 h 498"/>
                <a:gd name="T10" fmla="*/ 87 w 116"/>
                <a:gd name="T11" fmla="*/ 249 h 498"/>
                <a:gd name="T12" fmla="*/ 6 w 116"/>
                <a:gd name="T13" fmla="*/ 485 h 498"/>
                <a:gd name="T14" fmla="*/ 0 w 116"/>
                <a:gd name="T15" fmla="*/ 493 h 498"/>
                <a:gd name="T16" fmla="*/ 5 w 116"/>
                <a:gd name="T17" fmla="*/ 498 h 498"/>
                <a:gd name="T18" fmla="*/ 84 w 116"/>
                <a:gd name="T19" fmla="*/ 401 h 498"/>
                <a:gd name="T20" fmla="*/ 116 w 116"/>
                <a:gd name="T21" fmla="*/ 24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249"/>
                  </a:moveTo>
                  <a:cubicBezTo>
                    <a:pt x="116" y="210"/>
                    <a:pt x="110" y="150"/>
                    <a:pt x="83" y="93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9" y="16"/>
                  </a:cubicBezTo>
                  <a:cubicBezTo>
                    <a:pt x="58" y="65"/>
                    <a:pt x="87" y="145"/>
                    <a:pt x="87" y="249"/>
                  </a:cubicBezTo>
                  <a:cubicBezTo>
                    <a:pt x="87" y="334"/>
                    <a:pt x="68" y="422"/>
                    <a:pt x="6" y="485"/>
                  </a:cubicBezTo>
                  <a:cubicBezTo>
                    <a:pt x="0" y="491"/>
                    <a:pt x="0" y="492"/>
                    <a:pt x="0" y="493"/>
                  </a:cubicBezTo>
                  <a:cubicBezTo>
                    <a:pt x="0" y="496"/>
                    <a:pt x="2" y="498"/>
                    <a:pt x="5" y="498"/>
                  </a:cubicBezTo>
                  <a:cubicBezTo>
                    <a:pt x="10" y="498"/>
                    <a:pt x="55" y="465"/>
                    <a:pt x="84" y="401"/>
                  </a:cubicBezTo>
                  <a:cubicBezTo>
                    <a:pt x="110" y="346"/>
                    <a:pt x="116" y="291"/>
                    <a:pt x="116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105" name="Freeform 94 1">
              <a:extLst>
                <a:ext uri="{FF2B5EF4-FFF2-40B4-BE49-F238E27FC236}">
                  <a16:creationId xmlns:a16="http://schemas.microsoft.com/office/drawing/2014/main" id="{1B6403FA-958D-4384-8785-505C1FB4D8D9}"/>
                </a:ext>
              </a:extLst>
            </p:cNvPr>
            <p:cNvSpPr>
              <a:spLocks/>
            </p:cNvSpPr>
            <p:nvPr>
              <p:custDataLst>
                <p:tags r:id="rId202"/>
              </p:custDataLst>
            </p:nvPr>
          </p:nvSpPr>
          <p:spPr bwMode="auto">
            <a:xfrm>
              <a:off x="9144000" y="4279901"/>
              <a:ext cx="41275" cy="312738"/>
            </a:xfrm>
            <a:custGeom>
              <a:avLst/>
              <a:gdLst>
                <a:gd name="T0" fmla="*/ 69 w 69"/>
                <a:gd name="T1" fmla="*/ 0 h 498"/>
                <a:gd name="T2" fmla="*/ 0 w 69"/>
                <a:gd name="T3" fmla="*/ 0 h 498"/>
                <a:gd name="T4" fmla="*/ 0 w 69"/>
                <a:gd name="T5" fmla="*/ 19 h 498"/>
                <a:gd name="T6" fmla="*/ 49 w 69"/>
                <a:gd name="T7" fmla="*/ 19 h 498"/>
                <a:gd name="T8" fmla="*/ 49 w 69"/>
                <a:gd name="T9" fmla="*/ 479 h 498"/>
                <a:gd name="T10" fmla="*/ 0 w 69"/>
                <a:gd name="T11" fmla="*/ 479 h 498"/>
                <a:gd name="T12" fmla="*/ 0 w 69"/>
                <a:gd name="T13" fmla="*/ 498 h 498"/>
                <a:gd name="T14" fmla="*/ 69 w 69"/>
                <a:gd name="T15" fmla="*/ 498 h 498"/>
                <a:gd name="T16" fmla="*/ 69 w 69"/>
                <a:gd name="T17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" h="498">
                  <a:moveTo>
                    <a:pt x="69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49" y="19"/>
                  </a:lnTo>
                  <a:lnTo>
                    <a:pt x="49" y="479"/>
                  </a:lnTo>
                  <a:lnTo>
                    <a:pt x="0" y="479"/>
                  </a:lnTo>
                  <a:lnTo>
                    <a:pt x="0" y="498"/>
                  </a:lnTo>
                  <a:lnTo>
                    <a:pt x="69" y="498"/>
                  </a:lnTo>
                  <a:lnTo>
                    <a:pt x="69" y="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</p:grpSp>
      <p:sp>
        <p:nvSpPr>
          <p:cNvPr id="149" name="Rectangle 148">
            <a:extLst>
              <a:ext uri="{FF2B5EF4-FFF2-40B4-BE49-F238E27FC236}">
                <a16:creationId xmlns:a16="http://schemas.microsoft.com/office/drawing/2014/main" id="{5EE51406-3646-4B44-885E-58E899FBA498}"/>
              </a:ext>
            </a:extLst>
          </p:cNvPr>
          <p:cNvSpPr/>
          <p:nvPr/>
        </p:nvSpPr>
        <p:spPr>
          <a:xfrm>
            <a:off x="7539677" y="4895700"/>
            <a:ext cx="1515958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50" dirty="0">
                <a:solidFill>
                  <a:srgbClr val="C00000"/>
                </a:solidFill>
                <a:latin typeface="Garamond" panose="02020404030301010803" pitchFamily="18" charset="0"/>
              </a:rPr>
              <a:t>Forward flow map</a:t>
            </a:r>
            <a:endParaRPr lang="en-US" sz="1350" dirty="0">
              <a:latin typeface="Garamond" panose="02020404030301010803" pitchFamily="18" charset="0"/>
            </a:endParaRP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4B82AAAC-B5FE-46F7-8997-D8589694FC0D}"/>
              </a:ext>
            </a:extLst>
          </p:cNvPr>
          <p:cNvSpPr/>
          <p:nvPr/>
        </p:nvSpPr>
        <p:spPr>
          <a:xfrm>
            <a:off x="7496048" y="5285625"/>
            <a:ext cx="1647951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50" dirty="0">
                <a:solidFill>
                  <a:srgbClr val="C00000"/>
                </a:solidFill>
                <a:latin typeface="Garamond" panose="02020404030301010803" pitchFamily="18" charset="0"/>
              </a:rPr>
              <a:t>Backward flow map</a:t>
            </a:r>
            <a:endParaRPr lang="en-US" sz="1350" dirty="0">
              <a:latin typeface="Garamond" panose="02020404030301010803" pitchFamily="18" charset="0"/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5CD4F554-FBA7-454B-BBF2-568B1547598B}"/>
              </a:ext>
            </a:extLst>
          </p:cNvPr>
          <p:cNvSpPr/>
          <p:nvPr/>
        </p:nvSpPr>
        <p:spPr>
          <a:xfrm>
            <a:off x="5154204" y="5888125"/>
            <a:ext cx="3073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Flow map is a mapping between initial and final positions</a:t>
            </a:r>
          </a:p>
        </p:txBody>
      </p:sp>
      <p:grpSp>
        <p:nvGrpSpPr>
          <p:cNvPr id="661" name="Group 660">
            <a:extLst>
              <a:ext uri="{FF2B5EF4-FFF2-40B4-BE49-F238E27FC236}">
                <a16:creationId xmlns:a16="http://schemas.microsoft.com/office/drawing/2014/main" id="{768BDD49-1D90-4E25-B740-7541EE019D45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5389781" y="4947563"/>
            <a:ext cx="1501379" cy="640556"/>
            <a:chOff x="6456363" y="3735388"/>
            <a:chExt cx="2001838" cy="854075"/>
          </a:xfrm>
        </p:grpSpPr>
        <p:sp>
          <p:nvSpPr>
            <p:cNvPr id="115" name="Freeform 101 1">
              <a:extLst>
                <a:ext uri="{FF2B5EF4-FFF2-40B4-BE49-F238E27FC236}">
                  <a16:creationId xmlns:a16="http://schemas.microsoft.com/office/drawing/2014/main" id="{1DB9C62D-B606-437B-82E2-D986BB4C98BC}"/>
                </a:ext>
              </a:extLst>
            </p:cNvPr>
            <p:cNvSpPr>
              <a:spLocks noEditPoints="1"/>
            </p:cNvSpPr>
            <p:nvPr>
              <p:custDataLst>
                <p:tags r:id="rId123"/>
              </p:custDataLst>
            </p:nvPr>
          </p:nvSpPr>
          <p:spPr bwMode="auto">
            <a:xfrm>
              <a:off x="6456363" y="3783013"/>
              <a:ext cx="153988" cy="282575"/>
            </a:xfrm>
            <a:custGeom>
              <a:avLst/>
              <a:gdLst>
                <a:gd name="T0" fmla="*/ 194 w 261"/>
                <a:gd name="T1" fmla="*/ 12 h 449"/>
                <a:gd name="T2" fmla="*/ 195 w 261"/>
                <a:gd name="T3" fmla="*/ 5 h 449"/>
                <a:gd name="T4" fmla="*/ 189 w 261"/>
                <a:gd name="T5" fmla="*/ 0 h 449"/>
                <a:gd name="T6" fmla="*/ 182 w 261"/>
                <a:gd name="T7" fmla="*/ 10 h 449"/>
                <a:gd name="T8" fmla="*/ 153 w 261"/>
                <a:gd name="T9" fmla="*/ 125 h 449"/>
                <a:gd name="T10" fmla="*/ 0 w 261"/>
                <a:gd name="T11" fmla="*/ 262 h 449"/>
                <a:gd name="T12" fmla="*/ 96 w 261"/>
                <a:gd name="T13" fmla="*/ 352 h 449"/>
                <a:gd name="T14" fmla="*/ 84 w 261"/>
                <a:gd name="T15" fmla="*/ 399 h 449"/>
                <a:gd name="T16" fmla="*/ 73 w 261"/>
                <a:gd name="T17" fmla="*/ 443 h 449"/>
                <a:gd name="T18" fmla="*/ 79 w 261"/>
                <a:gd name="T19" fmla="*/ 449 h 449"/>
                <a:gd name="T20" fmla="*/ 84 w 261"/>
                <a:gd name="T21" fmla="*/ 447 h 449"/>
                <a:gd name="T22" fmla="*/ 90 w 261"/>
                <a:gd name="T23" fmla="*/ 427 h 449"/>
                <a:gd name="T24" fmla="*/ 109 w 261"/>
                <a:gd name="T25" fmla="*/ 352 h 449"/>
                <a:gd name="T26" fmla="*/ 261 w 261"/>
                <a:gd name="T27" fmla="*/ 216 h 449"/>
                <a:gd name="T28" fmla="*/ 166 w 261"/>
                <a:gd name="T29" fmla="*/ 125 h 449"/>
                <a:gd name="T30" fmla="*/ 194 w 261"/>
                <a:gd name="T31" fmla="*/ 12 h 449"/>
                <a:gd name="T32" fmla="*/ 98 w 261"/>
                <a:gd name="T33" fmla="*/ 341 h 449"/>
                <a:gd name="T34" fmla="*/ 33 w 261"/>
                <a:gd name="T35" fmla="*/ 272 h 449"/>
                <a:gd name="T36" fmla="*/ 150 w 261"/>
                <a:gd name="T37" fmla="*/ 136 h 449"/>
                <a:gd name="T38" fmla="*/ 98 w 261"/>
                <a:gd name="T39" fmla="*/ 341 h 449"/>
                <a:gd name="T40" fmla="*/ 163 w 261"/>
                <a:gd name="T41" fmla="*/ 136 h 449"/>
                <a:gd name="T42" fmla="*/ 229 w 261"/>
                <a:gd name="T43" fmla="*/ 205 h 449"/>
                <a:gd name="T44" fmla="*/ 111 w 261"/>
                <a:gd name="T45" fmla="*/ 341 h 449"/>
                <a:gd name="T46" fmla="*/ 163 w 261"/>
                <a:gd name="T47" fmla="*/ 136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1" h="449">
                  <a:moveTo>
                    <a:pt x="194" y="12"/>
                  </a:moveTo>
                  <a:cubicBezTo>
                    <a:pt x="194" y="11"/>
                    <a:pt x="195" y="6"/>
                    <a:pt x="195" y="5"/>
                  </a:cubicBezTo>
                  <a:cubicBezTo>
                    <a:pt x="195" y="5"/>
                    <a:pt x="195" y="0"/>
                    <a:pt x="189" y="0"/>
                  </a:cubicBezTo>
                  <a:cubicBezTo>
                    <a:pt x="184" y="0"/>
                    <a:pt x="184" y="2"/>
                    <a:pt x="182" y="10"/>
                  </a:cubicBezTo>
                  <a:lnTo>
                    <a:pt x="153" y="125"/>
                  </a:lnTo>
                  <a:cubicBezTo>
                    <a:pt x="73" y="128"/>
                    <a:pt x="0" y="194"/>
                    <a:pt x="0" y="262"/>
                  </a:cubicBezTo>
                  <a:cubicBezTo>
                    <a:pt x="0" y="309"/>
                    <a:pt x="35" y="349"/>
                    <a:pt x="96" y="352"/>
                  </a:cubicBezTo>
                  <a:cubicBezTo>
                    <a:pt x="92" y="368"/>
                    <a:pt x="88" y="384"/>
                    <a:pt x="84" y="399"/>
                  </a:cubicBezTo>
                  <a:cubicBezTo>
                    <a:pt x="78" y="423"/>
                    <a:pt x="73" y="442"/>
                    <a:pt x="73" y="443"/>
                  </a:cubicBezTo>
                  <a:cubicBezTo>
                    <a:pt x="73" y="448"/>
                    <a:pt x="77" y="449"/>
                    <a:pt x="79" y="449"/>
                  </a:cubicBezTo>
                  <a:cubicBezTo>
                    <a:pt x="82" y="449"/>
                    <a:pt x="83" y="448"/>
                    <a:pt x="84" y="447"/>
                  </a:cubicBezTo>
                  <a:cubicBezTo>
                    <a:pt x="85" y="446"/>
                    <a:pt x="88" y="434"/>
                    <a:pt x="90" y="427"/>
                  </a:cubicBezTo>
                  <a:lnTo>
                    <a:pt x="109" y="352"/>
                  </a:lnTo>
                  <a:cubicBezTo>
                    <a:pt x="189" y="350"/>
                    <a:pt x="261" y="282"/>
                    <a:pt x="261" y="216"/>
                  </a:cubicBezTo>
                  <a:cubicBezTo>
                    <a:pt x="261" y="176"/>
                    <a:pt x="235" y="130"/>
                    <a:pt x="166" y="125"/>
                  </a:cubicBezTo>
                  <a:lnTo>
                    <a:pt x="194" y="12"/>
                  </a:lnTo>
                  <a:close/>
                  <a:moveTo>
                    <a:pt x="98" y="341"/>
                  </a:moveTo>
                  <a:cubicBezTo>
                    <a:pt x="69" y="340"/>
                    <a:pt x="33" y="322"/>
                    <a:pt x="33" y="272"/>
                  </a:cubicBezTo>
                  <a:cubicBezTo>
                    <a:pt x="33" y="213"/>
                    <a:pt x="75" y="143"/>
                    <a:pt x="150" y="136"/>
                  </a:cubicBezTo>
                  <a:lnTo>
                    <a:pt x="98" y="341"/>
                  </a:lnTo>
                  <a:close/>
                  <a:moveTo>
                    <a:pt x="163" y="136"/>
                  </a:moveTo>
                  <a:cubicBezTo>
                    <a:pt x="201" y="138"/>
                    <a:pt x="229" y="161"/>
                    <a:pt x="229" y="205"/>
                  </a:cubicBezTo>
                  <a:cubicBezTo>
                    <a:pt x="229" y="264"/>
                    <a:pt x="186" y="335"/>
                    <a:pt x="111" y="341"/>
                  </a:cubicBezTo>
                  <a:lnTo>
                    <a:pt x="163" y="13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116" name="Freeform 102 1">
              <a:extLst>
                <a:ext uri="{FF2B5EF4-FFF2-40B4-BE49-F238E27FC236}">
                  <a16:creationId xmlns:a16="http://schemas.microsoft.com/office/drawing/2014/main" id="{CB9538E3-D978-4445-94EF-CB22C4E58131}"/>
                </a:ext>
              </a:extLst>
            </p:cNvPr>
            <p:cNvSpPr>
              <a:spLocks/>
            </p:cNvSpPr>
            <p:nvPr>
              <p:custDataLst>
                <p:tags r:id="rId124"/>
              </p:custDataLst>
            </p:nvPr>
          </p:nvSpPr>
          <p:spPr bwMode="auto">
            <a:xfrm>
              <a:off x="6626226" y="3735388"/>
              <a:ext cx="69850" cy="138113"/>
            </a:xfrm>
            <a:custGeom>
              <a:avLst/>
              <a:gdLst>
                <a:gd name="T0" fmla="*/ 71 w 118"/>
                <a:gd name="T1" fmla="*/ 81 h 222"/>
                <a:gd name="T2" fmla="*/ 107 w 118"/>
                <a:gd name="T3" fmla="*/ 81 h 222"/>
                <a:gd name="T4" fmla="*/ 118 w 118"/>
                <a:gd name="T5" fmla="*/ 73 h 222"/>
                <a:gd name="T6" fmla="*/ 108 w 118"/>
                <a:gd name="T7" fmla="*/ 68 h 222"/>
                <a:gd name="T8" fmla="*/ 74 w 118"/>
                <a:gd name="T9" fmla="*/ 68 h 222"/>
                <a:gd name="T10" fmla="*/ 87 w 118"/>
                <a:gd name="T11" fmla="*/ 16 h 222"/>
                <a:gd name="T12" fmla="*/ 88 w 118"/>
                <a:gd name="T13" fmla="*/ 12 h 222"/>
                <a:gd name="T14" fmla="*/ 77 w 118"/>
                <a:gd name="T15" fmla="*/ 0 h 222"/>
                <a:gd name="T16" fmla="*/ 60 w 118"/>
                <a:gd name="T17" fmla="*/ 15 h 222"/>
                <a:gd name="T18" fmla="*/ 47 w 118"/>
                <a:gd name="T19" fmla="*/ 68 h 222"/>
                <a:gd name="T20" fmla="*/ 11 w 118"/>
                <a:gd name="T21" fmla="*/ 68 h 222"/>
                <a:gd name="T22" fmla="*/ 0 w 118"/>
                <a:gd name="T23" fmla="*/ 76 h 222"/>
                <a:gd name="T24" fmla="*/ 11 w 118"/>
                <a:gd name="T25" fmla="*/ 81 h 222"/>
                <a:gd name="T26" fmla="*/ 44 w 118"/>
                <a:gd name="T27" fmla="*/ 81 h 222"/>
                <a:gd name="T28" fmla="*/ 23 w 118"/>
                <a:gd name="T29" fmla="*/ 163 h 222"/>
                <a:gd name="T30" fmla="*/ 18 w 118"/>
                <a:gd name="T31" fmla="*/ 189 h 222"/>
                <a:gd name="T32" fmla="*/ 55 w 118"/>
                <a:gd name="T33" fmla="*/ 222 h 222"/>
                <a:gd name="T34" fmla="*/ 116 w 118"/>
                <a:gd name="T35" fmla="*/ 169 h 222"/>
                <a:gd name="T36" fmla="*/ 110 w 118"/>
                <a:gd name="T37" fmla="*/ 164 h 222"/>
                <a:gd name="T38" fmla="*/ 103 w 118"/>
                <a:gd name="T39" fmla="*/ 171 h 222"/>
                <a:gd name="T40" fmla="*/ 56 w 118"/>
                <a:gd name="T41" fmla="*/ 212 h 222"/>
                <a:gd name="T42" fmla="*/ 44 w 118"/>
                <a:gd name="T43" fmla="*/ 195 h 222"/>
                <a:gd name="T44" fmla="*/ 46 w 118"/>
                <a:gd name="T45" fmla="*/ 181 h 222"/>
                <a:gd name="T46" fmla="*/ 71 w 118"/>
                <a:gd name="T47" fmla="*/ 8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8" h="222">
                  <a:moveTo>
                    <a:pt x="71" y="81"/>
                  </a:moveTo>
                  <a:lnTo>
                    <a:pt x="107" y="81"/>
                  </a:lnTo>
                  <a:cubicBezTo>
                    <a:pt x="114" y="81"/>
                    <a:pt x="118" y="81"/>
                    <a:pt x="118" y="73"/>
                  </a:cubicBezTo>
                  <a:cubicBezTo>
                    <a:pt x="118" y="68"/>
                    <a:pt x="114" y="68"/>
                    <a:pt x="108" y="68"/>
                  </a:cubicBezTo>
                  <a:lnTo>
                    <a:pt x="74" y="68"/>
                  </a:lnTo>
                  <a:lnTo>
                    <a:pt x="87" y="16"/>
                  </a:lnTo>
                  <a:cubicBezTo>
                    <a:pt x="88" y="15"/>
                    <a:pt x="88" y="13"/>
                    <a:pt x="88" y="12"/>
                  </a:cubicBezTo>
                  <a:cubicBezTo>
                    <a:pt x="88" y="5"/>
                    <a:pt x="84" y="0"/>
                    <a:pt x="77" y="0"/>
                  </a:cubicBezTo>
                  <a:cubicBezTo>
                    <a:pt x="68" y="0"/>
                    <a:pt x="63" y="6"/>
                    <a:pt x="60" y="15"/>
                  </a:cubicBezTo>
                  <a:cubicBezTo>
                    <a:pt x="58" y="24"/>
                    <a:pt x="62" y="7"/>
                    <a:pt x="47" y="68"/>
                  </a:cubicBezTo>
                  <a:lnTo>
                    <a:pt x="11" y="68"/>
                  </a:lnTo>
                  <a:cubicBezTo>
                    <a:pt x="5" y="68"/>
                    <a:pt x="0" y="68"/>
                    <a:pt x="0" y="76"/>
                  </a:cubicBezTo>
                  <a:cubicBezTo>
                    <a:pt x="0" y="81"/>
                    <a:pt x="4" y="81"/>
                    <a:pt x="11" y="81"/>
                  </a:cubicBezTo>
                  <a:lnTo>
                    <a:pt x="44" y="81"/>
                  </a:lnTo>
                  <a:lnTo>
                    <a:pt x="23" y="163"/>
                  </a:lnTo>
                  <a:cubicBezTo>
                    <a:pt x="21" y="172"/>
                    <a:pt x="18" y="184"/>
                    <a:pt x="18" y="189"/>
                  </a:cubicBezTo>
                  <a:cubicBezTo>
                    <a:pt x="18" y="209"/>
                    <a:pt x="35" y="222"/>
                    <a:pt x="55" y="222"/>
                  </a:cubicBezTo>
                  <a:cubicBezTo>
                    <a:pt x="94" y="222"/>
                    <a:pt x="116" y="173"/>
                    <a:pt x="116" y="169"/>
                  </a:cubicBezTo>
                  <a:cubicBezTo>
                    <a:pt x="116" y="164"/>
                    <a:pt x="111" y="164"/>
                    <a:pt x="110" y="164"/>
                  </a:cubicBezTo>
                  <a:cubicBezTo>
                    <a:pt x="106" y="164"/>
                    <a:pt x="106" y="165"/>
                    <a:pt x="103" y="171"/>
                  </a:cubicBezTo>
                  <a:cubicBezTo>
                    <a:pt x="93" y="193"/>
                    <a:pt x="76" y="212"/>
                    <a:pt x="56" y="212"/>
                  </a:cubicBezTo>
                  <a:cubicBezTo>
                    <a:pt x="49" y="212"/>
                    <a:pt x="44" y="208"/>
                    <a:pt x="44" y="195"/>
                  </a:cubicBezTo>
                  <a:cubicBezTo>
                    <a:pt x="44" y="192"/>
                    <a:pt x="46" y="184"/>
                    <a:pt x="46" y="181"/>
                  </a:cubicBezTo>
                  <a:lnTo>
                    <a:pt x="71" y="8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117" name="Freeform 103 1">
              <a:extLst>
                <a:ext uri="{FF2B5EF4-FFF2-40B4-BE49-F238E27FC236}">
                  <a16:creationId xmlns:a16="http://schemas.microsoft.com/office/drawing/2014/main" id="{55CCAB1E-004D-4B3A-9FE9-2F0626DE3324}"/>
                </a:ext>
              </a:extLst>
            </p:cNvPr>
            <p:cNvSpPr>
              <a:spLocks noEditPoints="1"/>
            </p:cNvSpPr>
            <p:nvPr>
              <p:custDataLst>
                <p:tags r:id="rId125"/>
              </p:custDataLst>
            </p:nvPr>
          </p:nvSpPr>
          <p:spPr bwMode="auto">
            <a:xfrm>
              <a:off x="6629401" y="3933826"/>
              <a:ext cx="95250" cy="149225"/>
            </a:xfrm>
            <a:custGeom>
              <a:avLst/>
              <a:gdLst>
                <a:gd name="T0" fmla="*/ 161 w 161"/>
                <a:gd name="T1" fmla="*/ 120 h 238"/>
                <a:gd name="T2" fmla="*/ 141 w 161"/>
                <a:gd name="T3" fmla="*/ 30 h 238"/>
                <a:gd name="T4" fmla="*/ 81 w 161"/>
                <a:gd name="T5" fmla="*/ 0 h 238"/>
                <a:gd name="T6" fmla="*/ 0 w 161"/>
                <a:gd name="T7" fmla="*/ 120 h 238"/>
                <a:gd name="T8" fmla="*/ 81 w 161"/>
                <a:gd name="T9" fmla="*/ 238 h 238"/>
                <a:gd name="T10" fmla="*/ 161 w 161"/>
                <a:gd name="T11" fmla="*/ 120 h 238"/>
                <a:gd name="T12" fmla="*/ 81 w 161"/>
                <a:gd name="T13" fmla="*/ 229 h 238"/>
                <a:gd name="T14" fmla="*/ 36 w 161"/>
                <a:gd name="T15" fmla="*/ 191 h 238"/>
                <a:gd name="T16" fmla="*/ 31 w 161"/>
                <a:gd name="T17" fmla="*/ 116 h 238"/>
                <a:gd name="T18" fmla="*/ 37 w 161"/>
                <a:gd name="T19" fmla="*/ 44 h 238"/>
                <a:gd name="T20" fmla="*/ 81 w 161"/>
                <a:gd name="T21" fmla="*/ 10 h 238"/>
                <a:gd name="T22" fmla="*/ 124 w 161"/>
                <a:gd name="T23" fmla="*/ 41 h 238"/>
                <a:gd name="T24" fmla="*/ 130 w 161"/>
                <a:gd name="T25" fmla="*/ 116 h 238"/>
                <a:gd name="T26" fmla="*/ 125 w 161"/>
                <a:gd name="T27" fmla="*/ 189 h 238"/>
                <a:gd name="T28" fmla="*/ 81 w 161"/>
                <a:gd name="T29" fmla="*/ 229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1" h="238">
                  <a:moveTo>
                    <a:pt x="161" y="120"/>
                  </a:moveTo>
                  <a:cubicBezTo>
                    <a:pt x="161" y="82"/>
                    <a:pt x="157" y="54"/>
                    <a:pt x="141" y="30"/>
                  </a:cubicBezTo>
                  <a:cubicBezTo>
                    <a:pt x="130" y="14"/>
                    <a:pt x="108" y="0"/>
                    <a:pt x="81" y="0"/>
                  </a:cubicBezTo>
                  <a:cubicBezTo>
                    <a:pt x="0" y="0"/>
                    <a:pt x="0" y="95"/>
                    <a:pt x="0" y="120"/>
                  </a:cubicBezTo>
                  <a:cubicBezTo>
                    <a:pt x="0" y="145"/>
                    <a:pt x="0" y="238"/>
                    <a:pt x="81" y="238"/>
                  </a:cubicBezTo>
                  <a:cubicBezTo>
                    <a:pt x="161" y="238"/>
                    <a:pt x="161" y="145"/>
                    <a:pt x="161" y="120"/>
                  </a:cubicBezTo>
                  <a:close/>
                  <a:moveTo>
                    <a:pt x="81" y="229"/>
                  </a:moveTo>
                  <a:cubicBezTo>
                    <a:pt x="65" y="229"/>
                    <a:pt x="43" y="219"/>
                    <a:pt x="36" y="191"/>
                  </a:cubicBezTo>
                  <a:cubicBezTo>
                    <a:pt x="31" y="170"/>
                    <a:pt x="31" y="141"/>
                    <a:pt x="31" y="116"/>
                  </a:cubicBezTo>
                  <a:cubicBezTo>
                    <a:pt x="31" y="90"/>
                    <a:pt x="31" y="64"/>
                    <a:pt x="37" y="44"/>
                  </a:cubicBezTo>
                  <a:cubicBezTo>
                    <a:pt x="44" y="17"/>
                    <a:pt x="66" y="10"/>
                    <a:pt x="81" y="10"/>
                  </a:cubicBezTo>
                  <a:cubicBezTo>
                    <a:pt x="99" y="10"/>
                    <a:pt x="118" y="21"/>
                    <a:pt x="124" y="41"/>
                  </a:cubicBezTo>
                  <a:cubicBezTo>
                    <a:pt x="129" y="60"/>
                    <a:pt x="130" y="85"/>
                    <a:pt x="130" y="116"/>
                  </a:cubicBezTo>
                  <a:cubicBezTo>
                    <a:pt x="130" y="141"/>
                    <a:pt x="130" y="167"/>
                    <a:pt x="125" y="189"/>
                  </a:cubicBezTo>
                  <a:cubicBezTo>
                    <a:pt x="118" y="221"/>
                    <a:pt x="95" y="229"/>
                    <a:pt x="81" y="22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118" name="Freeform 104">
              <a:extLst>
                <a:ext uri="{FF2B5EF4-FFF2-40B4-BE49-F238E27FC236}">
                  <a16:creationId xmlns:a16="http://schemas.microsoft.com/office/drawing/2014/main" id="{CE0BEFE9-6902-4A8C-8057-66E68213ECDB}"/>
                </a:ext>
              </a:extLst>
            </p:cNvPr>
            <p:cNvSpPr>
              <a:spLocks/>
            </p:cNvSpPr>
            <p:nvPr>
              <p:custDataLst>
                <p:tags r:id="rId126"/>
              </p:custDataLst>
            </p:nvPr>
          </p:nvSpPr>
          <p:spPr bwMode="auto">
            <a:xfrm>
              <a:off x="6780213" y="3765551"/>
              <a:ext cx="68263" cy="314325"/>
            </a:xfrm>
            <a:custGeom>
              <a:avLst/>
              <a:gdLst>
                <a:gd name="T0" fmla="*/ 115 w 115"/>
                <a:gd name="T1" fmla="*/ 494 h 499"/>
                <a:gd name="T2" fmla="*/ 107 w 115"/>
                <a:gd name="T3" fmla="*/ 483 h 499"/>
                <a:gd name="T4" fmla="*/ 28 w 115"/>
                <a:gd name="T5" fmla="*/ 250 h 499"/>
                <a:gd name="T6" fmla="*/ 109 w 115"/>
                <a:gd name="T7" fmla="*/ 14 h 499"/>
                <a:gd name="T8" fmla="*/ 115 w 115"/>
                <a:gd name="T9" fmla="*/ 5 h 499"/>
                <a:gd name="T10" fmla="*/ 110 w 115"/>
                <a:gd name="T11" fmla="*/ 0 h 499"/>
                <a:gd name="T12" fmla="*/ 31 w 115"/>
                <a:gd name="T13" fmla="*/ 97 h 499"/>
                <a:gd name="T14" fmla="*/ 0 w 115"/>
                <a:gd name="T15" fmla="*/ 250 h 499"/>
                <a:gd name="T16" fmla="*/ 32 w 115"/>
                <a:gd name="T17" fmla="*/ 405 h 499"/>
                <a:gd name="T18" fmla="*/ 110 w 115"/>
                <a:gd name="T19" fmla="*/ 499 h 499"/>
                <a:gd name="T20" fmla="*/ 115 w 115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9">
                  <a:moveTo>
                    <a:pt x="115" y="494"/>
                  </a:moveTo>
                  <a:cubicBezTo>
                    <a:pt x="115" y="493"/>
                    <a:pt x="115" y="492"/>
                    <a:pt x="107" y="483"/>
                  </a:cubicBezTo>
                  <a:cubicBezTo>
                    <a:pt x="44" y="420"/>
                    <a:pt x="28" y="326"/>
                    <a:pt x="28" y="250"/>
                  </a:cubicBezTo>
                  <a:cubicBezTo>
                    <a:pt x="28" y="163"/>
                    <a:pt x="47" y="76"/>
                    <a:pt x="109" y="14"/>
                  </a:cubicBezTo>
                  <a:cubicBezTo>
                    <a:pt x="115" y="8"/>
                    <a:pt x="115" y="7"/>
                    <a:pt x="115" y="5"/>
                  </a:cubicBezTo>
                  <a:cubicBezTo>
                    <a:pt x="115" y="2"/>
                    <a:pt x="113" y="0"/>
                    <a:pt x="110" y="0"/>
                  </a:cubicBezTo>
                  <a:cubicBezTo>
                    <a:pt x="105" y="0"/>
                    <a:pt x="60" y="34"/>
                    <a:pt x="31" y="97"/>
                  </a:cubicBezTo>
                  <a:cubicBezTo>
                    <a:pt x="6" y="152"/>
                    <a:pt x="0" y="208"/>
                    <a:pt x="0" y="250"/>
                  </a:cubicBezTo>
                  <a:cubicBezTo>
                    <a:pt x="0" y="289"/>
                    <a:pt x="5" y="349"/>
                    <a:pt x="32" y="405"/>
                  </a:cubicBezTo>
                  <a:cubicBezTo>
                    <a:pt x="62" y="467"/>
                    <a:pt x="105" y="499"/>
                    <a:pt x="110" y="499"/>
                  </a:cubicBezTo>
                  <a:cubicBezTo>
                    <a:pt x="113" y="499"/>
                    <a:pt x="115" y="498"/>
                    <a:pt x="115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119" name="Freeform 105 1">
              <a:extLst>
                <a:ext uri="{FF2B5EF4-FFF2-40B4-BE49-F238E27FC236}">
                  <a16:creationId xmlns:a16="http://schemas.microsoft.com/office/drawing/2014/main" id="{AC1AD4E0-D5FB-44C7-B278-D60AF52FF72D}"/>
                </a:ext>
              </a:extLst>
            </p:cNvPr>
            <p:cNvSpPr>
              <a:spLocks/>
            </p:cNvSpPr>
            <p:nvPr>
              <p:custDataLst>
                <p:tags r:id="rId127"/>
              </p:custDataLst>
            </p:nvPr>
          </p:nvSpPr>
          <p:spPr bwMode="auto">
            <a:xfrm>
              <a:off x="6872288" y="3862388"/>
              <a:ext cx="166688" cy="138113"/>
            </a:xfrm>
            <a:custGeom>
              <a:avLst/>
              <a:gdLst>
                <a:gd name="T0" fmla="*/ 161 w 281"/>
                <a:gd name="T1" fmla="*/ 99 h 221"/>
                <a:gd name="T2" fmla="*/ 220 w 281"/>
                <a:gd name="T3" fmla="*/ 34 h 221"/>
                <a:gd name="T4" fmla="*/ 271 w 281"/>
                <a:gd name="T5" fmla="*/ 23 h 221"/>
                <a:gd name="T6" fmla="*/ 271 w 281"/>
                <a:gd name="T7" fmla="*/ 0 h 221"/>
                <a:gd name="T8" fmla="*/ 225 w 281"/>
                <a:gd name="T9" fmla="*/ 1 h 221"/>
                <a:gd name="T10" fmla="*/ 173 w 281"/>
                <a:gd name="T11" fmla="*/ 0 h 221"/>
                <a:gd name="T12" fmla="*/ 173 w 281"/>
                <a:gd name="T13" fmla="*/ 23 h 221"/>
                <a:gd name="T14" fmla="*/ 192 w 281"/>
                <a:gd name="T15" fmla="*/ 28 h 221"/>
                <a:gd name="T16" fmla="*/ 188 w 281"/>
                <a:gd name="T17" fmla="*/ 34 h 221"/>
                <a:gd name="T18" fmla="*/ 146 w 281"/>
                <a:gd name="T19" fmla="*/ 81 h 221"/>
                <a:gd name="T20" fmla="*/ 98 w 281"/>
                <a:gd name="T21" fmla="*/ 23 h 221"/>
                <a:gd name="T22" fmla="*/ 118 w 281"/>
                <a:gd name="T23" fmla="*/ 23 h 221"/>
                <a:gd name="T24" fmla="*/ 118 w 281"/>
                <a:gd name="T25" fmla="*/ 0 h 221"/>
                <a:gd name="T26" fmla="*/ 57 w 281"/>
                <a:gd name="T27" fmla="*/ 1 h 221"/>
                <a:gd name="T28" fmla="*/ 2 w 281"/>
                <a:gd name="T29" fmla="*/ 0 h 221"/>
                <a:gd name="T30" fmla="*/ 2 w 281"/>
                <a:gd name="T31" fmla="*/ 23 h 221"/>
                <a:gd name="T32" fmla="*/ 38 w 281"/>
                <a:gd name="T33" fmla="*/ 23 h 221"/>
                <a:gd name="T34" fmla="*/ 116 w 281"/>
                <a:gd name="T35" fmla="*/ 115 h 221"/>
                <a:gd name="T36" fmla="*/ 50 w 281"/>
                <a:gd name="T37" fmla="*/ 188 h 221"/>
                <a:gd name="T38" fmla="*/ 0 w 281"/>
                <a:gd name="T39" fmla="*/ 198 h 221"/>
                <a:gd name="T40" fmla="*/ 0 w 281"/>
                <a:gd name="T41" fmla="*/ 221 h 221"/>
                <a:gd name="T42" fmla="*/ 46 w 281"/>
                <a:gd name="T43" fmla="*/ 220 h 221"/>
                <a:gd name="T44" fmla="*/ 97 w 281"/>
                <a:gd name="T45" fmla="*/ 221 h 221"/>
                <a:gd name="T46" fmla="*/ 97 w 281"/>
                <a:gd name="T47" fmla="*/ 198 h 221"/>
                <a:gd name="T48" fmla="*/ 79 w 281"/>
                <a:gd name="T49" fmla="*/ 192 h 221"/>
                <a:gd name="T50" fmla="*/ 82 w 281"/>
                <a:gd name="T51" fmla="*/ 187 h 221"/>
                <a:gd name="T52" fmla="*/ 131 w 281"/>
                <a:gd name="T53" fmla="*/ 133 h 221"/>
                <a:gd name="T54" fmla="*/ 185 w 281"/>
                <a:gd name="T55" fmla="*/ 198 h 221"/>
                <a:gd name="T56" fmla="*/ 166 w 281"/>
                <a:gd name="T57" fmla="*/ 198 h 221"/>
                <a:gd name="T58" fmla="*/ 166 w 281"/>
                <a:gd name="T59" fmla="*/ 221 h 221"/>
                <a:gd name="T60" fmla="*/ 226 w 281"/>
                <a:gd name="T61" fmla="*/ 220 h 221"/>
                <a:gd name="T62" fmla="*/ 281 w 281"/>
                <a:gd name="T63" fmla="*/ 221 h 221"/>
                <a:gd name="T64" fmla="*/ 281 w 281"/>
                <a:gd name="T65" fmla="*/ 198 h 221"/>
                <a:gd name="T66" fmla="*/ 245 w 281"/>
                <a:gd name="T67" fmla="*/ 198 h 221"/>
                <a:gd name="T68" fmla="*/ 161 w 281"/>
                <a:gd name="T69" fmla="*/ 99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1" h="221">
                  <a:moveTo>
                    <a:pt x="161" y="99"/>
                  </a:moveTo>
                  <a:lnTo>
                    <a:pt x="220" y="34"/>
                  </a:lnTo>
                  <a:cubicBezTo>
                    <a:pt x="226" y="27"/>
                    <a:pt x="229" y="23"/>
                    <a:pt x="271" y="23"/>
                  </a:cubicBezTo>
                  <a:lnTo>
                    <a:pt x="271" y="0"/>
                  </a:lnTo>
                  <a:cubicBezTo>
                    <a:pt x="253" y="1"/>
                    <a:pt x="227" y="1"/>
                    <a:pt x="225" y="1"/>
                  </a:cubicBezTo>
                  <a:cubicBezTo>
                    <a:pt x="212" y="1"/>
                    <a:pt x="187" y="0"/>
                    <a:pt x="173" y="0"/>
                  </a:cubicBezTo>
                  <a:lnTo>
                    <a:pt x="173" y="23"/>
                  </a:lnTo>
                  <a:cubicBezTo>
                    <a:pt x="180" y="23"/>
                    <a:pt x="186" y="24"/>
                    <a:pt x="192" y="28"/>
                  </a:cubicBezTo>
                  <a:cubicBezTo>
                    <a:pt x="190" y="31"/>
                    <a:pt x="190" y="32"/>
                    <a:pt x="188" y="34"/>
                  </a:cubicBezTo>
                  <a:lnTo>
                    <a:pt x="146" y="81"/>
                  </a:lnTo>
                  <a:lnTo>
                    <a:pt x="98" y="23"/>
                  </a:lnTo>
                  <a:lnTo>
                    <a:pt x="118" y="23"/>
                  </a:lnTo>
                  <a:lnTo>
                    <a:pt x="118" y="0"/>
                  </a:lnTo>
                  <a:cubicBezTo>
                    <a:pt x="105" y="0"/>
                    <a:pt x="73" y="1"/>
                    <a:pt x="57" y="1"/>
                  </a:cubicBezTo>
                  <a:cubicBezTo>
                    <a:pt x="41" y="1"/>
                    <a:pt x="19" y="0"/>
                    <a:pt x="2" y="0"/>
                  </a:cubicBezTo>
                  <a:lnTo>
                    <a:pt x="2" y="23"/>
                  </a:lnTo>
                  <a:lnTo>
                    <a:pt x="38" y="23"/>
                  </a:lnTo>
                  <a:lnTo>
                    <a:pt x="116" y="115"/>
                  </a:lnTo>
                  <a:lnTo>
                    <a:pt x="50" y="188"/>
                  </a:lnTo>
                  <a:cubicBezTo>
                    <a:pt x="42" y="198"/>
                    <a:pt x="24" y="198"/>
                    <a:pt x="0" y="198"/>
                  </a:cubicBezTo>
                  <a:lnTo>
                    <a:pt x="0" y="221"/>
                  </a:lnTo>
                  <a:cubicBezTo>
                    <a:pt x="17" y="220"/>
                    <a:pt x="43" y="220"/>
                    <a:pt x="46" y="220"/>
                  </a:cubicBezTo>
                  <a:cubicBezTo>
                    <a:pt x="58" y="220"/>
                    <a:pt x="87" y="221"/>
                    <a:pt x="97" y="221"/>
                  </a:cubicBezTo>
                  <a:lnTo>
                    <a:pt x="97" y="198"/>
                  </a:lnTo>
                  <a:cubicBezTo>
                    <a:pt x="88" y="198"/>
                    <a:pt x="79" y="195"/>
                    <a:pt x="79" y="192"/>
                  </a:cubicBezTo>
                  <a:cubicBezTo>
                    <a:pt x="79" y="192"/>
                    <a:pt x="79" y="191"/>
                    <a:pt x="82" y="187"/>
                  </a:cubicBezTo>
                  <a:lnTo>
                    <a:pt x="131" y="133"/>
                  </a:lnTo>
                  <a:lnTo>
                    <a:pt x="185" y="198"/>
                  </a:lnTo>
                  <a:lnTo>
                    <a:pt x="166" y="198"/>
                  </a:lnTo>
                  <a:lnTo>
                    <a:pt x="166" y="221"/>
                  </a:lnTo>
                  <a:cubicBezTo>
                    <a:pt x="179" y="221"/>
                    <a:pt x="209" y="220"/>
                    <a:pt x="226" y="220"/>
                  </a:cubicBezTo>
                  <a:cubicBezTo>
                    <a:pt x="242" y="220"/>
                    <a:pt x="264" y="221"/>
                    <a:pt x="281" y="221"/>
                  </a:cubicBezTo>
                  <a:lnTo>
                    <a:pt x="281" y="198"/>
                  </a:lnTo>
                  <a:lnTo>
                    <a:pt x="245" y="198"/>
                  </a:lnTo>
                  <a:lnTo>
                    <a:pt x="161" y="9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120" name="Freeform 106 1">
              <a:extLst>
                <a:ext uri="{FF2B5EF4-FFF2-40B4-BE49-F238E27FC236}">
                  <a16:creationId xmlns:a16="http://schemas.microsoft.com/office/drawing/2014/main" id="{6CFDB5D1-73DC-4D32-95AA-0E51B8C5761A}"/>
                </a:ext>
              </a:extLst>
            </p:cNvPr>
            <p:cNvSpPr>
              <a:spLocks/>
            </p:cNvSpPr>
            <p:nvPr>
              <p:custDataLst>
                <p:tags r:id="rId128"/>
              </p:custDataLst>
            </p:nvPr>
          </p:nvSpPr>
          <p:spPr bwMode="auto">
            <a:xfrm>
              <a:off x="7073901" y="3765551"/>
              <a:ext cx="68263" cy="314325"/>
            </a:xfrm>
            <a:custGeom>
              <a:avLst/>
              <a:gdLst>
                <a:gd name="T0" fmla="*/ 115 w 115"/>
                <a:gd name="T1" fmla="*/ 494 h 499"/>
                <a:gd name="T2" fmla="*/ 107 w 115"/>
                <a:gd name="T3" fmla="*/ 483 h 499"/>
                <a:gd name="T4" fmla="*/ 29 w 115"/>
                <a:gd name="T5" fmla="*/ 250 h 499"/>
                <a:gd name="T6" fmla="*/ 109 w 115"/>
                <a:gd name="T7" fmla="*/ 14 h 499"/>
                <a:gd name="T8" fmla="*/ 115 w 115"/>
                <a:gd name="T9" fmla="*/ 5 h 499"/>
                <a:gd name="T10" fmla="*/ 110 w 115"/>
                <a:gd name="T11" fmla="*/ 0 h 499"/>
                <a:gd name="T12" fmla="*/ 31 w 115"/>
                <a:gd name="T13" fmla="*/ 97 h 499"/>
                <a:gd name="T14" fmla="*/ 0 w 115"/>
                <a:gd name="T15" fmla="*/ 250 h 499"/>
                <a:gd name="T16" fmla="*/ 33 w 115"/>
                <a:gd name="T17" fmla="*/ 405 h 499"/>
                <a:gd name="T18" fmla="*/ 110 w 115"/>
                <a:gd name="T19" fmla="*/ 499 h 499"/>
                <a:gd name="T20" fmla="*/ 115 w 115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9">
                  <a:moveTo>
                    <a:pt x="115" y="494"/>
                  </a:moveTo>
                  <a:cubicBezTo>
                    <a:pt x="115" y="493"/>
                    <a:pt x="115" y="492"/>
                    <a:pt x="107" y="483"/>
                  </a:cubicBezTo>
                  <a:cubicBezTo>
                    <a:pt x="45" y="420"/>
                    <a:pt x="29" y="326"/>
                    <a:pt x="29" y="250"/>
                  </a:cubicBezTo>
                  <a:cubicBezTo>
                    <a:pt x="29" y="163"/>
                    <a:pt x="48" y="76"/>
                    <a:pt x="109" y="14"/>
                  </a:cubicBezTo>
                  <a:cubicBezTo>
                    <a:pt x="115" y="8"/>
                    <a:pt x="115" y="7"/>
                    <a:pt x="115" y="5"/>
                  </a:cubicBezTo>
                  <a:cubicBezTo>
                    <a:pt x="115" y="2"/>
                    <a:pt x="113" y="0"/>
                    <a:pt x="110" y="0"/>
                  </a:cubicBezTo>
                  <a:cubicBezTo>
                    <a:pt x="105" y="0"/>
                    <a:pt x="60" y="34"/>
                    <a:pt x="31" y="97"/>
                  </a:cubicBezTo>
                  <a:cubicBezTo>
                    <a:pt x="6" y="152"/>
                    <a:pt x="0" y="208"/>
                    <a:pt x="0" y="250"/>
                  </a:cubicBezTo>
                  <a:cubicBezTo>
                    <a:pt x="0" y="289"/>
                    <a:pt x="5" y="349"/>
                    <a:pt x="33" y="405"/>
                  </a:cubicBezTo>
                  <a:cubicBezTo>
                    <a:pt x="62" y="467"/>
                    <a:pt x="105" y="499"/>
                    <a:pt x="110" y="499"/>
                  </a:cubicBezTo>
                  <a:cubicBezTo>
                    <a:pt x="113" y="499"/>
                    <a:pt x="115" y="498"/>
                    <a:pt x="115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121" name="Freeform 107 1">
              <a:extLst>
                <a:ext uri="{FF2B5EF4-FFF2-40B4-BE49-F238E27FC236}">
                  <a16:creationId xmlns:a16="http://schemas.microsoft.com/office/drawing/2014/main" id="{3710986C-92B9-43CA-A27A-3654DFC49507}"/>
                </a:ext>
              </a:extLst>
            </p:cNvPr>
            <p:cNvSpPr>
              <a:spLocks noEditPoints="1"/>
            </p:cNvSpPr>
            <p:nvPr>
              <p:custDataLst>
                <p:tags r:id="rId129"/>
              </p:custDataLst>
            </p:nvPr>
          </p:nvSpPr>
          <p:spPr bwMode="auto">
            <a:xfrm>
              <a:off x="7170738" y="3792538"/>
              <a:ext cx="123825" cy="215900"/>
            </a:xfrm>
            <a:custGeom>
              <a:avLst/>
              <a:gdLst>
                <a:gd name="T0" fmla="*/ 210 w 210"/>
                <a:gd name="T1" fmla="*/ 173 h 343"/>
                <a:gd name="T2" fmla="*/ 190 w 210"/>
                <a:gd name="T3" fmla="*/ 56 h 343"/>
                <a:gd name="T4" fmla="*/ 106 w 210"/>
                <a:gd name="T5" fmla="*/ 0 h 343"/>
                <a:gd name="T6" fmla="*/ 19 w 210"/>
                <a:gd name="T7" fmla="*/ 59 h 343"/>
                <a:gd name="T8" fmla="*/ 0 w 210"/>
                <a:gd name="T9" fmla="*/ 173 h 343"/>
                <a:gd name="T10" fmla="*/ 23 w 210"/>
                <a:gd name="T11" fmla="*/ 293 h 343"/>
                <a:gd name="T12" fmla="*/ 105 w 210"/>
                <a:gd name="T13" fmla="*/ 343 h 343"/>
                <a:gd name="T14" fmla="*/ 192 w 210"/>
                <a:gd name="T15" fmla="*/ 285 h 343"/>
                <a:gd name="T16" fmla="*/ 210 w 210"/>
                <a:gd name="T17" fmla="*/ 173 h 343"/>
                <a:gd name="T18" fmla="*/ 105 w 210"/>
                <a:gd name="T19" fmla="*/ 332 h 343"/>
                <a:gd name="T20" fmla="*/ 47 w 210"/>
                <a:gd name="T21" fmla="*/ 272 h 343"/>
                <a:gd name="T22" fmla="*/ 42 w 210"/>
                <a:gd name="T23" fmla="*/ 167 h 343"/>
                <a:gd name="T24" fmla="*/ 46 w 210"/>
                <a:gd name="T25" fmla="*/ 75 h 343"/>
                <a:gd name="T26" fmla="*/ 105 w 210"/>
                <a:gd name="T27" fmla="*/ 11 h 343"/>
                <a:gd name="T28" fmla="*/ 164 w 210"/>
                <a:gd name="T29" fmla="*/ 69 h 343"/>
                <a:gd name="T30" fmla="*/ 169 w 210"/>
                <a:gd name="T31" fmla="*/ 167 h 343"/>
                <a:gd name="T32" fmla="*/ 164 w 210"/>
                <a:gd name="T33" fmla="*/ 270 h 343"/>
                <a:gd name="T34" fmla="*/ 105 w 210"/>
                <a:gd name="T35" fmla="*/ 332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0" h="343">
                  <a:moveTo>
                    <a:pt x="210" y="173"/>
                  </a:moveTo>
                  <a:cubicBezTo>
                    <a:pt x="210" y="133"/>
                    <a:pt x="208" y="93"/>
                    <a:pt x="190" y="56"/>
                  </a:cubicBezTo>
                  <a:cubicBezTo>
                    <a:pt x="168" y="8"/>
                    <a:pt x="127" y="0"/>
                    <a:pt x="106" y="0"/>
                  </a:cubicBezTo>
                  <a:cubicBezTo>
                    <a:pt x="76" y="0"/>
                    <a:pt x="39" y="13"/>
                    <a:pt x="19" y="59"/>
                  </a:cubicBezTo>
                  <a:cubicBezTo>
                    <a:pt x="3" y="94"/>
                    <a:pt x="0" y="133"/>
                    <a:pt x="0" y="173"/>
                  </a:cubicBezTo>
                  <a:cubicBezTo>
                    <a:pt x="0" y="210"/>
                    <a:pt x="2" y="255"/>
                    <a:pt x="23" y="293"/>
                  </a:cubicBezTo>
                  <a:cubicBezTo>
                    <a:pt x="44" y="333"/>
                    <a:pt x="81" y="343"/>
                    <a:pt x="105" y="343"/>
                  </a:cubicBezTo>
                  <a:cubicBezTo>
                    <a:pt x="132" y="343"/>
                    <a:pt x="170" y="333"/>
                    <a:pt x="192" y="285"/>
                  </a:cubicBezTo>
                  <a:cubicBezTo>
                    <a:pt x="208" y="251"/>
                    <a:pt x="210" y="212"/>
                    <a:pt x="210" y="173"/>
                  </a:cubicBezTo>
                  <a:close/>
                  <a:moveTo>
                    <a:pt x="105" y="332"/>
                  </a:moveTo>
                  <a:cubicBezTo>
                    <a:pt x="86" y="332"/>
                    <a:pt x="56" y="320"/>
                    <a:pt x="47" y="272"/>
                  </a:cubicBezTo>
                  <a:cubicBezTo>
                    <a:pt x="42" y="242"/>
                    <a:pt x="42" y="196"/>
                    <a:pt x="42" y="167"/>
                  </a:cubicBezTo>
                  <a:cubicBezTo>
                    <a:pt x="42" y="135"/>
                    <a:pt x="42" y="102"/>
                    <a:pt x="46" y="75"/>
                  </a:cubicBezTo>
                  <a:cubicBezTo>
                    <a:pt x="55" y="15"/>
                    <a:pt x="93" y="11"/>
                    <a:pt x="105" y="11"/>
                  </a:cubicBezTo>
                  <a:cubicBezTo>
                    <a:pt x="122" y="11"/>
                    <a:pt x="155" y="20"/>
                    <a:pt x="164" y="69"/>
                  </a:cubicBezTo>
                  <a:cubicBezTo>
                    <a:pt x="169" y="97"/>
                    <a:pt x="169" y="135"/>
                    <a:pt x="169" y="167"/>
                  </a:cubicBezTo>
                  <a:cubicBezTo>
                    <a:pt x="169" y="204"/>
                    <a:pt x="169" y="238"/>
                    <a:pt x="164" y="270"/>
                  </a:cubicBezTo>
                  <a:cubicBezTo>
                    <a:pt x="156" y="317"/>
                    <a:pt x="128" y="332"/>
                    <a:pt x="105" y="33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122" name="Freeform 108 1">
              <a:extLst>
                <a:ext uri="{FF2B5EF4-FFF2-40B4-BE49-F238E27FC236}">
                  <a16:creationId xmlns:a16="http://schemas.microsoft.com/office/drawing/2014/main" id="{0064F126-BB93-40BE-9D75-6EEFE3D07FC4}"/>
                </a:ext>
              </a:extLst>
            </p:cNvPr>
            <p:cNvSpPr>
              <a:spLocks/>
            </p:cNvSpPr>
            <p:nvPr>
              <p:custDataLst>
                <p:tags r:id="rId130"/>
              </p:custDataLst>
            </p:nvPr>
          </p:nvSpPr>
          <p:spPr bwMode="auto">
            <a:xfrm>
              <a:off x="7324726" y="3765551"/>
              <a:ext cx="68263" cy="314325"/>
            </a:xfrm>
            <a:custGeom>
              <a:avLst/>
              <a:gdLst>
                <a:gd name="T0" fmla="*/ 115 w 115"/>
                <a:gd name="T1" fmla="*/ 250 h 499"/>
                <a:gd name="T2" fmla="*/ 82 w 115"/>
                <a:gd name="T3" fmla="*/ 94 h 499"/>
                <a:gd name="T4" fmla="*/ 5 w 115"/>
                <a:gd name="T5" fmla="*/ 0 h 499"/>
                <a:gd name="T6" fmla="*/ 0 w 115"/>
                <a:gd name="T7" fmla="*/ 5 h 499"/>
                <a:gd name="T8" fmla="*/ 9 w 115"/>
                <a:gd name="T9" fmla="*/ 17 h 499"/>
                <a:gd name="T10" fmla="*/ 86 w 115"/>
                <a:gd name="T11" fmla="*/ 250 h 499"/>
                <a:gd name="T12" fmla="*/ 6 w 115"/>
                <a:gd name="T13" fmla="*/ 486 h 499"/>
                <a:gd name="T14" fmla="*/ 0 w 115"/>
                <a:gd name="T15" fmla="*/ 494 h 499"/>
                <a:gd name="T16" fmla="*/ 5 w 115"/>
                <a:gd name="T17" fmla="*/ 499 h 499"/>
                <a:gd name="T18" fmla="*/ 84 w 115"/>
                <a:gd name="T19" fmla="*/ 402 h 499"/>
                <a:gd name="T20" fmla="*/ 115 w 115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9">
                  <a:moveTo>
                    <a:pt x="115" y="250"/>
                  </a:moveTo>
                  <a:cubicBezTo>
                    <a:pt x="115" y="211"/>
                    <a:pt x="110" y="150"/>
                    <a:pt x="82" y="94"/>
                  </a:cubicBezTo>
                  <a:cubicBezTo>
                    <a:pt x="52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9" y="17"/>
                  </a:cubicBezTo>
                  <a:cubicBezTo>
                    <a:pt x="58" y="66"/>
                    <a:pt x="86" y="145"/>
                    <a:pt x="86" y="250"/>
                  </a:cubicBezTo>
                  <a:cubicBezTo>
                    <a:pt x="86" y="335"/>
                    <a:pt x="68" y="423"/>
                    <a:pt x="6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4" y="465"/>
                    <a:pt x="84" y="402"/>
                  </a:cubicBezTo>
                  <a:cubicBezTo>
                    <a:pt x="109" y="347"/>
                    <a:pt x="115" y="292"/>
                    <a:pt x="115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640" name="Freeform 109 1">
              <a:extLst>
                <a:ext uri="{FF2B5EF4-FFF2-40B4-BE49-F238E27FC236}">
                  <a16:creationId xmlns:a16="http://schemas.microsoft.com/office/drawing/2014/main" id="{C2EF6E91-A696-4D35-9A1B-C791EA2EB094}"/>
                </a:ext>
              </a:extLst>
            </p:cNvPr>
            <p:cNvSpPr>
              <a:spLocks/>
            </p:cNvSpPr>
            <p:nvPr>
              <p:custDataLst>
                <p:tags r:id="rId131"/>
              </p:custDataLst>
            </p:nvPr>
          </p:nvSpPr>
          <p:spPr bwMode="auto">
            <a:xfrm>
              <a:off x="7439026" y="3765551"/>
              <a:ext cx="68263" cy="314325"/>
            </a:xfrm>
            <a:custGeom>
              <a:avLst/>
              <a:gdLst>
                <a:gd name="T0" fmla="*/ 116 w 116"/>
                <a:gd name="T1" fmla="*/ 250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7 h 499"/>
                <a:gd name="T10" fmla="*/ 87 w 116"/>
                <a:gd name="T11" fmla="*/ 250 h 499"/>
                <a:gd name="T12" fmla="*/ 7 w 116"/>
                <a:gd name="T13" fmla="*/ 486 h 499"/>
                <a:gd name="T14" fmla="*/ 0 w 116"/>
                <a:gd name="T15" fmla="*/ 494 h 499"/>
                <a:gd name="T16" fmla="*/ 5 w 116"/>
                <a:gd name="T17" fmla="*/ 499 h 499"/>
                <a:gd name="T18" fmla="*/ 85 w 116"/>
                <a:gd name="T19" fmla="*/ 402 h 499"/>
                <a:gd name="T20" fmla="*/ 116 w 116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50"/>
                  </a:moveTo>
                  <a:cubicBezTo>
                    <a:pt x="116" y="211"/>
                    <a:pt x="111" y="150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10" y="17"/>
                  </a:cubicBezTo>
                  <a:cubicBezTo>
                    <a:pt x="59" y="66"/>
                    <a:pt x="87" y="145"/>
                    <a:pt x="87" y="250"/>
                  </a:cubicBezTo>
                  <a:cubicBezTo>
                    <a:pt x="87" y="335"/>
                    <a:pt x="69" y="423"/>
                    <a:pt x="7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5" y="402"/>
                  </a:cubicBezTo>
                  <a:cubicBezTo>
                    <a:pt x="110" y="347"/>
                    <a:pt x="116" y="292"/>
                    <a:pt x="116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641" name="Freeform 110 1">
              <a:extLst>
                <a:ext uri="{FF2B5EF4-FFF2-40B4-BE49-F238E27FC236}">
                  <a16:creationId xmlns:a16="http://schemas.microsoft.com/office/drawing/2014/main" id="{70502937-5771-4C6D-8094-9E1AE52E288D}"/>
                </a:ext>
              </a:extLst>
            </p:cNvPr>
            <p:cNvSpPr>
              <a:spLocks noEditPoints="1"/>
            </p:cNvSpPr>
            <p:nvPr>
              <p:custDataLst>
                <p:tags r:id="rId132"/>
              </p:custDataLst>
            </p:nvPr>
          </p:nvSpPr>
          <p:spPr bwMode="auto">
            <a:xfrm>
              <a:off x="7635876" y="3886201"/>
              <a:ext cx="196850" cy="73025"/>
            </a:xfrm>
            <a:custGeom>
              <a:avLst/>
              <a:gdLst>
                <a:gd name="T0" fmla="*/ 315 w 332"/>
                <a:gd name="T1" fmla="*/ 20 h 117"/>
                <a:gd name="T2" fmla="*/ 332 w 332"/>
                <a:gd name="T3" fmla="*/ 10 h 117"/>
                <a:gd name="T4" fmla="*/ 315 w 332"/>
                <a:gd name="T5" fmla="*/ 0 h 117"/>
                <a:gd name="T6" fmla="*/ 16 w 332"/>
                <a:gd name="T7" fmla="*/ 0 h 117"/>
                <a:gd name="T8" fmla="*/ 0 w 332"/>
                <a:gd name="T9" fmla="*/ 10 h 117"/>
                <a:gd name="T10" fmla="*/ 17 w 332"/>
                <a:gd name="T11" fmla="*/ 20 h 117"/>
                <a:gd name="T12" fmla="*/ 315 w 332"/>
                <a:gd name="T13" fmla="*/ 20 h 117"/>
                <a:gd name="T14" fmla="*/ 315 w 332"/>
                <a:gd name="T15" fmla="*/ 117 h 117"/>
                <a:gd name="T16" fmla="*/ 332 w 332"/>
                <a:gd name="T17" fmla="*/ 107 h 117"/>
                <a:gd name="T18" fmla="*/ 315 w 332"/>
                <a:gd name="T19" fmla="*/ 97 h 117"/>
                <a:gd name="T20" fmla="*/ 17 w 332"/>
                <a:gd name="T21" fmla="*/ 97 h 117"/>
                <a:gd name="T22" fmla="*/ 0 w 332"/>
                <a:gd name="T23" fmla="*/ 107 h 117"/>
                <a:gd name="T24" fmla="*/ 16 w 332"/>
                <a:gd name="T25" fmla="*/ 117 h 117"/>
                <a:gd name="T26" fmla="*/ 315 w 332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2" h="117">
                  <a:moveTo>
                    <a:pt x="315" y="20"/>
                  </a:moveTo>
                  <a:cubicBezTo>
                    <a:pt x="322" y="20"/>
                    <a:pt x="332" y="20"/>
                    <a:pt x="332" y="10"/>
                  </a:cubicBezTo>
                  <a:cubicBezTo>
                    <a:pt x="332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10" y="0"/>
                    <a:pt x="0" y="0"/>
                    <a:pt x="0" y="10"/>
                  </a:cubicBezTo>
                  <a:cubicBezTo>
                    <a:pt x="0" y="20"/>
                    <a:pt x="10" y="20"/>
                    <a:pt x="17" y="20"/>
                  </a:cubicBezTo>
                  <a:lnTo>
                    <a:pt x="315" y="20"/>
                  </a:lnTo>
                  <a:close/>
                  <a:moveTo>
                    <a:pt x="315" y="117"/>
                  </a:moveTo>
                  <a:cubicBezTo>
                    <a:pt x="322" y="117"/>
                    <a:pt x="332" y="117"/>
                    <a:pt x="332" y="107"/>
                  </a:cubicBezTo>
                  <a:cubicBezTo>
                    <a:pt x="332" y="97"/>
                    <a:pt x="322" y="97"/>
                    <a:pt x="315" y="97"/>
                  </a:cubicBezTo>
                  <a:lnTo>
                    <a:pt x="17" y="97"/>
                  </a:lnTo>
                  <a:cubicBezTo>
                    <a:pt x="10" y="97"/>
                    <a:pt x="0" y="97"/>
                    <a:pt x="0" y="107"/>
                  </a:cubicBezTo>
                  <a:cubicBezTo>
                    <a:pt x="0" y="117"/>
                    <a:pt x="10" y="117"/>
                    <a:pt x="16" y="117"/>
                  </a:cubicBezTo>
                  <a:lnTo>
                    <a:pt x="315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642" name="Freeform 111 1">
              <a:extLst>
                <a:ext uri="{FF2B5EF4-FFF2-40B4-BE49-F238E27FC236}">
                  <a16:creationId xmlns:a16="http://schemas.microsoft.com/office/drawing/2014/main" id="{6F0CD4DF-D02E-4504-BD77-73E70CB7DA70}"/>
                </a:ext>
              </a:extLst>
            </p:cNvPr>
            <p:cNvSpPr>
              <a:spLocks/>
            </p:cNvSpPr>
            <p:nvPr>
              <p:custDataLst>
                <p:tags r:id="rId133"/>
              </p:custDataLst>
            </p:nvPr>
          </p:nvSpPr>
          <p:spPr bwMode="auto">
            <a:xfrm>
              <a:off x="7937501" y="3862388"/>
              <a:ext cx="166688" cy="138113"/>
            </a:xfrm>
            <a:custGeom>
              <a:avLst/>
              <a:gdLst>
                <a:gd name="T0" fmla="*/ 161 w 281"/>
                <a:gd name="T1" fmla="*/ 99 h 221"/>
                <a:gd name="T2" fmla="*/ 220 w 281"/>
                <a:gd name="T3" fmla="*/ 34 h 221"/>
                <a:gd name="T4" fmla="*/ 271 w 281"/>
                <a:gd name="T5" fmla="*/ 23 h 221"/>
                <a:gd name="T6" fmla="*/ 271 w 281"/>
                <a:gd name="T7" fmla="*/ 0 h 221"/>
                <a:gd name="T8" fmla="*/ 225 w 281"/>
                <a:gd name="T9" fmla="*/ 1 h 221"/>
                <a:gd name="T10" fmla="*/ 173 w 281"/>
                <a:gd name="T11" fmla="*/ 0 h 221"/>
                <a:gd name="T12" fmla="*/ 173 w 281"/>
                <a:gd name="T13" fmla="*/ 23 h 221"/>
                <a:gd name="T14" fmla="*/ 192 w 281"/>
                <a:gd name="T15" fmla="*/ 28 h 221"/>
                <a:gd name="T16" fmla="*/ 188 w 281"/>
                <a:gd name="T17" fmla="*/ 34 h 221"/>
                <a:gd name="T18" fmla="*/ 146 w 281"/>
                <a:gd name="T19" fmla="*/ 81 h 221"/>
                <a:gd name="T20" fmla="*/ 98 w 281"/>
                <a:gd name="T21" fmla="*/ 23 h 221"/>
                <a:gd name="T22" fmla="*/ 118 w 281"/>
                <a:gd name="T23" fmla="*/ 23 h 221"/>
                <a:gd name="T24" fmla="*/ 118 w 281"/>
                <a:gd name="T25" fmla="*/ 0 h 221"/>
                <a:gd name="T26" fmla="*/ 57 w 281"/>
                <a:gd name="T27" fmla="*/ 1 h 221"/>
                <a:gd name="T28" fmla="*/ 2 w 281"/>
                <a:gd name="T29" fmla="*/ 0 h 221"/>
                <a:gd name="T30" fmla="*/ 2 w 281"/>
                <a:gd name="T31" fmla="*/ 23 h 221"/>
                <a:gd name="T32" fmla="*/ 38 w 281"/>
                <a:gd name="T33" fmla="*/ 23 h 221"/>
                <a:gd name="T34" fmla="*/ 116 w 281"/>
                <a:gd name="T35" fmla="*/ 115 h 221"/>
                <a:gd name="T36" fmla="*/ 50 w 281"/>
                <a:gd name="T37" fmla="*/ 188 h 221"/>
                <a:gd name="T38" fmla="*/ 0 w 281"/>
                <a:gd name="T39" fmla="*/ 198 h 221"/>
                <a:gd name="T40" fmla="*/ 0 w 281"/>
                <a:gd name="T41" fmla="*/ 221 h 221"/>
                <a:gd name="T42" fmla="*/ 46 w 281"/>
                <a:gd name="T43" fmla="*/ 220 h 221"/>
                <a:gd name="T44" fmla="*/ 97 w 281"/>
                <a:gd name="T45" fmla="*/ 221 h 221"/>
                <a:gd name="T46" fmla="*/ 97 w 281"/>
                <a:gd name="T47" fmla="*/ 198 h 221"/>
                <a:gd name="T48" fmla="*/ 79 w 281"/>
                <a:gd name="T49" fmla="*/ 192 h 221"/>
                <a:gd name="T50" fmla="*/ 82 w 281"/>
                <a:gd name="T51" fmla="*/ 187 h 221"/>
                <a:gd name="T52" fmla="*/ 131 w 281"/>
                <a:gd name="T53" fmla="*/ 133 h 221"/>
                <a:gd name="T54" fmla="*/ 185 w 281"/>
                <a:gd name="T55" fmla="*/ 198 h 221"/>
                <a:gd name="T56" fmla="*/ 166 w 281"/>
                <a:gd name="T57" fmla="*/ 198 h 221"/>
                <a:gd name="T58" fmla="*/ 166 w 281"/>
                <a:gd name="T59" fmla="*/ 221 h 221"/>
                <a:gd name="T60" fmla="*/ 226 w 281"/>
                <a:gd name="T61" fmla="*/ 220 h 221"/>
                <a:gd name="T62" fmla="*/ 281 w 281"/>
                <a:gd name="T63" fmla="*/ 221 h 221"/>
                <a:gd name="T64" fmla="*/ 281 w 281"/>
                <a:gd name="T65" fmla="*/ 198 h 221"/>
                <a:gd name="T66" fmla="*/ 245 w 281"/>
                <a:gd name="T67" fmla="*/ 198 h 221"/>
                <a:gd name="T68" fmla="*/ 161 w 281"/>
                <a:gd name="T69" fmla="*/ 99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1" h="221">
                  <a:moveTo>
                    <a:pt x="161" y="99"/>
                  </a:moveTo>
                  <a:lnTo>
                    <a:pt x="220" y="34"/>
                  </a:lnTo>
                  <a:cubicBezTo>
                    <a:pt x="226" y="27"/>
                    <a:pt x="229" y="23"/>
                    <a:pt x="271" y="23"/>
                  </a:cubicBezTo>
                  <a:lnTo>
                    <a:pt x="271" y="0"/>
                  </a:lnTo>
                  <a:cubicBezTo>
                    <a:pt x="253" y="1"/>
                    <a:pt x="227" y="1"/>
                    <a:pt x="225" y="1"/>
                  </a:cubicBezTo>
                  <a:cubicBezTo>
                    <a:pt x="212" y="1"/>
                    <a:pt x="187" y="0"/>
                    <a:pt x="173" y="0"/>
                  </a:cubicBezTo>
                  <a:lnTo>
                    <a:pt x="173" y="23"/>
                  </a:lnTo>
                  <a:cubicBezTo>
                    <a:pt x="180" y="23"/>
                    <a:pt x="186" y="24"/>
                    <a:pt x="192" y="28"/>
                  </a:cubicBezTo>
                  <a:cubicBezTo>
                    <a:pt x="190" y="31"/>
                    <a:pt x="190" y="32"/>
                    <a:pt x="188" y="34"/>
                  </a:cubicBezTo>
                  <a:lnTo>
                    <a:pt x="146" y="81"/>
                  </a:lnTo>
                  <a:lnTo>
                    <a:pt x="98" y="23"/>
                  </a:lnTo>
                  <a:lnTo>
                    <a:pt x="118" y="23"/>
                  </a:lnTo>
                  <a:lnTo>
                    <a:pt x="118" y="0"/>
                  </a:lnTo>
                  <a:cubicBezTo>
                    <a:pt x="105" y="0"/>
                    <a:pt x="73" y="1"/>
                    <a:pt x="57" y="1"/>
                  </a:cubicBezTo>
                  <a:cubicBezTo>
                    <a:pt x="41" y="1"/>
                    <a:pt x="19" y="0"/>
                    <a:pt x="2" y="0"/>
                  </a:cubicBezTo>
                  <a:lnTo>
                    <a:pt x="2" y="23"/>
                  </a:lnTo>
                  <a:lnTo>
                    <a:pt x="38" y="23"/>
                  </a:lnTo>
                  <a:lnTo>
                    <a:pt x="116" y="115"/>
                  </a:lnTo>
                  <a:lnTo>
                    <a:pt x="50" y="188"/>
                  </a:lnTo>
                  <a:cubicBezTo>
                    <a:pt x="42" y="198"/>
                    <a:pt x="24" y="198"/>
                    <a:pt x="0" y="198"/>
                  </a:cubicBezTo>
                  <a:lnTo>
                    <a:pt x="0" y="221"/>
                  </a:lnTo>
                  <a:cubicBezTo>
                    <a:pt x="17" y="220"/>
                    <a:pt x="43" y="220"/>
                    <a:pt x="46" y="220"/>
                  </a:cubicBezTo>
                  <a:cubicBezTo>
                    <a:pt x="58" y="220"/>
                    <a:pt x="87" y="221"/>
                    <a:pt x="97" y="221"/>
                  </a:cubicBezTo>
                  <a:lnTo>
                    <a:pt x="97" y="198"/>
                  </a:lnTo>
                  <a:cubicBezTo>
                    <a:pt x="88" y="198"/>
                    <a:pt x="79" y="195"/>
                    <a:pt x="79" y="192"/>
                  </a:cubicBezTo>
                  <a:cubicBezTo>
                    <a:pt x="79" y="192"/>
                    <a:pt x="79" y="191"/>
                    <a:pt x="82" y="187"/>
                  </a:cubicBezTo>
                  <a:lnTo>
                    <a:pt x="131" y="133"/>
                  </a:lnTo>
                  <a:lnTo>
                    <a:pt x="185" y="198"/>
                  </a:lnTo>
                  <a:lnTo>
                    <a:pt x="166" y="198"/>
                  </a:lnTo>
                  <a:lnTo>
                    <a:pt x="166" y="221"/>
                  </a:lnTo>
                  <a:cubicBezTo>
                    <a:pt x="179" y="221"/>
                    <a:pt x="209" y="220"/>
                    <a:pt x="226" y="220"/>
                  </a:cubicBezTo>
                  <a:cubicBezTo>
                    <a:pt x="242" y="220"/>
                    <a:pt x="264" y="221"/>
                    <a:pt x="281" y="221"/>
                  </a:cubicBezTo>
                  <a:lnTo>
                    <a:pt x="281" y="198"/>
                  </a:lnTo>
                  <a:lnTo>
                    <a:pt x="245" y="198"/>
                  </a:lnTo>
                  <a:lnTo>
                    <a:pt x="161" y="9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643" name="Freeform 112">
              <a:extLst>
                <a:ext uri="{FF2B5EF4-FFF2-40B4-BE49-F238E27FC236}">
                  <a16:creationId xmlns:a16="http://schemas.microsoft.com/office/drawing/2014/main" id="{53E21097-384F-45D2-9EEF-07033E16AE59}"/>
                </a:ext>
              </a:extLst>
            </p:cNvPr>
            <p:cNvSpPr>
              <a:spLocks/>
            </p:cNvSpPr>
            <p:nvPr>
              <p:custDataLst>
                <p:tags r:id="rId134"/>
              </p:custDataLst>
            </p:nvPr>
          </p:nvSpPr>
          <p:spPr bwMode="auto">
            <a:xfrm>
              <a:off x="8139113" y="3765551"/>
              <a:ext cx="68263" cy="314325"/>
            </a:xfrm>
            <a:custGeom>
              <a:avLst/>
              <a:gdLst>
                <a:gd name="T0" fmla="*/ 115 w 115"/>
                <a:gd name="T1" fmla="*/ 494 h 499"/>
                <a:gd name="T2" fmla="*/ 107 w 115"/>
                <a:gd name="T3" fmla="*/ 483 h 499"/>
                <a:gd name="T4" fmla="*/ 29 w 115"/>
                <a:gd name="T5" fmla="*/ 250 h 499"/>
                <a:gd name="T6" fmla="*/ 109 w 115"/>
                <a:gd name="T7" fmla="*/ 14 h 499"/>
                <a:gd name="T8" fmla="*/ 115 w 115"/>
                <a:gd name="T9" fmla="*/ 5 h 499"/>
                <a:gd name="T10" fmla="*/ 110 w 115"/>
                <a:gd name="T11" fmla="*/ 0 h 499"/>
                <a:gd name="T12" fmla="*/ 31 w 115"/>
                <a:gd name="T13" fmla="*/ 97 h 499"/>
                <a:gd name="T14" fmla="*/ 0 w 115"/>
                <a:gd name="T15" fmla="*/ 250 h 499"/>
                <a:gd name="T16" fmla="*/ 33 w 115"/>
                <a:gd name="T17" fmla="*/ 405 h 499"/>
                <a:gd name="T18" fmla="*/ 110 w 115"/>
                <a:gd name="T19" fmla="*/ 499 h 499"/>
                <a:gd name="T20" fmla="*/ 115 w 115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9">
                  <a:moveTo>
                    <a:pt x="115" y="494"/>
                  </a:moveTo>
                  <a:cubicBezTo>
                    <a:pt x="115" y="493"/>
                    <a:pt x="115" y="492"/>
                    <a:pt x="107" y="483"/>
                  </a:cubicBezTo>
                  <a:cubicBezTo>
                    <a:pt x="45" y="420"/>
                    <a:pt x="29" y="326"/>
                    <a:pt x="29" y="250"/>
                  </a:cubicBezTo>
                  <a:cubicBezTo>
                    <a:pt x="29" y="163"/>
                    <a:pt x="48" y="76"/>
                    <a:pt x="109" y="14"/>
                  </a:cubicBezTo>
                  <a:cubicBezTo>
                    <a:pt x="115" y="8"/>
                    <a:pt x="115" y="7"/>
                    <a:pt x="115" y="5"/>
                  </a:cubicBezTo>
                  <a:cubicBezTo>
                    <a:pt x="115" y="2"/>
                    <a:pt x="113" y="0"/>
                    <a:pt x="110" y="0"/>
                  </a:cubicBezTo>
                  <a:cubicBezTo>
                    <a:pt x="105" y="0"/>
                    <a:pt x="61" y="34"/>
                    <a:pt x="31" y="97"/>
                  </a:cubicBezTo>
                  <a:cubicBezTo>
                    <a:pt x="6" y="152"/>
                    <a:pt x="0" y="208"/>
                    <a:pt x="0" y="250"/>
                  </a:cubicBezTo>
                  <a:cubicBezTo>
                    <a:pt x="0" y="289"/>
                    <a:pt x="5" y="349"/>
                    <a:pt x="33" y="405"/>
                  </a:cubicBezTo>
                  <a:cubicBezTo>
                    <a:pt x="63" y="467"/>
                    <a:pt x="105" y="499"/>
                    <a:pt x="110" y="499"/>
                  </a:cubicBezTo>
                  <a:cubicBezTo>
                    <a:pt x="113" y="499"/>
                    <a:pt x="115" y="498"/>
                    <a:pt x="115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644" name="Freeform 113 1">
              <a:extLst>
                <a:ext uri="{FF2B5EF4-FFF2-40B4-BE49-F238E27FC236}">
                  <a16:creationId xmlns:a16="http://schemas.microsoft.com/office/drawing/2014/main" id="{279B4B76-F548-4275-9BAB-716E68E7B772}"/>
                </a:ext>
              </a:extLst>
            </p:cNvPr>
            <p:cNvSpPr>
              <a:spLocks/>
            </p:cNvSpPr>
            <p:nvPr>
              <p:custDataLst>
                <p:tags r:id="rId135"/>
              </p:custDataLst>
            </p:nvPr>
          </p:nvSpPr>
          <p:spPr bwMode="auto">
            <a:xfrm>
              <a:off x="8232776" y="3805238"/>
              <a:ext cx="90488" cy="200025"/>
            </a:xfrm>
            <a:custGeom>
              <a:avLst/>
              <a:gdLst>
                <a:gd name="T0" fmla="*/ 91 w 153"/>
                <a:gd name="T1" fmla="*/ 113 h 318"/>
                <a:gd name="T2" fmla="*/ 138 w 153"/>
                <a:gd name="T3" fmla="*/ 113 h 318"/>
                <a:gd name="T4" fmla="*/ 153 w 153"/>
                <a:gd name="T5" fmla="*/ 103 h 318"/>
                <a:gd name="T6" fmla="*/ 139 w 153"/>
                <a:gd name="T7" fmla="*/ 97 h 318"/>
                <a:gd name="T8" fmla="*/ 95 w 153"/>
                <a:gd name="T9" fmla="*/ 97 h 318"/>
                <a:gd name="T10" fmla="*/ 115 w 153"/>
                <a:gd name="T11" fmla="*/ 13 h 318"/>
                <a:gd name="T12" fmla="*/ 101 w 153"/>
                <a:gd name="T13" fmla="*/ 0 h 318"/>
                <a:gd name="T14" fmla="*/ 81 w 153"/>
                <a:gd name="T15" fmla="*/ 18 h 318"/>
                <a:gd name="T16" fmla="*/ 61 w 153"/>
                <a:gd name="T17" fmla="*/ 97 h 318"/>
                <a:gd name="T18" fmla="*/ 14 w 153"/>
                <a:gd name="T19" fmla="*/ 97 h 318"/>
                <a:gd name="T20" fmla="*/ 0 w 153"/>
                <a:gd name="T21" fmla="*/ 107 h 318"/>
                <a:gd name="T22" fmla="*/ 13 w 153"/>
                <a:gd name="T23" fmla="*/ 113 h 318"/>
                <a:gd name="T24" fmla="*/ 57 w 153"/>
                <a:gd name="T25" fmla="*/ 113 h 318"/>
                <a:gd name="T26" fmla="*/ 19 w 153"/>
                <a:gd name="T27" fmla="*/ 272 h 318"/>
                <a:gd name="T28" fmla="*/ 65 w 153"/>
                <a:gd name="T29" fmla="*/ 318 h 318"/>
                <a:gd name="T30" fmla="*/ 145 w 153"/>
                <a:gd name="T31" fmla="*/ 241 h 318"/>
                <a:gd name="T32" fmla="*/ 139 w 153"/>
                <a:gd name="T33" fmla="*/ 236 h 318"/>
                <a:gd name="T34" fmla="*/ 131 w 153"/>
                <a:gd name="T35" fmla="*/ 243 h 318"/>
                <a:gd name="T36" fmla="*/ 66 w 153"/>
                <a:gd name="T37" fmla="*/ 307 h 318"/>
                <a:gd name="T38" fmla="*/ 51 w 153"/>
                <a:gd name="T39" fmla="*/ 284 h 318"/>
                <a:gd name="T40" fmla="*/ 54 w 153"/>
                <a:gd name="T41" fmla="*/ 260 h 318"/>
                <a:gd name="T42" fmla="*/ 91 w 153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8">
                  <a:moveTo>
                    <a:pt x="91" y="113"/>
                  </a:moveTo>
                  <a:lnTo>
                    <a:pt x="138" y="113"/>
                  </a:lnTo>
                  <a:cubicBezTo>
                    <a:pt x="148" y="113"/>
                    <a:pt x="153" y="113"/>
                    <a:pt x="153" y="103"/>
                  </a:cubicBezTo>
                  <a:cubicBezTo>
                    <a:pt x="153" y="97"/>
                    <a:pt x="148" y="97"/>
                    <a:pt x="139" y="97"/>
                  </a:cubicBezTo>
                  <a:lnTo>
                    <a:pt x="95" y="97"/>
                  </a:lnTo>
                  <a:cubicBezTo>
                    <a:pt x="113" y="26"/>
                    <a:pt x="115" y="16"/>
                    <a:pt x="115" y="13"/>
                  </a:cubicBezTo>
                  <a:cubicBezTo>
                    <a:pt x="115" y="5"/>
                    <a:pt x="109" y="0"/>
                    <a:pt x="101" y="0"/>
                  </a:cubicBezTo>
                  <a:cubicBezTo>
                    <a:pt x="99" y="0"/>
                    <a:pt x="85" y="0"/>
                    <a:pt x="81" y="18"/>
                  </a:cubicBezTo>
                  <a:lnTo>
                    <a:pt x="61" y="97"/>
                  </a:lnTo>
                  <a:lnTo>
                    <a:pt x="14" y="97"/>
                  </a:lnTo>
                  <a:cubicBezTo>
                    <a:pt x="4" y="97"/>
                    <a:pt x="0" y="97"/>
                    <a:pt x="0" y="107"/>
                  </a:cubicBezTo>
                  <a:cubicBezTo>
                    <a:pt x="0" y="113"/>
                    <a:pt x="3" y="113"/>
                    <a:pt x="13" y="113"/>
                  </a:cubicBezTo>
                  <a:lnTo>
                    <a:pt x="57" y="113"/>
                  </a:lnTo>
                  <a:cubicBezTo>
                    <a:pt x="21" y="254"/>
                    <a:pt x="19" y="263"/>
                    <a:pt x="19" y="272"/>
                  </a:cubicBezTo>
                  <a:cubicBezTo>
                    <a:pt x="19" y="299"/>
                    <a:pt x="38" y="318"/>
                    <a:pt x="65" y="318"/>
                  </a:cubicBezTo>
                  <a:cubicBezTo>
                    <a:pt x="116" y="318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4" y="236"/>
                    <a:pt x="134" y="237"/>
                    <a:pt x="131" y="243"/>
                  </a:cubicBezTo>
                  <a:cubicBezTo>
                    <a:pt x="110" y="295"/>
                    <a:pt x="83" y="307"/>
                    <a:pt x="66" y="307"/>
                  </a:cubicBezTo>
                  <a:cubicBezTo>
                    <a:pt x="56" y="307"/>
                    <a:pt x="51" y="300"/>
                    <a:pt x="51" y="284"/>
                  </a:cubicBezTo>
                  <a:cubicBezTo>
                    <a:pt x="51" y="272"/>
                    <a:pt x="52" y="268"/>
                    <a:pt x="54" y="260"/>
                  </a:cubicBezTo>
                  <a:lnTo>
                    <a:pt x="91" y="1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645" name="Freeform 114 1">
              <a:extLst>
                <a:ext uri="{FF2B5EF4-FFF2-40B4-BE49-F238E27FC236}">
                  <a16:creationId xmlns:a16="http://schemas.microsoft.com/office/drawing/2014/main" id="{96BF7006-D96D-4492-A072-C15BEBFF6356}"/>
                </a:ext>
              </a:extLst>
            </p:cNvPr>
            <p:cNvSpPr>
              <a:spLocks/>
            </p:cNvSpPr>
            <p:nvPr>
              <p:custDataLst>
                <p:tags r:id="rId136"/>
              </p:custDataLst>
            </p:nvPr>
          </p:nvSpPr>
          <p:spPr bwMode="auto">
            <a:xfrm>
              <a:off x="8348663" y="3765551"/>
              <a:ext cx="68263" cy="314325"/>
            </a:xfrm>
            <a:custGeom>
              <a:avLst/>
              <a:gdLst>
                <a:gd name="T0" fmla="*/ 116 w 116"/>
                <a:gd name="T1" fmla="*/ 250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7 h 499"/>
                <a:gd name="T10" fmla="*/ 87 w 116"/>
                <a:gd name="T11" fmla="*/ 250 h 499"/>
                <a:gd name="T12" fmla="*/ 7 w 116"/>
                <a:gd name="T13" fmla="*/ 486 h 499"/>
                <a:gd name="T14" fmla="*/ 0 w 116"/>
                <a:gd name="T15" fmla="*/ 494 h 499"/>
                <a:gd name="T16" fmla="*/ 5 w 116"/>
                <a:gd name="T17" fmla="*/ 499 h 499"/>
                <a:gd name="T18" fmla="*/ 85 w 116"/>
                <a:gd name="T19" fmla="*/ 402 h 499"/>
                <a:gd name="T20" fmla="*/ 116 w 116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50"/>
                  </a:moveTo>
                  <a:cubicBezTo>
                    <a:pt x="116" y="211"/>
                    <a:pt x="111" y="150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10" y="17"/>
                  </a:cubicBezTo>
                  <a:cubicBezTo>
                    <a:pt x="59" y="66"/>
                    <a:pt x="87" y="145"/>
                    <a:pt x="87" y="250"/>
                  </a:cubicBezTo>
                  <a:cubicBezTo>
                    <a:pt x="87" y="335"/>
                    <a:pt x="69" y="423"/>
                    <a:pt x="7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5" y="402"/>
                  </a:cubicBezTo>
                  <a:cubicBezTo>
                    <a:pt x="110" y="347"/>
                    <a:pt x="116" y="292"/>
                    <a:pt x="116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646" name="Freeform 115 1">
              <a:extLst>
                <a:ext uri="{FF2B5EF4-FFF2-40B4-BE49-F238E27FC236}">
                  <a16:creationId xmlns:a16="http://schemas.microsoft.com/office/drawing/2014/main" id="{354D31DA-09A2-45BF-B68E-EA4709B72C8B}"/>
                </a:ext>
              </a:extLst>
            </p:cNvPr>
            <p:cNvSpPr>
              <a:spLocks noEditPoints="1"/>
            </p:cNvSpPr>
            <p:nvPr>
              <p:custDataLst>
                <p:tags r:id="rId137"/>
              </p:custDataLst>
            </p:nvPr>
          </p:nvSpPr>
          <p:spPr bwMode="auto">
            <a:xfrm>
              <a:off x="6497638" y="4292601"/>
              <a:ext cx="155575" cy="280988"/>
            </a:xfrm>
            <a:custGeom>
              <a:avLst/>
              <a:gdLst>
                <a:gd name="T0" fmla="*/ 194 w 262"/>
                <a:gd name="T1" fmla="*/ 12 h 449"/>
                <a:gd name="T2" fmla="*/ 195 w 262"/>
                <a:gd name="T3" fmla="*/ 5 h 449"/>
                <a:gd name="T4" fmla="*/ 189 w 262"/>
                <a:gd name="T5" fmla="*/ 0 h 449"/>
                <a:gd name="T6" fmla="*/ 182 w 262"/>
                <a:gd name="T7" fmla="*/ 10 h 449"/>
                <a:gd name="T8" fmla="*/ 153 w 262"/>
                <a:gd name="T9" fmla="*/ 126 h 449"/>
                <a:gd name="T10" fmla="*/ 0 w 262"/>
                <a:gd name="T11" fmla="*/ 262 h 449"/>
                <a:gd name="T12" fmla="*/ 96 w 262"/>
                <a:gd name="T13" fmla="*/ 353 h 449"/>
                <a:gd name="T14" fmla="*/ 85 w 262"/>
                <a:gd name="T15" fmla="*/ 400 h 449"/>
                <a:gd name="T16" fmla="*/ 74 w 262"/>
                <a:gd name="T17" fmla="*/ 444 h 449"/>
                <a:gd name="T18" fmla="*/ 80 w 262"/>
                <a:gd name="T19" fmla="*/ 449 h 449"/>
                <a:gd name="T20" fmla="*/ 85 w 262"/>
                <a:gd name="T21" fmla="*/ 447 h 449"/>
                <a:gd name="T22" fmla="*/ 90 w 262"/>
                <a:gd name="T23" fmla="*/ 427 h 449"/>
                <a:gd name="T24" fmla="*/ 109 w 262"/>
                <a:gd name="T25" fmla="*/ 353 h 449"/>
                <a:gd name="T26" fmla="*/ 262 w 262"/>
                <a:gd name="T27" fmla="*/ 216 h 449"/>
                <a:gd name="T28" fmla="*/ 166 w 262"/>
                <a:gd name="T29" fmla="*/ 126 h 449"/>
                <a:gd name="T30" fmla="*/ 194 w 262"/>
                <a:gd name="T31" fmla="*/ 12 h 449"/>
                <a:gd name="T32" fmla="*/ 99 w 262"/>
                <a:gd name="T33" fmla="*/ 342 h 449"/>
                <a:gd name="T34" fmla="*/ 33 w 262"/>
                <a:gd name="T35" fmla="*/ 273 h 449"/>
                <a:gd name="T36" fmla="*/ 150 w 262"/>
                <a:gd name="T37" fmla="*/ 137 h 449"/>
                <a:gd name="T38" fmla="*/ 99 w 262"/>
                <a:gd name="T39" fmla="*/ 342 h 449"/>
                <a:gd name="T40" fmla="*/ 163 w 262"/>
                <a:gd name="T41" fmla="*/ 137 h 449"/>
                <a:gd name="T42" fmla="*/ 229 w 262"/>
                <a:gd name="T43" fmla="*/ 206 h 449"/>
                <a:gd name="T44" fmla="*/ 112 w 262"/>
                <a:gd name="T45" fmla="*/ 342 h 449"/>
                <a:gd name="T46" fmla="*/ 163 w 262"/>
                <a:gd name="T47" fmla="*/ 137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2" h="449">
                  <a:moveTo>
                    <a:pt x="194" y="12"/>
                  </a:moveTo>
                  <a:cubicBezTo>
                    <a:pt x="194" y="11"/>
                    <a:pt x="195" y="6"/>
                    <a:pt x="195" y="5"/>
                  </a:cubicBezTo>
                  <a:cubicBezTo>
                    <a:pt x="195" y="5"/>
                    <a:pt x="195" y="0"/>
                    <a:pt x="189" y="0"/>
                  </a:cubicBezTo>
                  <a:cubicBezTo>
                    <a:pt x="184" y="0"/>
                    <a:pt x="184" y="2"/>
                    <a:pt x="182" y="10"/>
                  </a:cubicBezTo>
                  <a:lnTo>
                    <a:pt x="153" y="126"/>
                  </a:lnTo>
                  <a:cubicBezTo>
                    <a:pt x="74" y="128"/>
                    <a:pt x="0" y="195"/>
                    <a:pt x="0" y="262"/>
                  </a:cubicBezTo>
                  <a:cubicBezTo>
                    <a:pt x="0" y="310"/>
                    <a:pt x="35" y="349"/>
                    <a:pt x="96" y="353"/>
                  </a:cubicBezTo>
                  <a:cubicBezTo>
                    <a:pt x="92" y="368"/>
                    <a:pt x="89" y="384"/>
                    <a:pt x="85" y="400"/>
                  </a:cubicBezTo>
                  <a:cubicBezTo>
                    <a:pt x="79" y="423"/>
                    <a:pt x="74" y="442"/>
                    <a:pt x="74" y="444"/>
                  </a:cubicBezTo>
                  <a:cubicBezTo>
                    <a:pt x="74" y="449"/>
                    <a:pt x="77" y="449"/>
                    <a:pt x="80" y="449"/>
                  </a:cubicBezTo>
                  <a:cubicBezTo>
                    <a:pt x="82" y="449"/>
                    <a:pt x="83" y="449"/>
                    <a:pt x="85" y="447"/>
                  </a:cubicBezTo>
                  <a:cubicBezTo>
                    <a:pt x="86" y="446"/>
                    <a:pt x="89" y="434"/>
                    <a:pt x="90" y="427"/>
                  </a:cubicBezTo>
                  <a:lnTo>
                    <a:pt x="109" y="353"/>
                  </a:lnTo>
                  <a:cubicBezTo>
                    <a:pt x="189" y="350"/>
                    <a:pt x="262" y="283"/>
                    <a:pt x="262" y="216"/>
                  </a:cubicBezTo>
                  <a:cubicBezTo>
                    <a:pt x="262" y="177"/>
                    <a:pt x="235" y="131"/>
                    <a:pt x="166" y="126"/>
                  </a:cubicBezTo>
                  <a:lnTo>
                    <a:pt x="194" y="12"/>
                  </a:lnTo>
                  <a:close/>
                  <a:moveTo>
                    <a:pt x="99" y="342"/>
                  </a:moveTo>
                  <a:cubicBezTo>
                    <a:pt x="69" y="340"/>
                    <a:pt x="33" y="323"/>
                    <a:pt x="33" y="273"/>
                  </a:cubicBezTo>
                  <a:cubicBezTo>
                    <a:pt x="33" y="213"/>
                    <a:pt x="76" y="143"/>
                    <a:pt x="150" y="137"/>
                  </a:cubicBezTo>
                  <a:lnTo>
                    <a:pt x="99" y="342"/>
                  </a:lnTo>
                  <a:close/>
                  <a:moveTo>
                    <a:pt x="163" y="137"/>
                  </a:moveTo>
                  <a:cubicBezTo>
                    <a:pt x="201" y="139"/>
                    <a:pt x="229" y="162"/>
                    <a:pt x="229" y="206"/>
                  </a:cubicBezTo>
                  <a:cubicBezTo>
                    <a:pt x="229" y="264"/>
                    <a:pt x="186" y="336"/>
                    <a:pt x="112" y="342"/>
                  </a:cubicBezTo>
                  <a:lnTo>
                    <a:pt x="163" y="13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647" name="Freeform 116 1">
              <a:extLst>
                <a:ext uri="{FF2B5EF4-FFF2-40B4-BE49-F238E27FC236}">
                  <a16:creationId xmlns:a16="http://schemas.microsoft.com/office/drawing/2014/main" id="{4044AE83-E6AF-491E-88C5-061BE8AA39DF}"/>
                </a:ext>
              </a:extLst>
            </p:cNvPr>
            <p:cNvSpPr>
              <a:spLocks noEditPoints="1"/>
            </p:cNvSpPr>
            <p:nvPr>
              <p:custDataLst>
                <p:tags r:id="rId138"/>
              </p:custDataLst>
            </p:nvPr>
          </p:nvSpPr>
          <p:spPr bwMode="auto">
            <a:xfrm>
              <a:off x="6669088" y="4235451"/>
              <a:ext cx="96838" cy="149225"/>
            </a:xfrm>
            <a:custGeom>
              <a:avLst/>
              <a:gdLst>
                <a:gd name="T0" fmla="*/ 162 w 162"/>
                <a:gd name="T1" fmla="*/ 121 h 239"/>
                <a:gd name="T2" fmla="*/ 141 w 162"/>
                <a:gd name="T3" fmla="*/ 30 h 239"/>
                <a:gd name="T4" fmla="*/ 81 w 162"/>
                <a:gd name="T5" fmla="*/ 0 h 239"/>
                <a:gd name="T6" fmla="*/ 0 w 162"/>
                <a:gd name="T7" fmla="*/ 121 h 239"/>
                <a:gd name="T8" fmla="*/ 81 w 162"/>
                <a:gd name="T9" fmla="*/ 239 h 239"/>
                <a:gd name="T10" fmla="*/ 162 w 162"/>
                <a:gd name="T11" fmla="*/ 121 h 239"/>
                <a:gd name="T12" fmla="*/ 81 w 162"/>
                <a:gd name="T13" fmla="*/ 229 h 239"/>
                <a:gd name="T14" fmla="*/ 37 w 162"/>
                <a:gd name="T15" fmla="*/ 191 h 239"/>
                <a:gd name="T16" fmla="*/ 32 w 162"/>
                <a:gd name="T17" fmla="*/ 116 h 239"/>
                <a:gd name="T18" fmla="*/ 37 w 162"/>
                <a:gd name="T19" fmla="*/ 45 h 239"/>
                <a:gd name="T20" fmla="*/ 81 w 162"/>
                <a:gd name="T21" fmla="*/ 10 h 239"/>
                <a:gd name="T22" fmla="*/ 124 w 162"/>
                <a:gd name="T23" fmla="*/ 42 h 239"/>
                <a:gd name="T24" fmla="*/ 130 w 162"/>
                <a:gd name="T25" fmla="*/ 116 h 239"/>
                <a:gd name="T26" fmla="*/ 125 w 162"/>
                <a:gd name="T27" fmla="*/ 190 h 239"/>
                <a:gd name="T28" fmla="*/ 81 w 162"/>
                <a:gd name="T29" fmla="*/ 22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2" h="239">
                  <a:moveTo>
                    <a:pt x="162" y="121"/>
                  </a:moveTo>
                  <a:cubicBezTo>
                    <a:pt x="162" y="82"/>
                    <a:pt x="157" y="55"/>
                    <a:pt x="141" y="30"/>
                  </a:cubicBezTo>
                  <a:cubicBezTo>
                    <a:pt x="130" y="14"/>
                    <a:pt x="109" y="0"/>
                    <a:pt x="81" y="0"/>
                  </a:cubicBezTo>
                  <a:cubicBezTo>
                    <a:pt x="0" y="0"/>
                    <a:pt x="0" y="96"/>
                    <a:pt x="0" y="121"/>
                  </a:cubicBezTo>
                  <a:cubicBezTo>
                    <a:pt x="0" y="146"/>
                    <a:pt x="0" y="239"/>
                    <a:pt x="81" y="239"/>
                  </a:cubicBezTo>
                  <a:cubicBezTo>
                    <a:pt x="162" y="239"/>
                    <a:pt x="162" y="146"/>
                    <a:pt x="162" y="121"/>
                  </a:cubicBezTo>
                  <a:close/>
                  <a:moveTo>
                    <a:pt x="81" y="229"/>
                  </a:moveTo>
                  <a:cubicBezTo>
                    <a:pt x="65" y="229"/>
                    <a:pt x="44" y="220"/>
                    <a:pt x="37" y="191"/>
                  </a:cubicBezTo>
                  <a:cubicBezTo>
                    <a:pt x="32" y="171"/>
                    <a:pt x="32" y="142"/>
                    <a:pt x="32" y="116"/>
                  </a:cubicBezTo>
                  <a:cubicBezTo>
                    <a:pt x="32" y="91"/>
                    <a:pt x="32" y="64"/>
                    <a:pt x="37" y="45"/>
                  </a:cubicBezTo>
                  <a:cubicBezTo>
                    <a:pt x="44" y="17"/>
                    <a:pt x="67" y="10"/>
                    <a:pt x="81" y="10"/>
                  </a:cubicBezTo>
                  <a:cubicBezTo>
                    <a:pt x="100" y="10"/>
                    <a:pt x="118" y="22"/>
                    <a:pt x="124" y="42"/>
                  </a:cubicBezTo>
                  <a:cubicBezTo>
                    <a:pt x="130" y="61"/>
                    <a:pt x="130" y="86"/>
                    <a:pt x="130" y="116"/>
                  </a:cubicBezTo>
                  <a:cubicBezTo>
                    <a:pt x="130" y="142"/>
                    <a:pt x="130" y="168"/>
                    <a:pt x="125" y="190"/>
                  </a:cubicBezTo>
                  <a:cubicBezTo>
                    <a:pt x="119" y="222"/>
                    <a:pt x="95" y="229"/>
                    <a:pt x="81" y="22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648" name="Freeform 117 1">
              <a:extLst>
                <a:ext uri="{FF2B5EF4-FFF2-40B4-BE49-F238E27FC236}">
                  <a16:creationId xmlns:a16="http://schemas.microsoft.com/office/drawing/2014/main" id="{BEAA13D2-FB43-4A41-BC35-65E5945F6923}"/>
                </a:ext>
              </a:extLst>
            </p:cNvPr>
            <p:cNvSpPr>
              <a:spLocks/>
            </p:cNvSpPr>
            <p:nvPr>
              <p:custDataLst>
                <p:tags r:id="rId139"/>
              </p:custDataLst>
            </p:nvPr>
          </p:nvSpPr>
          <p:spPr bwMode="auto">
            <a:xfrm>
              <a:off x="6667501" y="4449763"/>
              <a:ext cx="69850" cy="139700"/>
            </a:xfrm>
            <a:custGeom>
              <a:avLst/>
              <a:gdLst>
                <a:gd name="T0" fmla="*/ 72 w 118"/>
                <a:gd name="T1" fmla="*/ 80 h 222"/>
                <a:gd name="T2" fmla="*/ 107 w 118"/>
                <a:gd name="T3" fmla="*/ 80 h 222"/>
                <a:gd name="T4" fmla="*/ 118 w 118"/>
                <a:gd name="T5" fmla="*/ 73 h 222"/>
                <a:gd name="T6" fmla="*/ 108 w 118"/>
                <a:gd name="T7" fmla="*/ 68 h 222"/>
                <a:gd name="T8" fmla="*/ 75 w 118"/>
                <a:gd name="T9" fmla="*/ 68 h 222"/>
                <a:gd name="T10" fmla="*/ 88 w 118"/>
                <a:gd name="T11" fmla="*/ 16 h 222"/>
                <a:gd name="T12" fmla="*/ 89 w 118"/>
                <a:gd name="T13" fmla="*/ 11 h 222"/>
                <a:gd name="T14" fmla="*/ 77 w 118"/>
                <a:gd name="T15" fmla="*/ 0 h 222"/>
                <a:gd name="T16" fmla="*/ 60 w 118"/>
                <a:gd name="T17" fmla="*/ 15 h 222"/>
                <a:gd name="T18" fmla="*/ 47 w 118"/>
                <a:gd name="T19" fmla="*/ 68 h 222"/>
                <a:gd name="T20" fmla="*/ 12 w 118"/>
                <a:gd name="T21" fmla="*/ 68 h 222"/>
                <a:gd name="T22" fmla="*/ 0 w 118"/>
                <a:gd name="T23" fmla="*/ 75 h 222"/>
                <a:gd name="T24" fmla="*/ 11 w 118"/>
                <a:gd name="T25" fmla="*/ 80 h 222"/>
                <a:gd name="T26" fmla="*/ 44 w 118"/>
                <a:gd name="T27" fmla="*/ 80 h 222"/>
                <a:gd name="T28" fmla="*/ 23 w 118"/>
                <a:gd name="T29" fmla="*/ 163 h 222"/>
                <a:gd name="T30" fmla="*/ 18 w 118"/>
                <a:gd name="T31" fmla="*/ 188 h 222"/>
                <a:gd name="T32" fmla="*/ 56 w 118"/>
                <a:gd name="T33" fmla="*/ 222 h 222"/>
                <a:gd name="T34" fmla="*/ 116 w 118"/>
                <a:gd name="T35" fmla="*/ 168 h 222"/>
                <a:gd name="T36" fmla="*/ 111 w 118"/>
                <a:gd name="T37" fmla="*/ 164 h 222"/>
                <a:gd name="T38" fmla="*/ 103 w 118"/>
                <a:gd name="T39" fmla="*/ 170 h 222"/>
                <a:gd name="T40" fmla="*/ 57 w 118"/>
                <a:gd name="T41" fmla="*/ 212 h 222"/>
                <a:gd name="T42" fmla="*/ 44 w 118"/>
                <a:gd name="T43" fmla="*/ 195 h 222"/>
                <a:gd name="T44" fmla="*/ 46 w 118"/>
                <a:gd name="T45" fmla="*/ 180 h 222"/>
                <a:gd name="T46" fmla="*/ 72 w 118"/>
                <a:gd name="T47" fmla="*/ 8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8" h="222">
                  <a:moveTo>
                    <a:pt x="72" y="80"/>
                  </a:moveTo>
                  <a:lnTo>
                    <a:pt x="107" y="80"/>
                  </a:lnTo>
                  <a:cubicBezTo>
                    <a:pt x="114" y="80"/>
                    <a:pt x="118" y="80"/>
                    <a:pt x="118" y="73"/>
                  </a:cubicBezTo>
                  <a:cubicBezTo>
                    <a:pt x="118" y="68"/>
                    <a:pt x="114" y="68"/>
                    <a:pt x="108" y="68"/>
                  </a:cubicBezTo>
                  <a:lnTo>
                    <a:pt x="75" y="68"/>
                  </a:lnTo>
                  <a:lnTo>
                    <a:pt x="88" y="16"/>
                  </a:lnTo>
                  <a:cubicBezTo>
                    <a:pt x="88" y="14"/>
                    <a:pt x="89" y="13"/>
                    <a:pt x="89" y="11"/>
                  </a:cubicBezTo>
                  <a:cubicBezTo>
                    <a:pt x="89" y="5"/>
                    <a:pt x="84" y="0"/>
                    <a:pt x="77" y="0"/>
                  </a:cubicBezTo>
                  <a:cubicBezTo>
                    <a:pt x="68" y="0"/>
                    <a:pt x="63" y="6"/>
                    <a:pt x="60" y="15"/>
                  </a:cubicBezTo>
                  <a:cubicBezTo>
                    <a:pt x="58" y="24"/>
                    <a:pt x="63" y="7"/>
                    <a:pt x="47" y="68"/>
                  </a:cubicBezTo>
                  <a:lnTo>
                    <a:pt x="12" y="68"/>
                  </a:lnTo>
                  <a:cubicBezTo>
                    <a:pt x="5" y="68"/>
                    <a:pt x="0" y="68"/>
                    <a:pt x="0" y="75"/>
                  </a:cubicBezTo>
                  <a:cubicBezTo>
                    <a:pt x="0" y="80"/>
                    <a:pt x="5" y="80"/>
                    <a:pt x="11" y="80"/>
                  </a:cubicBezTo>
                  <a:lnTo>
                    <a:pt x="44" y="80"/>
                  </a:lnTo>
                  <a:lnTo>
                    <a:pt x="23" y="163"/>
                  </a:lnTo>
                  <a:cubicBezTo>
                    <a:pt x="21" y="171"/>
                    <a:pt x="18" y="184"/>
                    <a:pt x="18" y="188"/>
                  </a:cubicBezTo>
                  <a:cubicBezTo>
                    <a:pt x="18" y="209"/>
                    <a:pt x="36" y="222"/>
                    <a:pt x="56" y="222"/>
                  </a:cubicBezTo>
                  <a:cubicBezTo>
                    <a:pt x="94" y="222"/>
                    <a:pt x="116" y="173"/>
                    <a:pt x="116" y="168"/>
                  </a:cubicBezTo>
                  <a:cubicBezTo>
                    <a:pt x="116" y="164"/>
                    <a:pt x="112" y="164"/>
                    <a:pt x="111" y="164"/>
                  </a:cubicBezTo>
                  <a:cubicBezTo>
                    <a:pt x="106" y="164"/>
                    <a:pt x="106" y="164"/>
                    <a:pt x="103" y="170"/>
                  </a:cubicBezTo>
                  <a:cubicBezTo>
                    <a:pt x="94" y="192"/>
                    <a:pt x="76" y="212"/>
                    <a:pt x="57" y="212"/>
                  </a:cubicBezTo>
                  <a:cubicBezTo>
                    <a:pt x="49" y="212"/>
                    <a:pt x="44" y="207"/>
                    <a:pt x="44" y="195"/>
                  </a:cubicBezTo>
                  <a:cubicBezTo>
                    <a:pt x="44" y="191"/>
                    <a:pt x="46" y="184"/>
                    <a:pt x="46" y="180"/>
                  </a:cubicBezTo>
                  <a:lnTo>
                    <a:pt x="72" y="8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649" name="Freeform 118 1">
              <a:extLst>
                <a:ext uri="{FF2B5EF4-FFF2-40B4-BE49-F238E27FC236}">
                  <a16:creationId xmlns:a16="http://schemas.microsoft.com/office/drawing/2014/main" id="{DEDB4C36-A1B8-48AC-A919-C5F03E86F99F}"/>
                </a:ext>
              </a:extLst>
            </p:cNvPr>
            <p:cNvSpPr>
              <a:spLocks/>
            </p:cNvSpPr>
            <p:nvPr>
              <p:custDataLst>
                <p:tags r:id="rId140"/>
              </p:custDataLst>
            </p:nvPr>
          </p:nvSpPr>
          <p:spPr bwMode="auto">
            <a:xfrm>
              <a:off x="6821488" y="4275138"/>
              <a:ext cx="68263" cy="312738"/>
            </a:xfrm>
            <a:custGeom>
              <a:avLst/>
              <a:gdLst>
                <a:gd name="T0" fmla="*/ 115 w 115"/>
                <a:gd name="T1" fmla="*/ 493 h 498"/>
                <a:gd name="T2" fmla="*/ 107 w 115"/>
                <a:gd name="T3" fmla="*/ 483 h 498"/>
                <a:gd name="T4" fmla="*/ 29 w 115"/>
                <a:gd name="T5" fmla="*/ 249 h 498"/>
                <a:gd name="T6" fmla="*/ 109 w 115"/>
                <a:gd name="T7" fmla="*/ 13 h 498"/>
                <a:gd name="T8" fmla="*/ 115 w 115"/>
                <a:gd name="T9" fmla="*/ 5 h 498"/>
                <a:gd name="T10" fmla="*/ 110 w 115"/>
                <a:gd name="T11" fmla="*/ 0 h 498"/>
                <a:gd name="T12" fmla="*/ 31 w 115"/>
                <a:gd name="T13" fmla="*/ 97 h 498"/>
                <a:gd name="T14" fmla="*/ 0 w 115"/>
                <a:gd name="T15" fmla="*/ 249 h 498"/>
                <a:gd name="T16" fmla="*/ 33 w 115"/>
                <a:gd name="T17" fmla="*/ 405 h 498"/>
                <a:gd name="T18" fmla="*/ 110 w 115"/>
                <a:gd name="T19" fmla="*/ 498 h 498"/>
                <a:gd name="T20" fmla="*/ 115 w 115"/>
                <a:gd name="T21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8">
                  <a:moveTo>
                    <a:pt x="115" y="493"/>
                  </a:moveTo>
                  <a:cubicBezTo>
                    <a:pt x="115" y="492"/>
                    <a:pt x="115" y="491"/>
                    <a:pt x="107" y="483"/>
                  </a:cubicBezTo>
                  <a:cubicBezTo>
                    <a:pt x="45" y="420"/>
                    <a:pt x="29" y="325"/>
                    <a:pt x="29" y="249"/>
                  </a:cubicBezTo>
                  <a:cubicBezTo>
                    <a:pt x="29" y="162"/>
                    <a:pt x="48" y="75"/>
                    <a:pt x="109" y="13"/>
                  </a:cubicBezTo>
                  <a:cubicBezTo>
                    <a:pt x="115" y="7"/>
                    <a:pt x="115" y="6"/>
                    <a:pt x="115" y="5"/>
                  </a:cubicBezTo>
                  <a:cubicBezTo>
                    <a:pt x="115" y="1"/>
                    <a:pt x="113" y="0"/>
                    <a:pt x="110" y="0"/>
                  </a:cubicBezTo>
                  <a:cubicBezTo>
                    <a:pt x="105" y="0"/>
                    <a:pt x="61" y="33"/>
                    <a:pt x="31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5" y="348"/>
                    <a:pt x="33" y="405"/>
                  </a:cubicBezTo>
                  <a:cubicBezTo>
                    <a:pt x="63" y="466"/>
                    <a:pt x="105" y="498"/>
                    <a:pt x="110" y="498"/>
                  </a:cubicBezTo>
                  <a:cubicBezTo>
                    <a:pt x="113" y="498"/>
                    <a:pt x="115" y="497"/>
                    <a:pt x="115" y="4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650" name="Freeform 119 1">
              <a:extLst>
                <a:ext uri="{FF2B5EF4-FFF2-40B4-BE49-F238E27FC236}">
                  <a16:creationId xmlns:a16="http://schemas.microsoft.com/office/drawing/2014/main" id="{7225B8C0-EC16-434C-832C-BCA4849B9790}"/>
                </a:ext>
              </a:extLst>
            </p:cNvPr>
            <p:cNvSpPr>
              <a:spLocks/>
            </p:cNvSpPr>
            <p:nvPr>
              <p:custDataLst>
                <p:tags r:id="rId141"/>
              </p:custDataLst>
            </p:nvPr>
          </p:nvSpPr>
          <p:spPr bwMode="auto">
            <a:xfrm>
              <a:off x="6913563" y="4370388"/>
              <a:ext cx="166688" cy="139700"/>
            </a:xfrm>
            <a:custGeom>
              <a:avLst/>
              <a:gdLst>
                <a:gd name="T0" fmla="*/ 162 w 281"/>
                <a:gd name="T1" fmla="*/ 99 h 222"/>
                <a:gd name="T2" fmla="*/ 220 w 281"/>
                <a:gd name="T3" fmla="*/ 34 h 222"/>
                <a:gd name="T4" fmla="*/ 271 w 281"/>
                <a:gd name="T5" fmla="*/ 24 h 222"/>
                <a:gd name="T6" fmla="*/ 271 w 281"/>
                <a:gd name="T7" fmla="*/ 0 h 222"/>
                <a:gd name="T8" fmla="*/ 225 w 281"/>
                <a:gd name="T9" fmla="*/ 2 h 222"/>
                <a:gd name="T10" fmla="*/ 174 w 281"/>
                <a:gd name="T11" fmla="*/ 0 h 222"/>
                <a:gd name="T12" fmla="*/ 174 w 281"/>
                <a:gd name="T13" fmla="*/ 24 h 222"/>
                <a:gd name="T14" fmla="*/ 193 w 281"/>
                <a:gd name="T15" fmla="*/ 28 h 222"/>
                <a:gd name="T16" fmla="*/ 189 w 281"/>
                <a:gd name="T17" fmla="*/ 34 h 222"/>
                <a:gd name="T18" fmla="*/ 147 w 281"/>
                <a:gd name="T19" fmla="*/ 81 h 222"/>
                <a:gd name="T20" fmla="*/ 98 w 281"/>
                <a:gd name="T21" fmla="*/ 24 h 222"/>
                <a:gd name="T22" fmla="*/ 118 w 281"/>
                <a:gd name="T23" fmla="*/ 24 h 222"/>
                <a:gd name="T24" fmla="*/ 118 w 281"/>
                <a:gd name="T25" fmla="*/ 0 h 222"/>
                <a:gd name="T26" fmla="*/ 57 w 281"/>
                <a:gd name="T27" fmla="*/ 2 h 222"/>
                <a:gd name="T28" fmla="*/ 3 w 281"/>
                <a:gd name="T29" fmla="*/ 0 h 222"/>
                <a:gd name="T30" fmla="*/ 3 w 281"/>
                <a:gd name="T31" fmla="*/ 24 h 222"/>
                <a:gd name="T32" fmla="*/ 38 w 281"/>
                <a:gd name="T33" fmla="*/ 24 h 222"/>
                <a:gd name="T34" fmla="*/ 116 w 281"/>
                <a:gd name="T35" fmla="*/ 115 h 222"/>
                <a:gd name="T36" fmla="*/ 50 w 281"/>
                <a:gd name="T37" fmla="*/ 189 h 222"/>
                <a:gd name="T38" fmla="*/ 0 w 281"/>
                <a:gd name="T39" fmla="*/ 198 h 222"/>
                <a:gd name="T40" fmla="*/ 0 w 281"/>
                <a:gd name="T41" fmla="*/ 222 h 222"/>
                <a:gd name="T42" fmla="*/ 46 w 281"/>
                <a:gd name="T43" fmla="*/ 220 h 222"/>
                <a:gd name="T44" fmla="*/ 97 w 281"/>
                <a:gd name="T45" fmla="*/ 222 h 222"/>
                <a:gd name="T46" fmla="*/ 97 w 281"/>
                <a:gd name="T47" fmla="*/ 198 h 222"/>
                <a:gd name="T48" fmla="*/ 79 w 281"/>
                <a:gd name="T49" fmla="*/ 193 h 222"/>
                <a:gd name="T50" fmla="*/ 82 w 281"/>
                <a:gd name="T51" fmla="*/ 188 h 222"/>
                <a:gd name="T52" fmla="*/ 131 w 281"/>
                <a:gd name="T53" fmla="*/ 133 h 222"/>
                <a:gd name="T54" fmla="*/ 186 w 281"/>
                <a:gd name="T55" fmla="*/ 198 h 222"/>
                <a:gd name="T56" fmla="*/ 166 w 281"/>
                <a:gd name="T57" fmla="*/ 198 h 222"/>
                <a:gd name="T58" fmla="*/ 166 w 281"/>
                <a:gd name="T59" fmla="*/ 222 h 222"/>
                <a:gd name="T60" fmla="*/ 226 w 281"/>
                <a:gd name="T61" fmla="*/ 220 h 222"/>
                <a:gd name="T62" fmla="*/ 281 w 281"/>
                <a:gd name="T63" fmla="*/ 222 h 222"/>
                <a:gd name="T64" fmla="*/ 281 w 281"/>
                <a:gd name="T65" fmla="*/ 198 h 222"/>
                <a:gd name="T66" fmla="*/ 245 w 281"/>
                <a:gd name="T67" fmla="*/ 198 h 222"/>
                <a:gd name="T68" fmla="*/ 162 w 281"/>
                <a:gd name="T69" fmla="*/ 99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1" h="222">
                  <a:moveTo>
                    <a:pt x="162" y="99"/>
                  </a:moveTo>
                  <a:lnTo>
                    <a:pt x="220" y="34"/>
                  </a:lnTo>
                  <a:cubicBezTo>
                    <a:pt x="227" y="27"/>
                    <a:pt x="230" y="24"/>
                    <a:pt x="271" y="24"/>
                  </a:cubicBezTo>
                  <a:lnTo>
                    <a:pt x="271" y="0"/>
                  </a:lnTo>
                  <a:cubicBezTo>
                    <a:pt x="253" y="1"/>
                    <a:pt x="228" y="2"/>
                    <a:pt x="225" y="2"/>
                  </a:cubicBezTo>
                  <a:cubicBezTo>
                    <a:pt x="213" y="2"/>
                    <a:pt x="188" y="1"/>
                    <a:pt x="174" y="0"/>
                  </a:cubicBezTo>
                  <a:lnTo>
                    <a:pt x="174" y="24"/>
                  </a:lnTo>
                  <a:cubicBezTo>
                    <a:pt x="181" y="24"/>
                    <a:pt x="187" y="25"/>
                    <a:pt x="193" y="28"/>
                  </a:cubicBezTo>
                  <a:cubicBezTo>
                    <a:pt x="191" y="31"/>
                    <a:pt x="191" y="32"/>
                    <a:pt x="189" y="34"/>
                  </a:cubicBezTo>
                  <a:lnTo>
                    <a:pt x="147" y="81"/>
                  </a:lnTo>
                  <a:lnTo>
                    <a:pt x="98" y="24"/>
                  </a:lnTo>
                  <a:lnTo>
                    <a:pt x="118" y="24"/>
                  </a:lnTo>
                  <a:lnTo>
                    <a:pt x="118" y="0"/>
                  </a:lnTo>
                  <a:cubicBezTo>
                    <a:pt x="105" y="1"/>
                    <a:pt x="73" y="2"/>
                    <a:pt x="57" y="2"/>
                  </a:cubicBezTo>
                  <a:cubicBezTo>
                    <a:pt x="42" y="2"/>
                    <a:pt x="19" y="1"/>
                    <a:pt x="3" y="0"/>
                  </a:cubicBezTo>
                  <a:lnTo>
                    <a:pt x="3" y="24"/>
                  </a:lnTo>
                  <a:lnTo>
                    <a:pt x="38" y="24"/>
                  </a:lnTo>
                  <a:lnTo>
                    <a:pt x="116" y="115"/>
                  </a:lnTo>
                  <a:lnTo>
                    <a:pt x="50" y="189"/>
                  </a:lnTo>
                  <a:cubicBezTo>
                    <a:pt x="42" y="198"/>
                    <a:pt x="24" y="198"/>
                    <a:pt x="0" y="198"/>
                  </a:cubicBezTo>
                  <a:lnTo>
                    <a:pt x="0" y="222"/>
                  </a:lnTo>
                  <a:cubicBezTo>
                    <a:pt x="18" y="221"/>
                    <a:pt x="44" y="220"/>
                    <a:pt x="46" y="220"/>
                  </a:cubicBezTo>
                  <a:cubicBezTo>
                    <a:pt x="58" y="220"/>
                    <a:pt x="87" y="221"/>
                    <a:pt x="97" y="222"/>
                  </a:cubicBezTo>
                  <a:lnTo>
                    <a:pt x="97" y="198"/>
                  </a:lnTo>
                  <a:cubicBezTo>
                    <a:pt x="88" y="198"/>
                    <a:pt x="79" y="196"/>
                    <a:pt x="79" y="193"/>
                  </a:cubicBezTo>
                  <a:cubicBezTo>
                    <a:pt x="79" y="192"/>
                    <a:pt x="79" y="192"/>
                    <a:pt x="82" y="188"/>
                  </a:cubicBezTo>
                  <a:lnTo>
                    <a:pt x="131" y="133"/>
                  </a:lnTo>
                  <a:lnTo>
                    <a:pt x="186" y="198"/>
                  </a:lnTo>
                  <a:lnTo>
                    <a:pt x="166" y="198"/>
                  </a:lnTo>
                  <a:lnTo>
                    <a:pt x="166" y="222"/>
                  </a:lnTo>
                  <a:cubicBezTo>
                    <a:pt x="179" y="221"/>
                    <a:pt x="210" y="220"/>
                    <a:pt x="226" y="220"/>
                  </a:cubicBezTo>
                  <a:cubicBezTo>
                    <a:pt x="242" y="220"/>
                    <a:pt x="264" y="221"/>
                    <a:pt x="281" y="222"/>
                  </a:cubicBezTo>
                  <a:lnTo>
                    <a:pt x="281" y="198"/>
                  </a:lnTo>
                  <a:lnTo>
                    <a:pt x="245" y="198"/>
                  </a:lnTo>
                  <a:lnTo>
                    <a:pt x="162" y="9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651" name="Freeform 120 1">
              <a:extLst>
                <a:ext uri="{FF2B5EF4-FFF2-40B4-BE49-F238E27FC236}">
                  <a16:creationId xmlns:a16="http://schemas.microsoft.com/office/drawing/2014/main" id="{E23CEB8D-4F6B-45B0-99DB-343E026BF7EE}"/>
                </a:ext>
              </a:extLst>
            </p:cNvPr>
            <p:cNvSpPr>
              <a:spLocks/>
            </p:cNvSpPr>
            <p:nvPr>
              <p:custDataLst>
                <p:tags r:id="rId142"/>
              </p:custDataLst>
            </p:nvPr>
          </p:nvSpPr>
          <p:spPr bwMode="auto">
            <a:xfrm>
              <a:off x="7115176" y="4275138"/>
              <a:ext cx="68263" cy="312738"/>
            </a:xfrm>
            <a:custGeom>
              <a:avLst/>
              <a:gdLst>
                <a:gd name="T0" fmla="*/ 116 w 116"/>
                <a:gd name="T1" fmla="*/ 493 h 498"/>
                <a:gd name="T2" fmla="*/ 107 w 116"/>
                <a:gd name="T3" fmla="*/ 483 h 498"/>
                <a:gd name="T4" fmla="*/ 29 w 116"/>
                <a:gd name="T5" fmla="*/ 249 h 498"/>
                <a:gd name="T6" fmla="*/ 109 w 116"/>
                <a:gd name="T7" fmla="*/ 13 h 498"/>
                <a:gd name="T8" fmla="*/ 116 w 116"/>
                <a:gd name="T9" fmla="*/ 5 h 498"/>
                <a:gd name="T10" fmla="*/ 111 w 116"/>
                <a:gd name="T11" fmla="*/ 0 h 498"/>
                <a:gd name="T12" fmla="*/ 31 w 116"/>
                <a:gd name="T13" fmla="*/ 97 h 498"/>
                <a:gd name="T14" fmla="*/ 0 w 116"/>
                <a:gd name="T15" fmla="*/ 249 h 498"/>
                <a:gd name="T16" fmla="*/ 33 w 116"/>
                <a:gd name="T17" fmla="*/ 405 h 498"/>
                <a:gd name="T18" fmla="*/ 111 w 116"/>
                <a:gd name="T19" fmla="*/ 498 h 498"/>
                <a:gd name="T20" fmla="*/ 116 w 116"/>
                <a:gd name="T21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493"/>
                  </a:moveTo>
                  <a:cubicBezTo>
                    <a:pt x="116" y="492"/>
                    <a:pt x="116" y="491"/>
                    <a:pt x="107" y="483"/>
                  </a:cubicBezTo>
                  <a:cubicBezTo>
                    <a:pt x="45" y="420"/>
                    <a:pt x="29" y="325"/>
                    <a:pt x="29" y="249"/>
                  </a:cubicBezTo>
                  <a:cubicBezTo>
                    <a:pt x="29" y="162"/>
                    <a:pt x="48" y="75"/>
                    <a:pt x="109" y="13"/>
                  </a:cubicBezTo>
                  <a:cubicBezTo>
                    <a:pt x="116" y="7"/>
                    <a:pt x="116" y="6"/>
                    <a:pt x="116" y="5"/>
                  </a:cubicBezTo>
                  <a:cubicBezTo>
                    <a:pt x="116" y="1"/>
                    <a:pt x="114" y="0"/>
                    <a:pt x="111" y="0"/>
                  </a:cubicBezTo>
                  <a:cubicBezTo>
                    <a:pt x="106" y="0"/>
                    <a:pt x="61" y="33"/>
                    <a:pt x="31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5" y="348"/>
                    <a:pt x="33" y="405"/>
                  </a:cubicBezTo>
                  <a:cubicBezTo>
                    <a:pt x="63" y="466"/>
                    <a:pt x="106" y="498"/>
                    <a:pt x="111" y="498"/>
                  </a:cubicBezTo>
                  <a:cubicBezTo>
                    <a:pt x="114" y="498"/>
                    <a:pt x="116" y="497"/>
                    <a:pt x="116" y="4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652" name="Freeform 121 1">
              <a:extLst>
                <a:ext uri="{FF2B5EF4-FFF2-40B4-BE49-F238E27FC236}">
                  <a16:creationId xmlns:a16="http://schemas.microsoft.com/office/drawing/2014/main" id="{8733DF9E-9C02-4F0F-BA1F-B1F165D80DC7}"/>
                </a:ext>
              </a:extLst>
            </p:cNvPr>
            <p:cNvSpPr>
              <a:spLocks/>
            </p:cNvSpPr>
            <p:nvPr>
              <p:custDataLst>
                <p:tags r:id="rId143"/>
              </p:custDataLst>
            </p:nvPr>
          </p:nvSpPr>
          <p:spPr bwMode="auto">
            <a:xfrm>
              <a:off x="7207251" y="4313238"/>
              <a:ext cx="90488" cy="200025"/>
            </a:xfrm>
            <a:custGeom>
              <a:avLst/>
              <a:gdLst>
                <a:gd name="T0" fmla="*/ 91 w 153"/>
                <a:gd name="T1" fmla="*/ 113 h 318"/>
                <a:gd name="T2" fmla="*/ 138 w 153"/>
                <a:gd name="T3" fmla="*/ 113 h 318"/>
                <a:gd name="T4" fmla="*/ 153 w 153"/>
                <a:gd name="T5" fmla="*/ 103 h 318"/>
                <a:gd name="T6" fmla="*/ 139 w 153"/>
                <a:gd name="T7" fmla="*/ 98 h 318"/>
                <a:gd name="T8" fmla="*/ 95 w 153"/>
                <a:gd name="T9" fmla="*/ 98 h 318"/>
                <a:gd name="T10" fmla="*/ 115 w 153"/>
                <a:gd name="T11" fmla="*/ 14 h 318"/>
                <a:gd name="T12" fmla="*/ 101 w 153"/>
                <a:gd name="T13" fmla="*/ 0 h 318"/>
                <a:gd name="T14" fmla="*/ 81 w 153"/>
                <a:gd name="T15" fmla="*/ 18 h 318"/>
                <a:gd name="T16" fmla="*/ 62 w 153"/>
                <a:gd name="T17" fmla="*/ 98 h 318"/>
                <a:gd name="T18" fmla="*/ 15 w 153"/>
                <a:gd name="T19" fmla="*/ 98 h 318"/>
                <a:gd name="T20" fmla="*/ 0 w 153"/>
                <a:gd name="T21" fmla="*/ 107 h 318"/>
                <a:gd name="T22" fmla="*/ 14 w 153"/>
                <a:gd name="T23" fmla="*/ 113 h 318"/>
                <a:gd name="T24" fmla="*/ 58 w 153"/>
                <a:gd name="T25" fmla="*/ 113 h 318"/>
                <a:gd name="T26" fmla="*/ 20 w 153"/>
                <a:gd name="T27" fmla="*/ 272 h 318"/>
                <a:gd name="T28" fmla="*/ 66 w 153"/>
                <a:gd name="T29" fmla="*/ 318 h 318"/>
                <a:gd name="T30" fmla="*/ 145 w 153"/>
                <a:gd name="T31" fmla="*/ 241 h 318"/>
                <a:gd name="T32" fmla="*/ 139 w 153"/>
                <a:gd name="T33" fmla="*/ 236 h 318"/>
                <a:gd name="T34" fmla="*/ 131 w 153"/>
                <a:gd name="T35" fmla="*/ 243 h 318"/>
                <a:gd name="T36" fmla="*/ 67 w 153"/>
                <a:gd name="T37" fmla="*/ 307 h 318"/>
                <a:gd name="T38" fmla="*/ 51 w 153"/>
                <a:gd name="T39" fmla="*/ 284 h 318"/>
                <a:gd name="T40" fmla="*/ 54 w 153"/>
                <a:gd name="T41" fmla="*/ 260 h 318"/>
                <a:gd name="T42" fmla="*/ 91 w 153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8">
                  <a:moveTo>
                    <a:pt x="91" y="113"/>
                  </a:moveTo>
                  <a:lnTo>
                    <a:pt x="138" y="113"/>
                  </a:lnTo>
                  <a:cubicBezTo>
                    <a:pt x="148" y="113"/>
                    <a:pt x="153" y="113"/>
                    <a:pt x="153" y="103"/>
                  </a:cubicBezTo>
                  <a:cubicBezTo>
                    <a:pt x="153" y="98"/>
                    <a:pt x="148" y="98"/>
                    <a:pt x="139" y="98"/>
                  </a:cubicBezTo>
                  <a:lnTo>
                    <a:pt x="95" y="98"/>
                  </a:lnTo>
                  <a:cubicBezTo>
                    <a:pt x="113" y="27"/>
                    <a:pt x="115" y="17"/>
                    <a:pt x="115" y="14"/>
                  </a:cubicBezTo>
                  <a:cubicBezTo>
                    <a:pt x="115" y="5"/>
                    <a:pt x="109" y="0"/>
                    <a:pt x="101" y="0"/>
                  </a:cubicBezTo>
                  <a:cubicBezTo>
                    <a:pt x="99" y="0"/>
                    <a:pt x="86" y="1"/>
                    <a:pt x="81" y="18"/>
                  </a:cubicBezTo>
                  <a:lnTo>
                    <a:pt x="62" y="98"/>
                  </a:lnTo>
                  <a:lnTo>
                    <a:pt x="15" y="98"/>
                  </a:lnTo>
                  <a:cubicBezTo>
                    <a:pt x="5" y="98"/>
                    <a:pt x="0" y="98"/>
                    <a:pt x="0" y="107"/>
                  </a:cubicBezTo>
                  <a:cubicBezTo>
                    <a:pt x="0" y="113"/>
                    <a:pt x="4" y="113"/>
                    <a:pt x="14" y="113"/>
                  </a:cubicBezTo>
                  <a:lnTo>
                    <a:pt x="58" y="113"/>
                  </a:lnTo>
                  <a:cubicBezTo>
                    <a:pt x="22" y="255"/>
                    <a:pt x="20" y="263"/>
                    <a:pt x="20" y="272"/>
                  </a:cubicBezTo>
                  <a:cubicBezTo>
                    <a:pt x="20" y="299"/>
                    <a:pt x="39" y="318"/>
                    <a:pt x="66" y="318"/>
                  </a:cubicBezTo>
                  <a:cubicBezTo>
                    <a:pt x="116" y="318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4" y="236"/>
                    <a:pt x="134" y="238"/>
                    <a:pt x="131" y="243"/>
                  </a:cubicBezTo>
                  <a:cubicBezTo>
                    <a:pt x="110" y="295"/>
                    <a:pt x="84" y="307"/>
                    <a:pt x="67" y="307"/>
                  </a:cubicBezTo>
                  <a:cubicBezTo>
                    <a:pt x="56" y="307"/>
                    <a:pt x="51" y="301"/>
                    <a:pt x="51" y="284"/>
                  </a:cubicBezTo>
                  <a:cubicBezTo>
                    <a:pt x="51" y="272"/>
                    <a:pt x="52" y="269"/>
                    <a:pt x="54" y="260"/>
                  </a:cubicBezTo>
                  <a:lnTo>
                    <a:pt x="91" y="1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653" name="Freeform 122 1">
              <a:extLst>
                <a:ext uri="{FF2B5EF4-FFF2-40B4-BE49-F238E27FC236}">
                  <a16:creationId xmlns:a16="http://schemas.microsoft.com/office/drawing/2014/main" id="{C7C7BB95-48F9-412C-9214-392843528ECC}"/>
                </a:ext>
              </a:extLst>
            </p:cNvPr>
            <p:cNvSpPr>
              <a:spLocks/>
            </p:cNvSpPr>
            <p:nvPr>
              <p:custDataLst>
                <p:tags r:id="rId144"/>
              </p:custDataLst>
            </p:nvPr>
          </p:nvSpPr>
          <p:spPr bwMode="auto">
            <a:xfrm>
              <a:off x="7324726" y="4275138"/>
              <a:ext cx="68263" cy="312738"/>
            </a:xfrm>
            <a:custGeom>
              <a:avLst/>
              <a:gdLst>
                <a:gd name="T0" fmla="*/ 115 w 115"/>
                <a:gd name="T1" fmla="*/ 249 h 498"/>
                <a:gd name="T2" fmla="*/ 82 w 115"/>
                <a:gd name="T3" fmla="*/ 93 h 498"/>
                <a:gd name="T4" fmla="*/ 5 w 115"/>
                <a:gd name="T5" fmla="*/ 0 h 498"/>
                <a:gd name="T6" fmla="*/ 0 w 115"/>
                <a:gd name="T7" fmla="*/ 5 h 498"/>
                <a:gd name="T8" fmla="*/ 9 w 115"/>
                <a:gd name="T9" fmla="*/ 16 h 498"/>
                <a:gd name="T10" fmla="*/ 86 w 115"/>
                <a:gd name="T11" fmla="*/ 249 h 498"/>
                <a:gd name="T12" fmla="*/ 6 w 115"/>
                <a:gd name="T13" fmla="*/ 485 h 498"/>
                <a:gd name="T14" fmla="*/ 0 w 115"/>
                <a:gd name="T15" fmla="*/ 493 h 498"/>
                <a:gd name="T16" fmla="*/ 5 w 115"/>
                <a:gd name="T17" fmla="*/ 498 h 498"/>
                <a:gd name="T18" fmla="*/ 84 w 115"/>
                <a:gd name="T19" fmla="*/ 401 h 498"/>
                <a:gd name="T20" fmla="*/ 115 w 115"/>
                <a:gd name="T21" fmla="*/ 24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8">
                  <a:moveTo>
                    <a:pt x="115" y="249"/>
                  </a:moveTo>
                  <a:cubicBezTo>
                    <a:pt x="115" y="210"/>
                    <a:pt x="110" y="150"/>
                    <a:pt x="82" y="93"/>
                  </a:cubicBezTo>
                  <a:cubicBezTo>
                    <a:pt x="52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9" y="16"/>
                  </a:cubicBezTo>
                  <a:cubicBezTo>
                    <a:pt x="58" y="65"/>
                    <a:pt x="86" y="145"/>
                    <a:pt x="86" y="249"/>
                  </a:cubicBezTo>
                  <a:cubicBezTo>
                    <a:pt x="86" y="334"/>
                    <a:pt x="68" y="422"/>
                    <a:pt x="6" y="485"/>
                  </a:cubicBezTo>
                  <a:cubicBezTo>
                    <a:pt x="0" y="491"/>
                    <a:pt x="0" y="492"/>
                    <a:pt x="0" y="493"/>
                  </a:cubicBezTo>
                  <a:cubicBezTo>
                    <a:pt x="0" y="496"/>
                    <a:pt x="2" y="498"/>
                    <a:pt x="5" y="498"/>
                  </a:cubicBezTo>
                  <a:cubicBezTo>
                    <a:pt x="10" y="498"/>
                    <a:pt x="54" y="465"/>
                    <a:pt x="84" y="401"/>
                  </a:cubicBezTo>
                  <a:cubicBezTo>
                    <a:pt x="109" y="346"/>
                    <a:pt x="115" y="291"/>
                    <a:pt x="115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654" name="Freeform 123 1">
              <a:extLst>
                <a:ext uri="{FF2B5EF4-FFF2-40B4-BE49-F238E27FC236}">
                  <a16:creationId xmlns:a16="http://schemas.microsoft.com/office/drawing/2014/main" id="{ECBAC7DC-4F3F-4407-9803-17088D0B93C7}"/>
                </a:ext>
              </a:extLst>
            </p:cNvPr>
            <p:cNvSpPr>
              <a:spLocks/>
            </p:cNvSpPr>
            <p:nvPr>
              <p:custDataLst>
                <p:tags r:id="rId145"/>
              </p:custDataLst>
            </p:nvPr>
          </p:nvSpPr>
          <p:spPr bwMode="auto">
            <a:xfrm>
              <a:off x="7439026" y="4275138"/>
              <a:ext cx="68263" cy="312738"/>
            </a:xfrm>
            <a:custGeom>
              <a:avLst/>
              <a:gdLst>
                <a:gd name="T0" fmla="*/ 116 w 116"/>
                <a:gd name="T1" fmla="*/ 249 h 498"/>
                <a:gd name="T2" fmla="*/ 83 w 116"/>
                <a:gd name="T3" fmla="*/ 93 h 498"/>
                <a:gd name="T4" fmla="*/ 5 w 116"/>
                <a:gd name="T5" fmla="*/ 0 h 498"/>
                <a:gd name="T6" fmla="*/ 0 w 116"/>
                <a:gd name="T7" fmla="*/ 5 h 498"/>
                <a:gd name="T8" fmla="*/ 10 w 116"/>
                <a:gd name="T9" fmla="*/ 16 h 498"/>
                <a:gd name="T10" fmla="*/ 87 w 116"/>
                <a:gd name="T11" fmla="*/ 249 h 498"/>
                <a:gd name="T12" fmla="*/ 7 w 116"/>
                <a:gd name="T13" fmla="*/ 485 h 498"/>
                <a:gd name="T14" fmla="*/ 0 w 116"/>
                <a:gd name="T15" fmla="*/ 493 h 498"/>
                <a:gd name="T16" fmla="*/ 5 w 116"/>
                <a:gd name="T17" fmla="*/ 498 h 498"/>
                <a:gd name="T18" fmla="*/ 85 w 116"/>
                <a:gd name="T19" fmla="*/ 401 h 498"/>
                <a:gd name="T20" fmla="*/ 116 w 116"/>
                <a:gd name="T21" fmla="*/ 24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249"/>
                  </a:moveTo>
                  <a:cubicBezTo>
                    <a:pt x="116" y="210"/>
                    <a:pt x="111" y="150"/>
                    <a:pt x="83" y="93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10" y="16"/>
                  </a:cubicBezTo>
                  <a:cubicBezTo>
                    <a:pt x="59" y="65"/>
                    <a:pt x="87" y="145"/>
                    <a:pt x="87" y="249"/>
                  </a:cubicBezTo>
                  <a:cubicBezTo>
                    <a:pt x="87" y="334"/>
                    <a:pt x="69" y="422"/>
                    <a:pt x="7" y="485"/>
                  </a:cubicBezTo>
                  <a:cubicBezTo>
                    <a:pt x="0" y="491"/>
                    <a:pt x="0" y="492"/>
                    <a:pt x="0" y="493"/>
                  </a:cubicBezTo>
                  <a:cubicBezTo>
                    <a:pt x="0" y="496"/>
                    <a:pt x="2" y="498"/>
                    <a:pt x="5" y="498"/>
                  </a:cubicBezTo>
                  <a:cubicBezTo>
                    <a:pt x="10" y="498"/>
                    <a:pt x="55" y="465"/>
                    <a:pt x="85" y="401"/>
                  </a:cubicBezTo>
                  <a:cubicBezTo>
                    <a:pt x="110" y="346"/>
                    <a:pt x="116" y="291"/>
                    <a:pt x="116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655" name="Freeform 124 1">
              <a:extLst>
                <a:ext uri="{FF2B5EF4-FFF2-40B4-BE49-F238E27FC236}">
                  <a16:creationId xmlns:a16="http://schemas.microsoft.com/office/drawing/2014/main" id="{80D4B985-1B2F-4547-9BCA-727EBD2A869B}"/>
                </a:ext>
              </a:extLst>
            </p:cNvPr>
            <p:cNvSpPr>
              <a:spLocks noEditPoints="1"/>
            </p:cNvSpPr>
            <p:nvPr>
              <p:custDataLst>
                <p:tags r:id="rId146"/>
              </p:custDataLst>
            </p:nvPr>
          </p:nvSpPr>
          <p:spPr bwMode="auto">
            <a:xfrm>
              <a:off x="7635876" y="4394201"/>
              <a:ext cx="196850" cy="73025"/>
            </a:xfrm>
            <a:custGeom>
              <a:avLst/>
              <a:gdLst>
                <a:gd name="T0" fmla="*/ 315 w 332"/>
                <a:gd name="T1" fmla="*/ 20 h 116"/>
                <a:gd name="T2" fmla="*/ 332 w 332"/>
                <a:gd name="T3" fmla="*/ 10 h 116"/>
                <a:gd name="T4" fmla="*/ 315 w 332"/>
                <a:gd name="T5" fmla="*/ 0 h 116"/>
                <a:gd name="T6" fmla="*/ 16 w 332"/>
                <a:gd name="T7" fmla="*/ 0 h 116"/>
                <a:gd name="T8" fmla="*/ 0 w 332"/>
                <a:gd name="T9" fmla="*/ 10 h 116"/>
                <a:gd name="T10" fmla="*/ 17 w 332"/>
                <a:gd name="T11" fmla="*/ 20 h 116"/>
                <a:gd name="T12" fmla="*/ 315 w 332"/>
                <a:gd name="T13" fmla="*/ 20 h 116"/>
                <a:gd name="T14" fmla="*/ 315 w 332"/>
                <a:gd name="T15" fmla="*/ 116 h 116"/>
                <a:gd name="T16" fmla="*/ 332 w 332"/>
                <a:gd name="T17" fmla="*/ 106 h 116"/>
                <a:gd name="T18" fmla="*/ 315 w 332"/>
                <a:gd name="T19" fmla="*/ 96 h 116"/>
                <a:gd name="T20" fmla="*/ 17 w 332"/>
                <a:gd name="T21" fmla="*/ 96 h 116"/>
                <a:gd name="T22" fmla="*/ 0 w 332"/>
                <a:gd name="T23" fmla="*/ 106 h 116"/>
                <a:gd name="T24" fmla="*/ 16 w 332"/>
                <a:gd name="T25" fmla="*/ 116 h 116"/>
                <a:gd name="T26" fmla="*/ 315 w 332"/>
                <a:gd name="T2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2" h="116">
                  <a:moveTo>
                    <a:pt x="315" y="20"/>
                  </a:moveTo>
                  <a:cubicBezTo>
                    <a:pt x="322" y="20"/>
                    <a:pt x="332" y="20"/>
                    <a:pt x="332" y="10"/>
                  </a:cubicBezTo>
                  <a:cubicBezTo>
                    <a:pt x="332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10" y="0"/>
                    <a:pt x="0" y="0"/>
                    <a:pt x="0" y="10"/>
                  </a:cubicBezTo>
                  <a:cubicBezTo>
                    <a:pt x="0" y="20"/>
                    <a:pt x="10" y="20"/>
                    <a:pt x="17" y="20"/>
                  </a:cubicBezTo>
                  <a:lnTo>
                    <a:pt x="315" y="20"/>
                  </a:lnTo>
                  <a:close/>
                  <a:moveTo>
                    <a:pt x="315" y="116"/>
                  </a:moveTo>
                  <a:cubicBezTo>
                    <a:pt x="322" y="116"/>
                    <a:pt x="332" y="116"/>
                    <a:pt x="332" y="106"/>
                  </a:cubicBezTo>
                  <a:cubicBezTo>
                    <a:pt x="332" y="96"/>
                    <a:pt x="322" y="96"/>
                    <a:pt x="315" y="96"/>
                  </a:cubicBezTo>
                  <a:lnTo>
                    <a:pt x="17" y="96"/>
                  </a:lnTo>
                  <a:cubicBezTo>
                    <a:pt x="10" y="96"/>
                    <a:pt x="0" y="96"/>
                    <a:pt x="0" y="106"/>
                  </a:cubicBezTo>
                  <a:cubicBezTo>
                    <a:pt x="0" y="116"/>
                    <a:pt x="10" y="116"/>
                    <a:pt x="16" y="116"/>
                  </a:cubicBezTo>
                  <a:lnTo>
                    <a:pt x="315" y="11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656" name="Freeform 125 1">
              <a:extLst>
                <a:ext uri="{FF2B5EF4-FFF2-40B4-BE49-F238E27FC236}">
                  <a16:creationId xmlns:a16="http://schemas.microsoft.com/office/drawing/2014/main" id="{581E9A9B-F50C-4EF5-B26A-9C32EEF2D4B0}"/>
                </a:ext>
              </a:extLst>
            </p:cNvPr>
            <p:cNvSpPr>
              <a:spLocks/>
            </p:cNvSpPr>
            <p:nvPr>
              <p:custDataLst>
                <p:tags r:id="rId147"/>
              </p:custDataLst>
            </p:nvPr>
          </p:nvSpPr>
          <p:spPr bwMode="auto">
            <a:xfrm>
              <a:off x="7937501" y="4370388"/>
              <a:ext cx="166688" cy="139700"/>
            </a:xfrm>
            <a:custGeom>
              <a:avLst/>
              <a:gdLst>
                <a:gd name="T0" fmla="*/ 161 w 281"/>
                <a:gd name="T1" fmla="*/ 99 h 222"/>
                <a:gd name="T2" fmla="*/ 220 w 281"/>
                <a:gd name="T3" fmla="*/ 34 h 222"/>
                <a:gd name="T4" fmla="*/ 271 w 281"/>
                <a:gd name="T5" fmla="*/ 24 h 222"/>
                <a:gd name="T6" fmla="*/ 271 w 281"/>
                <a:gd name="T7" fmla="*/ 0 h 222"/>
                <a:gd name="T8" fmla="*/ 225 w 281"/>
                <a:gd name="T9" fmla="*/ 2 h 222"/>
                <a:gd name="T10" fmla="*/ 173 w 281"/>
                <a:gd name="T11" fmla="*/ 0 h 222"/>
                <a:gd name="T12" fmla="*/ 173 w 281"/>
                <a:gd name="T13" fmla="*/ 24 h 222"/>
                <a:gd name="T14" fmla="*/ 192 w 281"/>
                <a:gd name="T15" fmla="*/ 28 h 222"/>
                <a:gd name="T16" fmla="*/ 188 w 281"/>
                <a:gd name="T17" fmla="*/ 34 h 222"/>
                <a:gd name="T18" fmla="*/ 146 w 281"/>
                <a:gd name="T19" fmla="*/ 81 h 222"/>
                <a:gd name="T20" fmla="*/ 98 w 281"/>
                <a:gd name="T21" fmla="*/ 24 h 222"/>
                <a:gd name="T22" fmla="*/ 118 w 281"/>
                <a:gd name="T23" fmla="*/ 24 h 222"/>
                <a:gd name="T24" fmla="*/ 118 w 281"/>
                <a:gd name="T25" fmla="*/ 0 h 222"/>
                <a:gd name="T26" fmla="*/ 57 w 281"/>
                <a:gd name="T27" fmla="*/ 2 h 222"/>
                <a:gd name="T28" fmla="*/ 2 w 281"/>
                <a:gd name="T29" fmla="*/ 0 h 222"/>
                <a:gd name="T30" fmla="*/ 2 w 281"/>
                <a:gd name="T31" fmla="*/ 24 h 222"/>
                <a:gd name="T32" fmla="*/ 38 w 281"/>
                <a:gd name="T33" fmla="*/ 24 h 222"/>
                <a:gd name="T34" fmla="*/ 116 w 281"/>
                <a:gd name="T35" fmla="*/ 115 h 222"/>
                <a:gd name="T36" fmla="*/ 50 w 281"/>
                <a:gd name="T37" fmla="*/ 189 h 222"/>
                <a:gd name="T38" fmla="*/ 0 w 281"/>
                <a:gd name="T39" fmla="*/ 198 h 222"/>
                <a:gd name="T40" fmla="*/ 0 w 281"/>
                <a:gd name="T41" fmla="*/ 222 h 222"/>
                <a:gd name="T42" fmla="*/ 46 w 281"/>
                <a:gd name="T43" fmla="*/ 220 h 222"/>
                <a:gd name="T44" fmla="*/ 97 w 281"/>
                <a:gd name="T45" fmla="*/ 222 h 222"/>
                <a:gd name="T46" fmla="*/ 97 w 281"/>
                <a:gd name="T47" fmla="*/ 198 h 222"/>
                <a:gd name="T48" fmla="*/ 79 w 281"/>
                <a:gd name="T49" fmla="*/ 193 h 222"/>
                <a:gd name="T50" fmla="*/ 82 w 281"/>
                <a:gd name="T51" fmla="*/ 188 h 222"/>
                <a:gd name="T52" fmla="*/ 131 w 281"/>
                <a:gd name="T53" fmla="*/ 133 h 222"/>
                <a:gd name="T54" fmla="*/ 185 w 281"/>
                <a:gd name="T55" fmla="*/ 198 h 222"/>
                <a:gd name="T56" fmla="*/ 166 w 281"/>
                <a:gd name="T57" fmla="*/ 198 h 222"/>
                <a:gd name="T58" fmla="*/ 166 w 281"/>
                <a:gd name="T59" fmla="*/ 222 h 222"/>
                <a:gd name="T60" fmla="*/ 226 w 281"/>
                <a:gd name="T61" fmla="*/ 220 h 222"/>
                <a:gd name="T62" fmla="*/ 281 w 281"/>
                <a:gd name="T63" fmla="*/ 222 h 222"/>
                <a:gd name="T64" fmla="*/ 281 w 281"/>
                <a:gd name="T65" fmla="*/ 198 h 222"/>
                <a:gd name="T66" fmla="*/ 245 w 281"/>
                <a:gd name="T67" fmla="*/ 198 h 222"/>
                <a:gd name="T68" fmla="*/ 161 w 281"/>
                <a:gd name="T69" fmla="*/ 99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1" h="222">
                  <a:moveTo>
                    <a:pt x="161" y="99"/>
                  </a:moveTo>
                  <a:lnTo>
                    <a:pt x="220" y="34"/>
                  </a:lnTo>
                  <a:cubicBezTo>
                    <a:pt x="226" y="27"/>
                    <a:pt x="229" y="24"/>
                    <a:pt x="271" y="24"/>
                  </a:cubicBezTo>
                  <a:lnTo>
                    <a:pt x="271" y="0"/>
                  </a:lnTo>
                  <a:cubicBezTo>
                    <a:pt x="253" y="1"/>
                    <a:pt x="227" y="2"/>
                    <a:pt x="225" y="2"/>
                  </a:cubicBezTo>
                  <a:cubicBezTo>
                    <a:pt x="212" y="2"/>
                    <a:pt x="187" y="1"/>
                    <a:pt x="173" y="0"/>
                  </a:cubicBezTo>
                  <a:lnTo>
                    <a:pt x="173" y="24"/>
                  </a:lnTo>
                  <a:cubicBezTo>
                    <a:pt x="180" y="24"/>
                    <a:pt x="186" y="25"/>
                    <a:pt x="192" y="28"/>
                  </a:cubicBezTo>
                  <a:cubicBezTo>
                    <a:pt x="190" y="31"/>
                    <a:pt x="190" y="32"/>
                    <a:pt x="188" y="34"/>
                  </a:cubicBezTo>
                  <a:lnTo>
                    <a:pt x="146" y="81"/>
                  </a:lnTo>
                  <a:lnTo>
                    <a:pt x="98" y="24"/>
                  </a:lnTo>
                  <a:lnTo>
                    <a:pt x="118" y="24"/>
                  </a:lnTo>
                  <a:lnTo>
                    <a:pt x="118" y="0"/>
                  </a:lnTo>
                  <a:cubicBezTo>
                    <a:pt x="105" y="1"/>
                    <a:pt x="73" y="2"/>
                    <a:pt x="57" y="2"/>
                  </a:cubicBezTo>
                  <a:cubicBezTo>
                    <a:pt x="41" y="2"/>
                    <a:pt x="19" y="1"/>
                    <a:pt x="2" y="0"/>
                  </a:cubicBezTo>
                  <a:lnTo>
                    <a:pt x="2" y="24"/>
                  </a:lnTo>
                  <a:lnTo>
                    <a:pt x="38" y="24"/>
                  </a:lnTo>
                  <a:lnTo>
                    <a:pt x="116" y="115"/>
                  </a:lnTo>
                  <a:lnTo>
                    <a:pt x="50" y="189"/>
                  </a:lnTo>
                  <a:cubicBezTo>
                    <a:pt x="42" y="198"/>
                    <a:pt x="24" y="198"/>
                    <a:pt x="0" y="198"/>
                  </a:cubicBezTo>
                  <a:lnTo>
                    <a:pt x="0" y="222"/>
                  </a:lnTo>
                  <a:cubicBezTo>
                    <a:pt x="17" y="221"/>
                    <a:pt x="43" y="220"/>
                    <a:pt x="46" y="220"/>
                  </a:cubicBezTo>
                  <a:cubicBezTo>
                    <a:pt x="58" y="220"/>
                    <a:pt x="87" y="221"/>
                    <a:pt x="97" y="222"/>
                  </a:cubicBezTo>
                  <a:lnTo>
                    <a:pt x="97" y="198"/>
                  </a:lnTo>
                  <a:cubicBezTo>
                    <a:pt x="88" y="198"/>
                    <a:pt x="79" y="196"/>
                    <a:pt x="79" y="193"/>
                  </a:cubicBezTo>
                  <a:cubicBezTo>
                    <a:pt x="79" y="192"/>
                    <a:pt x="79" y="192"/>
                    <a:pt x="82" y="188"/>
                  </a:cubicBezTo>
                  <a:lnTo>
                    <a:pt x="131" y="133"/>
                  </a:lnTo>
                  <a:lnTo>
                    <a:pt x="185" y="198"/>
                  </a:lnTo>
                  <a:lnTo>
                    <a:pt x="166" y="198"/>
                  </a:lnTo>
                  <a:lnTo>
                    <a:pt x="166" y="222"/>
                  </a:lnTo>
                  <a:cubicBezTo>
                    <a:pt x="179" y="221"/>
                    <a:pt x="209" y="220"/>
                    <a:pt x="226" y="220"/>
                  </a:cubicBezTo>
                  <a:cubicBezTo>
                    <a:pt x="242" y="220"/>
                    <a:pt x="264" y="221"/>
                    <a:pt x="281" y="222"/>
                  </a:cubicBezTo>
                  <a:lnTo>
                    <a:pt x="281" y="198"/>
                  </a:lnTo>
                  <a:lnTo>
                    <a:pt x="245" y="198"/>
                  </a:lnTo>
                  <a:lnTo>
                    <a:pt x="161" y="9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657" name="Freeform 126">
              <a:extLst>
                <a:ext uri="{FF2B5EF4-FFF2-40B4-BE49-F238E27FC236}">
                  <a16:creationId xmlns:a16="http://schemas.microsoft.com/office/drawing/2014/main" id="{E46B2E9D-0CF5-414E-9DF3-D1DB2C939786}"/>
                </a:ext>
              </a:extLst>
            </p:cNvPr>
            <p:cNvSpPr>
              <a:spLocks/>
            </p:cNvSpPr>
            <p:nvPr>
              <p:custDataLst>
                <p:tags r:id="rId148"/>
              </p:custDataLst>
            </p:nvPr>
          </p:nvSpPr>
          <p:spPr bwMode="auto">
            <a:xfrm>
              <a:off x="8139113" y="4275138"/>
              <a:ext cx="68263" cy="312738"/>
            </a:xfrm>
            <a:custGeom>
              <a:avLst/>
              <a:gdLst>
                <a:gd name="T0" fmla="*/ 115 w 115"/>
                <a:gd name="T1" fmla="*/ 493 h 498"/>
                <a:gd name="T2" fmla="*/ 107 w 115"/>
                <a:gd name="T3" fmla="*/ 483 h 498"/>
                <a:gd name="T4" fmla="*/ 29 w 115"/>
                <a:gd name="T5" fmla="*/ 249 h 498"/>
                <a:gd name="T6" fmla="*/ 109 w 115"/>
                <a:gd name="T7" fmla="*/ 13 h 498"/>
                <a:gd name="T8" fmla="*/ 115 w 115"/>
                <a:gd name="T9" fmla="*/ 5 h 498"/>
                <a:gd name="T10" fmla="*/ 110 w 115"/>
                <a:gd name="T11" fmla="*/ 0 h 498"/>
                <a:gd name="T12" fmla="*/ 31 w 115"/>
                <a:gd name="T13" fmla="*/ 97 h 498"/>
                <a:gd name="T14" fmla="*/ 0 w 115"/>
                <a:gd name="T15" fmla="*/ 249 h 498"/>
                <a:gd name="T16" fmla="*/ 33 w 115"/>
                <a:gd name="T17" fmla="*/ 405 h 498"/>
                <a:gd name="T18" fmla="*/ 110 w 115"/>
                <a:gd name="T19" fmla="*/ 498 h 498"/>
                <a:gd name="T20" fmla="*/ 115 w 115"/>
                <a:gd name="T21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8">
                  <a:moveTo>
                    <a:pt x="115" y="493"/>
                  </a:moveTo>
                  <a:cubicBezTo>
                    <a:pt x="115" y="492"/>
                    <a:pt x="115" y="491"/>
                    <a:pt x="107" y="483"/>
                  </a:cubicBezTo>
                  <a:cubicBezTo>
                    <a:pt x="45" y="420"/>
                    <a:pt x="29" y="325"/>
                    <a:pt x="29" y="249"/>
                  </a:cubicBezTo>
                  <a:cubicBezTo>
                    <a:pt x="29" y="162"/>
                    <a:pt x="48" y="75"/>
                    <a:pt x="109" y="13"/>
                  </a:cubicBezTo>
                  <a:cubicBezTo>
                    <a:pt x="115" y="7"/>
                    <a:pt x="115" y="6"/>
                    <a:pt x="115" y="5"/>
                  </a:cubicBezTo>
                  <a:cubicBezTo>
                    <a:pt x="115" y="1"/>
                    <a:pt x="113" y="0"/>
                    <a:pt x="110" y="0"/>
                  </a:cubicBezTo>
                  <a:cubicBezTo>
                    <a:pt x="105" y="0"/>
                    <a:pt x="61" y="33"/>
                    <a:pt x="31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5" y="348"/>
                    <a:pt x="33" y="405"/>
                  </a:cubicBezTo>
                  <a:cubicBezTo>
                    <a:pt x="63" y="466"/>
                    <a:pt x="105" y="498"/>
                    <a:pt x="110" y="498"/>
                  </a:cubicBezTo>
                  <a:cubicBezTo>
                    <a:pt x="113" y="498"/>
                    <a:pt x="115" y="497"/>
                    <a:pt x="115" y="4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658" name="Freeform 127">
              <a:extLst>
                <a:ext uri="{FF2B5EF4-FFF2-40B4-BE49-F238E27FC236}">
                  <a16:creationId xmlns:a16="http://schemas.microsoft.com/office/drawing/2014/main" id="{AA7D5E55-EA25-444D-AAB7-76F15555CE9D}"/>
                </a:ext>
              </a:extLst>
            </p:cNvPr>
            <p:cNvSpPr>
              <a:spLocks noEditPoints="1"/>
            </p:cNvSpPr>
            <p:nvPr>
              <p:custDataLst>
                <p:tags r:id="rId149"/>
              </p:custDataLst>
            </p:nvPr>
          </p:nvSpPr>
          <p:spPr bwMode="auto">
            <a:xfrm>
              <a:off x="8235951" y="4300538"/>
              <a:ext cx="125413" cy="215900"/>
            </a:xfrm>
            <a:custGeom>
              <a:avLst/>
              <a:gdLst>
                <a:gd name="T0" fmla="*/ 210 w 210"/>
                <a:gd name="T1" fmla="*/ 173 h 344"/>
                <a:gd name="T2" fmla="*/ 190 w 210"/>
                <a:gd name="T3" fmla="*/ 56 h 344"/>
                <a:gd name="T4" fmla="*/ 106 w 210"/>
                <a:gd name="T5" fmla="*/ 0 h 344"/>
                <a:gd name="T6" fmla="*/ 19 w 210"/>
                <a:gd name="T7" fmla="*/ 60 h 344"/>
                <a:gd name="T8" fmla="*/ 0 w 210"/>
                <a:gd name="T9" fmla="*/ 173 h 344"/>
                <a:gd name="T10" fmla="*/ 23 w 210"/>
                <a:gd name="T11" fmla="*/ 293 h 344"/>
                <a:gd name="T12" fmla="*/ 105 w 210"/>
                <a:gd name="T13" fmla="*/ 344 h 344"/>
                <a:gd name="T14" fmla="*/ 192 w 210"/>
                <a:gd name="T15" fmla="*/ 286 h 344"/>
                <a:gd name="T16" fmla="*/ 210 w 210"/>
                <a:gd name="T17" fmla="*/ 173 h 344"/>
                <a:gd name="T18" fmla="*/ 105 w 210"/>
                <a:gd name="T19" fmla="*/ 333 h 344"/>
                <a:gd name="T20" fmla="*/ 47 w 210"/>
                <a:gd name="T21" fmla="*/ 272 h 344"/>
                <a:gd name="T22" fmla="*/ 42 w 210"/>
                <a:gd name="T23" fmla="*/ 167 h 344"/>
                <a:gd name="T24" fmla="*/ 46 w 210"/>
                <a:gd name="T25" fmla="*/ 75 h 344"/>
                <a:gd name="T26" fmla="*/ 105 w 210"/>
                <a:gd name="T27" fmla="*/ 11 h 344"/>
                <a:gd name="T28" fmla="*/ 164 w 210"/>
                <a:gd name="T29" fmla="*/ 70 h 344"/>
                <a:gd name="T30" fmla="*/ 169 w 210"/>
                <a:gd name="T31" fmla="*/ 167 h 344"/>
                <a:gd name="T32" fmla="*/ 164 w 210"/>
                <a:gd name="T33" fmla="*/ 270 h 344"/>
                <a:gd name="T34" fmla="*/ 105 w 210"/>
                <a:gd name="T35" fmla="*/ 333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0" h="344">
                  <a:moveTo>
                    <a:pt x="210" y="173"/>
                  </a:moveTo>
                  <a:cubicBezTo>
                    <a:pt x="210" y="133"/>
                    <a:pt x="208" y="93"/>
                    <a:pt x="190" y="56"/>
                  </a:cubicBezTo>
                  <a:cubicBezTo>
                    <a:pt x="168" y="8"/>
                    <a:pt x="127" y="0"/>
                    <a:pt x="106" y="0"/>
                  </a:cubicBezTo>
                  <a:cubicBezTo>
                    <a:pt x="76" y="0"/>
                    <a:pt x="39" y="13"/>
                    <a:pt x="19" y="60"/>
                  </a:cubicBezTo>
                  <a:cubicBezTo>
                    <a:pt x="3" y="94"/>
                    <a:pt x="0" y="133"/>
                    <a:pt x="0" y="173"/>
                  </a:cubicBezTo>
                  <a:cubicBezTo>
                    <a:pt x="0" y="211"/>
                    <a:pt x="2" y="255"/>
                    <a:pt x="23" y="293"/>
                  </a:cubicBezTo>
                  <a:cubicBezTo>
                    <a:pt x="44" y="334"/>
                    <a:pt x="81" y="344"/>
                    <a:pt x="105" y="344"/>
                  </a:cubicBezTo>
                  <a:cubicBezTo>
                    <a:pt x="132" y="344"/>
                    <a:pt x="170" y="333"/>
                    <a:pt x="192" y="286"/>
                  </a:cubicBezTo>
                  <a:cubicBezTo>
                    <a:pt x="208" y="251"/>
                    <a:pt x="210" y="212"/>
                    <a:pt x="210" y="173"/>
                  </a:cubicBezTo>
                  <a:close/>
                  <a:moveTo>
                    <a:pt x="105" y="333"/>
                  </a:moveTo>
                  <a:cubicBezTo>
                    <a:pt x="86" y="333"/>
                    <a:pt x="56" y="320"/>
                    <a:pt x="47" y="272"/>
                  </a:cubicBezTo>
                  <a:cubicBezTo>
                    <a:pt x="42" y="242"/>
                    <a:pt x="42" y="197"/>
                    <a:pt x="42" y="167"/>
                  </a:cubicBezTo>
                  <a:cubicBezTo>
                    <a:pt x="42" y="135"/>
                    <a:pt x="42" y="102"/>
                    <a:pt x="46" y="75"/>
                  </a:cubicBezTo>
                  <a:cubicBezTo>
                    <a:pt x="55" y="16"/>
                    <a:pt x="93" y="11"/>
                    <a:pt x="105" y="11"/>
                  </a:cubicBezTo>
                  <a:cubicBezTo>
                    <a:pt x="122" y="11"/>
                    <a:pt x="155" y="20"/>
                    <a:pt x="164" y="70"/>
                  </a:cubicBezTo>
                  <a:cubicBezTo>
                    <a:pt x="169" y="98"/>
                    <a:pt x="169" y="136"/>
                    <a:pt x="169" y="167"/>
                  </a:cubicBezTo>
                  <a:cubicBezTo>
                    <a:pt x="169" y="205"/>
                    <a:pt x="169" y="238"/>
                    <a:pt x="164" y="270"/>
                  </a:cubicBezTo>
                  <a:cubicBezTo>
                    <a:pt x="156" y="318"/>
                    <a:pt x="128" y="333"/>
                    <a:pt x="105" y="33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659" name="Freeform 128">
              <a:extLst>
                <a:ext uri="{FF2B5EF4-FFF2-40B4-BE49-F238E27FC236}">
                  <a16:creationId xmlns:a16="http://schemas.microsoft.com/office/drawing/2014/main" id="{743BDA8A-64A9-4597-9046-DAC6A7BCEFFA}"/>
                </a:ext>
              </a:extLst>
            </p:cNvPr>
            <p:cNvSpPr>
              <a:spLocks/>
            </p:cNvSpPr>
            <p:nvPr>
              <p:custDataLst>
                <p:tags r:id="rId150"/>
              </p:custDataLst>
            </p:nvPr>
          </p:nvSpPr>
          <p:spPr bwMode="auto">
            <a:xfrm>
              <a:off x="8389938" y="4275138"/>
              <a:ext cx="68263" cy="312738"/>
            </a:xfrm>
            <a:custGeom>
              <a:avLst/>
              <a:gdLst>
                <a:gd name="T0" fmla="*/ 115 w 115"/>
                <a:gd name="T1" fmla="*/ 249 h 498"/>
                <a:gd name="T2" fmla="*/ 82 w 115"/>
                <a:gd name="T3" fmla="*/ 93 h 498"/>
                <a:gd name="T4" fmla="*/ 5 w 115"/>
                <a:gd name="T5" fmla="*/ 0 h 498"/>
                <a:gd name="T6" fmla="*/ 0 w 115"/>
                <a:gd name="T7" fmla="*/ 5 h 498"/>
                <a:gd name="T8" fmla="*/ 9 w 115"/>
                <a:gd name="T9" fmla="*/ 16 h 498"/>
                <a:gd name="T10" fmla="*/ 86 w 115"/>
                <a:gd name="T11" fmla="*/ 249 h 498"/>
                <a:gd name="T12" fmla="*/ 6 w 115"/>
                <a:gd name="T13" fmla="*/ 485 h 498"/>
                <a:gd name="T14" fmla="*/ 0 w 115"/>
                <a:gd name="T15" fmla="*/ 493 h 498"/>
                <a:gd name="T16" fmla="*/ 5 w 115"/>
                <a:gd name="T17" fmla="*/ 498 h 498"/>
                <a:gd name="T18" fmla="*/ 84 w 115"/>
                <a:gd name="T19" fmla="*/ 401 h 498"/>
                <a:gd name="T20" fmla="*/ 115 w 115"/>
                <a:gd name="T21" fmla="*/ 24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8">
                  <a:moveTo>
                    <a:pt x="115" y="249"/>
                  </a:moveTo>
                  <a:cubicBezTo>
                    <a:pt x="115" y="210"/>
                    <a:pt x="110" y="150"/>
                    <a:pt x="82" y="93"/>
                  </a:cubicBezTo>
                  <a:cubicBezTo>
                    <a:pt x="52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9" y="16"/>
                  </a:cubicBezTo>
                  <a:cubicBezTo>
                    <a:pt x="58" y="65"/>
                    <a:pt x="86" y="145"/>
                    <a:pt x="86" y="249"/>
                  </a:cubicBezTo>
                  <a:cubicBezTo>
                    <a:pt x="86" y="334"/>
                    <a:pt x="68" y="422"/>
                    <a:pt x="6" y="485"/>
                  </a:cubicBezTo>
                  <a:cubicBezTo>
                    <a:pt x="0" y="491"/>
                    <a:pt x="0" y="492"/>
                    <a:pt x="0" y="493"/>
                  </a:cubicBezTo>
                  <a:cubicBezTo>
                    <a:pt x="0" y="496"/>
                    <a:pt x="2" y="498"/>
                    <a:pt x="5" y="498"/>
                  </a:cubicBezTo>
                  <a:cubicBezTo>
                    <a:pt x="10" y="498"/>
                    <a:pt x="54" y="465"/>
                    <a:pt x="84" y="401"/>
                  </a:cubicBezTo>
                  <a:cubicBezTo>
                    <a:pt x="109" y="346"/>
                    <a:pt x="115" y="291"/>
                    <a:pt x="115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</p:grpSp>
      <p:sp>
        <p:nvSpPr>
          <p:cNvPr id="293" name="Rectangle 292">
            <a:extLst>
              <a:ext uri="{FF2B5EF4-FFF2-40B4-BE49-F238E27FC236}">
                <a16:creationId xmlns:a16="http://schemas.microsoft.com/office/drawing/2014/main" id="{71F5B3FD-7077-43A9-8B24-10872180CD7A}"/>
              </a:ext>
            </a:extLst>
          </p:cNvPr>
          <p:cNvSpPr/>
          <p:nvPr/>
        </p:nvSpPr>
        <p:spPr>
          <a:xfrm>
            <a:off x="5154204" y="5888126"/>
            <a:ext cx="3073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Flow map is a mapping between initial and final </a:t>
            </a:r>
            <a:r>
              <a:rPr lang="en-US" strike="sngStrike" dirty="0">
                <a:latin typeface="Garamond" panose="02020404030301010803" pitchFamily="18" charset="0"/>
              </a:rPr>
              <a:t>positions</a:t>
            </a:r>
            <a:r>
              <a:rPr lang="en-US" dirty="0">
                <a:latin typeface="Garamond" panose="02020404030301010803" pitchFamily="18" charset="0"/>
              </a:rPr>
              <a:t> states</a:t>
            </a:r>
          </a:p>
        </p:txBody>
      </p:sp>
      <p:sp>
        <p:nvSpPr>
          <p:cNvPr id="475" name="Title 1 2">
            <a:extLst>
              <a:ext uri="{FF2B5EF4-FFF2-40B4-BE49-F238E27FC236}">
                <a16:creationId xmlns:a16="http://schemas.microsoft.com/office/drawing/2014/main" id="{D1DABD53-723A-4AA9-BCCA-93416C316027}"/>
              </a:ext>
            </a:extLst>
          </p:cNvPr>
          <p:cNvSpPr txBox="1">
            <a:spLocks/>
          </p:cNvSpPr>
          <p:nvPr/>
        </p:nvSpPr>
        <p:spPr>
          <a:xfrm>
            <a:off x="547085" y="1232583"/>
            <a:ext cx="8084499" cy="4373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C00000"/>
                </a:solidFill>
                <a:latin typeface="Garamond" panose="02020404030301010803" pitchFamily="18" charset="0"/>
              </a:rPr>
              <a:t>Goal:</a:t>
            </a:r>
            <a:r>
              <a:rPr lang="en-US" sz="2000" dirty="0">
                <a:latin typeface="Garamond" panose="02020404030301010803" pitchFamily="18" charset="0"/>
              </a:rPr>
              <a:t> Given a fluid flow, predict the transport of </a:t>
            </a:r>
            <a:r>
              <a:rPr lang="en-US" sz="2000" b="1" dirty="0">
                <a:latin typeface="Garamond" panose="02020404030301010803" pitchFamily="18" charset="0"/>
              </a:rPr>
              <a:t>inertial particles.</a:t>
            </a:r>
            <a:endParaRPr lang="en-US" sz="2000" dirty="0">
              <a:latin typeface="Garamond" panose="02020404030301010803" pitchFamily="18" charset="0"/>
            </a:endParaRPr>
          </a:p>
        </p:txBody>
      </p:sp>
      <p:sp>
        <p:nvSpPr>
          <p:cNvPr id="153" name="Slide Number Placeholder 3">
            <a:extLst>
              <a:ext uri="{FF2B5EF4-FFF2-40B4-BE49-F238E27FC236}">
                <a16:creationId xmlns:a16="http://schemas.microsoft.com/office/drawing/2014/main" id="{4CF04B10-8210-4AD8-A345-27F2C2D90940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47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76F02FA-3F52-4756-9659-B1F0A5ABBB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22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grpSp>
        <p:nvGrpSpPr>
          <p:cNvPr id="280" name="Group 279">
            <a:extLst>
              <a:ext uri="{FF2B5EF4-FFF2-40B4-BE49-F238E27FC236}">
                <a16:creationId xmlns:a16="http://schemas.microsoft.com/office/drawing/2014/main" id="{9091F340-B79F-4141-BA4B-530BFD3D52F4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862375" y="2064052"/>
            <a:ext cx="4709077" cy="2249147"/>
            <a:chOff x="2541587" y="2540000"/>
            <a:chExt cx="3121026" cy="1490663"/>
          </a:xfrm>
        </p:grpSpPr>
        <p:sp>
          <p:nvSpPr>
            <p:cNvPr id="281" name="Freeform 7">
              <a:extLst>
                <a:ext uri="{FF2B5EF4-FFF2-40B4-BE49-F238E27FC236}">
                  <a16:creationId xmlns:a16="http://schemas.microsoft.com/office/drawing/2014/main" id="{2B6D1FA2-597A-4D65-A693-6B5388CB35C2}"/>
                </a:ext>
              </a:extLst>
            </p:cNvPr>
            <p:cNvSpPr>
              <a:spLocks noEditPoints="1"/>
            </p:cNvSpPr>
            <p:nvPr>
              <p:custDataLst>
                <p:tags r:id="rId4"/>
              </p:custDataLst>
            </p:nvPr>
          </p:nvSpPr>
          <p:spPr bwMode="auto">
            <a:xfrm>
              <a:off x="2541587" y="2647950"/>
              <a:ext cx="53975" cy="76200"/>
            </a:xfrm>
            <a:custGeom>
              <a:avLst/>
              <a:gdLst>
                <a:gd name="T0" fmla="*/ 1 w 235"/>
                <a:gd name="T1" fmla="*/ 307 h 328"/>
                <a:gd name="T2" fmla="*/ 0 w 235"/>
                <a:gd name="T3" fmla="*/ 315 h 328"/>
                <a:gd name="T4" fmla="*/ 14 w 235"/>
                <a:gd name="T5" fmla="*/ 328 h 328"/>
                <a:gd name="T6" fmla="*/ 31 w 235"/>
                <a:gd name="T7" fmla="*/ 318 h 328"/>
                <a:gd name="T8" fmla="*/ 63 w 235"/>
                <a:gd name="T9" fmla="*/ 192 h 328"/>
                <a:gd name="T10" fmla="*/ 112 w 235"/>
                <a:gd name="T11" fmla="*/ 226 h 328"/>
                <a:gd name="T12" fmla="*/ 235 w 235"/>
                <a:gd name="T13" fmla="*/ 81 h 328"/>
                <a:gd name="T14" fmla="*/ 166 w 235"/>
                <a:gd name="T15" fmla="*/ 0 h 328"/>
                <a:gd name="T16" fmla="*/ 50 w 235"/>
                <a:gd name="T17" fmla="*/ 111 h 328"/>
                <a:gd name="T18" fmla="*/ 1 w 235"/>
                <a:gd name="T19" fmla="*/ 307 h 328"/>
                <a:gd name="T20" fmla="*/ 112 w 235"/>
                <a:gd name="T21" fmla="*/ 215 h 328"/>
                <a:gd name="T22" fmla="*/ 69 w 235"/>
                <a:gd name="T23" fmla="*/ 170 h 328"/>
                <a:gd name="T24" fmla="*/ 73 w 235"/>
                <a:gd name="T25" fmla="*/ 152 h 328"/>
                <a:gd name="T26" fmla="*/ 103 w 235"/>
                <a:gd name="T27" fmla="*/ 58 h 328"/>
                <a:gd name="T28" fmla="*/ 165 w 235"/>
                <a:gd name="T29" fmla="*/ 11 h 328"/>
                <a:gd name="T30" fmla="*/ 199 w 235"/>
                <a:gd name="T31" fmla="*/ 60 h 328"/>
                <a:gd name="T32" fmla="*/ 171 w 235"/>
                <a:gd name="T33" fmla="*/ 167 h 328"/>
                <a:gd name="T34" fmla="*/ 112 w 235"/>
                <a:gd name="T35" fmla="*/ 21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" h="328">
                  <a:moveTo>
                    <a:pt x="1" y="307"/>
                  </a:moveTo>
                  <a:cubicBezTo>
                    <a:pt x="0" y="313"/>
                    <a:pt x="0" y="314"/>
                    <a:pt x="0" y="315"/>
                  </a:cubicBezTo>
                  <a:cubicBezTo>
                    <a:pt x="0" y="322"/>
                    <a:pt x="5" y="328"/>
                    <a:pt x="14" y="328"/>
                  </a:cubicBezTo>
                  <a:cubicBezTo>
                    <a:pt x="24" y="328"/>
                    <a:pt x="30" y="319"/>
                    <a:pt x="31" y="318"/>
                  </a:cubicBezTo>
                  <a:cubicBezTo>
                    <a:pt x="34" y="313"/>
                    <a:pt x="49" y="246"/>
                    <a:pt x="63" y="192"/>
                  </a:cubicBezTo>
                  <a:cubicBezTo>
                    <a:pt x="73" y="212"/>
                    <a:pt x="89" y="226"/>
                    <a:pt x="112" y="226"/>
                  </a:cubicBezTo>
                  <a:cubicBezTo>
                    <a:pt x="171" y="226"/>
                    <a:pt x="235" y="156"/>
                    <a:pt x="235" y="81"/>
                  </a:cubicBezTo>
                  <a:cubicBezTo>
                    <a:pt x="235" y="28"/>
                    <a:pt x="202" y="0"/>
                    <a:pt x="166" y="0"/>
                  </a:cubicBezTo>
                  <a:cubicBezTo>
                    <a:pt x="117" y="0"/>
                    <a:pt x="65" y="50"/>
                    <a:pt x="50" y="111"/>
                  </a:cubicBezTo>
                  <a:lnTo>
                    <a:pt x="1" y="307"/>
                  </a:lnTo>
                  <a:close/>
                  <a:moveTo>
                    <a:pt x="112" y="215"/>
                  </a:moveTo>
                  <a:cubicBezTo>
                    <a:pt x="77" y="215"/>
                    <a:pt x="69" y="175"/>
                    <a:pt x="69" y="170"/>
                  </a:cubicBezTo>
                  <a:cubicBezTo>
                    <a:pt x="69" y="168"/>
                    <a:pt x="71" y="159"/>
                    <a:pt x="73" y="152"/>
                  </a:cubicBezTo>
                  <a:cubicBezTo>
                    <a:pt x="87" y="96"/>
                    <a:pt x="92" y="78"/>
                    <a:pt x="103" y="58"/>
                  </a:cubicBezTo>
                  <a:cubicBezTo>
                    <a:pt x="124" y="22"/>
                    <a:pt x="149" y="11"/>
                    <a:pt x="165" y="11"/>
                  </a:cubicBezTo>
                  <a:cubicBezTo>
                    <a:pt x="183" y="11"/>
                    <a:pt x="199" y="25"/>
                    <a:pt x="199" y="60"/>
                  </a:cubicBezTo>
                  <a:cubicBezTo>
                    <a:pt x="199" y="87"/>
                    <a:pt x="185" y="143"/>
                    <a:pt x="171" y="167"/>
                  </a:cubicBezTo>
                  <a:cubicBezTo>
                    <a:pt x="155" y="199"/>
                    <a:pt x="131" y="215"/>
                    <a:pt x="112" y="21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8">
              <a:extLst>
                <a:ext uri="{FF2B5EF4-FFF2-40B4-BE49-F238E27FC236}">
                  <a16:creationId xmlns:a16="http://schemas.microsoft.com/office/drawing/2014/main" id="{8EC0620D-2CF2-4229-B306-1D8AEEC5844B}"/>
                </a:ext>
              </a:extLst>
            </p:cNvPr>
            <p:cNvSpPr>
              <a:spLocks noEditPoints="1"/>
            </p:cNvSpPr>
            <p:nvPr>
              <p:custDataLst>
                <p:tags r:id="rId5"/>
              </p:custDataLst>
            </p:nvPr>
          </p:nvSpPr>
          <p:spPr bwMode="auto">
            <a:xfrm>
              <a:off x="2597150" y="2679700"/>
              <a:ext cx="46038" cy="52388"/>
            </a:xfrm>
            <a:custGeom>
              <a:avLst/>
              <a:gdLst>
                <a:gd name="T0" fmla="*/ 26 w 194"/>
                <a:gd name="T1" fmla="*/ 197 h 222"/>
                <a:gd name="T2" fmla="*/ 9 w 194"/>
                <a:gd name="T3" fmla="*/ 209 h 222"/>
                <a:gd name="T4" fmla="*/ 0 w 194"/>
                <a:gd name="T5" fmla="*/ 217 h 222"/>
                <a:gd name="T6" fmla="*/ 5 w 194"/>
                <a:gd name="T7" fmla="*/ 222 h 222"/>
                <a:gd name="T8" fmla="*/ 35 w 194"/>
                <a:gd name="T9" fmla="*/ 220 h 222"/>
                <a:gd name="T10" fmla="*/ 71 w 194"/>
                <a:gd name="T11" fmla="*/ 222 h 222"/>
                <a:gd name="T12" fmla="*/ 78 w 194"/>
                <a:gd name="T13" fmla="*/ 214 h 222"/>
                <a:gd name="T14" fmla="*/ 69 w 194"/>
                <a:gd name="T15" fmla="*/ 209 h 222"/>
                <a:gd name="T16" fmla="*/ 52 w 194"/>
                <a:gd name="T17" fmla="*/ 205 h 222"/>
                <a:gd name="T18" fmla="*/ 56 w 194"/>
                <a:gd name="T19" fmla="*/ 189 h 222"/>
                <a:gd name="T20" fmla="*/ 69 w 194"/>
                <a:gd name="T21" fmla="*/ 137 h 222"/>
                <a:gd name="T22" fmla="*/ 105 w 194"/>
                <a:gd name="T23" fmla="*/ 158 h 222"/>
                <a:gd name="T24" fmla="*/ 194 w 194"/>
                <a:gd name="T25" fmla="*/ 59 h 222"/>
                <a:gd name="T26" fmla="*/ 142 w 194"/>
                <a:gd name="T27" fmla="*/ 0 h 222"/>
                <a:gd name="T28" fmla="*/ 93 w 194"/>
                <a:gd name="T29" fmla="*/ 25 h 222"/>
                <a:gd name="T30" fmla="*/ 57 w 194"/>
                <a:gd name="T31" fmla="*/ 0 h 222"/>
                <a:gd name="T32" fmla="*/ 29 w 194"/>
                <a:gd name="T33" fmla="*/ 19 h 222"/>
                <a:gd name="T34" fmla="*/ 17 w 194"/>
                <a:gd name="T35" fmla="*/ 54 h 222"/>
                <a:gd name="T36" fmla="*/ 23 w 194"/>
                <a:gd name="T37" fmla="*/ 58 h 222"/>
                <a:gd name="T38" fmla="*/ 30 w 194"/>
                <a:gd name="T39" fmla="*/ 48 h 222"/>
                <a:gd name="T40" fmla="*/ 56 w 194"/>
                <a:gd name="T41" fmla="*/ 10 h 222"/>
                <a:gd name="T42" fmla="*/ 67 w 194"/>
                <a:gd name="T43" fmla="*/ 27 h 222"/>
                <a:gd name="T44" fmla="*/ 66 w 194"/>
                <a:gd name="T45" fmla="*/ 38 h 222"/>
                <a:gd name="T46" fmla="*/ 26 w 194"/>
                <a:gd name="T47" fmla="*/ 197 h 222"/>
                <a:gd name="T48" fmla="*/ 92 w 194"/>
                <a:gd name="T49" fmla="*/ 42 h 222"/>
                <a:gd name="T50" fmla="*/ 141 w 194"/>
                <a:gd name="T51" fmla="*/ 10 h 222"/>
                <a:gd name="T52" fmla="*/ 167 w 194"/>
                <a:gd name="T53" fmla="*/ 44 h 222"/>
                <a:gd name="T54" fmla="*/ 148 w 194"/>
                <a:gd name="T55" fmla="*/ 114 h 222"/>
                <a:gd name="T56" fmla="*/ 105 w 194"/>
                <a:gd name="T57" fmla="*/ 148 h 222"/>
                <a:gd name="T58" fmla="*/ 74 w 194"/>
                <a:gd name="T59" fmla="*/ 118 h 222"/>
                <a:gd name="T60" fmla="*/ 75 w 194"/>
                <a:gd name="T61" fmla="*/ 112 h 222"/>
                <a:gd name="T62" fmla="*/ 92 w 194"/>
                <a:gd name="T63" fmla="*/ 4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4" h="222">
                  <a:moveTo>
                    <a:pt x="26" y="197"/>
                  </a:moveTo>
                  <a:cubicBezTo>
                    <a:pt x="24" y="206"/>
                    <a:pt x="23" y="209"/>
                    <a:pt x="9" y="209"/>
                  </a:cubicBezTo>
                  <a:cubicBezTo>
                    <a:pt x="5" y="209"/>
                    <a:pt x="0" y="209"/>
                    <a:pt x="0" y="217"/>
                  </a:cubicBezTo>
                  <a:cubicBezTo>
                    <a:pt x="0" y="220"/>
                    <a:pt x="3" y="222"/>
                    <a:pt x="5" y="222"/>
                  </a:cubicBezTo>
                  <a:cubicBezTo>
                    <a:pt x="14" y="222"/>
                    <a:pt x="25" y="220"/>
                    <a:pt x="35" y="220"/>
                  </a:cubicBezTo>
                  <a:cubicBezTo>
                    <a:pt x="47" y="220"/>
                    <a:pt x="60" y="222"/>
                    <a:pt x="71" y="222"/>
                  </a:cubicBezTo>
                  <a:cubicBezTo>
                    <a:pt x="75" y="222"/>
                    <a:pt x="78" y="221"/>
                    <a:pt x="78" y="214"/>
                  </a:cubicBezTo>
                  <a:cubicBezTo>
                    <a:pt x="78" y="209"/>
                    <a:pt x="73" y="209"/>
                    <a:pt x="69" y="209"/>
                  </a:cubicBezTo>
                  <a:cubicBezTo>
                    <a:pt x="62" y="209"/>
                    <a:pt x="52" y="209"/>
                    <a:pt x="52" y="205"/>
                  </a:cubicBezTo>
                  <a:cubicBezTo>
                    <a:pt x="52" y="203"/>
                    <a:pt x="55" y="194"/>
                    <a:pt x="56" y="189"/>
                  </a:cubicBezTo>
                  <a:cubicBezTo>
                    <a:pt x="60" y="171"/>
                    <a:pt x="65" y="152"/>
                    <a:pt x="69" y="137"/>
                  </a:cubicBezTo>
                  <a:cubicBezTo>
                    <a:pt x="73" y="144"/>
                    <a:pt x="84" y="158"/>
                    <a:pt x="105" y="158"/>
                  </a:cubicBezTo>
                  <a:cubicBezTo>
                    <a:pt x="147" y="158"/>
                    <a:pt x="194" y="111"/>
                    <a:pt x="194" y="59"/>
                  </a:cubicBezTo>
                  <a:cubicBezTo>
                    <a:pt x="194" y="18"/>
                    <a:pt x="166" y="0"/>
                    <a:pt x="142" y="0"/>
                  </a:cubicBezTo>
                  <a:cubicBezTo>
                    <a:pt x="121" y="0"/>
                    <a:pt x="102" y="15"/>
                    <a:pt x="93" y="25"/>
                  </a:cubicBezTo>
                  <a:cubicBezTo>
                    <a:pt x="87" y="5"/>
                    <a:pt x="67" y="0"/>
                    <a:pt x="57" y="0"/>
                  </a:cubicBezTo>
                  <a:cubicBezTo>
                    <a:pt x="43" y="0"/>
                    <a:pt x="35" y="9"/>
                    <a:pt x="29" y="19"/>
                  </a:cubicBezTo>
                  <a:cubicBezTo>
                    <a:pt x="22" y="31"/>
                    <a:pt x="17" y="52"/>
                    <a:pt x="17" y="54"/>
                  </a:cubicBezTo>
                  <a:cubicBezTo>
                    <a:pt x="17" y="58"/>
                    <a:pt x="22" y="58"/>
                    <a:pt x="23" y="58"/>
                  </a:cubicBezTo>
                  <a:cubicBezTo>
                    <a:pt x="27" y="58"/>
                    <a:pt x="28" y="57"/>
                    <a:pt x="30" y="48"/>
                  </a:cubicBezTo>
                  <a:cubicBezTo>
                    <a:pt x="35" y="28"/>
                    <a:pt x="42" y="10"/>
                    <a:pt x="56" y="10"/>
                  </a:cubicBezTo>
                  <a:cubicBezTo>
                    <a:pt x="65" y="10"/>
                    <a:pt x="67" y="18"/>
                    <a:pt x="67" y="27"/>
                  </a:cubicBezTo>
                  <a:cubicBezTo>
                    <a:pt x="67" y="31"/>
                    <a:pt x="66" y="36"/>
                    <a:pt x="66" y="38"/>
                  </a:cubicBezTo>
                  <a:lnTo>
                    <a:pt x="26" y="197"/>
                  </a:lnTo>
                  <a:close/>
                  <a:moveTo>
                    <a:pt x="92" y="42"/>
                  </a:moveTo>
                  <a:cubicBezTo>
                    <a:pt x="112" y="15"/>
                    <a:pt x="130" y="10"/>
                    <a:pt x="141" y="10"/>
                  </a:cubicBezTo>
                  <a:cubicBezTo>
                    <a:pt x="155" y="10"/>
                    <a:pt x="167" y="20"/>
                    <a:pt x="167" y="44"/>
                  </a:cubicBezTo>
                  <a:cubicBezTo>
                    <a:pt x="167" y="58"/>
                    <a:pt x="159" y="94"/>
                    <a:pt x="148" y="114"/>
                  </a:cubicBezTo>
                  <a:cubicBezTo>
                    <a:pt x="140" y="131"/>
                    <a:pt x="123" y="148"/>
                    <a:pt x="105" y="148"/>
                  </a:cubicBezTo>
                  <a:cubicBezTo>
                    <a:pt x="80" y="148"/>
                    <a:pt x="74" y="121"/>
                    <a:pt x="74" y="118"/>
                  </a:cubicBezTo>
                  <a:cubicBezTo>
                    <a:pt x="74" y="116"/>
                    <a:pt x="75" y="114"/>
                    <a:pt x="75" y="112"/>
                  </a:cubicBezTo>
                  <a:lnTo>
                    <a:pt x="92" y="4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9">
              <a:extLst>
                <a:ext uri="{FF2B5EF4-FFF2-40B4-BE49-F238E27FC236}">
                  <a16:creationId xmlns:a16="http://schemas.microsoft.com/office/drawing/2014/main" id="{3EE743F6-DCED-4EFA-AF2E-CA5B8C2E5AD3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2681287" y="2619375"/>
              <a:ext cx="12700" cy="12700"/>
            </a:xfrm>
            <a:custGeom>
              <a:avLst/>
              <a:gdLst>
                <a:gd name="T0" fmla="*/ 53 w 53"/>
                <a:gd name="T1" fmla="*/ 26 h 53"/>
                <a:gd name="T2" fmla="*/ 27 w 53"/>
                <a:gd name="T3" fmla="*/ 0 h 53"/>
                <a:gd name="T4" fmla="*/ 0 w 53"/>
                <a:gd name="T5" fmla="*/ 26 h 53"/>
                <a:gd name="T6" fmla="*/ 26 w 53"/>
                <a:gd name="T7" fmla="*/ 53 h 53"/>
                <a:gd name="T8" fmla="*/ 53 w 53"/>
                <a:gd name="T9" fmla="*/ 2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53">
                  <a:moveTo>
                    <a:pt x="53" y="26"/>
                  </a:moveTo>
                  <a:cubicBezTo>
                    <a:pt x="53" y="13"/>
                    <a:pt x="42" y="0"/>
                    <a:pt x="27" y="0"/>
                  </a:cubicBezTo>
                  <a:cubicBezTo>
                    <a:pt x="10" y="0"/>
                    <a:pt x="0" y="14"/>
                    <a:pt x="0" y="26"/>
                  </a:cubicBezTo>
                  <a:cubicBezTo>
                    <a:pt x="0" y="40"/>
                    <a:pt x="11" y="53"/>
                    <a:pt x="26" y="53"/>
                  </a:cubicBezTo>
                  <a:cubicBezTo>
                    <a:pt x="43" y="53"/>
                    <a:pt x="53" y="39"/>
                    <a:pt x="53" y="26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10">
              <a:extLst>
                <a:ext uri="{FF2B5EF4-FFF2-40B4-BE49-F238E27FC236}">
                  <a16:creationId xmlns:a16="http://schemas.microsoft.com/office/drawing/2014/main" id="{B2F1CC3E-4CB8-43A4-A58A-43E66B62CDFD}"/>
                </a:ext>
              </a:extLst>
            </p:cNvPr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2654300" y="2646363"/>
              <a:ext cx="65088" cy="52388"/>
            </a:xfrm>
            <a:custGeom>
              <a:avLst/>
              <a:gdLst>
                <a:gd name="T0" fmla="*/ 240 w 277"/>
                <a:gd name="T1" fmla="*/ 34 h 223"/>
                <a:gd name="T2" fmla="*/ 277 w 277"/>
                <a:gd name="T3" fmla="*/ 23 h 223"/>
                <a:gd name="T4" fmla="*/ 277 w 277"/>
                <a:gd name="T5" fmla="*/ 0 h 223"/>
                <a:gd name="T6" fmla="*/ 237 w 277"/>
                <a:gd name="T7" fmla="*/ 1 h 223"/>
                <a:gd name="T8" fmla="*/ 192 w 277"/>
                <a:gd name="T9" fmla="*/ 0 h 223"/>
                <a:gd name="T10" fmla="*/ 192 w 277"/>
                <a:gd name="T11" fmla="*/ 23 h 223"/>
                <a:gd name="T12" fmla="*/ 216 w 277"/>
                <a:gd name="T13" fmla="*/ 29 h 223"/>
                <a:gd name="T14" fmla="*/ 213 w 277"/>
                <a:gd name="T15" fmla="*/ 35 h 223"/>
                <a:gd name="T16" fmla="*/ 155 w 277"/>
                <a:gd name="T17" fmla="*/ 160 h 223"/>
                <a:gd name="T18" fmla="*/ 92 w 277"/>
                <a:gd name="T19" fmla="*/ 23 h 223"/>
                <a:gd name="T20" fmla="*/ 119 w 277"/>
                <a:gd name="T21" fmla="*/ 23 h 223"/>
                <a:gd name="T22" fmla="*/ 119 w 277"/>
                <a:gd name="T23" fmla="*/ 0 h 223"/>
                <a:gd name="T24" fmla="*/ 57 w 277"/>
                <a:gd name="T25" fmla="*/ 1 h 223"/>
                <a:gd name="T26" fmla="*/ 0 w 277"/>
                <a:gd name="T27" fmla="*/ 0 h 223"/>
                <a:gd name="T28" fmla="*/ 0 w 277"/>
                <a:gd name="T29" fmla="*/ 23 h 223"/>
                <a:gd name="T30" fmla="*/ 32 w 277"/>
                <a:gd name="T31" fmla="*/ 23 h 223"/>
                <a:gd name="T32" fmla="*/ 120 w 277"/>
                <a:gd name="T33" fmla="*/ 211 h 223"/>
                <a:gd name="T34" fmla="*/ 139 w 277"/>
                <a:gd name="T35" fmla="*/ 223 h 223"/>
                <a:gd name="T36" fmla="*/ 157 w 277"/>
                <a:gd name="T37" fmla="*/ 211 h 223"/>
                <a:gd name="T38" fmla="*/ 240 w 277"/>
                <a:gd name="T39" fmla="*/ 34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7" h="223">
                  <a:moveTo>
                    <a:pt x="240" y="34"/>
                  </a:moveTo>
                  <a:cubicBezTo>
                    <a:pt x="243" y="27"/>
                    <a:pt x="245" y="23"/>
                    <a:pt x="277" y="23"/>
                  </a:cubicBezTo>
                  <a:lnTo>
                    <a:pt x="277" y="0"/>
                  </a:lnTo>
                  <a:cubicBezTo>
                    <a:pt x="264" y="1"/>
                    <a:pt x="250" y="1"/>
                    <a:pt x="237" y="1"/>
                  </a:cubicBezTo>
                  <a:cubicBezTo>
                    <a:pt x="225" y="1"/>
                    <a:pt x="202" y="0"/>
                    <a:pt x="192" y="0"/>
                  </a:cubicBezTo>
                  <a:lnTo>
                    <a:pt x="192" y="23"/>
                  </a:lnTo>
                  <a:cubicBezTo>
                    <a:pt x="201" y="23"/>
                    <a:pt x="216" y="25"/>
                    <a:pt x="216" y="29"/>
                  </a:cubicBezTo>
                  <a:cubicBezTo>
                    <a:pt x="216" y="29"/>
                    <a:pt x="215" y="30"/>
                    <a:pt x="213" y="35"/>
                  </a:cubicBezTo>
                  <a:lnTo>
                    <a:pt x="155" y="160"/>
                  </a:lnTo>
                  <a:lnTo>
                    <a:pt x="92" y="23"/>
                  </a:lnTo>
                  <a:lnTo>
                    <a:pt x="119" y="23"/>
                  </a:lnTo>
                  <a:lnTo>
                    <a:pt x="119" y="0"/>
                  </a:lnTo>
                  <a:cubicBezTo>
                    <a:pt x="103" y="1"/>
                    <a:pt x="58" y="1"/>
                    <a:pt x="57" y="1"/>
                  </a:cubicBezTo>
                  <a:cubicBezTo>
                    <a:pt x="43" y="1"/>
                    <a:pt x="21" y="0"/>
                    <a:pt x="0" y="0"/>
                  </a:cubicBezTo>
                  <a:lnTo>
                    <a:pt x="0" y="23"/>
                  </a:lnTo>
                  <a:lnTo>
                    <a:pt x="32" y="23"/>
                  </a:lnTo>
                  <a:lnTo>
                    <a:pt x="120" y="211"/>
                  </a:lnTo>
                  <a:cubicBezTo>
                    <a:pt x="126" y="223"/>
                    <a:pt x="132" y="223"/>
                    <a:pt x="139" y="223"/>
                  </a:cubicBezTo>
                  <a:cubicBezTo>
                    <a:pt x="147" y="223"/>
                    <a:pt x="152" y="222"/>
                    <a:pt x="157" y="211"/>
                  </a:cubicBezTo>
                  <a:lnTo>
                    <a:pt x="240" y="3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11">
              <a:extLst>
                <a:ext uri="{FF2B5EF4-FFF2-40B4-BE49-F238E27FC236}">
                  <a16:creationId xmlns:a16="http://schemas.microsoft.com/office/drawing/2014/main" id="{E09AA411-9266-4289-A4CC-7EFE5F68FAB6}"/>
                </a:ext>
              </a:extLst>
            </p:cNvPr>
            <p:cNvSpPr>
              <a:spLocks noEditPoints="1"/>
            </p:cNvSpPr>
            <p:nvPr>
              <p:custDataLst>
                <p:tags r:id="rId8"/>
              </p:custDataLst>
            </p:nvPr>
          </p:nvSpPr>
          <p:spPr bwMode="auto">
            <a:xfrm>
              <a:off x="2762250" y="2655888"/>
              <a:ext cx="77788" cy="26988"/>
            </a:xfrm>
            <a:custGeom>
              <a:avLst/>
              <a:gdLst>
                <a:gd name="T0" fmla="*/ 315 w 332"/>
                <a:gd name="T1" fmla="*/ 20 h 117"/>
                <a:gd name="T2" fmla="*/ 332 w 332"/>
                <a:gd name="T3" fmla="*/ 10 h 117"/>
                <a:gd name="T4" fmla="*/ 315 w 332"/>
                <a:gd name="T5" fmla="*/ 0 h 117"/>
                <a:gd name="T6" fmla="*/ 17 w 332"/>
                <a:gd name="T7" fmla="*/ 0 h 117"/>
                <a:gd name="T8" fmla="*/ 0 w 332"/>
                <a:gd name="T9" fmla="*/ 10 h 117"/>
                <a:gd name="T10" fmla="*/ 17 w 332"/>
                <a:gd name="T11" fmla="*/ 20 h 117"/>
                <a:gd name="T12" fmla="*/ 315 w 332"/>
                <a:gd name="T13" fmla="*/ 20 h 117"/>
                <a:gd name="T14" fmla="*/ 315 w 332"/>
                <a:gd name="T15" fmla="*/ 117 h 117"/>
                <a:gd name="T16" fmla="*/ 332 w 332"/>
                <a:gd name="T17" fmla="*/ 107 h 117"/>
                <a:gd name="T18" fmla="*/ 315 w 332"/>
                <a:gd name="T19" fmla="*/ 97 h 117"/>
                <a:gd name="T20" fmla="*/ 17 w 332"/>
                <a:gd name="T21" fmla="*/ 97 h 117"/>
                <a:gd name="T22" fmla="*/ 0 w 332"/>
                <a:gd name="T23" fmla="*/ 107 h 117"/>
                <a:gd name="T24" fmla="*/ 17 w 332"/>
                <a:gd name="T25" fmla="*/ 117 h 117"/>
                <a:gd name="T26" fmla="*/ 315 w 332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2" h="117">
                  <a:moveTo>
                    <a:pt x="315" y="20"/>
                  </a:moveTo>
                  <a:cubicBezTo>
                    <a:pt x="322" y="20"/>
                    <a:pt x="332" y="20"/>
                    <a:pt x="332" y="10"/>
                  </a:cubicBezTo>
                  <a:cubicBezTo>
                    <a:pt x="332" y="0"/>
                    <a:pt x="322" y="0"/>
                    <a:pt x="315" y="0"/>
                  </a:cubicBezTo>
                  <a:lnTo>
                    <a:pt x="17" y="0"/>
                  </a:lnTo>
                  <a:cubicBezTo>
                    <a:pt x="10" y="0"/>
                    <a:pt x="0" y="0"/>
                    <a:pt x="0" y="10"/>
                  </a:cubicBezTo>
                  <a:cubicBezTo>
                    <a:pt x="0" y="20"/>
                    <a:pt x="10" y="20"/>
                    <a:pt x="17" y="20"/>
                  </a:cubicBezTo>
                  <a:lnTo>
                    <a:pt x="315" y="20"/>
                  </a:lnTo>
                  <a:close/>
                  <a:moveTo>
                    <a:pt x="315" y="117"/>
                  </a:moveTo>
                  <a:cubicBezTo>
                    <a:pt x="322" y="117"/>
                    <a:pt x="332" y="117"/>
                    <a:pt x="332" y="107"/>
                  </a:cubicBezTo>
                  <a:cubicBezTo>
                    <a:pt x="332" y="97"/>
                    <a:pt x="322" y="97"/>
                    <a:pt x="315" y="97"/>
                  </a:cubicBezTo>
                  <a:lnTo>
                    <a:pt x="17" y="97"/>
                  </a:lnTo>
                  <a:cubicBezTo>
                    <a:pt x="10" y="97"/>
                    <a:pt x="0" y="97"/>
                    <a:pt x="0" y="107"/>
                  </a:cubicBezTo>
                  <a:cubicBezTo>
                    <a:pt x="0" y="117"/>
                    <a:pt x="10" y="117"/>
                    <a:pt x="17" y="117"/>
                  </a:cubicBezTo>
                  <a:lnTo>
                    <a:pt x="315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" name="Freeform 12">
              <a:extLst>
                <a:ext uri="{FF2B5EF4-FFF2-40B4-BE49-F238E27FC236}">
                  <a16:creationId xmlns:a16="http://schemas.microsoft.com/office/drawing/2014/main" id="{F2CDFA8B-6D93-4B0A-BD57-92F783469DF0}"/>
                </a:ext>
              </a:extLst>
            </p:cNvPr>
            <p:cNvSpPr>
              <a:spLocks noEditPoints="1"/>
            </p:cNvSpPr>
            <p:nvPr>
              <p:custDataLst>
                <p:tags r:id="rId9"/>
              </p:custDataLst>
            </p:nvPr>
          </p:nvSpPr>
          <p:spPr bwMode="auto">
            <a:xfrm>
              <a:off x="2881312" y="2647950"/>
              <a:ext cx="55563" cy="76200"/>
            </a:xfrm>
            <a:custGeom>
              <a:avLst/>
              <a:gdLst>
                <a:gd name="T0" fmla="*/ 1 w 235"/>
                <a:gd name="T1" fmla="*/ 307 h 328"/>
                <a:gd name="T2" fmla="*/ 0 w 235"/>
                <a:gd name="T3" fmla="*/ 315 h 328"/>
                <a:gd name="T4" fmla="*/ 14 w 235"/>
                <a:gd name="T5" fmla="*/ 328 h 328"/>
                <a:gd name="T6" fmla="*/ 31 w 235"/>
                <a:gd name="T7" fmla="*/ 318 h 328"/>
                <a:gd name="T8" fmla="*/ 63 w 235"/>
                <a:gd name="T9" fmla="*/ 192 h 328"/>
                <a:gd name="T10" fmla="*/ 113 w 235"/>
                <a:gd name="T11" fmla="*/ 226 h 328"/>
                <a:gd name="T12" fmla="*/ 235 w 235"/>
                <a:gd name="T13" fmla="*/ 81 h 328"/>
                <a:gd name="T14" fmla="*/ 166 w 235"/>
                <a:gd name="T15" fmla="*/ 0 h 328"/>
                <a:gd name="T16" fmla="*/ 50 w 235"/>
                <a:gd name="T17" fmla="*/ 111 h 328"/>
                <a:gd name="T18" fmla="*/ 1 w 235"/>
                <a:gd name="T19" fmla="*/ 307 h 328"/>
                <a:gd name="T20" fmla="*/ 112 w 235"/>
                <a:gd name="T21" fmla="*/ 215 h 328"/>
                <a:gd name="T22" fmla="*/ 69 w 235"/>
                <a:gd name="T23" fmla="*/ 170 h 328"/>
                <a:gd name="T24" fmla="*/ 73 w 235"/>
                <a:gd name="T25" fmla="*/ 152 h 328"/>
                <a:gd name="T26" fmla="*/ 103 w 235"/>
                <a:gd name="T27" fmla="*/ 58 h 328"/>
                <a:gd name="T28" fmla="*/ 165 w 235"/>
                <a:gd name="T29" fmla="*/ 11 h 328"/>
                <a:gd name="T30" fmla="*/ 199 w 235"/>
                <a:gd name="T31" fmla="*/ 60 h 328"/>
                <a:gd name="T32" fmla="*/ 171 w 235"/>
                <a:gd name="T33" fmla="*/ 167 h 328"/>
                <a:gd name="T34" fmla="*/ 112 w 235"/>
                <a:gd name="T35" fmla="*/ 21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" h="328">
                  <a:moveTo>
                    <a:pt x="1" y="307"/>
                  </a:moveTo>
                  <a:cubicBezTo>
                    <a:pt x="0" y="313"/>
                    <a:pt x="0" y="314"/>
                    <a:pt x="0" y="315"/>
                  </a:cubicBezTo>
                  <a:cubicBezTo>
                    <a:pt x="0" y="322"/>
                    <a:pt x="5" y="328"/>
                    <a:pt x="14" y="328"/>
                  </a:cubicBezTo>
                  <a:cubicBezTo>
                    <a:pt x="24" y="328"/>
                    <a:pt x="30" y="319"/>
                    <a:pt x="31" y="318"/>
                  </a:cubicBezTo>
                  <a:cubicBezTo>
                    <a:pt x="34" y="313"/>
                    <a:pt x="50" y="246"/>
                    <a:pt x="63" y="192"/>
                  </a:cubicBezTo>
                  <a:cubicBezTo>
                    <a:pt x="73" y="212"/>
                    <a:pt x="89" y="226"/>
                    <a:pt x="113" y="226"/>
                  </a:cubicBezTo>
                  <a:cubicBezTo>
                    <a:pt x="171" y="226"/>
                    <a:pt x="235" y="156"/>
                    <a:pt x="235" y="81"/>
                  </a:cubicBezTo>
                  <a:cubicBezTo>
                    <a:pt x="235" y="28"/>
                    <a:pt x="202" y="0"/>
                    <a:pt x="166" y="0"/>
                  </a:cubicBezTo>
                  <a:cubicBezTo>
                    <a:pt x="118" y="0"/>
                    <a:pt x="65" y="50"/>
                    <a:pt x="50" y="111"/>
                  </a:cubicBezTo>
                  <a:lnTo>
                    <a:pt x="1" y="307"/>
                  </a:lnTo>
                  <a:close/>
                  <a:moveTo>
                    <a:pt x="112" y="215"/>
                  </a:moveTo>
                  <a:cubicBezTo>
                    <a:pt x="77" y="215"/>
                    <a:pt x="69" y="175"/>
                    <a:pt x="69" y="170"/>
                  </a:cubicBezTo>
                  <a:cubicBezTo>
                    <a:pt x="69" y="168"/>
                    <a:pt x="72" y="159"/>
                    <a:pt x="73" y="152"/>
                  </a:cubicBezTo>
                  <a:cubicBezTo>
                    <a:pt x="87" y="96"/>
                    <a:pt x="92" y="78"/>
                    <a:pt x="103" y="58"/>
                  </a:cubicBezTo>
                  <a:cubicBezTo>
                    <a:pt x="125" y="22"/>
                    <a:pt x="149" y="11"/>
                    <a:pt x="165" y="11"/>
                  </a:cubicBezTo>
                  <a:cubicBezTo>
                    <a:pt x="183" y="11"/>
                    <a:pt x="199" y="25"/>
                    <a:pt x="199" y="60"/>
                  </a:cubicBezTo>
                  <a:cubicBezTo>
                    <a:pt x="199" y="87"/>
                    <a:pt x="185" y="143"/>
                    <a:pt x="171" y="167"/>
                  </a:cubicBezTo>
                  <a:cubicBezTo>
                    <a:pt x="155" y="199"/>
                    <a:pt x="131" y="215"/>
                    <a:pt x="112" y="21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" name="Freeform 13">
              <a:extLst>
                <a:ext uri="{FF2B5EF4-FFF2-40B4-BE49-F238E27FC236}">
                  <a16:creationId xmlns:a16="http://schemas.microsoft.com/office/drawing/2014/main" id="{EFF02CED-0270-459B-951F-9AD32AFE29A4}"/>
                </a:ext>
              </a:extLst>
            </p:cNvPr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2944812" y="2659063"/>
              <a:ext cx="42863" cy="74613"/>
            </a:xfrm>
            <a:custGeom>
              <a:avLst/>
              <a:gdLst>
                <a:gd name="T0" fmla="*/ 116 w 185"/>
                <a:gd name="T1" fmla="*/ 107 h 316"/>
                <a:gd name="T2" fmla="*/ 151 w 185"/>
                <a:gd name="T3" fmla="*/ 107 h 316"/>
                <a:gd name="T4" fmla="*/ 162 w 185"/>
                <a:gd name="T5" fmla="*/ 100 h 316"/>
                <a:gd name="T6" fmla="*/ 151 w 185"/>
                <a:gd name="T7" fmla="*/ 95 h 316"/>
                <a:gd name="T8" fmla="*/ 119 w 185"/>
                <a:gd name="T9" fmla="*/ 95 h 316"/>
                <a:gd name="T10" fmla="*/ 132 w 185"/>
                <a:gd name="T11" fmla="*/ 24 h 316"/>
                <a:gd name="T12" fmla="*/ 150 w 185"/>
                <a:gd name="T13" fmla="*/ 9 h 316"/>
                <a:gd name="T14" fmla="*/ 167 w 185"/>
                <a:gd name="T15" fmla="*/ 14 h 316"/>
                <a:gd name="T16" fmla="*/ 151 w 185"/>
                <a:gd name="T17" fmla="*/ 33 h 316"/>
                <a:gd name="T18" fmla="*/ 165 w 185"/>
                <a:gd name="T19" fmla="*/ 46 h 316"/>
                <a:gd name="T20" fmla="*/ 185 w 185"/>
                <a:gd name="T21" fmla="*/ 24 h 316"/>
                <a:gd name="T22" fmla="*/ 150 w 185"/>
                <a:gd name="T23" fmla="*/ 0 h 316"/>
                <a:gd name="T24" fmla="*/ 108 w 185"/>
                <a:gd name="T25" fmla="*/ 26 h 316"/>
                <a:gd name="T26" fmla="*/ 91 w 185"/>
                <a:gd name="T27" fmla="*/ 95 h 316"/>
                <a:gd name="T28" fmla="*/ 64 w 185"/>
                <a:gd name="T29" fmla="*/ 95 h 316"/>
                <a:gd name="T30" fmla="*/ 52 w 185"/>
                <a:gd name="T31" fmla="*/ 103 h 316"/>
                <a:gd name="T32" fmla="*/ 63 w 185"/>
                <a:gd name="T33" fmla="*/ 107 h 316"/>
                <a:gd name="T34" fmla="*/ 89 w 185"/>
                <a:gd name="T35" fmla="*/ 107 h 316"/>
                <a:gd name="T36" fmla="*/ 58 w 185"/>
                <a:gd name="T37" fmla="*/ 272 h 316"/>
                <a:gd name="T38" fmla="*/ 34 w 185"/>
                <a:gd name="T39" fmla="*/ 307 h 316"/>
                <a:gd name="T40" fmla="*/ 18 w 185"/>
                <a:gd name="T41" fmla="*/ 302 h 316"/>
                <a:gd name="T42" fmla="*/ 34 w 185"/>
                <a:gd name="T43" fmla="*/ 283 h 316"/>
                <a:gd name="T44" fmla="*/ 20 w 185"/>
                <a:gd name="T45" fmla="*/ 270 h 316"/>
                <a:gd name="T46" fmla="*/ 0 w 185"/>
                <a:gd name="T47" fmla="*/ 292 h 316"/>
                <a:gd name="T48" fmla="*/ 34 w 185"/>
                <a:gd name="T49" fmla="*/ 316 h 316"/>
                <a:gd name="T50" fmla="*/ 76 w 185"/>
                <a:gd name="T51" fmla="*/ 286 h 316"/>
                <a:gd name="T52" fmla="*/ 97 w 185"/>
                <a:gd name="T53" fmla="*/ 215 h 316"/>
                <a:gd name="T54" fmla="*/ 116 w 185"/>
                <a:gd name="T55" fmla="*/ 107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5" h="316">
                  <a:moveTo>
                    <a:pt x="116" y="107"/>
                  </a:moveTo>
                  <a:lnTo>
                    <a:pt x="151" y="107"/>
                  </a:lnTo>
                  <a:cubicBezTo>
                    <a:pt x="158" y="107"/>
                    <a:pt x="162" y="107"/>
                    <a:pt x="162" y="100"/>
                  </a:cubicBezTo>
                  <a:cubicBezTo>
                    <a:pt x="162" y="95"/>
                    <a:pt x="158" y="95"/>
                    <a:pt x="151" y="95"/>
                  </a:cubicBezTo>
                  <a:lnTo>
                    <a:pt x="119" y="95"/>
                  </a:lnTo>
                  <a:cubicBezTo>
                    <a:pt x="127" y="51"/>
                    <a:pt x="130" y="35"/>
                    <a:pt x="132" y="24"/>
                  </a:cubicBezTo>
                  <a:cubicBezTo>
                    <a:pt x="134" y="17"/>
                    <a:pt x="142" y="9"/>
                    <a:pt x="150" y="9"/>
                  </a:cubicBezTo>
                  <a:cubicBezTo>
                    <a:pt x="151" y="9"/>
                    <a:pt x="160" y="9"/>
                    <a:pt x="167" y="14"/>
                  </a:cubicBezTo>
                  <a:cubicBezTo>
                    <a:pt x="152" y="18"/>
                    <a:pt x="151" y="31"/>
                    <a:pt x="151" y="33"/>
                  </a:cubicBezTo>
                  <a:cubicBezTo>
                    <a:pt x="151" y="40"/>
                    <a:pt x="157" y="46"/>
                    <a:pt x="165" y="46"/>
                  </a:cubicBezTo>
                  <a:cubicBezTo>
                    <a:pt x="175" y="46"/>
                    <a:pt x="185" y="38"/>
                    <a:pt x="185" y="24"/>
                  </a:cubicBezTo>
                  <a:cubicBezTo>
                    <a:pt x="185" y="8"/>
                    <a:pt x="168" y="0"/>
                    <a:pt x="150" y="0"/>
                  </a:cubicBezTo>
                  <a:cubicBezTo>
                    <a:pt x="135" y="0"/>
                    <a:pt x="118" y="8"/>
                    <a:pt x="108" y="26"/>
                  </a:cubicBezTo>
                  <a:cubicBezTo>
                    <a:pt x="101" y="39"/>
                    <a:pt x="99" y="54"/>
                    <a:pt x="91" y="95"/>
                  </a:cubicBezTo>
                  <a:lnTo>
                    <a:pt x="64" y="95"/>
                  </a:lnTo>
                  <a:cubicBezTo>
                    <a:pt x="57" y="95"/>
                    <a:pt x="52" y="95"/>
                    <a:pt x="52" y="103"/>
                  </a:cubicBezTo>
                  <a:cubicBezTo>
                    <a:pt x="52" y="107"/>
                    <a:pt x="57" y="107"/>
                    <a:pt x="63" y="107"/>
                  </a:cubicBezTo>
                  <a:lnTo>
                    <a:pt x="89" y="107"/>
                  </a:lnTo>
                  <a:cubicBezTo>
                    <a:pt x="89" y="110"/>
                    <a:pt x="67" y="235"/>
                    <a:pt x="58" y="272"/>
                  </a:cubicBezTo>
                  <a:cubicBezTo>
                    <a:pt x="56" y="280"/>
                    <a:pt x="51" y="307"/>
                    <a:pt x="34" y="307"/>
                  </a:cubicBezTo>
                  <a:cubicBezTo>
                    <a:pt x="33" y="307"/>
                    <a:pt x="25" y="307"/>
                    <a:pt x="18" y="302"/>
                  </a:cubicBezTo>
                  <a:cubicBezTo>
                    <a:pt x="33" y="298"/>
                    <a:pt x="34" y="285"/>
                    <a:pt x="34" y="283"/>
                  </a:cubicBezTo>
                  <a:cubicBezTo>
                    <a:pt x="34" y="276"/>
                    <a:pt x="28" y="270"/>
                    <a:pt x="20" y="270"/>
                  </a:cubicBezTo>
                  <a:cubicBezTo>
                    <a:pt x="10" y="270"/>
                    <a:pt x="0" y="278"/>
                    <a:pt x="0" y="292"/>
                  </a:cubicBezTo>
                  <a:cubicBezTo>
                    <a:pt x="0" y="307"/>
                    <a:pt x="16" y="316"/>
                    <a:pt x="34" y="316"/>
                  </a:cubicBezTo>
                  <a:cubicBezTo>
                    <a:pt x="56" y="316"/>
                    <a:pt x="71" y="293"/>
                    <a:pt x="76" y="286"/>
                  </a:cubicBezTo>
                  <a:cubicBezTo>
                    <a:pt x="88" y="262"/>
                    <a:pt x="96" y="219"/>
                    <a:pt x="97" y="215"/>
                  </a:cubicBezTo>
                  <a:lnTo>
                    <a:pt x="116" y="10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8" name="Freeform 14">
              <a:extLst>
                <a:ext uri="{FF2B5EF4-FFF2-40B4-BE49-F238E27FC236}">
                  <a16:creationId xmlns:a16="http://schemas.microsoft.com/office/drawing/2014/main" id="{8642D7DC-5422-4DE9-8180-8F243C7DE8C8}"/>
                </a:ext>
              </a:extLst>
            </p:cNvPr>
            <p:cNvSpPr>
              <a:spLocks noEditPoints="1"/>
            </p:cNvSpPr>
            <p:nvPr>
              <p:custDataLst>
                <p:tags r:id="rId11"/>
              </p:custDataLst>
            </p:nvPr>
          </p:nvSpPr>
          <p:spPr bwMode="auto">
            <a:xfrm>
              <a:off x="3017837" y="2540000"/>
              <a:ext cx="88900" cy="79375"/>
            </a:xfrm>
            <a:custGeom>
              <a:avLst/>
              <a:gdLst>
                <a:gd name="T0" fmla="*/ 60 w 381"/>
                <a:gd name="T1" fmla="*/ 302 h 340"/>
                <a:gd name="T2" fmla="*/ 14 w 381"/>
                <a:gd name="T3" fmla="*/ 325 h 340"/>
                <a:gd name="T4" fmla="*/ 0 w 381"/>
                <a:gd name="T5" fmla="*/ 334 h 340"/>
                <a:gd name="T6" fmla="*/ 14 w 381"/>
                <a:gd name="T7" fmla="*/ 340 h 340"/>
                <a:gd name="T8" fmla="*/ 179 w 381"/>
                <a:gd name="T9" fmla="*/ 340 h 340"/>
                <a:gd name="T10" fmla="*/ 381 w 381"/>
                <a:gd name="T11" fmla="*/ 126 h 340"/>
                <a:gd name="T12" fmla="*/ 264 w 381"/>
                <a:gd name="T13" fmla="*/ 0 h 340"/>
                <a:gd name="T14" fmla="*/ 97 w 381"/>
                <a:gd name="T15" fmla="*/ 0 h 340"/>
                <a:gd name="T16" fmla="*/ 82 w 381"/>
                <a:gd name="T17" fmla="*/ 9 h 340"/>
                <a:gd name="T18" fmla="*/ 96 w 381"/>
                <a:gd name="T19" fmla="*/ 15 h 340"/>
                <a:gd name="T20" fmla="*/ 118 w 381"/>
                <a:gd name="T21" fmla="*/ 16 h 340"/>
                <a:gd name="T22" fmla="*/ 129 w 381"/>
                <a:gd name="T23" fmla="*/ 24 h 340"/>
                <a:gd name="T24" fmla="*/ 127 w 381"/>
                <a:gd name="T25" fmla="*/ 34 h 340"/>
                <a:gd name="T26" fmla="*/ 60 w 381"/>
                <a:gd name="T27" fmla="*/ 302 h 340"/>
                <a:gd name="T28" fmla="*/ 168 w 381"/>
                <a:gd name="T29" fmla="*/ 34 h 340"/>
                <a:gd name="T30" fmla="*/ 194 w 381"/>
                <a:gd name="T31" fmla="*/ 15 h 340"/>
                <a:gd name="T32" fmla="*/ 248 w 381"/>
                <a:gd name="T33" fmla="*/ 15 h 340"/>
                <a:gd name="T34" fmla="*/ 338 w 381"/>
                <a:gd name="T35" fmla="*/ 108 h 340"/>
                <a:gd name="T36" fmla="*/ 286 w 381"/>
                <a:gd name="T37" fmla="*/ 269 h 340"/>
                <a:gd name="T38" fmla="*/ 170 w 381"/>
                <a:gd name="T39" fmla="*/ 325 h 340"/>
                <a:gd name="T40" fmla="*/ 114 w 381"/>
                <a:gd name="T41" fmla="*/ 325 h 340"/>
                <a:gd name="T42" fmla="*/ 103 w 381"/>
                <a:gd name="T43" fmla="*/ 325 h 340"/>
                <a:gd name="T44" fmla="*/ 97 w 381"/>
                <a:gd name="T45" fmla="*/ 320 h 340"/>
                <a:gd name="T46" fmla="*/ 99 w 381"/>
                <a:gd name="T47" fmla="*/ 308 h 340"/>
                <a:gd name="T48" fmla="*/ 168 w 381"/>
                <a:gd name="T49" fmla="*/ 34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1" h="340">
                  <a:moveTo>
                    <a:pt x="60" y="302"/>
                  </a:moveTo>
                  <a:cubicBezTo>
                    <a:pt x="55" y="321"/>
                    <a:pt x="54" y="325"/>
                    <a:pt x="14" y="325"/>
                  </a:cubicBezTo>
                  <a:cubicBezTo>
                    <a:pt x="6" y="325"/>
                    <a:pt x="0" y="325"/>
                    <a:pt x="0" y="334"/>
                  </a:cubicBezTo>
                  <a:cubicBezTo>
                    <a:pt x="0" y="340"/>
                    <a:pt x="5" y="340"/>
                    <a:pt x="14" y="340"/>
                  </a:cubicBezTo>
                  <a:lnTo>
                    <a:pt x="179" y="340"/>
                  </a:lnTo>
                  <a:cubicBezTo>
                    <a:pt x="283" y="340"/>
                    <a:pt x="381" y="235"/>
                    <a:pt x="381" y="126"/>
                  </a:cubicBezTo>
                  <a:cubicBezTo>
                    <a:pt x="381" y="56"/>
                    <a:pt x="339" y="0"/>
                    <a:pt x="264" y="0"/>
                  </a:cubicBezTo>
                  <a:lnTo>
                    <a:pt x="97" y="0"/>
                  </a:lnTo>
                  <a:cubicBezTo>
                    <a:pt x="87" y="0"/>
                    <a:pt x="82" y="0"/>
                    <a:pt x="82" y="9"/>
                  </a:cubicBezTo>
                  <a:cubicBezTo>
                    <a:pt x="82" y="15"/>
                    <a:pt x="86" y="15"/>
                    <a:pt x="96" y="15"/>
                  </a:cubicBezTo>
                  <a:cubicBezTo>
                    <a:pt x="103" y="15"/>
                    <a:pt x="112" y="16"/>
                    <a:pt x="118" y="16"/>
                  </a:cubicBezTo>
                  <a:cubicBezTo>
                    <a:pt x="126" y="17"/>
                    <a:pt x="129" y="19"/>
                    <a:pt x="129" y="24"/>
                  </a:cubicBezTo>
                  <a:cubicBezTo>
                    <a:pt x="129" y="26"/>
                    <a:pt x="128" y="28"/>
                    <a:pt x="127" y="34"/>
                  </a:cubicBezTo>
                  <a:lnTo>
                    <a:pt x="60" y="302"/>
                  </a:lnTo>
                  <a:close/>
                  <a:moveTo>
                    <a:pt x="168" y="34"/>
                  </a:moveTo>
                  <a:cubicBezTo>
                    <a:pt x="172" y="17"/>
                    <a:pt x="173" y="15"/>
                    <a:pt x="194" y="15"/>
                  </a:cubicBezTo>
                  <a:lnTo>
                    <a:pt x="248" y="15"/>
                  </a:lnTo>
                  <a:cubicBezTo>
                    <a:pt x="297" y="15"/>
                    <a:pt x="338" y="42"/>
                    <a:pt x="338" y="108"/>
                  </a:cubicBezTo>
                  <a:cubicBezTo>
                    <a:pt x="338" y="132"/>
                    <a:pt x="328" y="214"/>
                    <a:pt x="286" y="269"/>
                  </a:cubicBezTo>
                  <a:cubicBezTo>
                    <a:pt x="271" y="287"/>
                    <a:pt x="232" y="325"/>
                    <a:pt x="170" y="325"/>
                  </a:cubicBezTo>
                  <a:lnTo>
                    <a:pt x="114" y="325"/>
                  </a:lnTo>
                  <a:cubicBezTo>
                    <a:pt x="107" y="325"/>
                    <a:pt x="106" y="325"/>
                    <a:pt x="103" y="325"/>
                  </a:cubicBezTo>
                  <a:cubicBezTo>
                    <a:pt x="98" y="324"/>
                    <a:pt x="97" y="324"/>
                    <a:pt x="97" y="320"/>
                  </a:cubicBezTo>
                  <a:cubicBezTo>
                    <a:pt x="97" y="318"/>
                    <a:pt x="97" y="317"/>
                    <a:pt x="99" y="308"/>
                  </a:cubicBezTo>
                  <a:lnTo>
                    <a:pt x="168" y="3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9" name="Freeform 15">
              <a:extLst>
                <a:ext uri="{FF2B5EF4-FFF2-40B4-BE49-F238E27FC236}">
                  <a16:creationId xmlns:a16="http://schemas.microsoft.com/office/drawing/2014/main" id="{841F1D48-C3E9-4807-B475-63C2A5C89D53}"/>
                </a:ext>
              </a:extLst>
            </p:cNvPr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117850" y="2566988"/>
              <a:ext cx="65088" cy="53975"/>
            </a:xfrm>
            <a:custGeom>
              <a:avLst/>
              <a:gdLst>
                <a:gd name="T0" fmla="*/ 196 w 284"/>
                <a:gd name="T1" fmla="*/ 189 h 227"/>
                <a:gd name="T2" fmla="*/ 196 w 284"/>
                <a:gd name="T3" fmla="*/ 227 h 227"/>
                <a:gd name="T4" fmla="*/ 284 w 284"/>
                <a:gd name="T5" fmla="*/ 224 h 227"/>
                <a:gd name="T6" fmla="*/ 284 w 284"/>
                <a:gd name="T7" fmla="*/ 201 h 227"/>
                <a:gd name="T8" fmla="*/ 250 w 284"/>
                <a:gd name="T9" fmla="*/ 182 h 227"/>
                <a:gd name="T10" fmla="*/ 250 w 284"/>
                <a:gd name="T11" fmla="*/ 0 h 227"/>
                <a:gd name="T12" fmla="*/ 159 w 284"/>
                <a:gd name="T13" fmla="*/ 4 h 227"/>
                <a:gd name="T14" fmla="*/ 159 w 284"/>
                <a:gd name="T15" fmla="*/ 28 h 227"/>
                <a:gd name="T16" fmla="*/ 193 w 284"/>
                <a:gd name="T17" fmla="*/ 47 h 227"/>
                <a:gd name="T18" fmla="*/ 193 w 284"/>
                <a:gd name="T19" fmla="*/ 142 h 227"/>
                <a:gd name="T20" fmla="*/ 131 w 284"/>
                <a:gd name="T21" fmla="*/ 210 h 227"/>
                <a:gd name="T22" fmla="*/ 91 w 284"/>
                <a:gd name="T23" fmla="*/ 170 h 227"/>
                <a:gd name="T24" fmla="*/ 91 w 284"/>
                <a:gd name="T25" fmla="*/ 0 h 227"/>
                <a:gd name="T26" fmla="*/ 0 w 284"/>
                <a:gd name="T27" fmla="*/ 4 h 227"/>
                <a:gd name="T28" fmla="*/ 0 w 284"/>
                <a:gd name="T29" fmla="*/ 28 h 227"/>
                <a:gd name="T30" fmla="*/ 35 w 284"/>
                <a:gd name="T31" fmla="*/ 47 h 227"/>
                <a:gd name="T32" fmla="*/ 35 w 284"/>
                <a:gd name="T33" fmla="*/ 163 h 227"/>
                <a:gd name="T34" fmla="*/ 124 w 284"/>
                <a:gd name="T35" fmla="*/ 227 h 227"/>
                <a:gd name="T36" fmla="*/ 196 w 284"/>
                <a:gd name="T37" fmla="*/ 189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4" h="227">
                  <a:moveTo>
                    <a:pt x="196" y="189"/>
                  </a:moveTo>
                  <a:lnTo>
                    <a:pt x="196" y="227"/>
                  </a:lnTo>
                  <a:lnTo>
                    <a:pt x="284" y="224"/>
                  </a:lnTo>
                  <a:lnTo>
                    <a:pt x="284" y="201"/>
                  </a:lnTo>
                  <a:cubicBezTo>
                    <a:pt x="254" y="201"/>
                    <a:pt x="250" y="201"/>
                    <a:pt x="250" y="182"/>
                  </a:cubicBezTo>
                  <a:lnTo>
                    <a:pt x="250" y="0"/>
                  </a:lnTo>
                  <a:lnTo>
                    <a:pt x="159" y="4"/>
                  </a:lnTo>
                  <a:lnTo>
                    <a:pt x="159" y="28"/>
                  </a:lnTo>
                  <a:cubicBezTo>
                    <a:pt x="190" y="28"/>
                    <a:pt x="193" y="28"/>
                    <a:pt x="193" y="47"/>
                  </a:cubicBezTo>
                  <a:lnTo>
                    <a:pt x="193" y="142"/>
                  </a:lnTo>
                  <a:cubicBezTo>
                    <a:pt x="193" y="183"/>
                    <a:pt x="168" y="210"/>
                    <a:pt x="131" y="210"/>
                  </a:cubicBezTo>
                  <a:cubicBezTo>
                    <a:pt x="93" y="210"/>
                    <a:pt x="91" y="197"/>
                    <a:pt x="91" y="170"/>
                  </a:cubicBezTo>
                  <a:lnTo>
                    <a:pt x="91" y="0"/>
                  </a:lnTo>
                  <a:lnTo>
                    <a:pt x="0" y="4"/>
                  </a:lnTo>
                  <a:lnTo>
                    <a:pt x="0" y="28"/>
                  </a:lnTo>
                  <a:cubicBezTo>
                    <a:pt x="31" y="28"/>
                    <a:pt x="35" y="28"/>
                    <a:pt x="35" y="47"/>
                  </a:cubicBezTo>
                  <a:lnTo>
                    <a:pt x="35" y="163"/>
                  </a:lnTo>
                  <a:cubicBezTo>
                    <a:pt x="35" y="216"/>
                    <a:pt x="75" y="227"/>
                    <a:pt x="124" y="227"/>
                  </a:cubicBezTo>
                  <a:cubicBezTo>
                    <a:pt x="137" y="227"/>
                    <a:pt x="173" y="227"/>
                    <a:pt x="196" y="18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0" name="Rectangle 16">
              <a:extLst>
                <a:ext uri="{FF2B5EF4-FFF2-40B4-BE49-F238E27FC236}">
                  <a16:creationId xmlns:a16="http://schemas.microsoft.com/office/drawing/2014/main" id="{A75B2CA2-67F6-4127-AF39-0883EB5CC9BC}"/>
                </a:ext>
              </a:extLst>
            </p:cNvPr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013075" y="2667000"/>
              <a:ext cx="173038" cy="476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17">
              <a:extLst>
                <a:ext uri="{FF2B5EF4-FFF2-40B4-BE49-F238E27FC236}">
                  <a16:creationId xmlns:a16="http://schemas.microsoft.com/office/drawing/2014/main" id="{4DF529A3-3A90-43FD-8FC7-C9F0A094EFB5}"/>
                </a:ext>
              </a:extLst>
            </p:cNvPr>
            <p:cNvSpPr>
              <a:spLocks noEditPoints="1"/>
            </p:cNvSpPr>
            <p:nvPr>
              <p:custDataLst>
                <p:tags r:id="rId14"/>
              </p:custDataLst>
            </p:nvPr>
          </p:nvSpPr>
          <p:spPr bwMode="auto">
            <a:xfrm>
              <a:off x="3033712" y="2698750"/>
              <a:ext cx="88900" cy="80963"/>
            </a:xfrm>
            <a:custGeom>
              <a:avLst/>
              <a:gdLst>
                <a:gd name="T0" fmla="*/ 59 w 381"/>
                <a:gd name="T1" fmla="*/ 301 h 340"/>
                <a:gd name="T2" fmla="*/ 14 w 381"/>
                <a:gd name="T3" fmla="*/ 325 h 340"/>
                <a:gd name="T4" fmla="*/ 0 w 381"/>
                <a:gd name="T5" fmla="*/ 334 h 340"/>
                <a:gd name="T6" fmla="*/ 14 w 381"/>
                <a:gd name="T7" fmla="*/ 340 h 340"/>
                <a:gd name="T8" fmla="*/ 179 w 381"/>
                <a:gd name="T9" fmla="*/ 340 h 340"/>
                <a:gd name="T10" fmla="*/ 381 w 381"/>
                <a:gd name="T11" fmla="*/ 126 h 340"/>
                <a:gd name="T12" fmla="*/ 263 w 381"/>
                <a:gd name="T13" fmla="*/ 0 h 340"/>
                <a:gd name="T14" fmla="*/ 96 w 381"/>
                <a:gd name="T15" fmla="*/ 0 h 340"/>
                <a:gd name="T16" fmla="*/ 81 w 381"/>
                <a:gd name="T17" fmla="*/ 9 h 340"/>
                <a:gd name="T18" fmla="*/ 95 w 381"/>
                <a:gd name="T19" fmla="*/ 15 h 340"/>
                <a:gd name="T20" fmla="*/ 117 w 381"/>
                <a:gd name="T21" fmla="*/ 16 h 340"/>
                <a:gd name="T22" fmla="*/ 128 w 381"/>
                <a:gd name="T23" fmla="*/ 24 h 340"/>
                <a:gd name="T24" fmla="*/ 126 w 381"/>
                <a:gd name="T25" fmla="*/ 33 h 340"/>
                <a:gd name="T26" fmla="*/ 59 w 381"/>
                <a:gd name="T27" fmla="*/ 301 h 340"/>
                <a:gd name="T28" fmla="*/ 167 w 381"/>
                <a:gd name="T29" fmla="*/ 34 h 340"/>
                <a:gd name="T30" fmla="*/ 194 w 381"/>
                <a:gd name="T31" fmla="*/ 15 h 340"/>
                <a:gd name="T32" fmla="*/ 247 w 381"/>
                <a:gd name="T33" fmla="*/ 15 h 340"/>
                <a:gd name="T34" fmla="*/ 337 w 381"/>
                <a:gd name="T35" fmla="*/ 107 h 340"/>
                <a:gd name="T36" fmla="*/ 285 w 381"/>
                <a:gd name="T37" fmla="*/ 268 h 340"/>
                <a:gd name="T38" fmla="*/ 170 w 381"/>
                <a:gd name="T39" fmla="*/ 325 h 340"/>
                <a:gd name="T40" fmla="*/ 113 w 381"/>
                <a:gd name="T41" fmla="*/ 325 h 340"/>
                <a:gd name="T42" fmla="*/ 102 w 381"/>
                <a:gd name="T43" fmla="*/ 324 h 340"/>
                <a:gd name="T44" fmla="*/ 96 w 381"/>
                <a:gd name="T45" fmla="*/ 319 h 340"/>
                <a:gd name="T46" fmla="*/ 98 w 381"/>
                <a:gd name="T47" fmla="*/ 308 h 340"/>
                <a:gd name="T48" fmla="*/ 167 w 381"/>
                <a:gd name="T49" fmla="*/ 34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1" h="340">
                  <a:moveTo>
                    <a:pt x="59" y="301"/>
                  </a:moveTo>
                  <a:cubicBezTo>
                    <a:pt x="54" y="321"/>
                    <a:pt x="53" y="325"/>
                    <a:pt x="14" y="325"/>
                  </a:cubicBezTo>
                  <a:cubicBezTo>
                    <a:pt x="5" y="325"/>
                    <a:pt x="0" y="325"/>
                    <a:pt x="0" y="334"/>
                  </a:cubicBezTo>
                  <a:cubicBezTo>
                    <a:pt x="0" y="340"/>
                    <a:pt x="4" y="340"/>
                    <a:pt x="14" y="340"/>
                  </a:cubicBezTo>
                  <a:lnTo>
                    <a:pt x="179" y="340"/>
                  </a:lnTo>
                  <a:cubicBezTo>
                    <a:pt x="282" y="340"/>
                    <a:pt x="381" y="235"/>
                    <a:pt x="381" y="126"/>
                  </a:cubicBezTo>
                  <a:cubicBezTo>
                    <a:pt x="381" y="55"/>
                    <a:pt x="338" y="0"/>
                    <a:pt x="263" y="0"/>
                  </a:cubicBezTo>
                  <a:lnTo>
                    <a:pt x="96" y="0"/>
                  </a:lnTo>
                  <a:cubicBezTo>
                    <a:pt x="86" y="0"/>
                    <a:pt x="81" y="0"/>
                    <a:pt x="81" y="9"/>
                  </a:cubicBezTo>
                  <a:cubicBezTo>
                    <a:pt x="81" y="15"/>
                    <a:pt x="85" y="15"/>
                    <a:pt x="95" y="15"/>
                  </a:cubicBezTo>
                  <a:cubicBezTo>
                    <a:pt x="102" y="15"/>
                    <a:pt x="111" y="16"/>
                    <a:pt x="117" y="16"/>
                  </a:cubicBezTo>
                  <a:cubicBezTo>
                    <a:pt x="125" y="17"/>
                    <a:pt x="128" y="19"/>
                    <a:pt x="128" y="24"/>
                  </a:cubicBezTo>
                  <a:cubicBezTo>
                    <a:pt x="128" y="26"/>
                    <a:pt x="127" y="27"/>
                    <a:pt x="126" y="33"/>
                  </a:cubicBezTo>
                  <a:lnTo>
                    <a:pt x="59" y="301"/>
                  </a:lnTo>
                  <a:close/>
                  <a:moveTo>
                    <a:pt x="167" y="34"/>
                  </a:moveTo>
                  <a:cubicBezTo>
                    <a:pt x="171" y="17"/>
                    <a:pt x="172" y="15"/>
                    <a:pt x="194" y="15"/>
                  </a:cubicBezTo>
                  <a:lnTo>
                    <a:pt x="247" y="15"/>
                  </a:lnTo>
                  <a:cubicBezTo>
                    <a:pt x="296" y="15"/>
                    <a:pt x="337" y="41"/>
                    <a:pt x="337" y="107"/>
                  </a:cubicBezTo>
                  <a:cubicBezTo>
                    <a:pt x="337" y="132"/>
                    <a:pt x="327" y="213"/>
                    <a:pt x="285" y="268"/>
                  </a:cubicBezTo>
                  <a:cubicBezTo>
                    <a:pt x="270" y="287"/>
                    <a:pt x="231" y="325"/>
                    <a:pt x="170" y="325"/>
                  </a:cubicBezTo>
                  <a:lnTo>
                    <a:pt x="113" y="325"/>
                  </a:lnTo>
                  <a:cubicBezTo>
                    <a:pt x="106" y="325"/>
                    <a:pt x="105" y="325"/>
                    <a:pt x="102" y="324"/>
                  </a:cubicBezTo>
                  <a:cubicBezTo>
                    <a:pt x="97" y="324"/>
                    <a:pt x="96" y="323"/>
                    <a:pt x="96" y="319"/>
                  </a:cubicBezTo>
                  <a:cubicBezTo>
                    <a:pt x="96" y="318"/>
                    <a:pt x="96" y="317"/>
                    <a:pt x="98" y="308"/>
                  </a:cubicBezTo>
                  <a:lnTo>
                    <a:pt x="167" y="3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18">
              <a:extLst>
                <a:ext uri="{FF2B5EF4-FFF2-40B4-BE49-F238E27FC236}">
                  <a16:creationId xmlns:a16="http://schemas.microsoft.com/office/drawing/2014/main" id="{E532FECB-28D9-4524-A364-AE03016B9FCA}"/>
                </a:ext>
              </a:extLst>
            </p:cNvPr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130550" y="2706688"/>
              <a:ext cx="36513" cy="74613"/>
            </a:xfrm>
            <a:custGeom>
              <a:avLst/>
              <a:gdLst>
                <a:gd name="T0" fmla="*/ 91 w 153"/>
                <a:gd name="T1" fmla="*/ 113 h 318"/>
                <a:gd name="T2" fmla="*/ 138 w 153"/>
                <a:gd name="T3" fmla="*/ 113 h 318"/>
                <a:gd name="T4" fmla="*/ 153 w 153"/>
                <a:gd name="T5" fmla="*/ 103 h 318"/>
                <a:gd name="T6" fmla="*/ 139 w 153"/>
                <a:gd name="T7" fmla="*/ 97 h 318"/>
                <a:gd name="T8" fmla="*/ 95 w 153"/>
                <a:gd name="T9" fmla="*/ 97 h 318"/>
                <a:gd name="T10" fmla="*/ 115 w 153"/>
                <a:gd name="T11" fmla="*/ 13 h 318"/>
                <a:gd name="T12" fmla="*/ 101 w 153"/>
                <a:gd name="T13" fmla="*/ 0 h 318"/>
                <a:gd name="T14" fmla="*/ 81 w 153"/>
                <a:gd name="T15" fmla="*/ 18 h 318"/>
                <a:gd name="T16" fmla="*/ 61 w 153"/>
                <a:gd name="T17" fmla="*/ 97 h 318"/>
                <a:gd name="T18" fmla="*/ 14 w 153"/>
                <a:gd name="T19" fmla="*/ 97 h 318"/>
                <a:gd name="T20" fmla="*/ 0 w 153"/>
                <a:gd name="T21" fmla="*/ 107 h 318"/>
                <a:gd name="T22" fmla="*/ 13 w 153"/>
                <a:gd name="T23" fmla="*/ 113 h 318"/>
                <a:gd name="T24" fmla="*/ 57 w 153"/>
                <a:gd name="T25" fmla="*/ 113 h 318"/>
                <a:gd name="T26" fmla="*/ 19 w 153"/>
                <a:gd name="T27" fmla="*/ 272 h 318"/>
                <a:gd name="T28" fmla="*/ 65 w 153"/>
                <a:gd name="T29" fmla="*/ 318 h 318"/>
                <a:gd name="T30" fmla="*/ 145 w 153"/>
                <a:gd name="T31" fmla="*/ 241 h 318"/>
                <a:gd name="T32" fmla="*/ 139 w 153"/>
                <a:gd name="T33" fmla="*/ 236 h 318"/>
                <a:gd name="T34" fmla="*/ 131 w 153"/>
                <a:gd name="T35" fmla="*/ 243 h 318"/>
                <a:gd name="T36" fmla="*/ 66 w 153"/>
                <a:gd name="T37" fmla="*/ 307 h 318"/>
                <a:gd name="T38" fmla="*/ 51 w 153"/>
                <a:gd name="T39" fmla="*/ 284 h 318"/>
                <a:gd name="T40" fmla="*/ 54 w 153"/>
                <a:gd name="T41" fmla="*/ 260 h 318"/>
                <a:gd name="T42" fmla="*/ 91 w 153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8">
                  <a:moveTo>
                    <a:pt x="91" y="113"/>
                  </a:moveTo>
                  <a:lnTo>
                    <a:pt x="138" y="113"/>
                  </a:lnTo>
                  <a:cubicBezTo>
                    <a:pt x="148" y="113"/>
                    <a:pt x="153" y="113"/>
                    <a:pt x="153" y="103"/>
                  </a:cubicBezTo>
                  <a:cubicBezTo>
                    <a:pt x="153" y="97"/>
                    <a:pt x="148" y="97"/>
                    <a:pt x="139" y="97"/>
                  </a:cubicBezTo>
                  <a:lnTo>
                    <a:pt x="95" y="97"/>
                  </a:lnTo>
                  <a:cubicBezTo>
                    <a:pt x="113" y="26"/>
                    <a:pt x="115" y="16"/>
                    <a:pt x="115" y="13"/>
                  </a:cubicBezTo>
                  <a:cubicBezTo>
                    <a:pt x="115" y="5"/>
                    <a:pt x="109" y="0"/>
                    <a:pt x="101" y="0"/>
                  </a:cubicBezTo>
                  <a:cubicBezTo>
                    <a:pt x="99" y="0"/>
                    <a:pt x="85" y="0"/>
                    <a:pt x="81" y="18"/>
                  </a:cubicBezTo>
                  <a:lnTo>
                    <a:pt x="61" y="97"/>
                  </a:lnTo>
                  <a:lnTo>
                    <a:pt x="14" y="97"/>
                  </a:lnTo>
                  <a:cubicBezTo>
                    <a:pt x="4" y="97"/>
                    <a:pt x="0" y="97"/>
                    <a:pt x="0" y="107"/>
                  </a:cubicBezTo>
                  <a:cubicBezTo>
                    <a:pt x="0" y="113"/>
                    <a:pt x="3" y="113"/>
                    <a:pt x="13" y="113"/>
                  </a:cubicBezTo>
                  <a:lnTo>
                    <a:pt x="57" y="113"/>
                  </a:lnTo>
                  <a:cubicBezTo>
                    <a:pt x="21" y="254"/>
                    <a:pt x="19" y="263"/>
                    <a:pt x="19" y="272"/>
                  </a:cubicBezTo>
                  <a:cubicBezTo>
                    <a:pt x="19" y="299"/>
                    <a:pt x="38" y="318"/>
                    <a:pt x="65" y="318"/>
                  </a:cubicBezTo>
                  <a:cubicBezTo>
                    <a:pt x="116" y="318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4" y="236"/>
                    <a:pt x="134" y="237"/>
                    <a:pt x="131" y="243"/>
                  </a:cubicBezTo>
                  <a:cubicBezTo>
                    <a:pt x="110" y="295"/>
                    <a:pt x="83" y="307"/>
                    <a:pt x="66" y="307"/>
                  </a:cubicBezTo>
                  <a:cubicBezTo>
                    <a:pt x="56" y="307"/>
                    <a:pt x="51" y="300"/>
                    <a:pt x="51" y="284"/>
                  </a:cubicBezTo>
                  <a:cubicBezTo>
                    <a:pt x="51" y="272"/>
                    <a:pt x="52" y="268"/>
                    <a:pt x="54" y="260"/>
                  </a:cubicBezTo>
                  <a:lnTo>
                    <a:pt x="91" y="1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19">
              <a:extLst>
                <a:ext uri="{FF2B5EF4-FFF2-40B4-BE49-F238E27FC236}">
                  <a16:creationId xmlns:a16="http://schemas.microsoft.com/office/drawing/2014/main" id="{77E1033B-CE97-4279-842F-9D5F65CC8B05}"/>
                </a:ext>
              </a:extLst>
            </p:cNvPr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2755900" y="2855913"/>
              <a:ext cx="77788" cy="77788"/>
            </a:xfrm>
            <a:custGeom>
              <a:avLst/>
              <a:gdLst>
                <a:gd name="T0" fmla="*/ 176 w 332"/>
                <a:gd name="T1" fmla="*/ 176 h 332"/>
                <a:gd name="T2" fmla="*/ 316 w 332"/>
                <a:gd name="T3" fmla="*/ 176 h 332"/>
                <a:gd name="T4" fmla="*/ 332 w 332"/>
                <a:gd name="T5" fmla="*/ 166 h 332"/>
                <a:gd name="T6" fmla="*/ 316 w 332"/>
                <a:gd name="T7" fmla="*/ 156 h 332"/>
                <a:gd name="T8" fmla="*/ 176 w 332"/>
                <a:gd name="T9" fmla="*/ 156 h 332"/>
                <a:gd name="T10" fmla="*/ 176 w 332"/>
                <a:gd name="T11" fmla="*/ 17 h 332"/>
                <a:gd name="T12" fmla="*/ 166 w 332"/>
                <a:gd name="T13" fmla="*/ 0 h 332"/>
                <a:gd name="T14" fmla="*/ 157 w 332"/>
                <a:gd name="T15" fmla="*/ 17 h 332"/>
                <a:gd name="T16" fmla="*/ 157 w 332"/>
                <a:gd name="T17" fmla="*/ 156 h 332"/>
                <a:gd name="T18" fmla="*/ 17 w 332"/>
                <a:gd name="T19" fmla="*/ 156 h 332"/>
                <a:gd name="T20" fmla="*/ 0 w 332"/>
                <a:gd name="T21" fmla="*/ 166 h 332"/>
                <a:gd name="T22" fmla="*/ 17 w 332"/>
                <a:gd name="T23" fmla="*/ 176 h 332"/>
                <a:gd name="T24" fmla="*/ 157 w 332"/>
                <a:gd name="T25" fmla="*/ 176 h 332"/>
                <a:gd name="T26" fmla="*/ 157 w 332"/>
                <a:gd name="T27" fmla="*/ 316 h 332"/>
                <a:gd name="T28" fmla="*/ 166 w 332"/>
                <a:gd name="T29" fmla="*/ 332 h 332"/>
                <a:gd name="T30" fmla="*/ 176 w 332"/>
                <a:gd name="T31" fmla="*/ 316 h 332"/>
                <a:gd name="T32" fmla="*/ 176 w 332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2" h="332">
                  <a:moveTo>
                    <a:pt x="176" y="176"/>
                  </a:moveTo>
                  <a:lnTo>
                    <a:pt x="316" y="176"/>
                  </a:lnTo>
                  <a:cubicBezTo>
                    <a:pt x="323" y="176"/>
                    <a:pt x="332" y="176"/>
                    <a:pt x="332" y="166"/>
                  </a:cubicBezTo>
                  <a:cubicBezTo>
                    <a:pt x="332" y="156"/>
                    <a:pt x="323" y="156"/>
                    <a:pt x="316" y="156"/>
                  </a:cubicBezTo>
                  <a:lnTo>
                    <a:pt x="176" y="156"/>
                  </a:lnTo>
                  <a:lnTo>
                    <a:pt x="176" y="17"/>
                  </a:lnTo>
                  <a:cubicBezTo>
                    <a:pt x="176" y="10"/>
                    <a:pt x="176" y="0"/>
                    <a:pt x="166" y="0"/>
                  </a:cubicBezTo>
                  <a:cubicBezTo>
                    <a:pt x="157" y="0"/>
                    <a:pt x="157" y="10"/>
                    <a:pt x="157" y="17"/>
                  </a:cubicBezTo>
                  <a:lnTo>
                    <a:pt x="157" y="156"/>
                  </a:lnTo>
                  <a:lnTo>
                    <a:pt x="17" y="156"/>
                  </a:lnTo>
                  <a:cubicBezTo>
                    <a:pt x="10" y="156"/>
                    <a:pt x="0" y="156"/>
                    <a:pt x="0" y="166"/>
                  </a:cubicBezTo>
                  <a:cubicBezTo>
                    <a:pt x="0" y="176"/>
                    <a:pt x="10" y="176"/>
                    <a:pt x="17" y="176"/>
                  </a:cubicBezTo>
                  <a:lnTo>
                    <a:pt x="157" y="176"/>
                  </a:lnTo>
                  <a:lnTo>
                    <a:pt x="157" y="316"/>
                  </a:lnTo>
                  <a:cubicBezTo>
                    <a:pt x="157" y="323"/>
                    <a:pt x="157" y="332"/>
                    <a:pt x="166" y="332"/>
                  </a:cubicBezTo>
                  <a:cubicBezTo>
                    <a:pt x="176" y="332"/>
                    <a:pt x="176" y="323"/>
                    <a:pt x="176" y="316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20">
              <a:extLst>
                <a:ext uri="{FF2B5EF4-FFF2-40B4-BE49-F238E27FC236}">
                  <a16:creationId xmlns:a16="http://schemas.microsoft.com/office/drawing/2014/main" id="{7B7523BB-D7AD-4D1C-B7CA-21A2462BC36D}"/>
                </a:ext>
              </a:extLst>
            </p:cNvPr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2876550" y="2836863"/>
              <a:ext cx="26988" cy="117475"/>
            </a:xfrm>
            <a:custGeom>
              <a:avLst/>
              <a:gdLst>
                <a:gd name="T0" fmla="*/ 116 w 116"/>
                <a:gd name="T1" fmla="*/ 493 h 498"/>
                <a:gd name="T2" fmla="*/ 107 w 116"/>
                <a:gd name="T3" fmla="*/ 482 h 498"/>
                <a:gd name="T4" fmla="*/ 29 w 116"/>
                <a:gd name="T5" fmla="*/ 249 h 498"/>
                <a:gd name="T6" fmla="*/ 109 w 116"/>
                <a:gd name="T7" fmla="*/ 13 h 498"/>
                <a:gd name="T8" fmla="*/ 116 w 116"/>
                <a:gd name="T9" fmla="*/ 5 h 498"/>
                <a:gd name="T10" fmla="*/ 111 w 116"/>
                <a:gd name="T11" fmla="*/ 0 h 498"/>
                <a:gd name="T12" fmla="*/ 31 w 116"/>
                <a:gd name="T13" fmla="*/ 97 h 498"/>
                <a:gd name="T14" fmla="*/ 0 w 116"/>
                <a:gd name="T15" fmla="*/ 249 h 498"/>
                <a:gd name="T16" fmla="*/ 33 w 116"/>
                <a:gd name="T17" fmla="*/ 405 h 498"/>
                <a:gd name="T18" fmla="*/ 111 w 116"/>
                <a:gd name="T19" fmla="*/ 498 h 498"/>
                <a:gd name="T20" fmla="*/ 116 w 116"/>
                <a:gd name="T21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493"/>
                  </a:moveTo>
                  <a:cubicBezTo>
                    <a:pt x="116" y="492"/>
                    <a:pt x="116" y="491"/>
                    <a:pt x="107" y="482"/>
                  </a:cubicBezTo>
                  <a:cubicBezTo>
                    <a:pt x="45" y="420"/>
                    <a:pt x="29" y="325"/>
                    <a:pt x="29" y="249"/>
                  </a:cubicBezTo>
                  <a:cubicBezTo>
                    <a:pt x="29" y="162"/>
                    <a:pt x="48" y="76"/>
                    <a:pt x="109" y="13"/>
                  </a:cubicBezTo>
                  <a:cubicBezTo>
                    <a:pt x="116" y="7"/>
                    <a:pt x="116" y="6"/>
                    <a:pt x="116" y="5"/>
                  </a:cubicBezTo>
                  <a:cubicBezTo>
                    <a:pt x="116" y="1"/>
                    <a:pt x="114" y="0"/>
                    <a:pt x="111" y="0"/>
                  </a:cubicBezTo>
                  <a:cubicBezTo>
                    <a:pt x="106" y="0"/>
                    <a:pt x="61" y="34"/>
                    <a:pt x="31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5" y="348"/>
                    <a:pt x="33" y="405"/>
                  </a:cubicBezTo>
                  <a:cubicBezTo>
                    <a:pt x="63" y="466"/>
                    <a:pt x="106" y="498"/>
                    <a:pt x="111" y="498"/>
                  </a:cubicBezTo>
                  <a:cubicBezTo>
                    <a:pt x="114" y="498"/>
                    <a:pt x="116" y="497"/>
                    <a:pt x="116" y="4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21">
              <a:extLst>
                <a:ext uri="{FF2B5EF4-FFF2-40B4-BE49-F238E27FC236}">
                  <a16:creationId xmlns:a16="http://schemas.microsoft.com/office/drawing/2014/main" id="{0FE50984-8818-49B1-B34D-FF210CE15FEC}"/>
                </a:ext>
              </a:extLst>
            </p:cNvPr>
            <p:cNvSpPr>
              <a:spLocks noEditPoints="1"/>
            </p:cNvSpPr>
            <p:nvPr>
              <p:custDataLst>
                <p:tags r:id="rId18"/>
              </p:custDataLst>
            </p:nvPr>
          </p:nvSpPr>
          <p:spPr bwMode="auto">
            <a:xfrm>
              <a:off x="2914650" y="2873375"/>
              <a:ext cx="53975" cy="76200"/>
            </a:xfrm>
            <a:custGeom>
              <a:avLst/>
              <a:gdLst>
                <a:gd name="T0" fmla="*/ 2 w 236"/>
                <a:gd name="T1" fmla="*/ 307 h 329"/>
                <a:gd name="T2" fmla="*/ 0 w 236"/>
                <a:gd name="T3" fmla="*/ 315 h 329"/>
                <a:gd name="T4" fmla="*/ 14 w 236"/>
                <a:gd name="T5" fmla="*/ 329 h 329"/>
                <a:gd name="T6" fmla="*/ 32 w 236"/>
                <a:gd name="T7" fmla="*/ 318 h 329"/>
                <a:gd name="T8" fmla="*/ 64 w 236"/>
                <a:gd name="T9" fmla="*/ 193 h 329"/>
                <a:gd name="T10" fmla="*/ 113 w 236"/>
                <a:gd name="T11" fmla="*/ 226 h 329"/>
                <a:gd name="T12" fmla="*/ 236 w 236"/>
                <a:gd name="T13" fmla="*/ 82 h 329"/>
                <a:gd name="T14" fmla="*/ 166 w 236"/>
                <a:gd name="T15" fmla="*/ 0 h 329"/>
                <a:gd name="T16" fmla="*/ 51 w 236"/>
                <a:gd name="T17" fmla="*/ 111 h 329"/>
                <a:gd name="T18" fmla="*/ 2 w 236"/>
                <a:gd name="T19" fmla="*/ 307 h 329"/>
                <a:gd name="T20" fmla="*/ 113 w 236"/>
                <a:gd name="T21" fmla="*/ 215 h 329"/>
                <a:gd name="T22" fmla="*/ 70 w 236"/>
                <a:gd name="T23" fmla="*/ 171 h 329"/>
                <a:gd name="T24" fmla="*/ 74 w 236"/>
                <a:gd name="T25" fmla="*/ 152 h 329"/>
                <a:gd name="T26" fmla="*/ 104 w 236"/>
                <a:gd name="T27" fmla="*/ 59 h 329"/>
                <a:gd name="T28" fmla="*/ 165 w 236"/>
                <a:gd name="T29" fmla="*/ 11 h 329"/>
                <a:gd name="T30" fmla="*/ 200 w 236"/>
                <a:gd name="T31" fmla="*/ 60 h 329"/>
                <a:gd name="T32" fmla="*/ 172 w 236"/>
                <a:gd name="T33" fmla="*/ 168 h 329"/>
                <a:gd name="T34" fmla="*/ 113 w 236"/>
                <a:gd name="T35" fmla="*/ 21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6" h="329">
                  <a:moveTo>
                    <a:pt x="2" y="307"/>
                  </a:moveTo>
                  <a:cubicBezTo>
                    <a:pt x="0" y="313"/>
                    <a:pt x="0" y="314"/>
                    <a:pt x="0" y="315"/>
                  </a:cubicBezTo>
                  <a:cubicBezTo>
                    <a:pt x="0" y="323"/>
                    <a:pt x="6" y="329"/>
                    <a:pt x="14" y="329"/>
                  </a:cubicBezTo>
                  <a:cubicBezTo>
                    <a:pt x="25" y="329"/>
                    <a:pt x="31" y="320"/>
                    <a:pt x="32" y="318"/>
                  </a:cubicBezTo>
                  <a:cubicBezTo>
                    <a:pt x="34" y="314"/>
                    <a:pt x="50" y="247"/>
                    <a:pt x="64" y="193"/>
                  </a:cubicBezTo>
                  <a:cubicBezTo>
                    <a:pt x="74" y="213"/>
                    <a:pt x="90" y="226"/>
                    <a:pt x="113" y="226"/>
                  </a:cubicBezTo>
                  <a:cubicBezTo>
                    <a:pt x="171" y="226"/>
                    <a:pt x="236" y="156"/>
                    <a:pt x="236" y="82"/>
                  </a:cubicBezTo>
                  <a:cubicBezTo>
                    <a:pt x="236" y="29"/>
                    <a:pt x="203" y="0"/>
                    <a:pt x="166" y="0"/>
                  </a:cubicBezTo>
                  <a:cubicBezTo>
                    <a:pt x="118" y="0"/>
                    <a:pt x="66" y="50"/>
                    <a:pt x="51" y="111"/>
                  </a:cubicBezTo>
                  <a:lnTo>
                    <a:pt x="2" y="307"/>
                  </a:lnTo>
                  <a:close/>
                  <a:moveTo>
                    <a:pt x="113" y="215"/>
                  </a:moveTo>
                  <a:cubicBezTo>
                    <a:pt x="78" y="215"/>
                    <a:pt x="70" y="175"/>
                    <a:pt x="70" y="171"/>
                  </a:cubicBezTo>
                  <a:cubicBezTo>
                    <a:pt x="70" y="169"/>
                    <a:pt x="72" y="159"/>
                    <a:pt x="74" y="152"/>
                  </a:cubicBezTo>
                  <a:cubicBezTo>
                    <a:pt x="88" y="97"/>
                    <a:pt x="93" y="79"/>
                    <a:pt x="104" y="59"/>
                  </a:cubicBezTo>
                  <a:cubicBezTo>
                    <a:pt x="125" y="22"/>
                    <a:pt x="150" y="11"/>
                    <a:pt x="165" y="11"/>
                  </a:cubicBezTo>
                  <a:cubicBezTo>
                    <a:pt x="184" y="11"/>
                    <a:pt x="200" y="26"/>
                    <a:pt x="200" y="60"/>
                  </a:cubicBezTo>
                  <a:cubicBezTo>
                    <a:pt x="200" y="88"/>
                    <a:pt x="185" y="144"/>
                    <a:pt x="172" y="168"/>
                  </a:cubicBezTo>
                  <a:cubicBezTo>
                    <a:pt x="155" y="199"/>
                    <a:pt x="132" y="215"/>
                    <a:pt x="113" y="21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22">
              <a:extLst>
                <a:ext uri="{FF2B5EF4-FFF2-40B4-BE49-F238E27FC236}">
                  <a16:creationId xmlns:a16="http://schemas.microsoft.com/office/drawing/2014/main" id="{980C7F1D-55DC-4CA1-83AB-52C242B53F8F}"/>
                </a:ext>
              </a:extLst>
            </p:cNvPr>
            <p:cNvSpPr>
              <a:spLocks noEditPoints="1"/>
            </p:cNvSpPr>
            <p:nvPr>
              <p:custDataLst>
                <p:tags r:id="rId19"/>
              </p:custDataLst>
            </p:nvPr>
          </p:nvSpPr>
          <p:spPr bwMode="auto">
            <a:xfrm>
              <a:off x="2970212" y="2906713"/>
              <a:ext cx="46038" cy="50800"/>
            </a:xfrm>
            <a:custGeom>
              <a:avLst/>
              <a:gdLst>
                <a:gd name="T0" fmla="*/ 27 w 195"/>
                <a:gd name="T1" fmla="*/ 196 h 221"/>
                <a:gd name="T2" fmla="*/ 10 w 195"/>
                <a:gd name="T3" fmla="*/ 209 h 221"/>
                <a:gd name="T4" fmla="*/ 0 w 195"/>
                <a:gd name="T5" fmla="*/ 216 h 221"/>
                <a:gd name="T6" fmla="*/ 5 w 195"/>
                <a:gd name="T7" fmla="*/ 221 h 221"/>
                <a:gd name="T8" fmla="*/ 35 w 195"/>
                <a:gd name="T9" fmla="*/ 220 h 221"/>
                <a:gd name="T10" fmla="*/ 72 w 195"/>
                <a:gd name="T11" fmla="*/ 221 h 221"/>
                <a:gd name="T12" fmla="*/ 79 w 195"/>
                <a:gd name="T13" fmla="*/ 214 h 221"/>
                <a:gd name="T14" fmla="*/ 70 w 195"/>
                <a:gd name="T15" fmla="*/ 209 h 221"/>
                <a:gd name="T16" fmla="*/ 53 w 195"/>
                <a:gd name="T17" fmla="*/ 205 h 221"/>
                <a:gd name="T18" fmla="*/ 57 w 195"/>
                <a:gd name="T19" fmla="*/ 188 h 221"/>
                <a:gd name="T20" fmla="*/ 70 w 195"/>
                <a:gd name="T21" fmla="*/ 137 h 221"/>
                <a:gd name="T22" fmla="*/ 105 w 195"/>
                <a:gd name="T23" fmla="*/ 157 h 221"/>
                <a:gd name="T24" fmla="*/ 195 w 195"/>
                <a:gd name="T25" fmla="*/ 58 h 221"/>
                <a:gd name="T26" fmla="*/ 143 w 195"/>
                <a:gd name="T27" fmla="*/ 0 h 221"/>
                <a:gd name="T28" fmla="*/ 93 w 195"/>
                <a:gd name="T29" fmla="*/ 24 h 221"/>
                <a:gd name="T30" fmla="*/ 57 w 195"/>
                <a:gd name="T31" fmla="*/ 0 h 221"/>
                <a:gd name="T32" fmla="*/ 30 w 195"/>
                <a:gd name="T33" fmla="*/ 18 h 221"/>
                <a:gd name="T34" fmla="*/ 17 w 195"/>
                <a:gd name="T35" fmla="*/ 53 h 221"/>
                <a:gd name="T36" fmla="*/ 23 w 195"/>
                <a:gd name="T37" fmla="*/ 58 h 221"/>
                <a:gd name="T38" fmla="*/ 31 w 195"/>
                <a:gd name="T39" fmla="*/ 47 h 221"/>
                <a:gd name="T40" fmla="*/ 56 w 195"/>
                <a:gd name="T41" fmla="*/ 10 h 221"/>
                <a:gd name="T42" fmla="*/ 68 w 195"/>
                <a:gd name="T43" fmla="*/ 27 h 221"/>
                <a:gd name="T44" fmla="*/ 67 w 195"/>
                <a:gd name="T45" fmla="*/ 37 h 221"/>
                <a:gd name="T46" fmla="*/ 27 w 195"/>
                <a:gd name="T47" fmla="*/ 196 h 221"/>
                <a:gd name="T48" fmla="*/ 93 w 195"/>
                <a:gd name="T49" fmla="*/ 42 h 221"/>
                <a:gd name="T50" fmla="*/ 142 w 195"/>
                <a:gd name="T51" fmla="*/ 10 h 221"/>
                <a:gd name="T52" fmla="*/ 167 w 195"/>
                <a:gd name="T53" fmla="*/ 43 h 221"/>
                <a:gd name="T54" fmla="*/ 149 w 195"/>
                <a:gd name="T55" fmla="*/ 114 h 221"/>
                <a:gd name="T56" fmla="*/ 105 w 195"/>
                <a:gd name="T57" fmla="*/ 147 h 221"/>
                <a:gd name="T58" fmla="*/ 74 w 195"/>
                <a:gd name="T59" fmla="*/ 117 h 221"/>
                <a:gd name="T60" fmla="*/ 75 w 195"/>
                <a:gd name="T61" fmla="*/ 112 h 221"/>
                <a:gd name="T62" fmla="*/ 93 w 195"/>
                <a:gd name="T63" fmla="*/ 42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5" h="221">
                  <a:moveTo>
                    <a:pt x="27" y="196"/>
                  </a:moveTo>
                  <a:cubicBezTo>
                    <a:pt x="25" y="206"/>
                    <a:pt x="24" y="209"/>
                    <a:pt x="10" y="209"/>
                  </a:cubicBezTo>
                  <a:cubicBezTo>
                    <a:pt x="5" y="209"/>
                    <a:pt x="0" y="209"/>
                    <a:pt x="0" y="216"/>
                  </a:cubicBezTo>
                  <a:cubicBezTo>
                    <a:pt x="0" y="220"/>
                    <a:pt x="4" y="221"/>
                    <a:pt x="5" y="221"/>
                  </a:cubicBezTo>
                  <a:cubicBezTo>
                    <a:pt x="14" y="221"/>
                    <a:pt x="26" y="220"/>
                    <a:pt x="35" y="220"/>
                  </a:cubicBezTo>
                  <a:cubicBezTo>
                    <a:pt x="47" y="220"/>
                    <a:pt x="60" y="221"/>
                    <a:pt x="72" y="221"/>
                  </a:cubicBezTo>
                  <a:cubicBezTo>
                    <a:pt x="75" y="221"/>
                    <a:pt x="79" y="220"/>
                    <a:pt x="79" y="214"/>
                  </a:cubicBezTo>
                  <a:cubicBezTo>
                    <a:pt x="79" y="209"/>
                    <a:pt x="74" y="209"/>
                    <a:pt x="70" y="209"/>
                  </a:cubicBezTo>
                  <a:cubicBezTo>
                    <a:pt x="62" y="209"/>
                    <a:pt x="53" y="209"/>
                    <a:pt x="53" y="205"/>
                  </a:cubicBezTo>
                  <a:cubicBezTo>
                    <a:pt x="53" y="203"/>
                    <a:pt x="55" y="194"/>
                    <a:pt x="57" y="188"/>
                  </a:cubicBezTo>
                  <a:cubicBezTo>
                    <a:pt x="61" y="170"/>
                    <a:pt x="66" y="151"/>
                    <a:pt x="70" y="137"/>
                  </a:cubicBezTo>
                  <a:cubicBezTo>
                    <a:pt x="74" y="144"/>
                    <a:pt x="85" y="157"/>
                    <a:pt x="105" y="157"/>
                  </a:cubicBezTo>
                  <a:cubicBezTo>
                    <a:pt x="148" y="157"/>
                    <a:pt x="195" y="110"/>
                    <a:pt x="195" y="58"/>
                  </a:cubicBezTo>
                  <a:cubicBezTo>
                    <a:pt x="195" y="17"/>
                    <a:pt x="167" y="0"/>
                    <a:pt x="143" y="0"/>
                  </a:cubicBezTo>
                  <a:cubicBezTo>
                    <a:pt x="121" y="0"/>
                    <a:pt x="103" y="14"/>
                    <a:pt x="93" y="24"/>
                  </a:cubicBezTo>
                  <a:cubicBezTo>
                    <a:pt x="87" y="4"/>
                    <a:pt x="68" y="0"/>
                    <a:pt x="57" y="0"/>
                  </a:cubicBezTo>
                  <a:cubicBezTo>
                    <a:pt x="44" y="0"/>
                    <a:pt x="35" y="9"/>
                    <a:pt x="30" y="18"/>
                  </a:cubicBezTo>
                  <a:cubicBezTo>
                    <a:pt x="23" y="30"/>
                    <a:pt x="17" y="51"/>
                    <a:pt x="17" y="53"/>
                  </a:cubicBezTo>
                  <a:cubicBezTo>
                    <a:pt x="17" y="58"/>
                    <a:pt x="22" y="58"/>
                    <a:pt x="23" y="58"/>
                  </a:cubicBezTo>
                  <a:cubicBezTo>
                    <a:pt x="28" y="58"/>
                    <a:pt x="28" y="57"/>
                    <a:pt x="31" y="47"/>
                  </a:cubicBezTo>
                  <a:cubicBezTo>
                    <a:pt x="36" y="27"/>
                    <a:pt x="43" y="10"/>
                    <a:pt x="56" y="10"/>
                  </a:cubicBezTo>
                  <a:cubicBezTo>
                    <a:pt x="65" y="10"/>
                    <a:pt x="68" y="17"/>
                    <a:pt x="68" y="27"/>
                  </a:cubicBezTo>
                  <a:cubicBezTo>
                    <a:pt x="68" y="31"/>
                    <a:pt x="67" y="35"/>
                    <a:pt x="67" y="37"/>
                  </a:cubicBezTo>
                  <a:lnTo>
                    <a:pt x="27" y="196"/>
                  </a:lnTo>
                  <a:close/>
                  <a:moveTo>
                    <a:pt x="93" y="42"/>
                  </a:moveTo>
                  <a:cubicBezTo>
                    <a:pt x="113" y="15"/>
                    <a:pt x="131" y="10"/>
                    <a:pt x="142" y="10"/>
                  </a:cubicBezTo>
                  <a:cubicBezTo>
                    <a:pt x="155" y="10"/>
                    <a:pt x="167" y="20"/>
                    <a:pt x="167" y="43"/>
                  </a:cubicBezTo>
                  <a:cubicBezTo>
                    <a:pt x="167" y="58"/>
                    <a:pt x="159" y="93"/>
                    <a:pt x="149" y="114"/>
                  </a:cubicBezTo>
                  <a:cubicBezTo>
                    <a:pt x="140" y="131"/>
                    <a:pt x="123" y="147"/>
                    <a:pt x="105" y="147"/>
                  </a:cubicBezTo>
                  <a:cubicBezTo>
                    <a:pt x="81" y="147"/>
                    <a:pt x="74" y="120"/>
                    <a:pt x="74" y="117"/>
                  </a:cubicBezTo>
                  <a:cubicBezTo>
                    <a:pt x="74" y="116"/>
                    <a:pt x="75" y="113"/>
                    <a:pt x="75" y="112"/>
                  </a:cubicBezTo>
                  <a:lnTo>
                    <a:pt x="93" y="4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23">
              <a:extLst>
                <a:ext uri="{FF2B5EF4-FFF2-40B4-BE49-F238E27FC236}">
                  <a16:creationId xmlns:a16="http://schemas.microsoft.com/office/drawing/2014/main" id="{E8859E14-6564-4B39-B6CF-7FCBF3CB7FB1}"/>
                </a:ext>
              </a:extLst>
            </p:cNvPr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3060700" y="2892425"/>
              <a:ext cx="69850" cy="4763"/>
            </a:xfrm>
            <a:custGeom>
              <a:avLst/>
              <a:gdLst>
                <a:gd name="T0" fmla="*/ 287 w 305"/>
                <a:gd name="T1" fmla="*/ 20 h 20"/>
                <a:gd name="T2" fmla="*/ 305 w 305"/>
                <a:gd name="T3" fmla="*/ 10 h 20"/>
                <a:gd name="T4" fmla="*/ 287 w 305"/>
                <a:gd name="T5" fmla="*/ 0 h 20"/>
                <a:gd name="T6" fmla="*/ 18 w 305"/>
                <a:gd name="T7" fmla="*/ 0 h 20"/>
                <a:gd name="T8" fmla="*/ 0 w 305"/>
                <a:gd name="T9" fmla="*/ 10 h 20"/>
                <a:gd name="T10" fmla="*/ 18 w 305"/>
                <a:gd name="T11" fmla="*/ 20 h 20"/>
                <a:gd name="T12" fmla="*/ 287 w 305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5" h="20">
                  <a:moveTo>
                    <a:pt x="287" y="20"/>
                  </a:moveTo>
                  <a:cubicBezTo>
                    <a:pt x="296" y="20"/>
                    <a:pt x="305" y="20"/>
                    <a:pt x="305" y="10"/>
                  </a:cubicBezTo>
                  <a:cubicBezTo>
                    <a:pt x="305" y="0"/>
                    <a:pt x="296" y="0"/>
                    <a:pt x="287" y="0"/>
                  </a:cubicBezTo>
                  <a:lnTo>
                    <a:pt x="18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8" y="20"/>
                  </a:cubicBezTo>
                  <a:lnTo>
                    <a:pt x="287" y="2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24">
              <a:extLst>
                <a:ext uri="{FF2B5EF4-FFF2-40B4-BE49-F238E27FC236}">
                  <a16:creationId xmlns:a16="http://schemas.microsoft.com/office/drawing/2014/main" id="{095B8E45-669D-4639-8BB4-CEF569E49121}"/>
                </a:ext>
              </a:extLst>
            </p:cNvPr>
            <p:cNvSpPr>
              <a:spLocks noEditPoints="1"/>
            </p:cNvSpPr>
            <p:nvPr>
              <p:custDataLst>
                <p:tags r:id="rId21"/>
              </p:custDataLst>
            </p:nvPr>
          </p:nvSpPr>
          <p:spPr bwMode="auto">
            <a:xfrm>
              <a:off x="3170237" y="2873375"/>
              <a:ext cx="53975" cy="76200"/>
            </a:xfrm>
            <a:custGeom>
              <a:avLst/>
              <a:gdLst>
                <a:gd name="T0" fmla="*/ 2 w 235"/>
                <a:gd name="T1" fmla="*/ 307 h 329"/>
                <a:gd name="T2" fmla="*/ 0 w 235"/>
                <a:gd name="T3" fmla="*/ 315 h 329"/>
                <a:gd name="T4" fmla="*/ 14 w 235"/>
                <a:gd name="T5" fmla="*/ 329 h 329"/>
                <a:gd name="T6" fmla="*/ 31 w 235"/>
                <a:gd name="T7" fmla="*/ 318 h 329"/>
                <a:gd name="T8" fmla="*/ 63 w 235"/>
                <a:gd name="T9" fmla="*/ 193 h 329"/>
                <a:gd name="T10" fmla="*/ 113 w 235"/>
                <a:gd name="T11" fmla="*/ 226 h 329"/>
                <a:gd name="T12" fmla="*/ 235 w 235"/>
                <a:gd name="T13" fmla="*/ 82 h 329"/>
                <a:gd name="T14" fmla="*/ 166 w 235"/>
                <a:gd name="T15" fmla="*/ 0 h 329"/>
                <a:gd name="T16" fmla="*/ 50 w 235"/>
                <a:gd name="T17" fmla="*/ 111 h 329"/>
                <a:gd name="T18" fmla="*/ 2 w 235"/>
                <a:gd name="T19" fmla="*/ 307 h 329"/>
                <a:gd name="T20" fmla="*/ 112 w 235"/>
                <a:gd name="T21" fmla="*/ 215 h 329"/>
                <a:gd name="T22" fmla="*/ 69 w 235"/>
                <a:gd name="T23" fmla="*/ 171 h 329"/>
                <a:gd name="T24" fmla="*/ 73 w 235"/>
                <a:gd name="T25" fmla="*/ 152 h 329"/>
                <a:gd name="T26" fmla="*/ 103 w 235"/>
                <a:gd name="T27" fmla="*/ 59 h 329"/>
                <a:gd name="T28" fmla="*/ 165 w 235"/>
                <a:gd name="T29" fmla="*/ 11 h 329"/>
                <a:gd name="T30" fmla="*/ 199 w 235"/>
                <a:gd name="T31" fmla="*/ 60 h 329"/>
                <a:gd name="T32" fmla="*/ 172 w 235"/>
                <a:gd name="T33" fmla="*/ 168 h 329"/>
                <a:gd name="T34" fmla="*/ 112 w 235"/>
                <a:gd name="T35" fmla="*/ 21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" h="329">
                  <a:moveTo>
                    <a:pt x="2" y="307"/>
                  </a:moveTo>
                  <a:cubicBezTo>
                    <a:pt x="0" y="313"/>
                    <a:pt x="0" y="314"/>
                    <a:pt x="0" y="315"/>
                  </a:cubicBezTo>
                  <a:cubicBezTo>
                    <a:pt x="0" y="323"/>
                    <a:pt x="6" y="329"/>
                    <a:pt x="14" y="329"/>
                  </a:cubicBezTo>
                  <a:cubicBezTo>
                    <a:pt x="24" y="329"/>
                    <a:pt x="30" y="320"/>
                    <a:pt x="31" y="318"/>
                  </a:cubicBezTo>
                  <a:cubicBezTo>
                    <a:pt x="34" y="314"/>
                    <a:pt x="50" y="247"/>
                    <a:pt x="63" y="193"/>
                  </a:cubicBezTo>
                  <a:cubicBezTo>
                    <a:pt x="73" y="213"/>
                    <a:pt x="89" y="226"/>
                    <a:pt x="113" y="226"/>
                  </a:cubicBezTo>
                  <a:cubicBezTo>
                    <a:pt x="171" y="226"/>
                    <a:pt x="235" y="156"/>
                    <a:pt x="235" y="82"/>
                  </a:cubicBezTo>
                  <a:cubicBezTo>
                    <a:pt x="235" y="29"/>
                    <a:pt x="202" y="0"/>
                    <a:pt x="166" y="0"/>
                  </a:cubicBezTo>
                  <a:cubicBezTo>
                    <a:pt x="118" y="0"/>
                    <a:pt x="65" y="50"/>
                    <a:pt x="50" y="111"/>
                  </a:cubicBezTo>
                  <a:lnTo>
                    <a:pt x="2" y="307"/>
                  </a:lnTo>
                  <a:close/>
                  <a:moveTo>
                    <a:pt x="112" y="215"/>
                  </a:moveTo>
                  <a:cubicBezTo>
                    <a:pt x="77" y="215"/>
                    <a:pt x="69" y="175"/>
                    <a:pt x="69" y="171"/>
                  </a:cubicBezTo>
                  <a:cubicBezTo>
                    <a:pt x="69" y="169"/>
                    <a:pt x="72" y="159"/>
                    <a:pt x="73" y="152"/>
                  </a:cubicBezTo>
                  <a:cubicBezTo>
                    <a:pt x="87" y="97"/>
                    <a:pt x="92" y="79"/>
                    <a:pt x="103" y="59"/>
                  </a:cubicBezTo>
                  <a:cubicBezTo>
                    <a:pt x="125" y="22"/>
                    <a:pt x="150" y="11"/>
                    <a:pt x="165" y="11"/>
                  </a:cubicBezTo>
                  <a:cubicBezTo>
                    <a:pt x="184" y="11"/>
                    <a:pt x="199" y="26"/>
                    <a:pt x="199" y="60"/>
                  </a:cubicBezTo>
                  <a:cubicBezTo>
                    <a:pt x="199" y="88"/>
                    <a:pt x="185" y="144"/>
                    <a:pt x="172" y="168"/>
                  </a:cubicBezTo>
                  <a:cubicBezTo>
                    <a:pt x="155" y="199"/>
                    <a:pt x="131" y="215"/>
                    <a:pt x="112" y="21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25">
              <a:extLst>
                <a:ext uri="{FF2B5EF4-FFF2-40B4-BE49-F238E27FC236}">
                  <a16:creationId xmlns:a16="http://schemas.microsoft.com/office/drawing/2014/main" id="{C3ED4F61-0BA8-4A52-B64C-F9538C60E5C2}"/>
                </a:ext>
              </a:extLst>
            </p:cNvPr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3232150" y="2884488"/>
              <a:ext cx="42863" cy="74613"/>
            </a:xfrm>
            <a:custGeom>
              <a:avLst/>
              <a:gdLst>
                <a:gd name="T0" fmla="*/ 117 w 185"/>
                <a:gd name="T1" fmla="*/ 108 h 317"/>
                <a:gd name="T2" fmla="*/ 151 w 185"/>
                <a:gd name="T3" fmla="*/ 108 h 317"/>
                <a:gd name="T4" fmla="*/ 162 w 185"/>
                <a:gd name="T5" fmla="*/ 100 h 317"/>
                <a:gd name="T6" fmla="*/ 151 w 185"/>
                <a:gd name="T7" fmla="*/ 95 h 317"/>
                <a:gd name="T8" fmla="*/ 119 w 185"/>
                <a:gd name="T9" fmla="*/ 95 h 317"/>
                <a:gd name="T10" fmla="*/ 133 w 185"/>
                <a:gd name="T11" fmla="*/ 25 h 317"/>
                <a:gd name="T12" fmla="*/ 150 w 185"/>
                <a:gd name="T13" fmla="*/ 10 h 317"/>
                <a:gd name="T14" fmla="*/ 167 w 185"/>
                <a:gd name="T15" fmla="*/ 14 h 317"/>
                <a:gd name="T16" fmla="*/ 151 w 185"/>
                <a:gd name="T17" fmla="*/ 33 h 317"/>
                <a:gd name="T18" fmla="*/ 165 w 185"/>
                <a:gd name="T19" fmla="*/ 46 h 317"/>
                <a:gd name="T20" fmla="*/ 185 w 185"/>
                <a:gd name="T21" fmla="*/ 25 h 317"/>
                <a:gd name="T22" fmla="*/ 150 w 185"/>
                <a:gd name="T23" fmla="*/ 0 h 317"/>
                <a:gd name="T24" fmla="*/ 109 w 185"/>
                <a:gd name="T25" fmla="*/ 26 h 317"/>
                <a:gd name="T26" fmla="*/ 91 w 185"/>
                <a:gd name="T27" fmla="*/ 95 h 317"/>
                <a:gd name="T28" fmla="*/ 64 w 185"/>
                <a:gd name="T29" fmla="*/ 95 h 317"/>
                <a:gd name="T30" fmla="*/ 52 w 185"/>
                <a:gd name="T31" fmla="*/ 103 h 317"/>
                <a:gd name="T32" fmla="*/ 63 w 185"/>
                <a:gd name="T33" fmla="*/ 108 h 317"/>
                <a:gd name="T34" fmla="*/ 89 w 185"/>
                <a:gd name="T35" fmla="*/ 108 h 317"/>
                <a:gd name="T36" fmla="*/ 58 w 185"/>
                <a:gd name="T37" fmla="*/ 273 h 317"/>
                <a:gd name="T38" fmla="*/ 34 w 185"/>
                <a:gd name="T39" fmla="*/ 307 h 317"/>
                <a:gd name="T40" fmla="*/ 19 w 185"/>
                <a:gd name="T41" fmla="*/ 303 h 317"/>
                <a:gd name="T42" fmla="*/ 34 w 185"/>
                <a:gd name="T43" fmla="*/ 284 h 317"/>
                <a:gd name="T44" fmla="*/ 20 w 185"/>
                <a:gd name="T45" fmla="*/ 271 h 317"/>
                <a:gd name="T46" fmla="*/ 0 w 185"/>
                <a:gd name="T47" fmla="*/ 292 h 317"/>
                <a:gd name="T48" fmla="*/ 34 w 185"/>
                <a:gd name="T49" fmla="*/ 317 h 317"/>
                <a:gd name="T50" fmla="*/ 76 w 185"/>
                <a:gd name="T51" fmla="*/ 286 h 317"/>
                <a:gd name="T52" fmla="*/ 97 w 185"/>
                <a:gd name="T53" fmla="*/ 216 h 317"/>
                <a:gd name="T54" fmla="*/ 117 w 185"/>
                <a:gd name="T55" fmla="*/ 108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5" h="317">
                  <a:moveTo>
                    <a:pt x="117" y="108"/>
                  </a:moveTo>
                  <a:lnTo>
                    <a:pt x="151" y="108"/>
                  </a:lnTo>
                  <a:cubicBezTo>
                    <a:pt x="158" y="108"/>
                    <a:pt x="162" y="108"/>
                    <a:pt x="162" y="100"/>
                  </a:cubicBezTo>
                  <a:cubicBezTo>
                    <a:pt x="162" y="95"/>
                    <a:pt x="158" y="95"/>
                    <a:pt x="151" y="95"/>
                  </a:cubicBezTo>
                  <a:lnTo>
                    <a:pt x="119" y="95"/>
                  </a:lnTo>
                  <a:cubicBezTo>
                    <a:pt x="127" y="51"/>
                    <a:pt x="130" y="35"/>
                    <a:pt x="133" y="25"/>
                  </a:cubicBezTo>
                  <a:cubicBezTo>
                    <a:pt x="134" y="17"/>
                    <a:pt x="142" y="10"/>
                    <a:pt x="150" y="10"/>
                  </a:cubicBezTo>
                  <a:cubicBezTo>
                    <a:pt x="151" y="10"/>
                    <a:pt x="160" y="10"/>
                    <a:pt x="167" y="14"/>
                  </a:cubicBezTo>
                  <a:cubicBezTo>
                    <a:pt x="152" y="19"/>
                    <a:pt x="151" y="31"/>
                    <a:pt x="151" y="33"/>
                  </a:cubicBezTo>
                  <a:cubicBezTo>
                    <a:pt x="151" y="41"/>
                    <a:pt x="157" y="46"/>
                    <a:pt x="165" y="46"/>
                  </a:cubicBezTo>
                  <a:cubicBezTo>
                    <a:pt x="175" y="46"/>
                    <a:pt x="185" y="38"/>
                    <a:pt x="185" y="25"/>
                  </a:cubicBezTo>
                  <a:cubicBezTo>
                    <a:pt x="185" y="9"/>
                    <a:pt x="168" y="0"/>
                    <a:pt x="150" y="0"/>
                  </a:cubicBezTo>
                  <a:cubicBezTo>
                    <a:pt x="135" y="0"/>
                    <a:pt x="118" y="9"/>
                    <a:pt x="109" y="26"/>
                  </a:cubicBezTo>
                  <a:cubicBezTo>
                    <a:pt x="102" y="39"/>
                    <a:pt x="99" y="55"/>
                    <a:pt x="91" y="95"/>
                  </a:cubicBezTo>
                  <a:lnTo>
                    <a:pt x="64" y="95"/>
                  </a:lnTo>
                  <a:cubicBezTo>
                    <a:pt x="57" y="95"/>
                    <a:pt x="52" y="95"/>
                    <a:pt x="52" y="103"/>
                  </a:cubicBezTo>
                  <a:cubicBezTo>
                    <a:pt x="52" y="108"/>
                    <a:pt x="57" y="108"/>
                    <a:pt x="63" y="108"/>
                  </a:cubicBezTo>
                  <a:lnTo>
                    <a:pt x="89" y="108"/>
                  </a:lnTo>
                  <a:cubicBezTo>
                    <a:pt x="89" y="110"/>
                    <a:pt x="67" y="236"/>
                    <a:pt x="58" y="273"/>
                  </a:cubicBezTo>
                  <a:cubicBezTo>
                    <a:pt x="57" y="280"/>
                    <a:pt x="51" y="307"/>
                    <a:pt x="34" y="307"/>
                  </a:cubicBezTo>
                  <a:cubicBezTo>
                    <a:pt x="34" y="307"/>
                    <a:pt x="25" y="307"/>
                    <a:pt x="19" y="303"/>
                  </a:cubicBezTo>
                  <a:cubicBezTo>
                    <a:pt x="33" y="298"/>
                    <a:pt x="34" y="286"/>
                    <a:pt x="34" y="284"/>
                  </a:cubicBezTo>
                  <a:cubicBezTo>
                    <a:pt x="34" y="276"/>
                    <a:pt x="28" y="271"/>
                    <a:pt x="20" y="271"/>
                  </a:cubicBezTo>
                  <a:cubicBezTo>
                    <a:pt x="11" y="271"/>
                    <a:pt x="0" y="279"/>
                    <a:pt x="0" y="292"/>
                  </a:cubicBezTo>
                  <a:cubicBezTo>
                    <a:pt x="0" y="308"/>
                    <a:pt x="16" y="317"/>
                    <a:pt x="34" y="317"/>
                  </a:cubicBezTo>
                  <a:cubicBezTo>
                    <a:pt x="56" y="317"/>
                    <a:pt x="72" y="294"/>
                    <a:pt x="76" y="286"/>
                  </a:cubicBezTo>
                  <a:cubicBezTo>
                    <a:pt x="88" y="263"/>
                    <a:pt x="96" y="220"/>
                    <a:pt x="97" y="216"/>
                  </a:cubicBezTo>
                  <a:lnTo>
                    <a:pt x="117" y="10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26">
              <a:extLst>
                <a:ext uri="{FF2B5EF4-FFF2-40B4-BE49-F238E27FC236}">
                  <a16:creationId xmlns:a16="http://schemas.microsoft.com/office/drawing/2014/main" id="{91020E2D-CBCA-46EC-ADE9-DC9E68AC9C9C}"/>
                </a:ext>
              </a:extLst>
            </p:cNvPr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3294062" y="2836863"/>
              <a:ext cx="26988" cy="117475"/>
            </a:xfrm>
            <a:custGeom>
              <a:avLst/>
              <a:gdLst>
                <a:gd name="T0" fmla="*/ 116 w 116"/>
                <a:gd name="T1" fmla="*/ 249 h 498"/>
                <a:gd name="T2" fmla="*/ 83 w 116"/>
                <a:gd name="T3" fmla="*/ 94 h 498"/>
                <a:gd name="T4" fmla="*/ 5 w 116"/>
                <a:gd name="T5" fmla="*/ 0 h 498"/>
                <a:gd name="T6" fmla="*/ 0 w 116"/>
                <a:gd name="T7" fmla="*/ 5 h 498"/>
                <a:gd name="T8" fmla="*/ 10 w 116"/>
                <a:gd name="T9" fmla="*/ 16 h 498"/>
                <a:gd name="T10" fmla="*/ 87 w 116"/>
                <a:gd name="T11" fmla="*/ 249 h 498"/>
                <a:gd name="T12" fmla="*/ 7 w 116"/>
                <a:gd name="T13" fmla="*/ 485 h 498"/>
                <a:gd name="T14" fmla="*/ 0 w 116"/>
                <a:gd name="T15" fmla="*/ 493 h 498"/>
                <a:gd name="T16" fmla="*/ 5 w 116"/>
                <a:gd name="T17" fmla="*/ 498 h 498"/>
                <a:gd name="T18" fmla="*/ 84 w 116"/>
                <a:gd name="T19" fmla="*/ 401 h 498"/>
                <a:gd name="T20" fmla="*/ 116 w 116"/>
                <a:gd name="T21" fmla="*/ 24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249"/>
                  </a:moveTo>
                  <a:cubicBezTo>
                    <a:pt x="116" y="210"/>
                    <a:pt x="110" y="150"/>
                    <a:pt x="83" y="94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10" y="16"/>
                  </a:cubicBezTo>
                  <a:cubicBezTo>
                    <a:pt x="59" y="66"/>
                    <a:pt x="87" y="145"/>
                    <a:pt x="87" y="249"/>
                  </a:cubicBezTo>
                  <a:cubicBezTo>
                    <a:pt x="87" y="334"/>
                    <a:pt x="68" y="422"/>
                    <a:pt x="7" y="485"/>
                  </a:cubicBezTo>
                  <a:cubicBezTo>
                    <a:pt x="0" y="491"/>
                    <a:pt x="0" y="492"/>
                    <a:pt x="0" y="493"/>
                  </a:cubicBezTo>
                  <a:cubicBezTo>
                    <a:pt x="0" y="496"/>
                    <a:pt x="2" y="498"/>
                    <a:pt x="5" y="498"/>
                  </a:cubicBezTo>
                  <a:cubicBezTo>
                    <a:pt x="10" y="498"/>
                    <a:pt x="55" y="465"/>
                    <a:pt x="84" y="401"/>
                  </a:cubicBezTo>
                  <a:cubicBezTo>
                    <a:pt x="110" y="346"/>
                    <a:pt x="116" y="291"/>
                    <a:pt x="116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27">
              <a:extLst>
                <a:ext uri="{FF2B5EF4-FFF2-40B4-BE49-F238E27FC236}">
                  <a16:creationId xmlns:a16="http://schemas.microsoft.com/office/drawing/2014/main" id="{C89C332C-F256-43FD-8E20-FEF9B5F026D4}"/>
                </a:ext>
              </a:extLst>
            </p:cNvPr>
            <p:cNvSpPr>
              <a:spLocks noEditPoints="1"/>
            </p:cNvSpPr>
            <p:nvPr>
              <p:custDataLst>
                <p:tags r:id="rId24"/>
              </p:custDataLst>
            </p:nvPr>
          </p:nvSpPr>
          <p:spPr bwMode="auto">
            <a:xfrm>
              <a:off x="3355975" y="2871788"/>
              <a:ext cx="60325" cy="76200"/>
            </a:xfrm>
            <a:custGeom>
              <a:avLst/>
              <a:gdLst>
                <a:gd name="T0" fmla="*/ 111 w 262"/>
                <a:gd name="T1" fmla="*/ 132 h 327"/>
                <a:gd name="T2" fmla="*/ 67 w 262"/>
                <a:gd name="T3" fmla="*/ 76 h 327"/>
                <a:gd name="T4" fmla="*/ 111 w 262"/>
                <a:gd name="T5" fmla="*/ 20 h 327"/>
                <a:gd name="T6" fmla="*/ 155 w 262"/>
                <a:gd name="T7" fmla="*/ 76 h 327"/>
                <a:gd name="T8" fmla="*/ 111 w 262"/>
                <a:gd name="T9" fmla="*/ 132 h 327"/>
                <a:gd name="T10" fmla="*/ 50 w 262"/>
                <a:gd name="T11" fmla="*/ 137 h 327"/>
                <a:gd name="T12" fmla="*/ 111 w 262"/>
                <a:gd name="T13" fmla="*/ 150 h 327"/>
                <a:gd name="T14" fmla="*/ 210 w 262"/>
                <a:gd name="T15" fmla="*/ 76 h 327"/>
                <a:gd name="T16" fmla="*/ 190 w 262"/>
                <a:gd name="T17" fmla="*/ 28 h 327"/>
                <a:gd name="T18" fmla="*/ 221 w 262"/>
                <a:gd name="T19" fmla="*/ 19 h 327"/>
                <a:gd name="T20" fmla="*/ 219 w 262"/>
                <a:gd name="T21" fmla="*/ 29 h 327"/>
                <a:gd name="T22" fmla="*/ 240 w 262"/>
                <a:gd name="T23" fmla="*/ 50 h 327"/>
                <a:gd name="T24" fmla="*/ 262 w 262"/>
                <a:gd name="T25" fmla="*/ 29 h 327"/>
                <a:gd name="T26" fmla="*/ 230 w 262"/>
                <a:gd name="T27" fmla="*/ 0 h 327"/>
                <a:gd name="T28" fmla="*/ 178 w 262"/>
                <a:gd name="T29" fmla="*/ 19 h 327"/>
                <a:gd name="T30" fmla="*/ 111 w 262"/>
                <a:gd name="T31" fmla="*/ 2 h 327"/>
                <a:gd name="T32" fmla="*/ 11 w 262"/>
                <a:gd name="T33" fmla="*/ 76 h 327"/>
                <a:gd name="T34" fmla="*/ 37 w 262"/>
                <a:gd name="T35" fmla="*/ 129 h 327"/>
                <a:gd name="T36" fmla="*/ 20 w 262"/>
                <a:gd name="T37" fmla="*/ 173 h 327"/>
                <a:gd name="T38" fmla="*/ 42 w 262"/>
                <a:gd name="T39" fmla="*/ 221 h 327"/>
                <a:gd name="T40" fmla="*/ 0 w 262"/>
                <a:gd name="T41" fmla="*/ 264 h 327"/>
                <a:gd name="T42" fmla="*/ 127 w 262"/>
                <a:gd name="T43" fmla="*/ 327 h 327"/>
                <a:gd name="T44" fmla="*/ 254 w 262"/>
                <a:gd name="T45" fmla="*/ 263 h 327"/>
                <a:gd name="T46" fmla="*/ 216 w 262"/>
                <a:gd name="T47" fmla="*/ 199 h 327"/>
                <a:gd name="T48" fmla="*/ 111 w 262"/>
                <a:gd name="T49" fmla="*/ 185 h 327"/>
                <a:gd name="T50" fmla="*/ 72 w 262"/>
                <a:gd name="T51" fmla="*/ 185 h 327"/>
                <a:gd name="T52" fmla="*/ 45 w 262"/>
                <a:gd name="T53" fmla="*/ 153 h 327"/>
                <a:gd name="T54" fmla="*/ 50 w 262"/>
                <a:gd name="T55" fmla="*/ 137 h 327"/>
                <a:gd name="T56" fmla="*/ 81 w 262"/>
                <a:gd name="T57" fmla="*/ 233 h 327"/>
                <a:gd name="T58" fmla="*/ 139 w 262"/>
                <a:gd name="T59" fmla="*/ 233 h 327"/>
                <a:gd name="T60" fmla="*/ 211 w 262"/>
                <a:gd name="T61" fmla="*/ 264 h 327"/>
                <a:gd name="T62" fmla="*/ 127 w 262"/>
                <a:gd name="T63" fmla="*/ 309 h 327"/>
                <a:gd name="T64" fmla="*/ 42 w 262"/>
                <a:gd name="T65" fmla="*/ 263 h 327"/>
                <a:gd name="T66" fmla="*/ 81 w 262"/>
                <a:gd name="T67" fmla="*/ 233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62" h="327">
                  <a:moveTo>
                    <a:pt x="111" y="132"/>
                  </a:moveTo>
                  <a:cubicBezTo>
                    <a:pt x="67" y="132"/>
                    <a:pt x="67" y="99"/>
                    <a:pt x="67" y="76"/>
                  </a:cubicBezTo>
                  <a:cubicBezTo>
                    <a:pt x="67" y="54"/>
                    <a:pt x="67" y="20"/>
                    <a:pt x="111" y="20"/>
                  </a:cubicBezTo>
                  <a:cubicBezTo>
                    <a:pt x="155" y="20"/>
                    <a:pt x="155" y="54"/>
                    <a:pt x="155" y="76"/>
                  </a:cubicBezTo>
                  <a:cubicBezTo>
                    <a:pt x="155" y="99"/>
                    <a:pt x="155" y="132"/>
                    <a:pt x="111" y="132"/>
                  </a:cubicBezTo>
                  <a:close/>
                  <a:moveTo>
                    <a:pt x="50" y="137"/>
                  </a:moveTo>
                  <a:cubicBezTo>
                    <a:pt x="73" y="149"/>
                    <a:pt x="98" y="150"/>
                    <a:pt x="111" y="150"/>
                  </a:cubicBezTo>
                  <a:cubicBezTo>
                    <a:pt x="183" y="150"/>
                    <a:pt x="210" y="111"/>
                    <a:pt x="210" y="76"/>
                  </a:cubicBezTo>
                  <a:cubicBezTo>
                    <a:pt x="210" y="53"/>
                    <a:pt x="197" y="36"/>
                    <a:pt x="190" y="28"/>
                  </a:cubicBezTo>
                  <a:cubicBezTo>
                    <a:pt x="205" y="20"/>
                    <a:pt x="215" y="19"/>
                    <a:pt x="221" y="19"/>
                  </a:cubicBezTo>
                  <a:cubicBezTo>
                    <a:pt x="220" y="21"/>
                    <a:pt x="219" y="26"/>
                    <a:pt x="219" y="29"/>
                  </a:cubicBezTo>
                  <a:cubicBezTo>
                    <a:pt x="219" y="41"/>
                    <a:pt x="227" y="50"/>
                    <a:pt x="240" y="50"/>
                  </a:cubicBezTo>
                  <a:cubicBezTo>
                    <a:pt x="253" y="50"/>
                    <a:pt x="262" y="41"/>
                    <a:pt x="262" y="29"/>
                  </a:cubicBezTo>
                  <a:cubicBezTo>
                    <a:pt x="262" y="17"/>
                    <a:pt x="253" y="0"/>
                    <a:pt x="230" y="0"/>
                  </a:cubicBezTo>
                  <a:cubicBezTo>
                    <a:pt x="223" y="0"/>
                    <a:pt x="199" y="1"/>
                    <a:pt x="178" y="19"/>
                  </a:cubicBezTo>
                  <a:cubicBezTo>
                    <a:pt x="169" y="13"/>
                    <a:pt x="148" y="2"/>
                    <a:pt x="111" y="2"/>
                  </a:cubicBezTo>
                  <a:cubicBezTo>
                    <a:pt x="39" y="2"/>
                    <a:pt x="11" y="41"/>
                    <a:pt x="11" y="76"/>
                  </a:cubicBezTo>
                  <a:cubicBezTo>
                    <a:pt x="11" y="97"/>
                    <a:pt x="21" y="117"/>
                    <a:pt x="37" y="129"/>
                  </a:cubicBezTo>
                  <a:cubicBezTo>
                    <a:pt x="23" y="146"/>
                    <a:pt x="20" y="162"/>
                    <a:pt x="20" y="173"/>
                  </a:cubicBezTo>
                  <a:cubicBezTo>
                    <a:pt x="20" y="180"/>
                    <a:pt x="22" y="205"/>
                    <a:pt x="42" y="221"/>
                  </a:cubicBezTo>
                  <a:cubicBezTo>
                    <a:pt x="36" y="222"/>
                    <a:pt x="0" y="233"/>
                    <a:pt x="0" y="264"/>
                  </a:cubicBezTo>
                  <a:cubicBezTo>
                    <a:pt x="0" y="290"/>
                    <a:pt x="27" y="327"/>
                    <a:pt x="127" y="327"/>
                  </a:cubicBezTo>
                  <a:cubicBezTo>
                    <a:pt x="215" y="327"/>
                    <a:pt x="254" y="298"/>
                    <a:pt x="254" y="263"/>
                  </a:cubicBezTo>
                  <a:cubicBezTo>
                    <a:pt x="254" y="248"/>
                    <a:pt x="250" y="216"/>
                    <a:pt x="216" y="199"/>
                  </a:cubicBezTo>
                  <a:cubicBezTo>
                    <a:pt x="188" y="185"/>
                    <a:pt x="159" y="185"/>
                    <a:pt x="111" y="185"/>
                  </a:cubicBezTo>
                  <a:cubicBezTo>
                    <a:pt x="98" y="185"/>
                    <a:pt x="75" y="185"/>
                    <a:pt x="72" y="185"/>
                  </a:cubicBezTo>
                  <a:cubicBezTo>
                    <a:pt x="50" y="181"/>
                    <a:pt x="45" y="162"/>
                    <a:pt x="45" y="153"/>
                  </a:cubicBezTo>
                  <a:cubicBezTo>
                    <a:pt x="45" y="149"/>
                    <a:pt x="47" y="141"/>
                    <a:pt x="50" y="137"/>
                  </a:cubicBezTo>
                  <a:close/>
                  <a:moveTo>
                    <a:pt x="81" y="233"/>
                  </a:moveTo>
                  <a:lnTo>
                    <a:pt x="139" y="233"/>
                  </a:lnTo>
                  <a:cubicBezTo>
                    <a:pt x="155" y="233"/>
                    <a:pt x="211" y="233"/>
                    <a:pt x="211" y="264"/>
                  </a:cubicBezTo>
                  <a:cubicBezTo>
                    <a:pt x="211" y="282"/>
                    <a:pt x="191" y="309"/>
                    <a:pt x="127" y="309"/>
                  </a:cubicBezTo>
                  <a:cubicBezTo>
                    <a:pt x="67" y="309"/>
                    <a:pt x="42" y="286"/>
                    <a:pt x="42" y="263"/>
                  </a:cubicBezTo>
                  <a:cubicBezTo>
                    <a:pt x="42" y="233"/>
                    <a:pt x="74" y="233"/>
                    <a:pt x="81" y="23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28">
              <a:extLst>
                <a:ext uri="{FF2B5EF4-FFF2-40B4-BE49-F238E27FC236}">
                  <a16:creationId xmlns:a16="http://schemas.microsoft.com/office/drawing/2014/main" id="{0556F325-4AA2-4A3D-AD09-F6EBEA3761FE}"/>
                </a:ext>
              </a:extLst>
            </p:cNvPr>
            <p:cNvSpPr>
              <a:spLocks/>
            </p:cNvSpPr>
            <p:nvPr>
              <p:custDataLst>
                <p:tags r:id="rId25"/>
              </p:custDataLst>
            </p:nvPr>
          </p:nvSpPr>
          <p:spPr bwMode="auto">
            <a:xfrm>
              <a:off x="2759075" y="3155950"/>
              <a:ext cx="71438" cy="4763"/>
            </a:xfrm>
            <a:custGeom>
              <a:avLst/>
              <a:gdLst>
                <a:gd name="T0" fmla="*/ 287 w 305"/>
                <a:gd name="T1" fmla="*/ 20 h 20"/>
                <a:gd name="T2" fmla="*/ 305 w 305"/>
                <a:gd name="T3" fmla="*/ 10 h 20"/>
                <a:gd name="T4" fmla="*/ 287 w 305"/>
                <a:gd name="T5" fmla="*/ 0 h 20"/>
                <a:gd name="T6" fmla="*/ 17 w 305"/>
                <a:gd name="T7" fmla="*/ 0 h 20"/>
                <a:gd name="T8" fmla="*/ 0 w 305"/>
                <a:gd name="T9" fmla="*/ 10 h 20"/>
                <a:gd name="T10" fmla="*/ 17 w 305"/>
                <a:gd name="T11" fmla="*/ 20 h 20"/>
                <a:gd name="T12" fmla="*/ 287 w 305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5" h="20">
                  <a:moveTo>
                    <a:pt x="287" y="20"/>
                  </a:moveTo>
                  <a:cubicBezTo>
                    <a:pt x="296" y="20"/>
                    <a:pt x="305" y="20"/>
                    <a:pt x="305" y="10"/>
                  </a:cubicBezTo>
                  <a:cubicBezTo>
                    <a:pt x="305" y="0"/>
                    <a:pt x="296" y="0"/>
                    <a:pt x="287" y="0"/>
                  </a:cubicBezTo>
                  <a:lnTo>
                    <a:pt x="17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7" y="20"/>
                  </a:cubicBezTo>
                  <a:lnTo>
                    <a:pt x="287" y="2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29">
              <a:extLst>
                <a:ext uri="{FF2B5EF4-FFF2-40B4-BE49-F238E27FC236}">
                  <a16:creationId xmlns:a16="http://schemas.microsoft.com/office/drawing/2014/main" id="{53CA0E12-AE0B-4A86-83BC-636A4F3BD541}"/>
                </a:ext>
              </a:extLst>
            </p:cNvPr>
            <p:cNvSpPr>
              <a:spLocks noEditPoints="1"/>
            </p:cNvSpPr>
            <p:nvPr>
              <p:custDataLst>
                <p:tags r:id="rId26"/>
              </p:custDataLst>
            </p:nvPr>
          </p:nvSpPr>
          <p:spPr bwMode="auto">
            <a:xfrm>
              <a:off x="2884487" y="3030538"/>
              <a:ext cx="47625" cy="80963"/>
            </a:xfrm>
            <a:custGeom>
              <a:avLst/>
              <a:gdLst>
                <a:gd name="T0" fmla="*/ 162 w 207"/>
                <a:gd name="T1" fmla="*/ 173 h 343"/>
                <a:gd name="T2" fmla="*/ 162 w 207"/>
                <a:gd name="T3" fmla="*/ 189 h 343"/>
                <a:gd name="T4" fmla="*/ 82 w 207"/>
                <a:gd name="T5" fmla="*/ 329 h 343"/>
                <a:gd name="T6" fmla="*/ 33 w 207"/>
                <a:gd name="T7" fmla="*/ 311 h 343"/>
                <a:gd name="T8" fmla="*/ 59 w 207"/>
                <a:gd name="T9" fmla="*/ 288 h 343"/>
                <a:gd name="T10" fmla="*/ 36 w 207"/>
                <a:gd name="T11" fmla="*/ 265 h 343"/>
                <a:gd name="T12" fmla="*/ 13 w 207"/>
                <a:gd name="T13" fmla="*/ 289 h 343"/>
                <a:gd name="T14" fmla="*/ 82 w 207"/>
                <a:gd name="T15" fmla="*/ 343 h 343"/>
                <a:gd name="T16" fmla="*/ 207 w 207"/>
                <a:gd name="T17" fmla="*/ 168 h 343"/>
                <a:gd name="T18" fmla="*/ 106 w 207"/>
                <a:gd name="T19" fmla="*/ 0 h 343"/>
                <a:gd name="T20" fmla="*/ 32 w 207"/>
                <a:gd name="T21" fmla="*/ 31 h 343"/>
                <a:gd name="T22" fmla="*/ 0 w 207"/>
                <a:gd name="T23" fmla="*/ 112 h 343"/>
                <a:gd name="T24" fmla="*/ 100 w 207"/>
                <a:gd name="T25" fmla="*/ 223 h 343"/>
                <a:gd name="T26" fmla="*/ 162 w 207"/>
                <a:gd name="T27" fmla="*/ 173 h 343"/>
                <a:gd name="T28" fmla="*/ 101 w 207"/>
                <a:gd name="T29" fmla="*/ 212 h 343"/>
                <a:gd name="T30" fmla="*/ 54 w 207"/>
                <a:gd name="T31" fmla="*/ 180 h 343"/>
                <a:gd name="T32" fmla="*/ 45 w 207"/>
                <a:gd name="T33" fmla="*/ 113 h 343"/>
                <a:gd name="T34" fmla="*/ 56 w 207"/>
                <a:gd name="T35" fmla="*/ 44 h 343"/>
                <a:gd name="T36" fmla="*/ 106 w 207"/>
                <a:gd name="T37" fmla="*/ 12 h 343"/>
                <a:gd name="T38" fmla="*/ 153 w 207"/>
                <a:gd name="T39" fmla="*/ 52 h 343"/>
                <a:gd name="T40" fmla="*/ 161 w 207"/>
                <a:gd name="T41" fmla="*/ 122 h 343"/>
                <a:gd name="T42" fmla="*/ 101 w 207"/>
                <a:gd name="T43" fmla="*/ 212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7" h="343">
                  <a:moveTo>
                    <a:pt x="162" y="173"/>
                  </a:moveTo>
                  <a:lnTo>
                    <a:pt x="162" y="189"/>
                  </a:lnTo>
                  <a:cubicBezTo>
                    <a:pt x="162" y="306"/>
                    <a:pt x="111" y="329"/>
                    <a:pt x="82" y="329"/>
                  </a:cubicBezTo>
                  <a:cubicBezTo>
                    <a:pt x="73" y="329"/>
                    <a:pt x="46" y="328"/>
                    <a:pt x="33" y="311"/>
                  </a:cubicBezTo>
                  <a:cubicBezTo>
                    <a:pt x="55" y="311"/>
                    <a:pt x="59" y="297"/>
                    <a:pt x="59" y="288"/>
                  </a:cubicBezTo>
                  <a:cubicBezTo>
                    <a:pt x="59" y="273"/>
                    <a:pt x="47" y="265"/>
                    <a:pt x="36" y="265"/>
                  </a:cubicBezTo>
                  <a:cubicBezTo>
                    <a:pt x="28" y="265"/>
                    <a:pt x="13" y="270"/>
                    <a:pt x="13" y="289"/>
                  </a:cubicBezTo>
                  <a:cubicBezTo>
                    <a:pt x="13" y="323"/>
                    <a:pt x="40" y="343"/>
                    <a:pt x="82" y="343"/>
                  </a:cubicBezTo>
                  <a:cubicBezTo>
                    <a:pt x="146" y="343"/>
                    <a:pt x="207" y="275"/>
                    <a:pt x="207" y="168"/>
                  </a:cubicBezTo>
                  <a:cubicBezTo>
                    <a:pt x="207" y="34"/>
                    <a:pt x="150" y="0"/>
                    <a:pt x="106" y="0"/>
                  </a:cubicBezTo>
                  <a:cubicBezTo>
                    <a:pt x="78" y="0"/>
                    <a:pt x="54" y="9"/>
                    <a:pt x="32" y="31"/>
                  </a:cubicBezTo>
                  <a:cubicBezTo>
                    <a:pt x="12" y="54"/>
                    <a:pt x="0" y="75"/>
                    <a:pt x="0" y="112"/>
                  </a:cubicBezTo>
                  <a:cubicBezTo>
                    <a:pt x="0" y="174"/>
                    <a:pt x="44" y="223"/>
                    <a:pt x="100" y="223"/>
                  </a:cubicBezTo>
                  <a:cubicBezTo>
                    <a:pt x="131" y="223"/>
                    <a:pt x="151" y="202"/>
                    <a:pt x="162" y="173"/>
                  </a:cubicBezTo>
                  <a:close/>
                  <a:moveTo>
                    <a:pt x="101" y="212"/>
                  </a:moveTo>
                  <a:cubicBezTo>
                    <a:pt x="93" y="212"/>
                    <a:pt x="70" y="212"/>
                    <a:pt x="54" y="180"/>
                  </a:cubicBezTo>
                  <a:cubicBezTo>
                    <a:pt x="45" y="162"/>
                    <a:pt x="45" y="137"/>
                    <a:pt x="45" y="113"/>
                  </a:cubicBezTo>
                  <a:cubicBezTo>
                    <a:pt x="45" y="86"/>
                    <a:pt x="45" y="62"/>
                    <a:pt x="56" y="44"/>
                  </a:cubicBezTo>
                  <a:cubicBezTo>
                    <a:pt x="69" y="19"/>
                    <a:pt x="88" y="12"/>
                    <a:pt x="106" y="12"/>
                  </a:cubicBezTo>
                  <a:cubicBezTo>
                    <a:pt x="129" y="12"/>
                    <a:pt x="145" y="29"/>
                    <a:pt x="153" y="52"/>
                  </a:cubicBezTo>
                  <a:cubicBezTo>
                    <a:pt x="159" y="68"/>
                    <a:pt x="161" y="99"/>
                    <a:pt x="161" y="122"/>
                  </a:cubicBezTo>
                  <a:cubicBezTo>
                    <a:pt x="161" y="163"/>
                    <a:pt x="144" y="212"/>
                    <a:pt x="101" y="21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30">
              <a:extLst>
                <a:ext uri="{FF2B5EF4-FFF2-40B4-BE49-F238E27FC236}">
                  <a16:creationId xmlns:a16="http://schemas.microsoft.com/office/drawing/2014/main" id="{9B9B3FBA-047A-43A1-A092-0655F03B0FF7}"/>
                </a:ext>
              </a:extLst>
            </p:cNvPr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2941637" y="3057525"/>
              <a:ext cx="50800" cy="52388"/>
            </a:xfrm>
            <a:custGeom>
              <a:avLst/>
              <a:gdLst>
                <a:gd name="T0" fmla="*/ 219 w 219"/>
                <a:gd name="T1" fmla="*/ 35 h 226"/>
                <a:gd name="T2" fmla="*/ 197 w 219"/>
                <a:gd name="T3" fmla="*/ 0 h 226"/>
                <a:gd name="T4" fmla="*/ 173 w 219"/>
                <a:gd name="T5" fmla="*/ 24 h 226"/>
                <a:gd name="T6" fmla="*/ 181 w 219"/>
                <a:gd name="T7" fmla="*/ 39 h 226"/>
                <a:gd name="T8" fmla="*/ 197 w 219"/>
                <a:gd name="T9" fmla="*/ 79 h 226"/>
                <a:gd name="T10" fmla="*/ 109 w 219"/>
                <a:gd name="T11" fmla="*/ 215 h 226"/>
                <a:gd name="T12" fmla="*/ 72 w 219"/>
                <a:gd name="T13" fmla="*/ 171 h 226"/>
                <a:gd name="T14" fmla="*/ 101 w 219"/>
                <a:gd name="T15" fmla="*/ 65 h 226"/>
                <a:gd name="T16" fmla="*/ 107 w 219"/>
                <a:gd name="T17" fmla="*/ 41 h 226"/>
                <a:gd name="T18" fmla="*/ 66 w 219"/>
                <a:gd name="T19" fmla="*/ 0 h 226"/>
                <a:gd name="T20" fmla="*/ 0 w 219"/>
                <a:gd name="T21" fmla="*/ 76 h 226"/>
                <a:gd name="T22" fmla="*/ 6 w 219"/>
                <a:gd name="T23" fmla="*/ 81 h 226"/>
                <a:gd name="T24" fmla="*/ 14 w 219"/>
                <a:gd name="T25" fmla="*/ 72 h 226"/>
                <a:gd name="T26" fmla="*/ 64 w 219"/>
                <a:gd name="T27" fmla="*/ 11 h 226"/>
                <a:gd name="T28" fmla="*/ 77 w 219"/>
                <a:gd name="T29" fmla="*/ 27 h 226"/>
                <a:gd name="T30" fmla="*/ 68 w 219"/>
                <a:gd name="T31" fmla="*/ 61 h 226"/>
                <a:gd name="T32" fmla="*/ 40 w 219"/>
                <a:gd name="T33" fmla="*/ 164 h 226"/>
                <a:gd name="T34" fmla="*/ 107 w 219"/>
                <a:gd name="T35" fmla="*/ 226 h 226"/>
                <a:gd name="T36" fmla="*/ 219 w 219"/>
                <a:gd name="T37" fmla="*/ 35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9" h="226">
                  <a:moveTo>
                    <a:pt x="219" y="35"/>
                  </a:moveTo>
                  <a:cubicBezTo>
                    <a:pt x="219" y="8"/>
                    <a:pt x="206" y="0"/>
                    <a:pt x="197" y="0"/>
                  </a:cubicBezTo>
                  <a:cubicBezTo>
                    <a:pt x="185" y="0"/>
                    <a:pt x="173" y="13"/>
                    <a:pt x="173" y="24"/>
                  </a:cubicBezTo>
                  <a:cubicBezTo>
                    <a:pt x="173" y="30"/>
                    <a:pt x="175" y="33"/>
                    <a:pt x="181" y="39"/>
                  </a:cubicBezTo>
                  <a:cubicBezTo>
                    <a:pt x="191" y="49"/>
                    <a:pt x="197" y="61"/>
                    <a:pt x="197" y="79"/>
                  </a:cubicBezTo>
                  <a:cubicBezTo>
                    <a:pt x="197" y="100"/>
                    <a:pt x="167" y="215"/>
                    <a:pt x="109" y="215"/>
                  </a:cubicBezTo>
                  <a:cubicBezTo>
                    <a:pt x="83" y="215"/>
                    <a:pt x="72" y="197"/>
                    <a:pt x="72" y="171"/>
                  </a:cubicBezTo>
                  <a:cubicBezTo>
                    <a:pt x="72" y="143"/>
                    <a:pt x="85" y="107"/>
                    <a:pt x="101" y="65"/>
                  </a:cubicBezTo>
                  <a:cubicBezTo>
                    <a:pt x="104" y="57"/>
                    <a:pt x="107" y="50"/>
                    <a:pt x="107" y="41"/>
                  </a:cubicBezTo>
                  <a:cubicBezTo>
                    <a:pt x="107" y="18"/>
                    <a:pt x="91" y="0"/>
                    <a:pt x="66" y="0"/>
                  </a:cubicBezTo>
                  <a:cubicBezTo>
                    <a:pt x="19" y="0"/>
                    <a:pt x="0" y="72"/>
                    <a:pt x="0" y="76"/>
                  </a:cubicBezTo>
                  <a:cubicBezTo>
                    <a:pt x="0" y="81"/>
                    <a:pt x="5" y="81"/>
                    <a:pt x="6" y="81"/>
                  </a:cubicBezTo>
                  <a:cubicBezTo>
                    <a:pt x="11" y="81"/>
                    <a:pt x="11" y="80"/>
                    <a:pt x="14" y="72"/>
                  </a:cubicBezTo>
                  <a:cubicBezTo>
                    <a:pt x="28" y="22"/>
                    <a:pt x="50" y="11"/>
                    <a:pt x="64" y="11"/>
                  </a:cubicBezTo>
                  <a:cubicBezTo>
                    <a:pt x="68" y="11"/>
                    <a:pt x="77" y="11"/>
                    <a:pt x="77" y="27"/>
                  </a:cubicBezTo>
                  <a:cubicBezTo>
                    <a:pt x="77" y="39"/>
                    <a:pt x="72" y="52"/>
                    <a:pt x="68" y="61"/>
                  </a:cubicBezTo>
                  <a:cubicBezTo>
                    <a:pt x="46" y="119"/>
                    <a:pt x="40" y="142"/>
                    <a:pt x="40" y="164"/>
                  </a:cubicBezTo>
                  <a:cubicBezTo>
                    <a:pt x="40" y="218"/>
                    <a:pt x="84" y="226"/>
                    <a:pt x="107" y="226"/>
                  </a:cubicBezTo>
                  <a:cubicBezTo>
                    <a:pt x="190" y="226"/>
                    <a:pt x="219" y="60"/>
                    <a:pt x="219" y="3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31">
              <a:extLst>
                <a:ext uri="{FF2B5EF4-FFF2-40B4-BE49-F238E27FC236}">
                  <a16:creationId xmlns:a16="http://schemas.microsoft.com/office/drawing/2014/main" id="{0E337968-5903-453F-8278-F88C462BF23B}"/>
                </a:ext>
              </a:extLst>
            </p:cNvPr>
            <p:cNvSpPr>
              <a:spLocks noEditPoints="1"/>
            </p:cNvSpPr>
            <p:nvPr>
              <p:custDataLst>
                <p:tags r:id="rId28"/>
              </p:custDataLst>
            </p:nvPr>
          </p:nvSpPr>
          <p:spPr bwMode="auto">
            <a:xfrm>
              <a:off x="3001962" y="3057525"/>
              <a:ext cx="53975" cy="76200"/>
            </a:xfrm>
            <a:custGeom>
              <a:avLst/>
              <a:gdLst>
                <a:gd name="T0" fmla="*/ 1 w 235"/>
                <a:gd name="T1" fmla="*/ 306 h 328"/>
                <a:gd name="T2" fmla="*/ 0 w 235"/>
                <a:gd name="T3" fmla="*/ 314 h 328"/>
                <a:gd name="T4" fmla="*/ 14 w 235"/>
                <a:gd name="T5" fmla="*/ 328 h 328"/>
                <a:gd name="T6" fmla="*/ 31 w 235"/>
                <a:gd name="T7" fmla="*/ 317 h 328"/>
                <a:gd name="T8" fmla="*/ 63 w 235"/>
                <a:gd name="T9" fmla="*/ 192 h 328"/>
                <a:gd name="T10" fmla="*/ 113 w 235"/>
                <a:gd name="T11" fmla="*/ 226 h 328"/>
                <a:gd name="T12" fmla="*/ 235 w 235"/>
                <a:gd name="T13" fmla="*/ 81 h 328"/>
                <a:gd name="T14" fmla="*/ 166 w 235"/>
                <a:gd name="T15" fmla="*/ 0 h 328"/>
                <a:gd name="T16" fmla="*/ 50 w 235"/>
                <a:gd name="T17" fmla="*/ 110 h 328"/>
                <a:gd name="T18" fmla="*/ 1 w 235"/>
                <a:gd name="T19" fmla="*/ 306 h 328"/>
                <a:gd name="T20" fmla="*/ 112 w 235"/>
                <a:gd name="T21" fmla="*/ 215 h 328"/>
                <a:gd name="T22" fmla="*/ 69 w 235"/>
                <a:gd name="T23" fmla="*/ 170 h 328"/>
                <a:gd name="T24" fmla="*/ 73 w 235"/>
                <a:gd name="T25" fmla="*/ 152 h 328"/>
                <a:gd name="T26" fmla="*/ 103 w 235"/>
                <a:gd name="T27" fmla="*/ 58 h 328"/>
                <a:gd name="T28" fmla="*/ 165 w 235"/>
                <a:gd name="T29" fmla="*/ 11 h 328"/>
                <a:gd name="T30" fmla="*/ 199 w 235"/>
                <a:gd name="T31" fmla="*/ 59 h 328"/>
                <a:gd name="T32" fmla="*/ 171 w 235"/>
                <a:gd name="T33" fmla="*/ 167 h 328"/>
                <a:gd name="T34" fmla="*/ 112 w 235"/>
                <a:gd name="T35" fmla="*/ 21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" h="328">
                  <a:moveTo>
                    <a:pt x="1" y="306"/>
                  </a:moveTo>
                  <a:cubicBezTo>
                    <a:pt x="0" y="312"/>
                    <a:pt x="0" y="313"/>
                    <a:pt x="0" y="314"/>
                  </a:cubicBezTo>
                  <a:cubicBezTo>
                    <a:pt x="0" y="322"/>
                    <a:pt x="5" y="328"/>
                    <a:pt x="14" y="328"/>
                  </a:cubicBezTo>
                  <a:cubicBezTo>
                    <a:pt x="24" y="328"/>
                    <a:pt x="30" y="319"/>
                    <a:pt x="31" y="317"/>
                  </a:cubicBezTo>
                  <a:cubicBezTo>
                    <a:pt x="34" y="313"/>
                    <a:pt x="50" y="246"/>
                    <a:pt x="63" y="192"/>
                  </a:cubicBezTo>
                  <a:cubicBezTo>
                    <a:pt x="73" y="212"/>
                    <a:pt x="89" y="226"/>
                    <a:pt x="113" y="226"/>
                  </a:cubicBezTo>
                  <a:cubicBezTo>
                    <a:pt x="171" y="226"/>
                    <a:pt x="235" y="155"/>
                    <a:pt x="235" y="81"/>
                  </a:cubicBezTo>
                  <a:cubicBezTo>
                    <a:pt x="235" y="28"/>
                    <a:pt x="202" y="0"/>
                    <a:pt x="166" y="0"/>
                  </a:cubicBezTo>
                  <a:cubicBezTo>
                    <a:pt x="118" y="0"/>
                    <a:pt x="65" y="49"/>
                    <a:pt x="50" y="110"/>
                  </a:cubicBezTo>
                  <a:lnTo>
                    <a:pt x="1" y="306"/>
                  </a:lnTo>
                  <a:close/>
                  <a:moveTo>
                    <a:pt x="112" y="215"/>
                  </a:moveTo>
                  <a:cubicBezTo>
                    <a:pt x="77" y="215"/>
                    <a:pt x="69" y="175"/>
                    <a:pt x="69" y="170"/>
                  </a:cubicBezTo>
                  <a:cubicBezTo>
                    <a:pt x="69" y="168"/>
                    <a:pt x="72" y="158"/>
                    <a:pt x="73" y="152"/>
                  </a:cubicBezTo>
                  <a:cubicBezTo>
                    <a:pt x="87" y="96"/>
                    <a:pt x="92" y="78"/>
                    <a:pt x="103" y="58"/>
                  </a:cubicBezTo>
                  <a:cubicBezTo>
                    <a:pt x="125" y="22"/>
                    <a:pt x="149" y="11"/>
                    <a:pt x="165" y="11"/>
                  </a:cubicBezTo>
                  <a:cubicBezTo>
                    <a:pt x="183" y="11"/>
                    <a:pt x="199" y="25"/>
                    <a:pt x="199" y="59"/>
                  </a:cubicBezTo>
                  <a:cubicBezTo>
                    <a:pt x="199" y="87"/>
                    <a:pt x="185" y="143"/>
                    <a:pt x="171" y="167"/>
                  </a:cubicBezTo>
                  <a:cubicBezTo>
                    <a:pt x="155" y="199"/>
                    <a:pt x="131" y="215"/>
                    <a:pt x="112" y="21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32">
              <a:extLst>
                <a:ext uri="{FF2B5EF4-FFF2-40B4-BE49-F238E27FC236}">
                  <a16:creationId xmlns:a16="http://schemas.microsoft.com/office/drawing/2014/main" id="{97AE97B1-A83B-4217-BCC5-393FC60755E5}"/>
                </a:ext>
              </a:extLst>
            </p:cNvPr>
            <p:cNvSpPr>
              <a:spLocks/>
            </p:cNvSpPr>
            <p:nvPr>
              <p:custDataLst>
                <p:tags r:id="rId29"/>
              </p:custDataLst>
            </p:nvPr>
          </p:nvSpPr>
          <p:spPr bwMode="auto">
            <a:xfrm>
              <a:off x="3063875" y="3068638"/>
              <a:ext cx="42863" cy="74613"/>
            </a:xfrm>
            <a:custGeom>
              <a:avLst/>
              <a:gdLst>
                <a:gd name="T0" fmla="*/ 116 w 185"/>
                <a:gd name="T1" fmla="*/ 108 h 317"/>
                <a:gd name="T2" fmla="*/ 150 w 185"/>
                <a:gd name="T3" fmla="*/ 108 h 317"/>
                <a:gd name="T4" fmla="*/ 162 w 185"/>
                <a:gd name="T5" fmla="*/ 100 h 317"/>
                <a:gd name="T6" fmla="*/ 151 w 185"/>
                <a:gd name="T7" fmla="*/ 95 h 317"/>
                <a:gd name="T8" fmla="*/ 119 w 185"/>
                <a:gd name="T9" fmla="*/ 95 h 317"/>
                <a:gd name="T10" fmla="*/ 132 w 185"/>
                <a:gd name="T11" fmla="*/ 25 h 317"/>
                <a:gd name="T12" fmla="*/ 150 w 185"/>
                <a:gd name="T13" fmla="*/ 10 h 317"/>
                <a:gd name="T14" fmla="*/ 166 w 185"/>
                <a:gd name="T15" fmla="*/ 14 h 317"/>
                <a:gd name="T16" fmla="*/ 151 w 185"/>
                <a:gd name="T17" fmla="*/ 33 h 317"/>
                <a:gd name="T18" fmla="*/ 165 w 185"/>
                <a:gd name="T19" fmla="*/ 46 h 317"/>
                <a:gd name="T20" fmla="*/ 185 w 185"/>
                <a:gd name="T21" fmla="*/ 25 h 317"/>
                <a:gd name="T22" fmla="*/ 150 w 185"/>
                <a:gd name="T23" fmla="*/ 0 h 317"/>
                <a:gd name="T24" fmla="*/ 108 w 185"/>
                <a:gd name="T25" fmla="*/ 26 h 317"/>
                <a:gd name="T26" fmla="*/ 91 w 185"/>
                <a:gd name="T27" fmla="*/ 95 h 317"/>
                <a:gd name="T28" fmla="*/ 64 w 185"/>
                <a:gd name="T29" fmla="*/ 95 h 317"/>
                <a:gd name="T30" fmla="*/ 52 w 185"/>
                <a:gd name="T31" fmla="*/ 103 h 317"/>
                <a:gd name="T32" fmla="*/ 63 w 185"/>
                <a:gd name="T33" fmla="*/ 108 h 317"/>
                <a:gd name="T34" fmla="*/ 89 w 185"/>
                <a:gd name="T35" fmla="*/ 108 h 317"/>
                <a:gd name="T36" fmla="*/ 58 w 185"/>
                <a:gd name="T37" fmla="*/ 273 h 317"/>
                <a:gd name="T38" fmla="*/ 34 w 185"/>
                <a:gd name="T39" fmla="*/ 307 h 317"/>
                <a:gd name="T40" fmla="*/ 18 w 185"/>
                <a:gd name="T41" fmla="*/ 303 h 317"/>
                <a:gd name="T42" fmla="*/ 34 w 185"/>
                <a:gd name="T43" fmla="*/ 284 h 317"/>
                <a:gd name="T44" fmla="*/ 20 w 185"/>
                <a:gd name="T45" fmla="*/ 271 h 317"/>
                <a:gd name="T46" fmla="*/ 0 w 185"/>
                <a:gd name="T47" fmla="*/ 292 h 317"/>
                <a:gd name="T48" fmla="*/ 34 w 185"/>
                <a:gd name="T49" fmla="*/ 317 h 317"/>
                <a:gd name="T50" fmla="*/ 75 w 185"/>
                <a:gd name="T51" fmla="*/ 286 h 317"/>
                <a:gd name="T52" fmla="*/ 97 w 185"/>
                <a:gd name="T53" fmla="*/ 216 h 317"/>
                <a:gd name="T54" fmla="*/ 116 w 185"/>
                <a:gd name="T55" fmla="*/ 108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5" h="317">
                  <a:moveTo>
                    <a:pt x="116" y="108"/>
                  </a:moveTo>
                  <a:lnTo>
                    <a:pt x="150" y="108"/>
                  </a:lnTo>
                  <a:cubicBezTo>
                    <a:pt x="157" y="108"/>
                    <a:pt x="162" y="108"/>
                    <a:pt x="162" y="100"/>
                  </a:cubicBezTo>
                  <a:cubicBezTo>
                    <a:pt x="162" y="95"/>
                    <a:pt x="157" y="95"/>
                    <a:pt x="151" y="95"/>
                  </a:cubicBezTo>
                  <a:lnTo>
                    <a:pt x="119" y="95"/>
                  </a:lnTo>
                  <a:cubicBezTo>
                    <a:pt x="127" y="51"/>
                    <a:pt x="129" y="35"/>
                    <a:pt x="132" y="25"/>
                  </a:cubicBezTo>
                  <a:cubicBezTo>
                    <a:pt x="134" y="17"/>
                    <a:pt x="142" y="10"/>
                    <a:pt x="150" y="10"/>
                  </a:cubicBezTo>
                  <a:cubicBezTo>
                    <a:pt x="150" y="10"/>
                    <a:pt x="160" y="10"/>
                    <a:pt x="166" y="14"/>
                  </a:cubicBezTo>
                  <a:cubicBezTo>
                    <a:pt x="152" y="19"/>
                    <a:pt x="151" y="31"/>
                    <a:pt x="151" y="33"/>
                  </a:cubicBezTo>
                  <a:cubicBezTo>
                    <a:pt x="151" y="41"/>
                    <a:pt x="157" y="46"/>
                    <a:pt x="165" y="46"/>
                  </a:cubicBezTo>
                  <a:cubicBezTo>
                    <a:pt x="174" y="46"/>
                    <a:pt x="185" y="38"/>
                    <a:pt x="185" y="25"/>
                  </a:cubicBezTo>
                  <a:cubicBezTo>
                    <a:pt x="185" y="9"/>
                    <a:pt x="168" y="0"/>
                    <a:pt x="150" y="0"/>
                  </a:cubicBezTo>
                  <a:cubicBezTo>
                    <a:pt x="135" y="0"/>
                    <a:pt x="118" y="9"/>
                    <a:pt x="108" y="26"/>
                  </a:cubicBezTo>
                  <a:cubicBezTo>
                    <a:pt x="101" y="39"/>
                    <a:pt x="98" y="55"/>
                    <a:pt x="91" y="95"/>
                  </a:cubicBezTo>
                  <a:lnTo>
                    <a:pt x="64" y="95"/>
                  </a:lnTo>
                  <a:cubicBezTo>
                    <a:pt x="57" y="95"/>
                    <a:pt x="52" y="95"/>
                    <a:pt x="52" y="103"/>
                  </a:cubicBezTo>
                  <a:cubicBezTo>
                    <a:pt x="52" y="108"/>
                    <a:pt x="57" y="108"/>
                    <a:pt x="63" y="108"/>
                  </a:cubicBezTo>
                  <a:lnTo>
                    <a:pt x="89" y="108"/>
                  </a:lnTo>
                  <a:cubicBezTo>
                    <a:pt x="88" y="110"/>
                    <a:pt x="66" y="236"/>
                    <a:pt x="58" y="273"/>
                  </a:cubicBezTo>
                  <a:cubicBezTo>
                    <a:pt x="56" y="281"/>
                    <a:pt x="50" y="307"/>
                    <a:pt x="34" y="307"/>
                  </a:cubicBezTo>
                  <a:cubicBezTo>
                    <a:pt x="33" y="307"/>
                    <a:pt x="25" y="307"/>
                    <a:pt x="18" y="303"/>
                  </a:cubicBezTo>
                  <a:cubicBezTo>
                    <a:pt x="33" y="298"/>
                    <a:pt x="34" y="286"/>
                    <a:pt x="34" y="284"/>
                  </a:cubicBezTo>
                  <a:cubicBezTo>
                    <a:pt x="34" y="276"/>
                    <a:pt x="28" y="271"/>
                    <a:pt x="20" y="271"/>
                  </a:cubicBezTo>
                  <a:cubicBezTo>
                    <a:pt x="10" y="271"/>
                    <a:pt x="0" y="279"/>
                    <a:pt x="0" y="292"/>
                  </a:cubicBezTo>
                  <a:cubicBezTo>
                    <a:pt x="0" y="308"/>
                    <a:pt x="16" y="317"/>
                    <a:pt x="34" y="317"/>
                  </a:cubicBezTo>
                  <a:cubicBezTo>
                    <a:pt x="56" y="317"/>
                    <a:pt x="71" y="294"/>
                    <a:pt x="75" y="286"/>
                  </a:cubicBezTo>
                  <a:cubicBezTo>
                    <a:pt x="88" y="263"/>
                    <a:pt x="96" y="220"/>
                    <a:pt x="97" y="216"/>
                  </a:cubicBezTo>
                  <a:lnTo>
                    <a:pt x="116" y="10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Rectangle 33">
              <a:extLst>
                <a:ext uri="{FF2B5EF4-FFF2-40B4-BE49-F238E27FC236}">
                  <a16:creationId xmlns:a16="http://schemas.microsoft.com/office/drawing/2014/main" id="{897FB7A2-48EC-471B-9508-2502EFA1A8D1}"/>
                </a:ext>
              </a:extLst>
            </p:cNvPr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2879725" y="3155950"/>
              <a:ext cx="238125" cy="476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34">
              <a:extLst>
                <a:ext uri="{FF2B5EF4-FFF2-40B4-BE49-F238E27FC236}">
                  <a16:creationId xmlns:a16="http://schemas.microsoft.com/office/drawing/2014/main" id="{5558F350-C7B4-491B-8D42-481DEC85FD7F}"/>
                </a:ext>
              </a:extLst>
            </p:cNvPr>
            <p:cNvSpPr>
              <a:spLocks/>
            </p:cNvSpPr>
            <p:nvPr>
              <p:custDataLst>
                <p:tags r:id="rId31"/>
              </p:custDataLst>
            </p:nvPr>
          </p:nvSpPr>
          <p:spPr bwMode="auto">
            <a:xfrm>
              <a:off x="2919412" y="3190875"/>
              <a:ext cx="46038" cy="77788"/>
            </a:xfrm>
            <a:custGeom>
              <a:avLst/>
              <a:gdLst>
                <a:gd name="T0" fmla="*/ 39 w 199"/>
                <a:gd name="T1" fmla="*/ 293 h 332"/>
                <a:gd name="T2" fmla="*/ 92 w 199"/>
                <a:gd name="T3" fmla="*/ 242 h 332"/>
                <a:gd name="T4" fmla="*/ 199 w 199"/>
                <a:gd name="T5" fmla="*/ 96 h 332"/>
                <a:gd name="T6" fmla="*/ 94 w 199"/>
                <a:gd name="T7" fmla="*/ 0 h 332"/>
                <a:gd name="T8" fmla="*/ 0 w 199"/>
                <a:gd name="T9" fmla="*/ 90 h 332"/>
                <a:gd name="T10" fmla="*/ 27 w 199"/>
                <a:gd name="T11" fmla="*/ 118 h 332"/>
                <a:gd name="T12" fmla="*/ 53 w 199"/>
                <a:gd name="T13" fmla="*/ 91 h 332"/>
                <a:gd name="T14" fmla="*/ 26 w 199"/>
                <a:gd name="T15" fmla="*/ 65 h 332"/>
                <a:gd name="T16" fmla="*/ 20 w 199"/>
                <a:gd name="T17" fmla="*/ 66 h 332"/>
                <a:gd name="T18" fmla="*/ 87 w 199"/>
                <a:gd name="T19" fmla="*/ 15 h 332"/>
                <a:gd name="T20" fmla="*/ 154 w 199"/>
                <a:gd name="T21" fmla="*/ 96 h 332"/>
                <a:gd name="T22" fmla="*/ 102 w 199"/>
                <a:gd name="T23" fmla="*/ 207 h 332"/>
                <a:gd name="T24" fmla="*/ 6 w 199"/>
                <a:gd name="T25" fmla="*/ 313 h 332"/>
                <a:gd name="T26" fmla="*/ 0 w 199"/>
                <a:gd name="T27" fmla="*/ 332 h 332"/>
                <a:gd name="T28" fmla="*/ 185 w 199"/>
                <a:gd name="T29" fmla="*/ 332 h 332"/>
                <a:gd name="T30" fmla="*/ 199 w 199"/>
                <a:gd name="T31" fmla="*/ 245 h 332"/>
                <a:gd name="T32" fmla="*/ 187 w 199"/>
                <a:gd name="T33" fmla="*/ 245 h 332"/>
                <a:gd name="T34" fmla="*/ 176 w 199"/>
                <a:gd name="T35" fmla="*/ 289 h 332"/>
                <a:gd name="T36" fmla="*/ 129 w 199"/>
                <a:gd name="T37" fmla="*/ 293 h 332"/>
                <a:gd name="T38" fmla="*/ 39 w 199"/>
                <a:gd name="T39" fmla="*/ 293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9" h="332">
                  <a:moveTo>
                    <a:pt x="39" y="293"/>
                  </a:moveTo>
                  <a:lnTo>
                    <a:pt x="92" y="242"/>
                  </a:lnTo>
                  <a:cubicBezTo>
                    <a:pt x="169" y="173"/>
                    <a:pt x="199" y="146"/>
                    <a:pt x="199" y="96"/>
                  </a:cubicBezTo>
                  <a:cubicBezTo>
                    <a:pt x="199" y="39"/>
                    <a:pt x="155" y="0"/>
                    <a:pt x="94" y="0"/>
                  </a:cubicBezTo>
                  <a:cubicBezTo>
                    <a:pt x="37" y="0"/>
                    <a:pt x="0" y="45"/>
                    <a:pt x="0" y="90"/>
                  </a:cubicBezTo>
                  <a:cubicBezTo>
                    <a:pt x="0" y="118"/>
                    <a:pt x="25" y="118"/>
                    <a:pt x="27" y="118"/>
                  </a:cubicBezTo>
                  <a:cubicBezTo>
                    <a:pt x="35" y="118"/>
                    <a:pt x="53" y="112"/>
                    <a:pt x="53" y="91"/>
                  </a:cubicBezTo>
                  <a:cubicBezTo>
                    <a:pt x="53" y="78"/>
                    <a:pt x="44" y="65"/>
                    <a:pt x="26" y="65"/>
                  </a:cubicBezTo>
                  <a:cubicBezTo>
                    <a:pt x="22" y="65"/>
                    <a:pt x="21" y="65"/>
                    <a:pt x="20" y="66"/>
                  </a:cubicBezTo>
                  <a:cubicBezTo>
                    <a:pt x="31" y="33"/>
                    <a:pt x="58" y="15"/>
                    <a:pt x="87" y="15"/>
                  </a:cubicBezTo>
                  <a:cubicBezTo>
                    <a:pt x="133" y="15"/>
                    <a:pt x="154" y="55"/>
                    <a:pt x="154" y="96"/>
                  </a:cubicBezTo>
                  <a:cubicBezTo>
                    <a:pt x="154" y="136"/>
                    <a:pt x="129" y="176"/>
                    <a:pt x="102" y="207"/>
                  </a:cubicBezTo>
                  <a:lnTo>
                    <a:pt x="6" y="313"/>
                  </a:lnTo>
                  <a:cubicBezTo>
                    <a:pt x="0" y="319"/>
                    <a:pt x="0" y="320"/>
                    <a:pt x="0" y="332"/>
                  </a:cubicBezTo>
                  <a:lnTo>
                    <a:pt x="185" y="332"/>
                  </a:lnTo>
                  <a:lnTo>
                    <a:pt x="199" y="245"/>
                  </a:lnTo>
                  <a:lnTo>
                    <a:pt x="187" y="245"/>
                  </a:lnTo>
                  <a:cubicBezTo>
                    <a:pt x="184" y="260"/>
                    <a:pt x="181" y="282"/>
                    <a:pt x="176" y="289"/>
                  </a:cubicBezTo>
                  <a:cubicBezTo>
                    <a:pt x="172" y="293"/>
                    <a:pt x="140" y="293"/>
                    <a:pt x="129" y="293"/>
                  </a:cubicBezTo>
                  <a:lnTo>
                    <a:pt x="39" y="29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35">
              <a:extLst>
                <a:ext uri="{FF2B5EF4-FFF2-40B4-BE49-F238E27FC236}">
                  <a16:creationId xmlns:a16="http://schemas.microsoft.com/office/drawing/2014/main" id="{9F361CB2-C51E-4E00-A4A4-7FB34C683636}"/>
                </a:ext>
              </a:extLst>
            </p:cNvPr>
            <p:cNvSpPr>
              <a:spLocks noEditPoints="1"/>
            </p:cNvSpPr>
            <p:nvPr>
              <p:custDataLst>
                <p:tags r:id="rId32"/>
              </p:custDataLst>
            </p:nvPr>
          </p:nvSpPr>
          <p:spPr bwMode="auto">
            <a:xfrm>
              <a:off x="2976562" y="3216275"/>
              <a:ext cx="52388" cy="53975"/>
            </a:xfrm>
            <a:custGeom>
              <a:avLst/>
              <a:gdLst>
                <a:gd name="T0" fmla="*/ 166 w 228"/>
                <a:gd name="T1" fmla="*/ 32 h 226"/>
                <a:gd name="T2" fmla="*/ 120 w 228"/>
                <a:gd name="T3" fmla="*/ 0 h 226"/>
                <a:gd name="T4" fmla="*/ 0 w 228"/>
                <a:gd name="T5" fmla="*/ 146 h 226"/>
                <a:gd name="T6" fmla="*/ 66 w 228"/>
                <a:gd name="T7" fmla="*/ 226 h 226"/>
                <a:gd name="T8" fmla="*/ 131 w 228"/>
                <a:gd name="T9" fmla="*/ 189 h 226"/>
                <a:gd name="T10" fmla="*/ 176 w 228"/>
                <a:gd name="T11" fmla="*/ 226 h 226"/>
                <a:gd name="T12" fmla="*/ 213 w 228"/>
                <a:gd name="T13" fmla="*/ 199 h 226"/>
                <a:gd name="T14" fmla="*/ 228 w 228"/>
                <a:gd name="T15" fmla="*/ 149 h 226"/>
                <a:gd name="T16" fmla="*/ 222 w 228"/>
                <a:gd name="T17" fmla="*/ 144 h 226"/>
                <a:gd name="T18" fmla="*/ 215 w 228"/>
                <a:gd name="T19" fmla="*/ 153 h 226"/>
                <a:gd name="T20" fmla="*/ 177 w 228"/>
                <a:gd name="T21" fmla="*/ 215 h 226"/>
                <a:gd name="T22" fmla="*/ 162 w 228"/>
                <a:gd name="T23" fmla="*/ 192 h 226"/>
                <a:gd name="T24" fmla="*/ 169 w 228"/>
                <a:gd name="T25" fmla="*/ 155 h 226"/>
                <a:gd name="T26" fmla="*/ 180 w 228"/>
                <a:gd name="T27" fmla="*/ 110 h 226"/>
                <a:gd name="T28" fmla="*/ 198 w 228"/>
                <a:gd name="T29" fmla="*/ 41 h 226"/>
                <a:gd name="T30" fmla="*/ 201 w 228"/>
                <a:gd name="T31" fmla="*/ 24 h 226"/>
                <a:gd name="T32" fmla="*/ 187 w 228"/>
                <a:gd name="T33" fmla="*/ 10 h 226"/>
                <a:gd name="T34" fmla="*/ 166 w 228"/>
                <a:gd name="T35" fmla="*/ 32 h 226"/>
                <a:gd name="T36" fmla="*/ 133 w 228"/>
                <a:gd name="T37" fmla="*/ 161 h 226"/>
                <a:gd name="T38" fmla="*/ 123 w 228"/>
                <a:gd name="T39" fmla="*/ 180 h 226"/>
                <a:gd name="T40" fmla="*/ 67 w 228"/>
                <a:gd name="T41" fmla="*/ 215 h 226"/>
                <a:gd name="T42" fmla="*/ 35 w 228"/>
                <a:gd name="T43" fmla="*/ 168 h 226"/>
                <a:gd name="T44" fmla="*/ 62 w 228"/>
                <a:gd name="T45" fmla="*/ 59 h 226"/>
                <a:gd name="T46" fmla="*/ 120 w 228"/>
                <a:gd name="T47" fmla="*/ 11 h 226"/>
                <a:gd name="T48" fmla="*/ 160 w 228"/>
                <a:gd name="T49" fmla="*/ 55 h 226"/>
                <a:gd name="T50" fmla="*/ 158 w 228"/>
                <a:gd name="T51" fmla="*/ 64 h 226"/>
                <a:gd name="T52" fmla="*/ 133 w 228"/>
                <a:gd name="T53" fmla="*/ 16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8" h="226">
                  <a:moveTo>
                    <a:pt x="166" y="32"/>
                  </a:moveTo>
                  <a:cubicBezTo>
                    <a:pt x="157" y="14"/>
                    <a:pt x="142" y="0"/>
                    <a:pt x="120" y="0"/>
                  </a:cubicBezTo>
                  <a:cubicBezTo>
                    <a:pt x="61" y="0"/>
                    <a:pt x="0" y="74"/>
                    <a:pt x="0" y="146"/>
                  </a:cubicBezTo>
                  <a:cubicBezTo>
                    <a:pt x="0" y="193"/>
                    <a:pt x="27" y="226"/>
                    <a:pt x="66" y="226"/>
                  </a:cubicBezTo>
                  <a:cubicBezTo>
                    <a:pt x="76" y="226"/>
                    <a:pt x="101" y="224"/>
                    <a:pt x="131" y="189"/>
                  </a:cubicBezTo>
                  <a:cubicBezTo>
                    <a:pt x="135" y="210"/>
                    <a:pt x="152" y="226"/>
                    <a:pt x="176" y="226"/>
                  </a:cubicBezTo>
                  <a:cubicBezTo>
                    <a:pt x="194" y="226"/>
                    <a:pt x="205" y="215"/>
                    <a:pt x="213" y="199"/>
                  </a:cubicBezTo>
                  <a:cubicBezTo>
                    <a:pt x="221" y="181"/>
                    <a:pt x="228" y="150"/>
                    <a:pt x="228" y="149"/>
                  </a:cubicBezTo>
                  <a:cubicBezTo>
                    <a:pt x="228" y="144"/>
                    <a:pt x="223" y="144"/>
                    <a:pt x="222" y="144"/>
                  </a:cubicBezTo>
                  <a:cubicBezTo>
                    <a:pt x="217" y="144"/>
                    <a:pt x="216" y="146"/>
                    <a:pt x="215" y="153"/>
                  </a:cubicBezTo>
                  <a:cubicBezTo>
                    <a:pt x="207" y="186"/>
                    <a:pt x="198" y="215"/>
                    <a:pt x="177" y="215"/>
                  </a:cubicBezTo>
                  <a:cubicBezTo>
                    <a:pt x="164" y="215"/>
                    <a:pt x="162" y="202"/>
                    <a:pt x="162" y="192"/>
                  </a:cubicBezTo>
                  <a:cubicBezTo>
                    <a:pt x="162" y="181"/>
                    <a:pt x="163" y="177"/>
                    <a:pt x="169" y="155"/>
                  </a:cubicBezTo>
                  <a:cubicBezTo>
                    <a:pt x="174" y="134"/>
                    <a:pt x="175" y="129"/>
                    <a:pt x="180" y="110"/>
                  </a:cubicBezTo>
                  <a:lnTo>
                    <a:pt x="198" y="41"/>
                  </a:lnTo>
                  <a:cubicBezTo>
                    <a:pt x="201" y="27"/>
                    <a:pt x="201" y="26"/>
                    <a:pt x="201" y="24"/>
                  </a:cubicBezTo>
                  <a:cubicBezTo>
                    <a:pt x="201" y="15"/>
                    <a:pt x="195" y="10"/>
                    <a:pt x="187" y="10"/>
                  </a:cubicBezTo>
                  <a:cubicBezTo>
                    <a:pt x="175" y="10"/>
                    <a:pt x="167" y="21"/>
                    <a:pt x="166" y="32"/>
                  </a:cubicBezTo>
                  <a:close/>
                  <a:moveTo>
                    <a:pt x="133" y="161"/>
                  </a:moveTo>
                  <a:cubicBezTo>
                    <a:pt x="131" y="170"/>
                    <a:pt x="131" y="171"/>
                    <a:pt x="123" y="180"/>
                  </a:cubicBezTo>
                  <a:cubicBezTo>
                    <a:pt x="101" y="207"/>
                    <a:pt x="81" y="215"/>
                    <a:pt x="67" y="215"/>
                  </a:cubicBezTo>
                  <a:cubicBezTo>
                    <a:pt x="42" y="215"/>
                    <a:pt x="35" y="188"/>
                    <a:pt x="35" y="168"/>
                  </a:cubicBezTo>
                  <a:cubicBezTo>
                    <a:pt x="35" y="143"/>
                    <a:pt x="51" y="82"/>
                    <a:pt x="62" y="59"/>
                  </a:cubicBezTo>
                  <a:cubicBezTo>
                    <a:pt x="78" y="30"/>
                    <a:pt x="100" y="11"/>
                    <a:pt x="120" y="11"/>
                  </a:cubicBezTo>
                  <a:cubicBezTo>
                    <a:pt x="153" y="11"/>
                    <a:pt x="160" y="52"/>
                    <a:pt x="160" y="55"/>
                  </a:cubicBezTo>
                  <a:cubicBezTo>
                    <a:pt x="160" y="58"/>
                    <a:pt x="159" y="61"/>
                    <a:pt x="158" y="64"/>
                  </a:cubicBezTo>
                  <a:lnTo>
                    <a:pt x="133" y="16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36">
              <a:extLst>
                <a:ext uri="{FF2B5EF4-FFF2-40B4-BE49-F238E27FC236}">
                  <a16:creationId xmlns:a16="http://schemas.microsoft.com/office/drawing/2014/main" id="{D324FEDA-0F09-411C-9F21-6AAA15C2FC58}"/>
                </a:ext>
              </a:extLst>
            </p:cNvPr>
            <p:cNvSpPr>
              <a:spLocks/>
            </p:cNvSpPr>
            <p:nvPr>
              <p:custDataLst>
                <p:tags r:id="rId33"/>
              </p:custDataLst>
            </p:nvPr>
          </p:nvSpPr>
          <p:spPr bwMode="auto">
            <a:xfrm>
              <a:off x="3038475" y="3179763"/>
              <a:ext cx="34925" cy="55563"/>
            </a:xfrm>
            <a:custGeom>
              <a:avLst/>
              <a:gdLst>
                <a:gd name="T0" fmla="*/ 154 w 154"/>
                <a:gd name="T1" fmla="*/ 168 h 232"/>
                <a:gd name="T2" fmla="*/ 142 w 154"/>
                <a:gd name="T3" fmla="*/ 168 h 232"/>
                <a:gd name="T4" fmla="*/ 133 w 154"/>
                <a:gd name="T5" fmla="*/ 200 h 232"/>
                <a:gd name="T6" fmla="*/ 99 w 154"/>
                <a:gd name="T7" fmla="*/ 202 h 232"/>
                <a:gd name="T8" fmla="*/ 34 w 154"/>
                <a:gd name="T9" fmla="*/ 202 h 232"/>
                <a:gd name="T10" fmla="*/ 104 w 154"/>
                <a:gd name="T11" fmla="*/ 144 h 232"/>
                <a:gd name="T12" fmla="*/ 154 w 154"/>
                <a:gd name="T13" fmla="*/ 68 h 232"/>
                <a:gd name="T14" fmla="*/ 72 w 154"/>
                <a:gd name="T15" fmla="*/ 0 h 232"/>
                <a:gd name="T16" fmla="*/ 0 w 154"/>
                <a:gd name="T17" fmla="*/ 63 h 232"/>
                <a:gd name="T18" fmla="*/ 18 w 154"/>
                <a:gd name="T19" fmla="*/ 82 h 232"/>
                <a:gd name="T20" fmla="*/ 37 w 154"/>
                <a:gd name="T21" fmla="*/ 64 h 232"/>
                <a:gd name="T22" fmla="*/ 16 w 154"/>
                <a:gd name="T23" fmla="*/ 45 h 232"/>
                <a:gd name="T24" fmla="*/ 67 w 154"/>
                <a:gd name="T25" fmla="*/ 13 h 232"/>
                <a:gd name="T26" fmla="*/ 120 w 154"/>
                <a:gd name="T27" fmla="*/ 68 h 232"/>
                <a:gd name="T28" fmla="*/ 87 w 154"/>
                <a:gd name="T29" fmla="*/ 135 h 232"/>
                <a:gd name="T30" fmla="*/ 3 w 154"/>
                <a:gd name="T31" fmla="*/ 218 h 232"/>
                <a:gd name="T32" fmla="*/ 0 w 154"/>
                <a:gd name="T33" fmla="*/ 232 h 232"/>
                <a:gd name="T34" fmla="*/ 144 w 154"/>
                <a:gd name="T35" fmla="*/ 232 h 232"/>
                <a:gd name="T36" fmla="*/ 154 w 154"/>
                <a:gd name="T37" fmla="*/ 16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4" h="232">
                  <a:moveTo>
                    <a:pt x="154" y="168"/>
                  </a:moveTo>
                  <a:lnTo>
                    <a:pt x="142" y="168"/>
                  </a:lnTo>
                  <a:cubicBezTo>
                    <a:pt x="141" y="176"/>
                    <a:pt x="138" y="197"/>
                    <a:pt x="133" y="200"/>
                  </a:cubicBezTo>
                  <a:cubicBezTo>
                    <a:pt x="130" y="202"/>
                    <a:pt x="103" y="202"/>
                    <a:pt x="99" y="202"/>
                  </a:cubicBezTo>
                  <a:lnTo>
                    <a:pt x="34" y="202"/>
                  </a:lnTo>
                  <a:cubicBezTo>
                    <a:pt x="71" y="170"/>
                    <a:pt x="83" y="160"/>
                    <a:pt x="104" y="144"/>
                  </a:cubicBezTo>
                  <a:cubicBezTo>
                    <a:pt x="130" y="123"/>
                    <a:pt x="154" y="101"/>
                    <a:pt x="154" y="68"/>
                  </a:cubicBezTo>
                  <a:cubicBezTo>
                    <a:pt x="154" y="26"/>
                    <a:pt x="117" y="0"/>
                    <a:pt x="72" y="0"/>
                  </a:cubicBezTo>
                  <a:cubicBezTo>
                    <a:pt x="29" y="0"/>
                    <a:pt x="0" y="31"/>
                    <a:pt x="0" y="63"/>
                  </a:cubicBezTo>
                  <a:cubicBezTo>
                    <a:pt x="0" y="80"/>
                    <a:pt x="15" y="82"/>
                    <a:pt x="18" y="82"/>
                  </a:cubicBezTo>
                  <a:cubicBezTo>
                    <a:pt x="27" y="82"/>
                    <a:pt x="37" y="76"/>
                    <a:pt x="37" y="64"/>
                  </a:cubicBezTo>
                  <a:cubicBezTo>
                    <a:pt x="37" y="57"/>
                    <a:pt x="34" y="45"/>
                    <a:pt x="16" y="45"/>
                  </a:cubicBezTo>
                  <a:cubicBezTo>
                    <a:pt x="27" y="20"/>
                    <a:pt x="51" y="13"/>
                    <a:pt x="67" y="13"/>
                  </a:cubicBezTo>
                  <a:cubicBezTo>
                    <a:pt x="102" y="13"/>
                    <a:pt x="120" y="40"/>
                    <a:pt x="120" y="68"/>
                  </a:cubicBezTo>
                  <a:cubicBezTo>
                    <a:pt x="120" y="99"/>
                    <a:pt x="99" y="123"/>
                    <a:pt x="87" y="135"/>
                  </a:cubicBezTo>
                  <a:lnTo>
                    <a:pt x="3" y="218"/>
                  </a:lnTo>
                  <a:cubicBezTo>
                    <a:pt x="0" y="221"/>
                    <a:pt x="0" y="222"/>
                    <a:pt x="0" y="232"/>
                  </a:cubicBezTo>
                  <a:lnTo>
                    <a:pt x="144" y="232"/>
                  </a:lnTo>
                  <a:lnTo>
                    <a:pt x="154" y="16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" name="Freeform 37">
              <a:extLst>
                <a:ext uri="{FF2B5EF4-FFF2-40B4-BE49-F238E27FC236}">
                  <a16:creationId xmlns:a16="http://schemas.microsoft.com/office/drawing/2014/main" id="{E0B4458C-566F-4FDC-8BAA-8988358D256A}"/>
                </a:ext>
              </a:extLst>
            </p:cNvPr>
            <p:cNvSpPr>
              <a:spLocks/>
            </p:cNvSpPr>
            <p:nvPr>
              <p:custDataLst>
                <p:tags r:id="rId34"/>
              </p:custDataLst>
            </p:nvPr>
          </p:nvSpPr>
          <p:spPr bwMode="auto">
            <a:xfrm>
              <a:off x="3176587" y="3017838"/>
              <a:ext cx="57150" cy="280988"/>
            </a:xfrm>
            <a:custGeom>
              <a:avLst/>
              <a:gdLst>
                <a:gd name="T0" fmla="*/ 245 w 245"/>
                <a:gd name="T1" fmla="*/ 1191 h 1196"/>
                <a:gd name="T2" fmla="*/ 243 w 245"/>
                <a:gd name="T3" fmla="*/ 1186 h 1196"/>
                <a:gd name="T4" fmla="*/ 158 w 245"/>
                <a:gd name="T5" fmla="*/ 1081 h 1196"/>
                <a:gd name="T6" fmla="*/ 41 w 245"/>
                <a:gd name="T7" fmla="*/ 598 h 1196"/>
                <a:gd name="T8" fmla="*/ 142 w 245"/>
                <a:gd name="T9" fmla="*/ 142 h 1196"/>
                <a:gd name="T10" fmla="*/ 244 w 245"/>
                <a:gd name="T11" fmla="*/ 9 h 1196"/>
                <a:gd name="T12" fmla="*/ 245 w 245"/>
                <a:gd name="T13" fmla="*/ 5 h 1196"/>
                <a:gd name="T14" fmla="*/ 235 w 245"/>
                <a:gd name="T15" fmla="*/ 0 h 1196"/>
                <a:gd name="T16" fmla="*/ 220 w 245"/>
                <a:gd name="T17" fmla="*/ 7 h 1196"/>
                <a:gd name="T18" fmla="*/ 0 w 245"/>
                <a:gd name="T19" fmla="*/ 597 h 1196"/>
                <a:gd name="T20" fmla="*/ 172 w 245"/>
                <a:gd name="T21" fmla="*/ 1140 h 1196"/>
                <a:gd name="T22" fmla="*/ 221 w 245"/>
                <a:gd name="T23" fmla="*/ 1190 h 1196"/>
                <a:gd name="T24" fmla="*/ 235 w 245"/>
                <a:gd name="T25" fmla="*/ 1196 h 1196"/>
                <a:gd name="T26" fmla="*/ 245 w 245"/>
                <a:gd name="T27" fmla="*/ 1191 h 1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5" h="1196">
                  <a:moveTo>
                    <a:pt x="245" y="1191"/>
                  </a:moveTo>
                  <a:cubicBezTo>
                    <a:pt x="245" y="1189"/>
                    <a:pt x="244" y="1188"/>
                    <a:pt x="243" y="1186"/>
                  </a:cubicBezTo>
                  <a:cubicBezTo>
                    <a:pt x="225" y="1168"/>
                    <a:pt x="192" y="1134"/>
                    <a:pt x="158" y="1081"/>
                  </a:cubicBezTo>
                  <a:cubicBezTo>
                    <a:pt x="78" y="952"/>
                    <a:pt x="41" y="790"/>
                    <a:pt x="41" y="598"/>
                  </a:cubicBezTo>
                  <a:cubicBezTo>
                    <a:pt x="41" y="464"/>
                    <a:pt x="59" y="291"/>
                    <a:pt x="142" y="142"/>
                  </a:cubicBezTo>
                  <a:cubicBezTo>
                    <a:pt x="181" y="71"/>
                    <a:pt x="222" y="30"/>
                    <a:pt x="244" y="9"/>
                  </a:cubicBezTo>
                  <a:cubicBezTo>
                    <a:pt x="245" y="7"/>
                    <a:pt x="245" y="6"/>
                    <a:pt x="245" y="5"/>
                  </a:cubicBezTo>
                  <a:cubicBezTo>
                    <a:pt x="245" y="0"/>
                    <a:pt x="242" y="0"/>
                    <a:pt x="235" y="0"/>
                  </a:cubicBezTo>
                  <a:cubicBezTo>
                    <a:pt x="228" y="0"/>
                    <a:pt x="227" y="0"/>
                    <a:pt x="220" y="7"/>
                  </a:cubicBezTo>
                  <a:cubicBezTo>
                    <a:pt x="52" y="159"/>
                    <a:pt x="0" y="388"/>
                    <a:pt x="0" y="597"/>
                  </a:cubicBezTo>
                  <a:cubicBezTo>
                    <a:pt x="0" y="793"/>
                    <a:pt x="45" y="991"/>
                    <a:pt x="172" y="1140"/>
                  </a:cubicBezTo>
                  <a:cubicBezTo>
                    <a:pt x="182" y="1151"/>
                    <a:pt x="201" y="1172"/>
                    <a:pt x="221" y="1190"/>
                  </a:cubicBezTo>
                  <a:cubicBezTo>
                    <a:pt x="227" y="1196"/>
                    <a:pt x="228" y="1196"/>
                    <a:pt x="235" y="1196"/>
                  </a:cubicBezTo>
                  <a:cubicBezTo>
                    <a:pt x="242" y="1196"/>
                    <a:pt x="245" y="1196"/>
                    <a:pt x="245" y="1191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" name="Freeform 38">
              <a:extLst>
                <a:ext uri="{FF2B5EF4-FFF2-40B4-BE49-F238E27FC236}">
                  <a16:creationId xmlns:a16="http://schemas.microsoft.com/office/drawing/2014/main" id="{E3859F93-2CAA-4F08-B3D7-0D276F96DAA6}"/>
                </a:ext>
              </a:extLst>
            </p:cNvPr>
            <p:cNvSpPr>
              <a:spLocks/>
            </p:cNvSpPr>
            <p:nvPr>
              <p:custDataLst>
                <p:tags r:id="rId35"/>
              </p:custDataLst>
            </p:nvPr>
          </p:nvSpPr>
          <p:spPr bwMode="auto">
            <a:xfrm>
              <a:off x="3240087" y="3136900"/>
              <a:ext cx="65088" cy="52388"/>
            </a:xfrm>
            <a:custGeom>
              <a:avLst/>
              <a:gdLst>
                <a:gd name="T0" fmla="*/ 239 w 276"/>
                <a:gd name="T1" fmla="*/ 33 h 223"/>
                <a:gd name="T2" fmla="*/ 276 w 276"/>
                <a:gd name="T3" fmla="*/ 23 h 223"/>
                <a:gd name="T4" fmla="*/ 276 w 276"/>
                <a:gd name="T5" fmla="*/ 0 h 223"/>
                <a:gd name="T6" fmla="*/ 237 w 276"/>
                <a:gd name="T7" fmla="*/ 1 h 223"/>
                <a:gd name="T8" fmla="*/ 192 w 276"/>
                <a:gd name="T9" fmla="*/ 0 h 223"/>
                <a:gd name="T10" fmla="*/ 192 w 276"/>
                <a:gd name="T11" fmla="*/ 23 h 223"/>
                <a:gd name="T12" fmla="*/ 216 w 276"/>
                <a:gd name="T13" fmla="*/ 28 h 223"/>
                <a:gd name="T14" fmla="*/ 213 w 276"/>
                <a:gd name="T15" fmla="*/ 34 h 223"/>
                <a:gd name="T16" fmla="*/ 155 w 276"/>
                <a:gd name="T17" fmla="*/ 159 h 223"/>
                <a:gd name="T18" fmla="*/ 92 w 276"/>
                <a:gd name="T19" fmla="*/ 23 h 223"/>
                <a:gd name="T20" fmla="*/ 119 w 276"/>
                <a:gd name="T21" fmla="*/ 23 h 223"/>
                <a:gd name="T22" fmla="*/ 119 w 276"/>
                <a:gd name="T23" fmla="*/ 0 h 223"/>
                <a:gd name="T24" fmla="*/ 57 w 276"/>
                <a:gd name="T25" fmla="*/ 1 h 223"/>
                <a:gd name="T26" fmla="*/ 0 w 276"/>
                <a:gd name="T27" fmla="*/ 0 h 223"/>
                <a:gd name="T28" fmla="*/ 0 w 276"/>
                <a:gd name="T29" fmla="*/ 23 h 223"/>
                <a:gd name="T30" fmla="*/ 32 w 276"/>
                <a:gd name="T31" fmla="*/ 23 h 223"/>
                <a:gd name="T32" fmla="*/ 119 w 276"/>
                <a:gd name="T33" fmla="*/ 210 h 223"/>
                <a:gd name="T34" fmla="*/ 138 w 276"/>
                <a:gd name="T35" fmla="*/ 223 h 223"/>
                <a:gd name="T36" fmla="*/ 157 w 276"/>
                <a:gd name="T37" fmla="*/ 211 h 223"/>
                <a:gd name="T38" fmla="*/ 239 w 276"/>
                <a:gd name="T39" fmla="*/ 3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6" h="223">
                  <a:moveTo>
                    <a:pt x="239" y="33"/>
                  </a:moveTo>
                  <a:cubicBezTo>
                    <a:pt x="242" y="26"/>
                    <a:pt x="244" y="23"/>
                    <a:pt x="276" y="23"/>
                  </a:cubicBezTo>
                  <a:lnTo>
                    <a:pt x="276" y="0"/>
                  </a:lnTo>
                  <a:cubicBezTo>
                    <a:pt x="264" y="1"/>
                    <a:pt x="249" y="1"/>
                    <a:pt x="237" y="1"/>
                  </a:cubicBezTo>
                  <a:cubicBezTo>
                    <a:pt x="224" y="1"/>
                    <a:pt x="202" y="0"/>
                    <a:pt x="192" y="0"/>
                  </a:cubicBezTo>
                  <a:lnTo>
                    <a:pt x="192" y="23"/>
                  </a:lnTo>
                  <a:cubicBezTo>
                    <a:pt x="201" y="23"/>
                    <a:pt x="216" y="24"/>
                    <a:pt x="216" y="28"/>
                  </a:cubicBezTo>
                  <a:cubicBezTo>
                    <a:pt x="216" y="29"/>
                    <a:pt x="215" y="30"/>
                    <a:pt x="213" y="34"/>
                  </a:cubicBezTo>
                  <a:lnTo>
                    <a:pt x="155" y="159"/>
                  </a:lnTo>
                  <a:lnTo>
                    <a:pt x="92" y="23"/>
                  </a:lnTo>
                  <a:lnTo>
                    <a:pt x="119" y="23"/>
                  </a:lnTo>
                  <a:lnTo>
                    <a:pt x="119" y="0"/>
                  </a:lnTo>
                  <a:cubicBezTo>
                    <a:pt x="102" y="1"/>
                    <a:pt x="57" y="1"/>
                    <a:pt x="57" y="1"/>
                  </a:cubicBezTo>
                  <a:cubicBezTo>
                    <a:pt x="43" y="1"/>
                    <a:pt x="21" y="0"/>
                    <a:pt x="0" y="0"/>
                  </a:cubicBezTo>
                  <a:lnTo>
                    <a:pt x="0" y="23"/>
                  </a:lnTo>
                  <a:lnTo>
                    <a:pt x="32" y="23"/>
                  </a:lnTo>
                  <a:lnTo>
                    <a:pt x="119" y="210"/>
                  </a:lnTo>
                  <a:cubicBezTo>
                    <a:pt x="125" y="223"/>
                    <a:pt x="132" y="223"/>
                    <a:pt x="138" y="223"/>
                  </a:cubicBezTo>
                  <a:cubicBezTo>
                    <a:pt x="147" y="223"/>
                    <a:pt x="152" y="221"/>
                    <a:pt x="157" y="211"/>
                  </a:cubicBezTo>
                  <a:lnTo>
                    <a:pt x="239" y="3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" name="Freeform 39">
              <a:extLst>
                <a:ext uri="{FF2B5EF4-FFF2-40B4-BE49-F238E27FC236}">
                  <a16:creationId xmlns:a16="http://schemas.microsoft.com/office/drawing/2014/main" id="{2D93CBB7-5F1B-48B9-9218-A3E421E0DBCF}"/>
                </a:ext>
              </a:extLst>
            </p:cNvPr>
            <p:cNvSpPr>
              <a:spLocks/>
            </p:cNvSpPr>
            <p:nvPr>
              <p:custDataLst>
                <p:tags r:id="rId36"/>
              </p:custDataLst>
            </p:nvPr>
          </p:nvSpPr>
          <p:spPr bwMode="auto">
            <a:xfrm>
              <a:off x="3344862" y="3155950"/>
              <a:ext cx="71438" cy="4763"/>
            </a:xfrm>
            <a:custGeom>
              <a:avLst/>
              <a:gdLst>
                <a:gd name="T0" fmla="*/ 287 w 304"/>
                <a:gd name="T1" fmla="*/ 20 h 20"/>
                <a:gd name="T2" fmla="*/ 304 w 304"/>
                <a:gd name="T3" fmla="*/ 10 h 20"/>
                <a:gd name="T4" fmla="*/ 287 w 304"/>
                <a:gd name="T5" fmla="*/ 0 h 20"/>
                <a:gd name="T6" fmla="*/ 17 w 304"/>
                <a:gd name="T7" fmla="*/ 0 h 20"/>
                <a:gd name="T8" fmla="*/ 0 w 304"/>
                <a:gd name="T9" fmla="*/ 10 h 20"/>
                <a:gd name="T10" fmla="*/ 17 w 304"/>
                <a:gd name="T11" fmla="*/ 20 h 20"/>
                <a:gd name="T12" fmla="*/ 287 w 304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4" h="20">
                  <a:moveTo>
                    <a:pt x="287" y="20"/>
                  </a:moveTo>
                  <a:cubicBezTo>
                    <a:pt x="295" y="20"/>
                    <a:pt x="304" y="20"/>
                    <a:pt x="304" y="10"/>
                  </a:cubicBezTo>
                  <a:cubicBezTo>
                    <a:pt x="304" y="0"/>
                    <a:pt x="295" y="0"/>
                    <a:pt x="287" y="0"/>
                  </a:cubicBezTo>
                  <a:lnTo>
                    <a:pt x="17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7" y="20"/>
                  </a:cubicBezTo>
                  <a:lnTo>
                    <a:pt x="287" y="2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" name="Freeform 40">
              <a:extLst>
                <a:ext uri="{FF2B5EF4-FFF2-40B4-BE49-F238E27FC236}">
                  <a16:creationId xmlns:a16="http://schemas.microsoft.com/office/drawing/2014/main" id="{007B22D7-AA72-4419-BEDD-F3C3C02F9426}"/>
                </a:ext>
              </a:extLst>
            </p:cNvPr>
            <p:cNvSpPr>
              <a:spLocks/>
            </p:cNvSpPr>
            <p:nvPr>
              <p:custDataLst>
                <p:tags r:id="rId37"/>
              </p:custDataLst>
            </p:nvPr>
          </p:nvSpPr>
          <p:spPr bwMode="auto">
            <a:xfrm>
              <a:off x="3457575" y="3135313"/>
              <a:ext cx="65088" cy="53975"/>
            </a:xfrm>
            <a:custGeom>
              <a:avLst/>
              <a:gdLst>
                <a:gd name="T0" fmla="*/ 196 w 284"/>
                <a:gd name="T1" fmla="*/ 188 h 227"/>
                <a:gd name="T2" fmla="*/ 196 w 284"/>
                <a:gd name="T3" fmla="*/ 227 h 227"/>
                <a:gd name="T4" fmla="*/ 284 w 284"/>
                <a:gd name="T5" fmla="*/ 224 h 227"/>
                <a:gd name="T6" fmla="*/ 284 w 284"/>
                <a:gd name="T7" fmla="*/ 200 h 227"/>
                <a:gd name="T8" fmla="*/ 249 w 284"/>
                <a:gd name="T9" fmla="*/ 181 h 227"/>
                <a:gd name="T10" fmla="*/ 249 w 284"/>
                <a:gd name="T11" fmla="*/ 0 h 227"/>
                <a:gd name="T12" fmla="*/ 158 w 284"/>
                <a:gd name="T13" fmla="*/ 4 h 227"/>
                <a:gd name="T14" fmla="*/ 158 w 284"/>
                <a:gd name="T15" fmla="*/ 27 h 227"/>
                <a:gd name="T16" fmla="*/ 193 w 284"/>
                <a:gd name="T17" fmla="*/ 46 h 227"/>
                <a:gd name="T18" fmla="*/ 193 w 284"/>
                <a:gd name="T19" fmla="*/ 142 h 227"/>
                <a:gd name="T20" fmla="*/ 131 w 284"/>
                <a:gd name="T21" fmla="*/ 209 h 227"/>
                <a:gd name="T22" fmla="*/ 91 w 284"/>
                <a:gd name="T23" fmla="*/ 170 h 227"/>
                <a:gd name="T24" fmla="*/ 91 w 284"/>
                <a:gd name="T25" fmla="*/ 0 h 227"/>
                <a:gd name="T26" fmla="*/ 0 w 284"/>
                <a:gd name="T27" fmla="*/ 4 h 227"/>
                <a:gd name="T28" fmla="*/ 0 w 284"/>
                <a:gd name="T29" fmla="*/ 27 h 227"/>
                <a:gd name="T30" fmla="*/ 34 w 284"/>
                <a:gd name="T31" fmla="*/ 46 h 227"/>
                <a:gd name="T32" fmla="*/ 34 w 284"/>
                <a:gd name="T33" fmla="*/ 163 h 227"/>
                <a:gd name="T34" fmla="*/ 124 w 284"/>
                <a:gd name="T35" fmla="*/ 227 h 227"/>
                <a:gd name="T36" fmla="*/ 196 w 284"/>
                <a:gd name="T37" fmla="*/ 188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4" h="227">
                  <a:moveTo>
                    <a:pt x="196" y="188"/>
                  </a:moveTo>
                  <a:lnTo>
                    <a:pt x="196" y="227"/>
                  </a:lnTo>
                  <a:lnTo>
                    <a:pt x="284" y="224"/>
                  </a:lnTo>
                  <a:lnTo>
                    <a:pt x="284" y="200"/>
                  </a:lnTo>
                  <a:cubicBezTo>
                    <a:pt x="253" y="200"/>
                    <a:pt x="249" y="200"/>
                    <a:pt x="249" y="181"/>
                  </a:cubicBezTo>
                  <a:lnTo>
                    <a:pt x="249" y="0"/>
                  </a:lnTo>
                  <a:lnTo>
                    <a:pt x="158" y="4"/>
                  </a:lnTo>
                  <a:lnTo>
                    <a:pt x="158" y="27"/>
                  </a:lnTo>
                  <a:cubicBezTo>
                    <a:pt x="189" y="27"/>
                    <a:pt x="193" y="27"/>
                    <a:pt x="193" y="46"/>
                  </a:cubicBezTo>
                  <a:lnTo>
                    <a:pt x="193" y="142"/>
                  </a:lnTo>
                  <a:cubicBezTo>
                    <a:pt x="193" y="183"/>
                    <a:pt x="167" y="209"/>
                    <a:pt x="131" y="209"/>
                  </a:cubicBezTo>
                  <a:cubicBezTo>
                    <a:pt x="92" y="209"/>
                    <a:pt x="91" y="196"/>
                    <a:pt x="91" y="170"/>
                  </a:cubicBezTo>
                  <a:lnTo>
                    <a:pt x="91" y="0"/>
                  </a:lnTo>
                  <a:lnTo>
                    <a:pt x="0" y="4"/>
                  </a:lnTo>
                  <a:lnTo>
                    <a:pt x="0" y="27"/>
                  </a:lnTo>
                  <a:cubicBezTo>
                    <a:pt x="31" y="27"/>
                    <a:pt x="34" y="27"/>
                    <a:pt x="34" y="46"/>
                  </a:cubicBezTo>
                  <a:lnTo>
                    <a:pt x="34" y="163"/>
                  </a:lnTo>
                  <a:cubicBezTo>
                    <a:pt x="34" y="216"/>
                    <a:pt x="74" y="227"/>
                    <a:pt x="124" y="227"/>
                  </a:cubicBezTo>
                  <a:cubicBezTo>
                    <a:pt x="137" y="227"/>
                    <a:pt x="173" y="227"/>
                    <a:pt x="196" y="188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" name="Freeform 41">
              <a:extLst>
                <a:ext uri="{FF2B5EF4-FFF2-40B4-BE49-F238E27FC236}">
                  <a16:creationId xmlns:a16="http://schemas.microsoft.com/office/drawing/2014/main" id="{A81FAE18-230F-419C-92A0-F9342A079791}"/>
                </a:ext>
              </a:extLst>
            </p:cNvPr>
            <p:cNvSpPr>
              <a:spLocks/>
            </p:cNvSpPr>
            <p:nvPr>
              <p:custDataLst>
                <p:tags r:id="rId38"/>
              </p:custDataLst>
            </p:nvPr>
          </p:nvSpPr>
          <p:spPr bwMode="auto">
            <a:xfrm>
              <a:off x="3560762" y="3155950"/>
              <a:ext cx="71438" cy="4763"/>
            </a:xfrm>
            <a:custGeom>
              <a:avLst/>
              <a:gdLst>
                <a:gd name="T0" fmla="*/ 287 w 304"/>
                <a:gd name="T1" fmla="*/ 20 h 20"/>
                <a:gd name="T2" fmla="*/ 304 w 304"/>
                <a:gd name="T3" fmla="*/ 10 h 20"/>
                <a:gd name="T4" fmla="*/ 287 w 304"/>
                <a:gd name="T5" fmla="*/ 0 h 20"/>
                <a:gd name="T6" fmla="*/ 17 w 304"/>
                <a:gd name="T7" fmla="*/ 0 h 20"/>
                <a:gd name="T8" fmla="*/ 0 w 304"/>
                <a:gd name="T9" fmla="*/ 10 h 20"/>
                <a:gd name="T10" fmla="*/ 17 w 304"/>
                <a:gd name="T11" fmla="*/ 20 h 20"/>
                <a:gd name="T12" fmla="*/ 287 w 304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4" h="20">
                  <a:moveTo>
                    <a:pt x="287" y="20"/>
                  </a:moveTo>
                  <a:cubicBezTo>
                    <a:pt x="295" y="20"/>
                    <a:pt x="304" y="20"/>
                    <a:pt x="304" y="10"/>
                  </a:cubicBezTo>
                  <a:cubicBezTo>
                    <a:pt x="304" y="0"/>
                    <a:pt x="295" y="0"/>
                    <a:pt x="287" y="0"/>
                  </a:cubicBezTo>
                  <a:lnTo>
                    <a:pt x="17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7" y="20"/>
                  </a:cubicBezTo>
                  <a:lnTo>
                    <a:pt x="287" y="2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" name="Freeform 42">
              <a:extLst>
                <a:ext uri="{FF2B5EF4-FFF2-40B4-BE49-F238E27FC236}">
                  <a16:creationId xmlns:a16="http://schemas.microsoft.com/office/drawing/2014/main" id="{88FDCB51-177A-4773-B0FE-61FCF564426E}"/>
                </a:ext>
              </a:extLst>
            </p:cNvPr>
            <p:cNvSpPr>
              <a:spLocks noEditPoints="1"/>
            </p:cNvSpPr>
            <p:nvPr>
              <p:custDataLst>
                <p:tags r:id="rId39"/>
              </p:custDataLst>
            </p:nvPr>
          </p:nvSpPr>
          <p:spPr bwMode="auto">
            <a:xfrm>
              <a:off x="3686175" y="3057525"/>
              <a:ext cx="53975" cy="52388"/>
            </a:xfrm>
            <a:custGeom>
              <a:avLst/>
              <a:gdLst>
                <a:gd name="T0" fmla="*/ 166 w 228"/>
                <a:gd name="T1" fmla="*/ 32 h 226"/>
                <a:gd name="T2" fmla="*/ 120 w 228"/>
                <a:gd name="T3" fmla="*/ 0 h 226"/>
                <a:gd name="T4" fmla="*/ 0 w 228"/>
                <a:gd name="T5" fmla="*/ 146 h 226"/>
                <a:gd name="T6" fmla="*/ 66 w 228"/>
                <a:gd name="T7" fmla="*/ 226 h 226"/>
                <a:gd name="T8" fmla="*/ 131 w 228"/>
                <a:gd name="T9" fmla="*/ 188 h 226"/>
                <a:gd name="T10" fmla="*/ 177 w 228"/>
                <a:gd name="T11" fmla="*/ 226 h 226"/>
                <a:gd name="T12" fmla="*/ 213 w 228"/>
                <a:gd name="T13" fmla="*/ 198 h 226"/>
                <a:gd name="T14" fmla="*/ 228 w 228"/>
                <a:gd name="T15" fmla="*/ 149 h 226"/>
                <a:gd name="T16" fmla="*/ 222 w 228"/>
                <a:gd name="T17" fmla="*/ 144 h 226"/>
                <a:gd name="T18" fmla="*/ 215 w 228"/>
                <a:gd name="T19" fmla="*/ 153 h 226"/>
                <a:gd name="T20" fmla="*/ 178 w 228"/>
                <a:gd name="T21" fmla="*/ 215 h 226"/>
                <a:gd name="T22" fmla="*/ 163 w 228"/>
                <a:gd name="T23" fmla="*/ 192 h 226"/>
                <a:gd name="T24" fmla="*/ 169 w 228"/>
                <a:gd name="T25" fmla="*/ 155 h 226"/>
                <a:gd name="T26" fmla="*/ 180 w 228"/>
                <a:gd name="T27" fmla="*/ 110 h 226"/>
                <a:gd name="T28" fmla="*/ 198 w 228"/>
                <a:gd name="T29" fmla="*/ 40 h 226"/>
                <a:gd name="T30" fmla="*/ 202 w 228"/>
                <a:gd name="T31" fmla="*/ 23 h 226"/>
                <a:gd name="T32" fmla="*/ 187 w 228"/>
                <a:gd name="T33" fmla="*/ 10 h 226"/>
                <a:gd name="T34" fmla="*/ 166 w 228"/>
                <a:gd name="T35" fmla="*/ 32 h 226"/>
                <a:gd name="T36" fmla="*/ 134 w 228"/>
                <a:gd name="T37" fmla="*/ 161 h 226"/>
                <a:gd name="T38" fmla="*/ 124 w 228"/>
                <a:gd name="T39" fmla="*/ 179 h 226"/>
                <a:gd name="T40" fmla="*/ 67 w 228"/>
                <a:gd name="T41" fmla="*/ 215 h 226"/>
                <a:gd name="T42" fmla="*/ 36 w 228"/>
                <a:gd name="T43" fmla="*/ 168 h 226"/>
                <a:gd name="T44" fmla="*/ 63 w 228"/>
                <a:gd name="T45" fmla="*/ 58 h 226"/>
                <a:gd name="T46" fmla="*/ 121 w 228"/>
                <a:gd name="T47" fmla="*/ 11 h 226"/>
                <a:gd name="T48" fmla="*/ 160 w 228"/>
                <a:gd name="T49" fmla="*/ 54 h 226"/>
                <a:gd name="T50" fmla="*/ 159 w 228"/>
                <a:gd name="T51" fmla="*/ 63 h 226"/>
                <a:gd name="T52" fmla="*/ 134 w 228"/>
                <a:gd name="T53" fmla="*/ 16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8" h="226">
                  <a:moveTo>
                    <a:pt x="166" y="32"/>
                  </a:moveTo>
                  <a:cubicBezTo>
                    <a:pt x="157" y="13"/>
                    <a:pt x="143" y="0"/>
                    <a:pt x="120" y="0"/>
                  </a:cubicBezTo>
                  <a:cubicBezTo>
                    <a:pt x="62" y="0"/>
                    <a:pt x="0" y="73"/>
                    <a:pt x="0" y="146"/>
                  </a:cubicBezTo>
                  <a:cubicBezTo>
                    <a:pt x="0" y="193"/>
                    <a:pt x="28" y="226"/>
                    <a:pt x="66" y="226"/>
                  </a:cubicBezTo>
                  <a:cubicBezTo>
                    <a:pt x="76" y="226"/>
                    <a:pt x="101" y="224"/>
                    <a:pt x="131" y="188"/>
                  </a:cubicBezTo>
                  <a:cubicBezTo>
                    <a:pt x="135" y="209"/>
                    <a:pt x="153" y="226"/>
                    <a:pt x="177" y="226"/>
                  </a:cubicBezTo>
                  <a:cubicBezTo>
                    <a:pt x="194" y="226"/>
                    <a:pt x="205" y="214"/>
                    <a:pt x="213" y="198"/>
                  </a:cubicBezTo>
                  <a:cubicBezTo>
                    <a:pt x="222" y="180"/>
                    <a:pt x="228" y="150"/>
                    <a:pt x="228" y="149"/>
                  </a:cubicBezTo>
                  <a:cubicBezTo>
                    <a:pt x="228" y="144"/>
                    <a:pt x="224" y="144"/>
                    <a:pt x="222" y="144"/>
                  </a:cubicBezTo>
                  <a:cubicBezTo>
                    <a:pt x="217" y="144"/>
                    <a:pt x="217" y="146"/>
                    <a:pt x="215" y="153"/>
                  </a:cubicBezTo>
                  <a:cubicBezTo>
                    <a:pt x="207" y="185"/>
                    <a:pt x="198" y="215"/>
                    <a:pt x="178" y="215"/>
                  </a:cubicBezTo>
                  <a:cubicBezTo>
                    <a:pt x="164" y="215"/>
                    <a:pt x="163" y="202"/>
                    <a:pt x="163" y="192"/>
                  </a:cubicBezTo>
                  <a:cubicBezTo>
                    <a:pt x="163" y="181"/>
                    <a:pt x="164" y="177"/>
                    <a:pt x="169" y="155"/>
                  </a:cubicBezTo>
                  <a:cubicBezTo>
                    <a:pt x="175" y="134"/>
                    <a:pt x="176" y="129"/>
                    <a:pt x="180" y="110"/>
                  </a:cubicBezTo>
                  <a:lnTo>
                    <a:pt x="198" y="40"/>
                  </a:lnTo>
                  <a:cubicBezTo>
                    <a:pt x="202" y="26"/>
                    <a:pt x="202" y="25"/>
                    <a:pt x="202" y="23"/>
                  </a:cubicBezTo>
                  <a:cubicBezTo>
                    <a:pt x="202" y="15"/>
                    <a:pt x="196" y="10"/>
                    <a:pt x="187" y="10"/>
                  </a:cubicBezTo>
                  <a:cubicBezTo>
                    <a:pt x="175" y="10"/>
                    <a:pt x="168" y="21"/>
                    <a:pt x="166" y="32"/>
                  </a:cubicBezTo>
                  <a:close/>
                  <a:moveTo>
                    <a:pt x="134" y="161"/>
                  </a:moveTo>
                  <a:cubicBezTo>
                    <a:pt x="131" y="170"/>
                    <a:pt x="131" y="171"/>
                    <a:pt x="124" y="179"/>
                  </a:cubicBezTo>
                  <a:cubicBezTo>
                    <a:pt x="102" y="207"/>
                    <a:pt x="81" y="215"/>
                    <a:pt x="67" y="215"/>
                  </a:cubicBezTo>
                  <a:cubicBezTo>
                    <a:pt x="42" y="215"/>
                    <a:pt x="36" y="187"/>
                    <a:pt x="36" y="168"/>
                  </a:cubicBezTo>
                  <a:cubicBezTo>
                    <a:pt x="36" y="143"/>
                    <a:pt x="51" y="81"/>
                    <a:pt x="63" y="58"/>
                  </a:cubicBezTo>
                  <a:cubicBezTo>
                    <a:pt x="78" y="29"/>
                    <a:pt x="101" y="11"/>
                    <a:pt x="121" y="11"/>
                  </a:cubicBezTo>
                  <a:cubicBezTo>
                    <a:pt x="153" y="11"/>
                    <a:pt x="160" y="51"/>
                    <a:pt x="160" y="54"/>
                  </a:cubicBezTo>
                  <a:cubicBezTo>
                    <a:pt x="160" y="57"/>
                    <a:pt x="159" y="60"/>
                    <a:pt x="159" y="63"/>
                  </a:cubicBezTo>
                  <a:lnTo>
                    <a:pt x="134" y="16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" name="Freeform 43 2">
              <a:extLst>
                <a:ext uri="{FF2B5EF4-FFF2-40B4-BE49-F238E27FC236}">
                  <a16:creationId xmlns:a16="http://schemas.microsoft.com/office/drawing/2014/main" id="{FFBF2A43-D90B-4D09-A2C4-E7C5E21C8ADD}"/>
                </a:ext>
              </a:extLst>
            </p:cNvPr>
            <p:cNvSpPr>
              <a:spLocks/>
            </p:cNvSpPr>
            <p:nvPr>
              <p:custDataLst>
                <p:tags r:id="rId40"/>
              </p:custDataLst>
            </p:nvPr>
          </p:nvSpPr>
          <p:spPr bwMode="auto">
            <a:xfrm>
              <a:off x="3748087" y="3011488"/>
              <a:ext cx="36513" cy="55563"/>
            </a:xfrm>
            <a:custGeom>
              <a:avLst/>
              <a:gdLst>
                <a:gd name="T0" fmla="*/ 155 w 155"/>
                <a:gd name="T1" fmla="*/ 168 h 231"/>
                <a:gd name="T2" fmla="*/ 143 w 155"/>
                <a:gd name="T3" fmla="*/ 168 h 231"/>
                <a:gd name="T4" fmla="*/ 134 w 155"/>
                <a:gd name="T5" fmla="*/ 200 h 231"/>
                <a:gd name="T6" fmla="*/ 99 w 155"/>
                <a:gd name="T7" fmla="*/ 202 h 231"/>
                <a:gd name="T8" fmla="*/ 35 w 155"/>
                <a:gd name="T9" fmla="*/ 202 h 231"/>
                <a:gd name="T10" fmla="*/ 105 w 155"/>
                <a:gd name="T11" fmla="*/ 143 h 231"/>
                <a:gd name="T12" fmla="*/ 155 w 155"/>
                <a:gd name="T13" fmla="*/ 68 h 231"/>
                <a:gd name="T14" fmla="*/ 73 w 155"/>
                <a:gd name="T15" fmla="*/ 0 h 231"/>
                <a:gd name="T16" fmla="*/ 0 w 155"/>
                <a:gd name="T17" fmla="*/ 62 h 231"/>
                <a:gd name="T18" fmla="*/ 19 w 155"/>
                <a:gd name="T19" fmla="*/ 82 h 231"/>
                <a:gd name="T20" fmla="*/ 37 w 155"/>
                <a:gd name="T21" fmla="*/ 63 h 231"/>
                <a:gd name="T22" fmla="*/ 17 w 155"/>
                <a:gd name="T23" fmla="*/ 45 h 231"/>
                <a:gd name="T24" fmla="*/ 68 w 155"/>
                <a:gd name="T25" fmla="*/ 12 h 231"/>
                <a:gd name="T26" fmla="*/ 121 w 155"/>
                <a:gd name="T27" fmla="*/ 68 h 231"/>
                <a:gd name="T28" fmla="*/ 88 w 155"/>
                <a:gd name="T29" fmla="*/ 135 h 231"/>
                <a:gd name="T30" fmla="*/ 4 w 155"/>
                <a:gd name="T31" fmla="*/ 218 h 231"/>
                <a:gd name="T32" fmla="*/ 0 w 155"/>
                <a:gd name="T33" fmla="*/ 231 h 231"/>
                <a:gd name="T34" fmla="*/ 144 w 155"/>
                <a:gd name="T35" fmla="*/ 231 h 231"/>
                <a:gd name="T36" fmla="*/ 155 w 155"/>
                <a:gd name="T37" fmla="*/ 168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5" h="231">
                  <a:moveTo>
                    <a:pt x="155" y="168"/>
                  </a:moveTo>
                  <a:lnTo>
                    <a:pt x="143" y="168"/>
                  </a:lnTo>
                  <a:cubicBezTo>
                    <a:pt x="142" y="175"/>
                    <a:pt x="138" y="196"/>
                    <a:pt x="134" y="200"/>
                  </a:cubicBezTo>
                  <a:cubicBezTo>
                    <a:pt x="131" y="202"/>
                    <a:pt x="104" y="202"/>
                    <a:pt x="99" y="202"/>
                  </a:cubicBezTo>
                  <a:lnTo>
                    <a:pt x="35" y="202"/>
                  </a:lnTo>
                  <a:cubicBezTo>
                    <a:pt x="72" y="169"/>
                    <a:pt x="84" y="159"/>
                    <a:pt x="105" y="143"/>
                  </a:cubicBezTo>
                  <a:cubicBezTo>
                    <a:pt x="130" y="122"/>
                    <a:pt x="155" y="101"/>
                    <a:pt x="155" y="68"/>
                  </a:cubicBezTo>
                  <a:cubicBezTo>
                    <a:pt x="155" y="26"/>
                    <a:pt x="118" y="0"/>
                    <a:pt x="73" y="0"/>
                  </a:cubicBezTo>
                  <a:cubicBezTo>
                    <a:pt x="30" y="0"/>
                    <a:pt x="0" y="30"/>
                    <a:pt x="0" y="62"/>
                  </a:cubicBezTo>
                  <a:cubicBezTo>
                    <a:pt x="0" y="80"/>
                    <a:pt x="15" y="82"/>
                    <a:pt x="19" y="82"/>
                  </a:cubicBezTo>
                  <a:cubicBezTo>
                    <a:pt x="27" y="82"/>
                    <a:pt x="37" y="76"/>
                    <a:pt x="37" y="63"/>
                  </a:cubicBezTo>
                  <a:cubicBezTo>
                    <a:pt x="37" y="57"/>
                    <a:pt x="35" y="45"/>
                    <a:pt x="17" y="45"/>
                  </a:cubicBezTo>
                  <a:cubicBezTo>
                    <a:pt x="28" y="20"/>
                    <a:pt x="51" y="12"/>
                    <a:pt x="68" y="12"/>
                  </a:cubicBezTo>
                  <a:cubicBezTo>
                    <a:pt x="103" y="12"/>
                    <a:pt x="121" y="39"/>
                    <a:pt x="121" y="68"/>
                  </a:cubicBezTo>
                  <a:cubicBezTo>
                    <a:pt x="121" y="98"/>
                    <a:pt x="99" y="122"/>
                    <a:pt x="88" y="135"/>
                  </a:cubicBezTo>
                  <a:lnTo>
                    <a:pt x="4" y="218"/>
                  </a:lnTo>
                  <a:cubicBezTo>
                    <a:pt x="0" y="221"/>
                    <a:pt x="0" y="221"/>
                    <a:pt x="0" y="231"/>
                  </a:cubicBezTo>
                  <a:lnTo>
                    <a:pt x="144" y="231"/>
                  </a:lnTo>
                  <a:lnTo>
                    <a:pt x="155" y="16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" name="Rectangle 44">
              <a:extLst>
                <a:ext uri="{FF2B5EF4-FFF2-40B4-BE49-F238E27FC236}">
                  <a16:creationId xmlns:a16="http://schemas.microsoft.com/office/drawing/2014/main" id="{8660527A-8673-423B-BCB8-ACFB4D6B3677}"/>
                </a:ext>
              </a:extLst>
            </p:cNvPr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3681412" y="3155950"/>
              <a:ext cx="114300" cy="476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0" name="Freeform 45 2">
              <a:extLst>
                <a:ext uri="{FF2B5EF4-FFF2-40B4-BE49-F238E27FC236}">
                  <a16:creationId xmlns:a16="http://schemas.microsoft.com/office/drawing/2014/main" id="{5A2B75AC-D9A7-4D1D-B136-B2CC8D6E95C0}"/>
                </a:ext>
              </a:extLst>
            </p:cNvPr>
            <p:cNvSpPr>
              <a:spLocks noEditPoints="1"/>
            </p:cNvSpPr>
            <p:nvPr>
              <p:custDataLst>
                <p:tags r:id="rId42"/>
              </p:custDataLst>
            </p:nvPr>
          </p:nvSpPr>
          <p:spPr bwMode="auto">
            <a:xfrm>
              <a:off x="3714750" y="3190875"/>
              <a:ext cx="47625" cy="79375"/>
            </a:xfrm>
            <a:custGeom>
              <a:avLst/>
              <a:gdLst>
                <a:gd name="T0" fmla="*/ 45 w 207"/>
                <a:gd name="T1" fmla="*/ 168 h 343"/>
                <a:gd name="T2" fmla="*/ 45 w 207"/>
                <a:gd name="T3" fmla="*/ 156 h 343"/>
                <a:gd name="T4" fmla="*/ 132 w 207"/>
                <a:gd name="T5" fmla="*/ 12 h 343"/>
                <a:gd name="T6" fmla="*/ 176 w 207"/>
                <a:gd name="T7" fmla="*/ 32 h 343"/>
                <a:gd name="T8" fmla="*/ 149 w 207"/>
                <a:gd name="T9" fmla="*/ 54 h 343"/>
                <a:gd name="T10" fmla="*/ 171 w 207"/>
                <a:gd name="T11" fmla="*/ 77 h 343"/>
                <a:gd name="T12" fmla="*/ 194 w 207"/>
                <a:gd name="T13" fmla="*/ 53 h 343"/>
                <a:gd name="T14" fmla="*/ 131 w 207"/>
                <a:gd name="T15" fmla="*/ 0 h 343"/>
                <a:gd name="T16" fmla="*/ 0 w 207"/>
                <a:gd name="T17" fmla="*/ 174 h 343"/>
                <a:gd name="T18" fmla="*/ 104 w 207"/>
                <a:gd name="T19" fmla="*/ 343 h 343"/>
                <a:gd name="T20" fmla="*/ 207 w 207"/>
                <a:gd name="T21" fmla="*/ 230 h 343"/>
                <a:gd name="T22" fmla="*/ 107 w 207"/>
                <a:gd name="T23" fmla="*/ 119 h 343"/>
                <a:gd name="T24" fmla="*/ 45 w 207"/>
                <a:gd name="T25" fmla="*/ 168 h 343"/>
                <a:gd name="T26" fmla="*/ 104 w 207"/>
                <a:gd name="T27" fmla="*/ 329 h 343"/>
                <a:gd name="T28" fmla="*/ 55 w 207"/>
                <a:gd name="T29" fmla="*/ 291 h 343"/>
                <a:gd name="T30" fmla="*/ 46 w 207"/>
                <a:gd name="T31" fmla="*/ 219 h 343"/>
                <a:gd name="T32" fmla="*/ 107 w 207"/>
                <a:gd name="T33" fmla="*/ 130 h 343"/>
                <a:gd name="T34" fmla="*/ 153 w 207"/>
                <a:gd name="T35" fmla="*/ 161 h 343"/>
                <a:gd name="T36" fmla="*/ 162 w 207"/>
                <a:gd name="T37" fmla="*/ 229 h 343"/>
                <a:gd name="T38" fmla="*/ 154 w 207"/>
                <a:gd name="T39" fmla="*/ 296 h 343"/>
                <a:gd name="T40" fmla="*/ 104 w 207"/>
                <a:gd name="T41" fmla="*/ 329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7" h="343">
                  <a:moveTo>
                    <a:pt x="45" y="168"/>
                  </a:moveTo>
                  <a:lnTo>
                    <a:pt x="45" y="156"/>
                  </a:lnTo>
                  <a:cubicBezTo>
                    <a:pt x="45" y="30"/>
                    <a:pt x="107" y="12"/>
                    <a:pt x="132" y="12"/>
                  </a:cubicBezTo>
                  <a:cubicBezTo>
                    <a:pt x="144" y="12"/>
                    <a:pt x="165" y="15"/>
                    <a:pt x="176" y="32"/>
                  </a:cubicBezTo>
                  <a:cubicBezTo>
                    <a:pt x="168" y="32"/>
                    <a:pt x="149" y="32"/>
                    <a:pt x="149" y="54"/>
                  </a:cubicBezTo>
                  <a:cubicBezTo>
                    <a:pt x="149" y="70"/>
                    <a:pt x="161" y="77"/>
                    <a:pt x="171" y="77"/>
                  </a:cubicBezTo>
                  <a:cubicBezTo>
                    <a:pt x="179" y="77"/>
                    <a:pt x="194" y="73"/>
                    <a:pt x="194" y="53"/>
                  </a:cubicBezTo>
                  <a:cubicBezTo>
                    <a:pt x="194" y="24"/>
                    <a:pt x="172" y="0"/>
                    <a:pt x="131" y="0"/>
                  </a:cubicBezTo>
                  <a:cubicBezTo>
                    <a:pt x="67" y="0"/>
                    <a:pt x="0" y="64"/>
                    <a:pt x="0" y="174"/>
                  </a:cubicBezTo>
                  <a:cubicBezTo>
                    <a:pt x="0" y="307"/>
                    <a:pt x="58" y="343"/>
                    <a:pt x="104" y="343"/>
                  </a:cubicBezTo>
                  <a:cubicBezTo>
                    <a:pt x="160" y="343"/>
                    <a:pt x="207" y="296"/>
                    <a:pt x="207" y="230"/>
                  </a:cubicBezTo>
                  <a:cubicBezTo>
                    <a:pt x="207" y="167"/>
                    <a:pt x="163" y="119"/>
                    <a:pt x="107" y="119"/>
                  </a:cubicBezTo>
                  <a:cubicBezTo>
                    <a:pt x="73" y="119"/>
                    <a:pt x="55" y="144"/>
                    <a:pt x="45" y="168"/>
                  </a:cubicBezTo>
                  <a:close/>
                  <a:moveTo>
                    <a:pt x="104" y="329"/>
                  </a:moveTo>
                  <a:cubicBezTo>
                    <a:pt x="73" y="329"/>
                    <a:pt x="58" y="299"/>
                    <a:pt x="55" y="291"/>
                  </a:cubicBezTo>
                  <a:cubicBezTo>
                    <a:pt x="46" y="268"/>
                    <a:pt x="46" y="228"/>
                    <a:pt x="46" y="219"/>
                  </a:cubicBezTo>
                  <a:cubicBezTo>
                    <a:pt x="46" y="180"/>
                    <a:pt x="62" y="130"/>
                    <a:pt x="107" y="130"/>
                  </a:cubicBezTo>
                  <a:cubicBezTo>
                    <a:pt x="115" y="130"/>
                    <a:pt x="138" y="130"/>
                    <a:pt x="153" y="161"/>
                  </a:cubicBezTo>
                  <a:cubicBezTo>
                    <a:pt x="162" y="180"/>
                    <a:pt x="162" y="205"/>
                    <a:pt x="162" y="229"/>
                  </a:cubicBezTo>
                  <a:cubicBezTo>
                    <a:pt x="162" y="253"/>
                    <a:pt x="162" y="278"/>
                    <a:pt x="154" y="296"/>
                  </a:cubicBezTo>
                  <a:cubicBezTo>
                    <a:pt x="139" y="326"/>
                    <a:pt x="116" y="329"/>
                    <a:pt x="104" y="32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1" name="Freeform 46 2">
              <a:extLst>
                <a:ext uri="{FF2B5EF4-FFF2-40B4-BE49-F238E27FC236}">
                  <a16:creationId xmlns:a16="http://schemas.microsoft.com/office/drawing/2014/main" id="{3FE7851C-F7FD-46BE-AFBE-6C8EE8EFB8F7}"/>
                </a:ext>
              </a:extLst>
            </p:cNvPr>
            <p:cNvSpPr>
              <a:spLocks noEditPoints="1"/>
            </p:cNvSpPr>
            <p:nvPr>
              <p:custDataLst>
                <p:tags r:id="rId43"/>
              </p:custDataLst>
            </p:nvPr>
          </p:nvSpPr>
          <p:spPr bwMode="auto">
            <a:xfrm>
              <a:off x="3814762" y="3103563"/>
              <a:ext cx="85725" cy="84138"/>
            </a:xfrm>
            <a:custGeom>
              <a:avLst/>
              <a:gdLst>
                <a:gd name="T0" fmla="*/ 197 w 368"/>
                <a:gd name="T1" fmla="*/ 9 h 357"/>
                <a:gd name="T2" fmla="*/ 184 w 368"/>
                <a:gd name="T3" fmla="*/ 0 h 357"/>
                <a:gd name="T4" fmla="*/ 171 w 368"/>
                <a:gd name="T5" fmla="*/ 9 h 357"/>
                <a:gd name="T6" fmla="*/ 3 w 368"/>
                <a:gd name="T7" fmla="*/ 347 h 357"/>
                <a:gd name="T8" fmla="*/ 0 w 368"/>
                <a:gd name="T9" fmla="*/ 353 h 357"/>
                <a:gd name="T10" fmla="*/ 11 w 368"/>
                <a:gd name="T11" fmla="*/ 357 h 357"/>
                <a:gd name="T12" fmla="*/ 357 w 368"/>
                <a:gd name="T13" fmla="*/ 357 h 357"/>
                <a:gd name="T14" fmla="*/ 368 w 368"/>
                <a:gd name="T15" fmla="*/ 353 h 357"/>
                <a:gd name="T16" fmla="*/ 366 w 368"/>
                <a:gd name="T17" fmla="*/ 347 h 357"/>
                <a:gd name="T18" fmla="*/ 197 w 368"/>
                <a:gd name="T19" fmla="*/ 9 h 357"/>
                <a:gd name="T20" fmla="*/ 168 w 368"/>
                <a:gd name="T21" fmla="*/ 50 h 357"/>
                <a:gd name="T22" fmla="*/ 302 w 368"/>
                <a:gd name="T23" fmla="*/ 319 h 357"/>
                <a:gd name="T24" fmla="*/ 34 w 368"/>
                <a:gd name="T25" fmla="*/ 319 h 357"/>
                <a:gd name="T26" fmla="*/ 168 w 368"/>
                <a:gd name="T27" fmla="*/ 5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8" h="357">
                  <a:moveTo>
                    <a:pt x="197" y="9"/>
                  </a:moveTo>
                  <a:cubicBezTo>
                    <a:pt x="194" y="2"/>
                    <a:pt x="193" y="0"/>
                    <a:pt x="184" y="0"/>
                  </a:cubicBezTo>
                  <a:cubicBezTo>
                    <a:pt x="176" y="0"/>
                    <a:pt x="175" y="2"/>
                    <a:pt x="171" y="9"/>
                  </a:cubicBezTo>
                  <a:lnTo>
                    <a:pt x="3" y="347"/>
                  </a:lnTo>
                  <a:cubicBezTo>
                    <a:pt x="0" y="351"/>
                    <a:pt x="0" y="352"/>
                    <a:pt x="0" y="353"/>
                  </a:cubicBezTo>
                  <a:cubicBezTo>
                    <a:pt x="0" y="357"/>
                    <a:pt x="3" y="357"/>
                    <a:pt x="11" y="357"/>
                  </a:cubicBezTo>
                  <a:lnTo>
                    <a:pt x="357" y="357"/>
                  </a:lnTo>
                  <a:cubicBezTo>
                    <a:pt x="365" y="357"/>
                    <a:pt x="368" y="357"/>
                    <a:pt x="368" y="353"/>
                  </a:cubicBezTo>
                  <a:cubicBezTo>
                    <a:pt x="368" y="352"/>
                    <a:pt x="368" y="351"/>
                    <a:pt x="366" y="347"/>
                  </a:cubicBezTo>
                  <a:lnTo>
                    <a:pt x="197" y="9"/>
                  </a:lnTo>
                  <a:close/>
                  <a:moveTo>
                    <a:pt x="168" y="50"/>
                  </a:moveTo>
                  <a:lnTo>
                    <a:pt x="302" y="319"/>
                  </a:lnTo>
                  <a:lnTo>
                    <a:pt x="34" y="319"/>
                  </a:lnTo>
                  <a:lnTo>
                    <a:pt x="168" y="5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" name="Freeform 47 2">
              <a:extLst>
                <a:ext uri="{FF2B5EF4-FFF2-40B4-BE49-F238E27FC236}">
                  <a16:creationId xmlns:a16="http://schemas.microsoft.com/office/drawing/2014/main" id="{7B85DBFC-AE5A-45B8-917F-890AACAFF9CA}"/>
                </a:ext>
              </a:extLst>
            </p:cNvPr>
            <p:cNvSpPr>
              <a:spLocks/>
            </p:cNvSpPr>
            <p:nvPr>
              <p:custDataLst>
                <p:tags r:id="rId44"/>
              </p:custDataLst>
            </p:nvPr>
          </p:nvSpPr>
          <p:spPr bwMode="auto">
            <a:xfrm>
              <a:off x="3911600" y="3135313"/>
              <a:ext cx="66675" cy="53975"/>
            </a:xfrm>
            <a:custGeom>
              <a:avLst/>
              <a:gdLst>
                <a:gd name="T0" fmla="*/ 196 w 285"/>
                <a:gd name="T1" fmla="*/ 188 h 227"/>
                <a:gd name="T2" fmla="*/ 196 w 285"/>
                <a:gd name="T3" fmla="*/ 227 h 227"/>
                <a:gd name="T4" fmla="*/ 285 w 285"/>
                <a:gd name="T5" fmla="*/ 224 h 227"/>
                <a:gd name="T6" fmla="*/ 285 w 285"/>
                <a:gd name="T7" fmla="*/ 200 h 227"/>
                <a:gd name="T8" fmla="*/ 250 w 285"/>
                <a:gd name="T9" fmla="*/ 181 h 227"/>
                <a:gd name="T10" fmla="*/ 250 w 285"/>
                <a:gd name="T11" fmla="*/ 0 h 227"/>
                <a:gd name="T12" fmla="*/ 159 w 285"/>
                <a:gd name="T13" fmla="*/ 4 h 227"/>
                <a:gd name="T14" fmla="*/ 159 w 285"/>
                <a:gd name="T15" fmla="*/ 27 h 227"/>
                <a:gd name="T16" fmla="*/ 193 w 285"/>
                <a:gd name="T17" fmla="*/ 46 h 227"/>
                <a:gd name="T18" fmla="*/ 193 w 285"/>
                <a:gd name="T19" fmla="*/ 142 h 227"/>
                <a:gd name="T20" fmla="*/ 131 w 285"/>
                <a:gd name="T21" fmla="*/ 209 h 227"/>
                <a:gd name="T22" fmla="*/ 92 w 285"/>
                <a:gd name="T23" fmla="*/ 170 h 227"/>
                <a:gd name="T24" fmla="*/ 92 w 285"/>
                <a:gd name="T25" fmla="*/ 0 h 227"/>
                <a:gd name="T26" fmla="*/ 0 w 285"/>
                <a:gd name="T27" fmla="*/ 4 h 227"/>
                <a:gd name="T28" fmla="*/ 0 w 285"/>
                <a:gd name="T29" fmla="*/ 27 h 227"/>
                <a:gd name="T30" fmla="*/ 35 w 285"/>
                <a:gd name="T31" fmla="*/ 46 h 227"/>
                <a:gd name="T32" fmla="*/ 35 w 285"/>
                <a:gd name="T33" fmla="*/ 163 h 227"/>
                <a:gd name="T34" fmla="*/ 124 w 285"/>
                <a:gd name="T35" fmla="*/ 227 h 227"/>
                <a:gd name="T36" fmla="*/ 196 w 285"/>
                <a:gd name="T37" fmla="*/ 188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5" h="227">
                  <a:moveTo>
                    <a:pt x="196" y="188"/>
                  </a:moveTo>
                  <a:lnTo>
                    <a:pt x="196" y="227"/>
                  </a:lnTo>
                  <a:lnTo>
                    <a:pt x="285" y="224"/>
                  </a:lnTo>
                  <a:lnTo>
                    <a:pt x="285" y="200"/>
                  </a:lnTo>
                  <a:cubicBezTo>
                    <a:pt x="254" y="200"/>
                    <a:pt x="250" y="200"/>
                    <a:pt x="250" y="181"/>
                  </a:cubicBezTo>
                  <a:lnTo>
                    <a:pt x="250" y="0"/>
                  </a:lnTo>
                  <a:lnTo>
                    <a:pt x="159" y="4"/>
                  </a:lnTo>
                  <a:lnTo>
                    <a:pt x="159" y="27"/>
                  </a:lnTo>
                  <a:cubicBezTo>
                    <a:pt x="190" y="27"/>
                    <a:pt x="193" y="27"/>
                    <a:pt x="193" y="46"/>
                  </a:cubicBezTo>
                  <a:lnTo>
                    <a:pt x="193" y="142"/>
                  </a:lnTo>
                  <a:cubicBezTo>
                    <a:pt x="193" y="183"/>
                    <a:pt x="168" y="209"/>
                    <a:pt x="131" y="209"/>
                  </a:cubicBezTo>
                  <a:cubicBezTo>
                    <a:pt x="93" y="209"/>
                    <a:pt x="92" y="196"/>
                    <a:pt x="92" y="170"/>
                  </a:cubicBezTo>
                  <a:lnTo>
                    <a:pt x="92" y="0"/>
                  </a:lnTo>
                  <a:lnTo>
                    <a:pt x="0" y="4"/>
                  </a:lnTo>
                  <a:lnTo>
                    <a:pt x="0" y="27"/>
                  </a:lnTo>
                  <a:cubicBezTo>
                    <a:pt x="31" y="27"/>
                    <a:pt x="35" y="27"/>
                    <a:pt x="35" y="46"/>
                  </a:cubicBezTo>
                  <a:lnTo>
                    <a:pt x="35" y="163"/>
                  </a:lnTo>
                  <a:cubicBezTo>
                    <a:pt x="35" y="216"/>
                    <a:pt x="75" y="227"/>
                    <a:pt x="124" y="227"/>
                  </a:cubicBezTo>
                  <a:cubicBezTo>
                    <a:pt x="137" y="227"/>
                    <a:pt x="173" y="227"/>
                    <a:pt x="196" y="188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3" name="Freeform 48 2">
              <a:extLst>
                <a:ext uri="{FF2B5EF4-FFF2-40B4-BE49-F238E27FC236}">
                  <a16:creationId xmlns:a16="http://schemas.microsoft.com/office/drawing/2014/main" id="{3DDA9D62-ADDB-4E33-9E95-98A04C0A09DD}"/>
                </a:ext>
              </a:extLst>
            </p:cNvPr>
            <p:cNvSpPr>
              <a:spLocks/>
            </p:cNvSpPr>
            <p:nvPr>
              <p:custDataLst>
                <p:tags r:id="rId45"/>
              </p:custDataLst>
            </p:nvPr>
          </p:nvSpPr>
          <p:spPr bwMode="auto">
            <a:xfrm>
              <a:off x="3984625" y="3017838"/>
              <a:ext cx="57150" cy="280988"/>
            </a:xfrm>
            <a:custGeom>
              <a:avLst/>
              <a:gdLst>
                <a:gd name="T0" fmla="*/ 246 w 246"/>
                <a:gd name="T1" fmla="*/ 598 h 1196"/>
                <a:gd name="T2" fmla="*/ 74 w 246"/>
                <a:gd name="T3" fmla="*/ 55 h 1196"/>
                <a:gd name="T4" fmla="*/ 25 w 246"/>
                <a:gd name="T5" fmla="*/ 6 h 1196"/>
                <a:gd name="T6" fmla="*/ 11 w 246"/>
                <a:gd name="T7" fmla="*/ 0 h 1196"/>
                <a:gd name="T8" fmla="*/ 0 w 246"/>
                <a:gd name="T9" fmla="*/ 5 h 1196"/>
                <a:gd name="T10" fmla="*/ 3 w 246"/>
                <a:gd name="T11" fmla="*/ 10 h 1196"/>
                <a:gd name="T12" fmla="*/ 88 w 246"/>
                <a:gd name="T13" fmla="*/ 115 h 1196"/>
                <a:gd name="T14" fmla="*/ 204 w 246"/>
                <a:gd name="T15" fmla="*/ 597 h 1196"/>
                <a:gd name="T16" fmla="*/ 104 w 246"/>
                <a:gd name="T17" fmla="*/ 1053 h 1196"/>
                <a:gd name="T18" fmla="*/ 2 w 246"/>
                <a:gd name="T19" fmla="*/ 1186 h 1196"/>
                <a:gd name="T20" fmla="*/ 0 w 246"/>
                <a:gd name="T21" fmla="*/ 1191 h 1196"/>
                <a:gd name="T22" fmla="*/ 11 w 246"/>
                <a:gd name="T23" fmla="*/ 1196 h 1196"/>
                <a:gd name="T24" fmla="*/ 26 w 246"/>
                <a:gd name="T25" fmla="*/ 1188 h 1196"/>
                <a:gd name="T26" fmla="*/ 246 w 246"/>
                <a:gd name="T27" fmla="*/ 598 h 1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6" h="1196">
                  <a:moveTo>
                    <a:pt x="246" y="598"/>
                  </a:moveTo>
                  <a:cubicBezTo>
                    <a:pt x="246" y="402"/>
                    <a:pt x="201" y="205"/>
                    <a:pt x="74" y="55"/>
                  </a:cubicBezTo>
                  <a:cubicBezTo>
                    <a:pt x="64" y="44"/>
                    <a:pt x="45" y="24"/>
                    <a:pt x="25" y="6"/>
                  </a:cubicBezTo>
                  <a:cubicBezTo>
                    <a:pt x="19" y="0"/>
                    <a:pt x="18" y="0"/>
                    <a:pt x="11" y="0"/>
                  </a:cubicBezTo>
                  <a:cubicBezTo>
                    <a:pt x="5" y="0"/>
                    <a:pt x="0" y="0"/>
                    <a:pt x="0" y="5"/>
                  </a:cubicBezTo>
                  <a:cubicBezTo>
                    <a:pt x="0" y="7"/>
                    <a:pt x="2" y="9"/>
                    <a:pt x="3" y="10"/>
                  </a:cubicBezTo>
                  <a:cubicBezTo>
                    <a:pt x="21" y="28"/>
                    <a:pt x="54" y="61"/>
                    <a:pt x="88" y="115"/>
                  </a:cubicBezTo>
                  <a:cubicBezTo>
                    <a:pt x="168" y="243"/>
                    <a:pt x="204" y="405"/>
                    <a:pt x="204" y="597"/>
                  </a:cubicBezTo>
                  <a:cubicBezTo>
                    <a:pt x="204" y="732"/>
                    <a:pt x="186" y="905"/>
                    <a:pt x="104" y="1053"/>
                  </a:cubicBezTo>
                  <a:cubicBezTo>
                    <a:pt x="65" y="1124"/>
                    <a:pt x="23" y="1165"/>
                    <a:pt x="2" y="1186"/>
                  </a:cubicBezTo>
                  <a:cubicBezTo>
                    <a:pt x="1" y="1188"/>
                    <a:pt x="0" y="1189"/>
                    <a:pt x="0" y="1191"/>
                  </a:cubicBezTo>
                  <a:cubicBezTo>
                    <a:pt x="0" y="1196"/>
                    <a:pt x="5" y="1196"/>
                    <a:pt x="11" y="1196"/>
                  </a:cubicBezTo>
                  <a:cubicBezTo>
                    <a:pt x="18" y="1196"/>
                    <a:pt x="19" y="1196"/>
                    <a:pt x="26" y="1188"/>
                  </a:cubicBezTo>
                  <a:cubicBezTo>
                    <a:pt x="193" y="1036"/>
                    <a:pt x="246" y="808"/>
                    <a:pt x="246" y="598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4" name="Freeform 49 2">
              <a:extLst>
                <a:ext uri="{FF2B5EF4-FFF2-40B4-BE49-F238E27FC236}">
                  <a16:creationId xmlns:a16="http://schemas.microsoft.com/office/drawing/2014/main" id="{94D4E375-B950-4F19-B624-394D6D967978}"/>
                </a:ext>
              </a:extLst>
            </p:cNvPr>
            <p:cNvSpPr>
              <a:spLocks/>
            </p:cNvSpPr>
            <p:nvPr>
              <p:custDataLst>
                <p:tags r:id="rId46"/>
              </p:custDataLst>
            </p:nvPr>
          </p:nvSpPr>
          <p:spPr bwMode="auto">
            <a:xfrm>
              <a:off x="2759075" y="3489325"/>
              <a:ext cx="71438" cy="4763"/>
            </a:xfrm>
            <a:custGeom>
              <a:avLst/>
              <a:gdLst>
                <a:gd name="T0" fmla="*/ 287 w 305"/>
                <a:gd name="T1" fmla="*/ 20 h 20"/>
                <a:gd name="T2" fmla="*/ 305 w 305"/>
                <a:gd name="T3" fmla="*/ 10 h 20"/>
                <a:gd name="T4" fmla="*/ 287 w 305"/>
                <a:gd name="T5" fmla="*/ 0 h 20"/>
                <a:gd name="T6" fmla="*/ 17 w 305"/>
                <a:gd name="T7" fmla="*/ 0 h 20"/>
                <a:gd name="T8" fmla="*/ 0 w 305"/>
                <a:gd name="T9" fmla="*/ 10 h 20"/>
                <a:gd name="T10" fmla="*/ 17 w 305"/>
                <a:gd name="T11" fmla="*/ 20 h 20"/>
                <a:gd name="T12" fmla="*/ 287 w 305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5" h="20">
                  <a:moveTo>
                    <a:pt x="287" y="20"/>
                  </a:moveTo>
                  <a:cubicBezTo>
                    <a:pt x="296" y="20"/>
                    <a:pt x="305" y="20"/>
                    <a:pt x="305" y="10"/>
                  </a:cubicBezTo>
                  <a:cubicBezTo>
                    <a:pt x="305" y="0"/>
                    <a:pt x="296" y="0"/>
                    <a:pt x="287" y="0"/>
                  </a:cubicBezTo>
                  <a:lnTo>
                    <a:pt x="17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7" y="20"/>
                  </a:cubicBezTo>
                  <a:lnTo>
                    <a:pt x="287" y="2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5" name="Freeform 50 2">
              <a:extLst>
                <a:ext uri="{FF2B5EF4-FFF2-40B4-BE49-F238E27FC236}">
                  <a16:creationId xmlns:a16="http://schemas.microsoft.com/office/drawing/2014/main" id="{383092C9-389B-46CB-A754-4D261FC763CE}"/>
                </a:ext>
              </a:extLst>
            </p:cNvPr>
            <p:cNvSpPr>
              <a:spLocks noEditPoints="1"/>
            </p:cNvSpPr>
            <p:nvPr>
              <p:custDataLst>
                <p:tags r:id="rId47"/>
              </p:custDataLst>
            </p:nvPr>
          </p:nvSpPr>
          <p:spPr bwMode="auto">
            <a:xfrm>
              <a:off x="2882900" y="3389313"/>
              <a:ext cx="55563" cy="77788"/>
            </a:xfrm>
            <a:custGeom>
              <a:avLst/>
              <a:gdLst>
                <a:gd name="T0" fmla="*/ 2 w 236"/>
                <a:gd name="T1" fmla="*/ 306 h 328"/>
                <a:gd name="T2" fmla="*/ 0 w 236"/>
                <a:gd name="T3" fmla="*/ 314 h 328"/>
                <a:gd name="T4" fmla="*/ 14 w 236"/>
                <a:gd name="T5" fmla="*/ 328 h 328"/>
                <a:gd name="T6" fmla="*/ 32 w 236"/>
                <a:gd name="T7" fmla="*/ 317 h 328"/>
                <a:gd name="T8" fmla="*/ 64 w 236"/>
                <a:gd name="T9" fmla="*/ 192 h 328"/>
                <a:gd name="T10" fmla="*/ 113 w 236"/>
                <a:gd name="T11" fmla="*/ 226 h 328"/>
                <a:gd name="T12" fmla="*/ 236 w 236"/>
                <a:gd name="T13" fmla="*/ 81 h 328"/>
                <a:gd name="T14" fmla="*/ 166 w 236"/>
                <a:gd name="T15" fmla="*/ 0 h 328"/>
                <a:gd name="T16" fmla="*/ 51 w 236"/>
                <a:gd name="T17" fmla="*/ 110 h 328"/>
                <a:gd name="T18" fmla="*/ 2 w 236"/>
                <a:gd name="T19" fmla="*/ 306 h 328"/>
                <a:gd name="T20" fmla="*/ 113 w 236"/>
                <a:gd name="T21" fmla="*/ 215 h 328"/>
                <a:gd name="T22" fmla="*/ 70 w 236"/>
                <a:gd name="T23" fmla="*/ 170 h 328"/>
                <a:gd name="T24" fmla="*/ 74 w 236"/>
                <a:gd name="T25" fmla="*/ 152 h 328"/>
                <a:gd name="T26" fmla="*/ 104 w 236"/>
                <a:gd name="T27" fmla="*/ 58 h 328"/>
                <a:gd name="T28" fmla="*/ 165 w 236"/>
                <a:gd name="T29" fmla="*/ 11 h 328"/>
                <a:gd name="T30" fmla="*/ 200 w 236"/>
                <a:gd name="T31" fmla="*/ 59 h 328"/>
                <a:gd name="T32" fmla="*/ 172 w 236"/>
                <a:gd name="T33" fmla="*/ 167 h 328"/>
                <a:gd name="T34" fmla="*/ 113 w 236"/>
                <a:gd name="T35" fmla="*/ 21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6" h="328">
                  <a:moveTo>
                    <a:pt x="2" y="306"/>
                  </a:moveTo>
                  <a:cubicBezTo>
                    <a:pt x="0" y="312"/>
                    <a:pt x="0" y="313"/>
                    <a:pt x="0" y="314"/>
                  </a:cubicBezTo>
                  <a:cubicBezTo>
                    <a:pt x="0" y="322"/>
                    <a:pt x="6" y="328"/>
                    <a:pt x="14" y="328"/>
                  </a:cubicBezTo>
                  <a:cubicBezTo>
                    <a:pt x="25" y="328"/>
                    <a:pt x="31" y="319"/>
                    <a:pt x="32" y="317"/>
                  </a:cubicBezTo>
                  <a:cubicBezTo>
                    <a:pt x="34" y="313"/>
                    <a:pt x="50" y="246"/>
                    <a:pt x="64" y="192"/>
                  </a:cubicBezTo>
                  <a:cubicBezTo>
                    <a:pt x="74" y="212"/>
                    <a:pt x="90" y="226"/>
                    <a:pt x="113" y="226"/>
                  </a:cubicBezTo>
                  <a:cubicBezTo>
                    <a:pt x="171" y="226"/>
                    <a:pt x="236" y="155"/>
                    <a:pt x="236" y="81"/>
                  </a:cubicBezTo>
                  <a:cubicBezTo>
                    <a:pt x="236" y="28"/>
                    <a:pt x="203" y="0"/>
                    <a:pt x="166" y="0"/>
                  </a:cubicBezTo>
                  <a:cubicBezTo>
                    <a:pt x="118" y="0"/>
                    <a:pt x="66" y="50"/>
                    <a:pt x="51" y="110"/>
                  </a:cubicBezTo>
                  <a:lnTo>
                    <a:pt x="2" y="306"/>
                  </a:lnTo>
                  <a:close/>
                  <a:moveTo>
                    <a:pt x="113" y="215"/>
                  </a:moveTo>
                  <a:cubicBezTo>
                    <a:pt x="78" y="215"/>
                    <a:pt x="70" y="175"/>
                    <a:pt x="70" y="170"/>
                  </a:cubicBezTo>
                  <a:cubicBezTo>
                    <a:pt x="70" y="168"/>
                    <a:pt x="72" y="158"/>
                    <a:pt x="74" y="152"/>
                  </a:cubicBezTo>
                  <a:cubicBezTo>
                    <a:pt x="88" y="96"/>
                    <a:pt x="93" y="78"/>
                    <a:pt x="104" y="58"/>
                  </a:cubicBezTo>
                  <a:cubicBezTo>
                    <a:pt x="125" y="22"/>
                    <a:pt x="150" y="11"/>
                    <a:pt x="165" y="11"/>
                  </a:cubicBezTo>
                  <a:cubicBezTo>
                    <a:pt x="184" y="11"/>
                    <a:pt x="200" y="25"/>
                    <a:pt x="200" y="59"/>
                  </a:cubicBezTo>
                  <a:cubicBezTo>
                    <a:pt x="200" y="87"/>
                    <a:pt x="185" y="143"/>
                    <a:pt x="172" y="167"/>
                  </a:cubicBezTo>
                  <a:cubicBezTo>
                    <a:pt x="155" y="199"/>
                    <a:pt x="132" y="215"/>
                    <a:pt x="113" y="21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6" name="Freeform 51 2">
              <a:extLst>
                <a:ext uri="{FF2B5EF4-FFF2-40B4-BE49-F238E27FC236}">
                  <a16:creationId xmlns:a16="http://schemas.microsoft.com/office/drawing/2014/main" id="{B8D30729-8148-406E-993C-6B1F3C2CABC7}"/>
                </a:ext>
              </a:extLst>
            </p:cNvPr>
            <p:cNvSpPr>
              <a:spLocks/>
            </p:cNvSpPr>
            <p:nvPr>
              <p:custDataLst>
                <p:tags r:id="rId48"/>
              </p:custDataLst>
            </p:nvPr>
          </p:nvSpPr>
          <p:spPr bwMode="auto">
            <a:xfrm>
              <a:off x="2944812" y="3402013"/>
              <a:ext cx="44450" cy="73025"/>
            </a:xfrm>
            <a:custGeom>
              <a:avLst/>
              <a:gdLst>
                <a:gd name="T0" fmla="*/ 117 w 186"/>
                <a:gd name="T1" fmla="*/ 108 h 317"/>
                <a:gd name="T2" fmla="*/ 151 w 186"/>
                <a:gd name="T3" fmla="*/ 108 h 317"/>
                <a:gd name="T4" fmla="*/ 163 w 186"/>
                <a:gd name="T5" fmla="*/ 100 h 317"/>
                <a:gd name="T6" fmla="*/ 152 w 186"/>
                <a:gd name="T7" fmla="*/ 95 h 317"/>
                <a:gd name="T8" fmla="*/ 119 w 186"/>
                <a:gd name="T9" fmla="*/ 95 h 317"/>
                <a:gd name="T10" fmla="*/ 133 w 186"/>
                <a:gd name="T11" fmla="*/ 25 h 317"/>
                <a:gd name="T12" fmla="*/ 151 w 186"/>
                <a:gd name="T13" fmla="*/ 10 h 317"/>
                <a:gd name="T14" fmla="*/ 167 w 186"/>
                <a:gd name="T15" fmla="*/ 14 h 317"/>
                <a:gd name="T16" fmla="*/ 152 w 186"/>
                <a:gd name="T17" fmla="*/ 33 h 317"/>
                <a:gd name="T18" fmla="*/ 166 w 186"/>
                <a:gd name="T19" fmla="*/ 46 h 317"/>
                <a:gd name="T20" fmla="*/ 186 w 186"/>
                <a:gd name="T21" fmla="*/ 25 h 317"/>
                <a:gd name="T22" fmla="*/ 151 w 186"/>
                <a:gd name="T23" fmla="*/ 0 h 317"/>
                <a:gd name="T24" fmla="*/ 109 w 186"/>
                <a:gd name="T25" fmla="*/ 26 h 317"/>
                <a:gd name="T26" fmla="*/ 92 w 186"/>
                <a:gd name="T27" fmla="*/ 95 h 317"/>
                <a:gd name="T28" fmla="*/ 64 w 186"/>
                <a:gd name="T29" fmla="*/ 95 h 317"/>
                <a:gd name="T30" fmla="*/ 53 w 186"/>
                <a:gd name="T31" fmla="*/ 103 h 317"/>
                <a:gd name="T32" fmla="*/ 64 w 186"/>
                <a:gd name="T33" fmla="*/ 108 h 317"/>
                <a:gd name="T34" fmla="*/ 89 w 186"/>
                <a:gd name="T35" fmla="*/ 108 h 317"/>
                <a:gd name="T36" fmla="*/ 59 w 186"/>
                <a:gd name="T37" fmla="*/ 273 h 317"/>
                <a:gd name="T38" fmla="*/ 34 w 186"/>
                <a:gd name="T39" fmla="*/ 307 h 317"/>
                <a:gd name="T40" fmla="*/ 19 w 186"/>
                <a:gd name="T41" fmla="*/ 303 h 317"/>
                <a:gd name="T42" fmla="*/ 34 w 186"/>
                <a:gd name="T43" fmla="*/ 284 h 317"/>
                <a:gd name="T44" fmla="*/ 20 w 186"/>
                <a:gd name="T45" fmla="*/ 271 h 317"/>
                <a:gd name="T46" fmla="*/ 0 w 186"/>
                <a:gd name="T47" fmla="*/ 292 h 317"/>
                <a:gd name="T48" fmla="*/ 34 w 186"/>
                <a:gd name="T49" fmla="*/ 317 h 317"/>
                <a:gd name="T50" fmla="*/ 76 w 186"/>
                <a:gd name="T51" fmla="*/ 286 h 317"/>
                <a:gd name="T52" fmla="*/ 97 w 186"/>
                <a:gd name="T53" fmla="*/ 216 h 317"/>
                <a:gd name="T54" fmla="*/ 117 w 186"/>
                <a:gd name="T55" fmla="*/ 108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6" h="317">
                  <a:moveTo>
                    <a:pt x="117" y="108"/>
                  </a:moveTo>
                  <a:lnTo>
                    <a:pt x="151" y="108"/>
                  </a:lnTo>
                  <a:cubicBezTo>
                    <a:pt x="158" y="108"/>
                    <a:pt x="163" y="108"/>
                    <a:pt x="163" y="100"/>
                  </a:cubicBezTo>
                  <a:cubicBezTo>
                    <a:pt x="163" y="95"/>
                    <a:pt x="158" y="95"/>
                    <a:pt x="152" y="95"/>
                  </a:cubicBezTo>
                  <a:lnTo>
                    <a:pt x="119" y="95"/>
                  </a:lnTo>
                  <a:cubicBezTo>
                    <a:pt x="127" y="51"/>
                    <a:pt x="130" y="35"/>
                    <a:pt x="133" y="25"/>
                  </a:cubicBezTo>
                  <a:cubicBezTo>
                    <a:pt x="135" y="17"/>
                    <a:pt x="142" y="10"/>
                    <a:pt x="151" y="10"/>
                  </a:cubicBezTo>
                  <a:cubicBezTo>
                    <a:pt x="151" y="10"/>
                    <a:pt x="161" y="10"/>
                    <a:pt x="167" y="14"/>
                  </a:cubicBezTo>
                  <a:cubicBezTo>
                    <a:pt x="153" y="19"/>
                    <a:pt x="152" y="31"/>
                    <a:pt x="152" y="33"/>
                  </a:cubicBezTo>
                  <a:cubicBezTo>
                    <a:pt x="152" y="41"/>
                    <a:pt x="158" y="46"/>
                    <a:pt x="166" y="46"/>
                  </a:cubicBezTo>
                  <a:cubicBezTo>
                    <a:pt x="175" y="46"/>
                    <a:pt x="186" y="38"/>
                    <a:pt x="186" y="25"/>
                  </a:cubicBezTo>
                  <a:cubicBezTo>
                    <a:pt x="186" y="9"/>
                    <a:pt x="169" y="0"/>
                    <a:pt x="151" y="0"/>
                  </a:cubicBezTo>
                  <a:cubicBezTo>
                    <a:pt x="135" y="0"/>
                    <a:pt x="118" y="9"/>
                    <a:pt x="109" y="26"/>
                  </a:cubicBezTo>
                  <a:cubicBezTo>
                    <a:pt x="102" y="39"/>
                    <a:pt x="99" y="55"/>
                    <a:pt x="92" y="95"/>
                  </a:cubicBezTo>
                  <a:lnTo>
                    <a:pt x="64" y="95"/>
                  </a:lnTo>
                  <a:cubicBezTo>
                    <a:pt x="57" y="95"/>
                    <a:pt x="53" y="95"/>
                    <a:pt x="53" y="103"/>
                  </a:cubicBezTo>
                  <a:cubicBezTo>
                    <a:pt x="53" y="108"/>
                    <a:pt x="57" y="108"/>
                    <a:pt x="64" y="108"/>
                  </a:cubicBezTo>
                  <a:lnTo>
                    <a:pt x="89" y="108"/>
                  </a:lnTo>
                  <a:cubicBezTo>
                    <a:pt x="89" y="110"/>
                    <a:pt x="67" y="236"/>
                    <a:pt x="59" y="273"/>
                  </a:cubicBezTo>
                  <a:cubicBezTo>
                    <a:pt x="57" y="281"/>
                    <a:pt x="51" y="307"/>
                    <a:pt x="34" y="307"/>
                  </a:cubicBezTo>
                  <a:cubicBezTo>
                    <a:pt x="34" y="307"/>
                    <a:pt x="26" y="307"/>
                    <a:pt x="19" y="303"/>
                  </a:cubicBezTo>
                  <a:cubicBezTo>
                    <a:pt x="33" y="298"/>
                    <a:pt x="34" y="286"/>
                    <a:pt x="34" y="284"/>
                  </a:cubicBezTo>
                  <a:cubicBezTo>
                    <a:pt x="34" y="276"/>
                    <a:pt x="28" y="271"/>
                    <a:pt x="20" y="271"/>
                  </a:cubicBezTo>
                  <a:cubicBezTo>
                    <a:pt x="11" y="271"/>
                    <a:pt x="0" y="279"/>
                    <a:pt x="0" y="292"/>
                  </a:cubicBezTo>
                  <a:cubicBezTo>
                    <a:pt x="0" y="308"/>
                    <a:pt x="17" y="317"/>
                    <a:pt x="34" y="317"/>
                  </a:cubicBezTo>
                  <a:cubicBezTo>
                    <a:pt x="57" y="317"/>
                    <a:pt x="72" y="294"/>
                    <a:pt x="76" y="286"/>
                  </a:cubicBezTo>
                  <a:cubicBezTo>
                    <a:pt x="89" y="263"/>
                    <a:pt x="97" y="220"/>
                    <a:pt x="97" y="216"/>
                  </a:cubicBezTo>
                  <a:lnTo>
                    <a:pt x="117" y="10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" name="Rectangle 52">
              <a:extLst>
                <a:ext uri="{FF2B5EF4-FFF2-40B4-BE49-F238E27FC236}">
                  <a16:creationId xmlns:a16="http://schemas.microsoft.com/office/drawing/2014/main" id="{A47AEB6C-058B-4265-8E1C-F0F36BD1F228}"/>
                </a:ext>
              </a:extLst>
            </p:cNvPr>
            <p:cNvSpPr>
              <a:spLocks noChangeArrowheads="1"/>
            </p:cNvSpPr>
            <p:nvPr>
              <p:custDataLst>
                <p:tags r:id="rId49"/>
              </p:custDataLst>
            </p:nvPr>
          </p:nvSpPr>
          <p:spPr bwMode="auto">
            <a:xfrm>
              <a:off x="2879725" y="3489325"/>
              <a:ext cx="120650" cy="476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" name="Freeform 53 2">
              <a:extLst>
                <a:ext uri="{FF2B5EF4-FFF2-40B4-BE49-F238E27FC236}">
                  <a16:creationId xmlns:a16="http://schemas.microsoft.com/office/drawing/2014/main" id="{AB007717-36BB-4969-984A-5CE7E6A01A4F}"/>
                </a:ext>
              </a:extLst>
            </p:cNvPr>
            <p:cNvSpPr>
              <a:spLocks/>
            </p:cNvSpPr>
            <p:nvPr>
              <p:custDataLst>
                <p:tags r:id="rId50"/>
              </p:custDataLst>
            </p:nvPr>
          </p:nvSpPr>
          <p:spPr bwMode="auto">
            <a:xfrm>
              <a:off x="2916237" y="3522663"/>
              <a:ext cx="46038" cy="77788"/>
            </a:xfrm>
            <a:custGeom>
              <a:avLst/>
              <a:gdLst>
                <a:gd name="T0" fmla="*/ 38 w 199"/>
                <a:gd name="T1" fmla="*/ 293 h 332"/>
                <a:gd name="T2" fmla="*/ 91 w 199"/>
                <a:gd name="T3" fmla="*/ 242 h 332"/>
                <a:gd name="T4" fmla="*/ 199 w 199"/>
                <a:gd name="T5" fmla="*/ 96 h 332"/>
                <a:gd name="T6" fmla="*/ 93 w 199"/>
                <a:gd name="T7" fmla="*/ 0 h 332"/>
                <a:gd name="T8" fmla="*/ 0 w 199"/>
                <a:gd name="T9" fmla="*/ 90 h 332"/>
                <a:gd name="T10" fmla="*/ 26 w 199"/>
                <a:gd name="T11" fmla="*/ 118 h 332"/>
                <a:gd name="T12" fmla="*/ 52 w 199"/>
                <a:gd name="T13" fmla="*/ 91 h 332"/>
                <a:gd name="T14" fmla="*/ 26 w 199"/>
                <a:gd name="T15" fmla="*/ 65 h 332"/>
                <a:gd name="T16" fmla="*/ 19 w 199"/>
                <a:gd name="T17" fmla="*/ 66 h 332"/>
                <a:gd name="T18" fmla="*/ 86 w 199"/>
                <a:gd name="T19" fmla="*/ 15 h 332"/>
                <a:gd name="T20" fmla="*/ 153 w 199"/>
                <a:gd name="T21" fmla="*/ 96 h 332"/>
                <a:gd name="T22" fmla="*/ 101 w 199"/>
                <a:gd name="T23" fmla="*/ 207 h 332"/>
                <a:gd name="T24" fmla="*/ 5 w 199"/>
                <a:gd name="T25" fmla="*/ 313 h 332"/>
                <a:gd name="T26" fmla="*/ 0 w 199"/>
                <a:gd name="T27" fmla="*/ 332 h 332"/>
                <a:gd name="T28" fmla="*/ 185 w 199"/>
                <a:gd name="T29" fmla="*/ 332 h 332"/>
                <a:gd name="T30" fmla="*/ 199 w 199"/>
                <a:gd name="T31" fmla="*/ 245 h 332"/>
                <a:gd name="T32" fmla="*/ 186 w 199"/>
                <a:gd name="T33" fmla="*/ 245 h 332"/>
                <a:gd name="T34" fmla="*/ 175 w 199"/>
                <a:gd name="T35" fmla="*/ 289 h 332"/>
                <a:gd name="T36" fmla="*/ 128 w 199"/>
                <a:gd name="T37" fmla="*/ 293 h 332"/>
                <a:gd name="T38" fmla="*/ 38 w 199"/>
                <a:gd name="T39" fmla="*/ 293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9" h="332">
                  <a:moveTo>
                    <a:pt x="38" y="293"/>
                  </a:moveTo>
                  <a:lnTo>
                    <a:pt x="91" y="242"/>
                  </a:lnTo>
                  <a:cubicBezTo>
                    <a:pt x="169" y="173"/>
                    <a:pt x="199" y="146"/>
                    <a:pt x="199" y="96"/>
                  </a:cubicBezTo>
                  <a:cubicBezTo>
                    <a:pt x="199" y="40"/>
                    <a:pt x="154" y="0"/>
                    <a:pt x="93" y="0"/>
                  </a:cubicBezTo>
                  <a:cubicBezTo>
                    <a:pt x="37" y="0"/>
                    <a:pt x="0" y="45"/>
                    <a:pt x="0" y="90"/>
                  </a:cubicBezTo>
                  <a:cubicBezTo>
                    <a:pt x="0" y="118"/>
                    <a:pt x="25" y="118"/>
                    <a:pt x="26" y="118"/>
                  </a:cubicBezTo>
                  <a:cubicBezTo>
                    <a:pt x="35" y="118"/>
                    <a:pt x="52" y="112"/>
                    <a:pt x="52" y="91"/>
                  </a:cubicBezTo>
                  <a:cubicBezTo>
                    <a:pt x="52" y="78"/>
                    <a:pt x="43" y="65"/>
                    <a:pt x="26" y="65"/>
                  </a:cubicBezTo>
                  <a:cubicBezTo>
                    <a:pt x="22" y="65"/>
                    <a:pt x="21" y="65"/>
                    <a:pt x="19" y="66"/>
                  </a:cubicBezTo>
                  <a:cubicBezTo>
                    <a:pt x="31" y="34"/>
                    <a:pt x="58" y="15"/>
                    <a:pt x="86" y="15"/>
                  </a:cubicBezTo>
                  <a:cubicBezTo>
                    <a:pt x="132" y="15"/>
                    <a:pt x="153" y="55"/>
                    <a:pt x="153" y="96"/>
                  </a:cubicBezTo>
                  <a:cubicBezTo>
                    <a:pt x="153" y="136"/>
                    <a:pt x="128" y="176"/>
                    <a:pt x="101" y="207"/>
                  </a:cubicBezTo>
                  <a:lnTo>
                    <a:pt x="5" y="313"/>
                  </a:lnTo>
                  <a:cubicBezTo>
                    <a:pt x="0" y="319"/>
                    <a:pt x="0" y="320"/>
                    <a:pt x="0" y="332"/>
                  </a:cubicBezTo>
                  <a:lnTo>
                    <a:pt x="185" y="332"/>
                  </a:lnTo>
                  <a:lnTo>
                    <a:pt x="199" y="245"/>
                  </a:lnTo>
                  <a:lnTo>
                    <a:pt x="186" y="245"/>
                  </a:lnTo>
                  <a:cubicBezTo>
                    <a:pt x="184" y="260"/>
                    <a:pt x="180" y="282"/>
                    <a:pt x="175" y="289"/>
                  </a:cubicBezTo>
                  <a:cubicBezTo>
                    <a:pt x="172" y="293"/>
                    <a:pt x="139" y="293"/>
                    <a:pt x="128" y="293"/>
                  </a:cubicBezTo>
                  <a:lnTo>
                    <a:pt x="38" y="29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9" name="Freeform 54 2">
              <a:extLst>
                <a:ext uri="{FF2B5EF4-FFF2-40B4-BE49-F238E27FC236}">
                  <a16:creationId xmlns:a16="http://schemas.microsoft.com/office/drawing/2014/main" id="{6B2C8D88-B9CC-4288-93DA-2E282FA3B38B}"/>
                </a:ext>
              </a:extLst>
            </p:cNvPr>
            <p:cNvSpPr>
              <a:spLocks/>
            </p:cNvSpPr>
            <p:nvPr>
              <p:custDataLst>
                <p:tags r:id="rId51"/>
              </p:custDataLst>
            </p:nvPr>
          </p:nvSpPr>
          <p:spPr bwMode="auto">
            <a:xfrm>
              <a:off x="3062287" y="3351213"/>
              <a:ext cx="30163" cy="280988"/>
            </a:xfrm>
            <a:custGeom>
              <a:avLst/>
              <a:gdLst>
                <a:gd name="T0" fmla="*/ 0 w 131"/>
                <a:gd name="T1" fmla="*/ 1196 h 1196"/>
                <a:gd name="T2" fmla="*/ 131 w 131"/>
                <a:gd name="T3" fmla="*/ 1196 h 1196"/>
                <a:gd name="T4" fmla="*/ 131 w 131"/>
                <a:gd name="T5" fmla="*/ 1168 h 1196"/>
                <a:gd name="T6" fmla="*/ 27 w 131"/>
                <a:gd name="T7" fmla="*/ 1168 h 1196"/>
                <a:gd name="T8" fmla="*/ 27 w 131"/>
                <a:gd name="T9" fmla="*/ 27 h 1196"/>
                <a:gd name="T10" fmla="*/ 131 w 131"/>
                <a:gd name="T11" fmla="*/ 27 h 1196"/>
                <a:gd name="T12" fmla="*/ 131 w 131"/>
                <a:gd name="T13" fmla="*/ 0 h 1196"/>
                <a:gd name="T14" fmla="*/ 0 w 131"/>
                <a:gd name="T15" fmla="*/ 0 h 1196"/>
                <a:gd name="T16" fmla="*/ 0 w 131"/>
                <a:gd name="T17" fmla="*/ 1196 h 1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1196">
                  <a:moveTo>
                    <a:pt x="0" y="1196"/>
                  </a:moveTo>
                  <a:lnTo>
                    <a:pt x="131" y="1196"/>
                  </a:lnTo>
                  <a:lnTo>
                    <a:pt x="131" y="1168"/>
                  </a:lnTo>
                  <a:lnTo>
                    <a:pt x="27" y="1168"/>
                  </a:lnTo>
                  <a:lnTo>
                    <a:pt x="27" y="27"/>
                  </a:lnTo>
                  <a:lnTo>
                    <a:pt x="131" y="27"/>
                  </a:lnTo>
                  <a:lnTo>
                    <a:pt x="131" y="0"/>
                  </a:lnTo>
                  <a:lnTo>
                    <a:pt x="0" y="0"/>
                  </a:lnTo>
                  <a:lnTo>
                    <a:pt x="0" y="119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0" name="Freeform 55 2">
              <a:extLst>
                <a:ext uri="{FF2B5EF4-FFF2-40B4-BE49-F238E27FC236}">
                  <a16:creationId xmlns:a16="http://schemas.microsoft.com/office/drawing/2014/main" id="{6D1BD6EF-B523-4744-84D1-05CA095A0D4B}"/>
                </a:ext>
              </a:extLst>
            </p:cNvPr>
            <p:cNvSpPr>
              <a:spLocks/>
            </p:cNvSpPr>
            <p:nvPr>
              <p:custDataLst>
                <p:tags r:id="rId52"/>
              </p:custDataLst>
            </p:nvPr>
          </p:nvSpPr>
          <p:spPr bwMode="auto">
            <a:xfrm>
              <a:off x="3124200" y="3440113"/>
              <a:ext cx="12700" cy="12700"/>
            </a:xfrm>
            <a:custGeom>
              <a:avLst/>
              <a:gdLst>
                <a:gd name="T0" fmla="*/ 54 w 54"/>
                <a:gd name="T1" fmla="*/ 26 h 52"/>
                <a:gd name="T2" fmla="*/ 27 w 54"/>
                <a:gd name="T3" fmla="*/ 0 h 52"/>
                <a:gd name="T4" fmla="*/ 0 w 54"/>
                <a:gd name="T5" fmla="*/ 26 h 52"/>
                <a:gd name="T6" fmla="*/ 27 w 54"/>
                <a:gd name="T7" fmla="*/ 52 h 52"/>
                <a:gd name="T8" fmla="*/ 54 w 54"/>
                <a:gd name="T9" fmla="*/ 2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2">
                  <a:moveTo>
                    <a:pt x="54" y="26"/>
                  </a:moveTo>
                  <a:cubicBezTo>
                    <a:pt x="54" y="13"/>
                    <a:pt x="42" y="0"/>
                    <a:pt x="27" y="0"/>
                  </a:cubicBezTo>
                  <a:cubicBezTo>
                    <a:pt x="10" y="0"/>
                    <a:pt x="0" y="14"/>
                    <a:pt x="0" y="26"/>
                  </a:cubicBezTo>
                  <a:cubicBezTo>
                    <a:pt x="0" y="39"/>
                    <a:pt x="12" y="52"/>
                    <a:pt x="27" y="52"/>
                  </a:cubicBezTo>
                  <a:cubicBezTo>
                    <a:pt x="44" y="52"/>
                    <a:pt x="54" y="38"/>
                    <a:pt x="54" y="26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1" name="Freeform 56 2">
              <a:extLst>
                <a:ext uri="{FF2B5EF4-FFF2-40B4-BE49-F238E27FC236}">
                  <a16:creationId xmlns:a16="http://schemas.microsoft.com/office/drawing/2014/main" id="{D9BEA8BF-0107-4C23-95CC-359F4A931710}"/>
                </a:ext>
              </a:extLst>
            </p:cNvPr>
            <p:cNvSpPr>
              <a:spLocks/>
            </p:cNvSpPr>
            <p:nvPr>
              <p:custDataLst>
                <p:tags r:id="rId53"/>
              </p:custDataLst>
            </p:nvPr>
          </p:nvSpPr>
          <p:spPr bwMode="auto">
            <a:xfrm>
              <a:off x="3097212" y="3468688"/>
              <a:ext cx="65088" cy="52388"/>
            </a:xfrm>
            <a:custGeom>
              <a:avLst/>
              <a:gdLst>
                <a:gd name="T0" fmla="*/ 239 w 276"/>
                <a:gd name="T1" fmla="*/ 33 h 223"/>
                <a:gd name="T2" fmla="*/ 276 w 276"/>
                <a:gd name="T3" fmla="*/ 23 h 223"/>
                <a:gd name="T4" fmla="*/ 276 w 276"/>
                <a:gd name="T5" fmla="*/ 0 h 223"/>
                <a:gd name="T6" fmla="*/ 237 w 276"/>
                <a:gd name="T7" fmla="*/ 1 h 223"/>
                <a:gd name="T8" fmla="*/ 191 w 276"/>
                <a:gd name="T9" fmla="*/ 0 h 223"/>
                <a:gd name="T10" fmla="*/ 191 w 276"/>
                <a:gd name="T11" fmla="*/ 23 h 223"/>
                <a:gd name="T12" fmla="*/ 215 w 276"/>
                <a:gd name="T13" fmla="*/ 28 h 223"/>
                <a:gd name="T14" fmla="*/ 213 w 276"/>
                <a:gd name="T15" fmla="*/ 34 h 223"/>
                <a:gd name="T16" fmla="*/ 155 w 276"/>
                <a:gd name="T17" fmla="*/ 159 h 223"/>
                <a:gd name="T18" fmla="*/ 92 w 276"/>
                <a:gd name="T19" fmla="*/ 23 h 223"/>
                <a:gd name="T20" fmla="*/ 119 w 276"/>
                <a:gd name="T21" fmla="*/ 23 h 223"/>
                <a:gd name="T22" fmla="*/ 119 w 276"/>
                <a:gd name="T23" fmla="*/ 0 h 223"/>
                <a:gd name="T24" fmla="*/ 57 w 276"/>
                <a:gd name="T25" fmla="*/ 1 h 223"/>
                <a:gd name="T26" fmla="*/ 0 w 276"/>
                <a:gd name="T27" fmla="*/ 0 h 223"/>
                <a:gd name="T28" fmla="*/ 0 w 276"/>
                <a:gd name="T29" fmla="*/ 23 h 223"/>
                <a:gd name="T30" fmla="*/ 32 w 276"/>
                <a:gd name="T31" fmla="*/ 23 h 223"/>
                <a:gd name="T32" fmla="*/ 119 w 276"/>
                <a:gd name="T33" fmla="*/ 210 h 223"/>
                <a:gd name="T34" fmla="*/ 138 w 276"/>
                <a:gd name="T35" fmla="*/ 223 h 223"/>
                <a:gd name="T36" fmla="*/ 156 w 276"/>
                <a:gd name="T37" fmla="*/ 211 h 223"/>
                <a:gd name="T38" fmla="*/ 239 w 276"/>
                <a:gd name="T39" fmla="*/ 3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6" h="223">
                  <a:moveTo>
                    <a:pt x="239" y="33"/>
                  </a:moveTo>
                  <a:cubicBezTo>
                    <a:pt x="242" y="26"/>
                    <a:pt x="244" y="23"/>
                    <a:pt x="276" y="23"/>
                  </a:cubicBezTo>
                  <a:lnTo>
                    <a:pt x="276" y="0"/>
                  </a:lnTo>
                  <a:cubicBezTo>
                    <a:pt x="264" y="1"/>
                    <a:pt x="249" y="1"/>
                    <a:pt x="237" y="1"/>
                  </a:cubicBezTo>
                  <a:cubicBezTo>
                    <a:pt x="224" y="1"/>
                    <a:pt x="202" y="0"/>
                    <a:pt x="191" y="0"/>
                  </a:cubicBezTo>
                  <a:lnTo>
                    <a:pt x="191" y="23"/>
                  </a:lnTo>
                  <a:cubicBezTo>
                    <a:pt x="201" y="23"/>
                    <a:pt x="215" y="24"/>
                    <a:pt x="215" y="28"/>
                  </a:cubicBezTo>
                  <a:cubicBezTo>
                    <a:pt x="215" y="29"/>
                    <a:pt x="215" y="30"/>
                    <a:pt x="213" y="34"/>
                  </a:cubicBezTo>
                  <a:lnTo>
                    <a:pt x="155" y="159"/>
                  </a:lnTo>
                  <a:lnTo>
                    <a:pt x="92" y="23"/>
                  </a:lnTo>
                  <a:lnTo>
                    <a:pt x="119" y="23"/>
                  </a:lnTo>
                  <a:lnTo>
                    <a:pt x="119" y="0"/>
                  </a:lnTo>
                  <a:cubicBezTo>
                    <a:pt x="102" y="1"/>
                    <a:pt x="57" y="1"/>
                    <a:pt x="57" y="1"/>
                  </a:cubicBezTo>
                  <a:cubicBezTo>
                    <a:pt x="43" y="1"/>
                    <a:pt x="20" y="0"/>
                    <a:pt x="0" y="0"/>
                  </a:cubicBezTo>
                  <a:lnTo>
                    <a:pt x="0" y="23"/>
                  </a:lnTo>
                  <a:lnTo>
                    <a:pt x="32" y="23"/>
                  </a:lnTo>
                  <a:lnTo>
                    <a:pt x="119" y="210"/>
                  </a:lnTo>
                  <a:cubicBezTo>
                    <a:pt x="125" y="223"/>
                    <a:pt x="131" y="223"/>
                    <a:pt x="138" y="223"/>
                  </a:cubicBezTo>
                  <a:cubicBezTo>
                    <a:pt x="146" y="223"/>
                    <a:pt x="151" y="221"/>
                    <a:pt x="156" y="211"/>
                  </a:cubicBezTo>
                  <a:lnTo>
                    <a:pt x="239" y="3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" name="Freeform 57 2">
              <a:extLst>
                <a:ext uri="{FF2B5EF4-FFF2-40B4-BE49-F238E27FC236}">
                  <a16:creationId xmlns:a16="http://schemas.microsoft.com/office/drawing/2014/main" id="{8298F939-F506-4F54-8304-E01B588D7CCC}"/>
                </a:ext>
              </a:extLst>
            </p:cNvPr>
            <p:cNvSpPr>
              <a:spLocks/>
            </p:cNvSpPr>
            <p:nvPr>
              <p:custDataLst>
                <p:tags r:id="rId54"/>
              </p:custDataLst>
            </p:nvPr>
          </p:nvSpPr>
          <p:spPr bwMode="auto">
            <a:xfrm>
              <a:off x="3201987" y="3489325"/>
              <a:ext cx="71438" cy="4763"/>
            </a:xfrm>
            <a:custGeom>
              <a:avLst/>
              <a:gdLst>
                <a:gd name="T0" fmla="*/ 288 w 305"/>
                <a:gd name="T1" fmla="*/ 20 h 20"/>
                <a:gd name="T2" fmla="*/ 305 w 305"/>
                <a:gd name="T3" fmla="*/ 10 h 20"/>
                <a:gd name="T4" fmla="*/ 288 w 305"/>
                <a:gd name="T5" fmla="*/ 0 h 20"/>
                <a:gd name="T6" fmla="*/ 18 w 305"/>
                <a:gd name="T7" fmla="*/ 0 h 20"/>
                <a:gd name="T8" fmla="*/ 0 w 305"/>
                <a:gd name="T9" fmla="*/ 10 h 20"/>
                <a:gd name="T10" fmla="*/ 18 w 305"/>
                <a:gd name="T11" fmla="*/ 20 h 20"/>
                <a:gd name="T12" fmla="*/ 288 w 305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5" h="20">
                  <a:moveTo>
                    <a:pt x="288" y="20"/>
                  </a:moveTo>
                  <a:cubicBezTo>
                    <a:pt x="296" y="20"/>
                    <a:pt x="305" y="20"/>
                    <a:pt x="305" y="10"/>
                  </a:cubicBezTo>
                  <a:cubicBezTo>
                    <a:pt x="305" y="0"/>
                    <a:pt x="296" y="0"/>
                    <a:pt x="288" y="0"/>
                  </a:cubicBezTo>
                  <a:lnTo>
                    <a:pt x="18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8" y="20"/>
                  </a:cubicBezTo>
                  <a:lnTo>
                    <a:pt x="288" y="2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" name="Freeform 58 2">
              <a:extLst>
                <a:ext uri="{FF2B5EF4-FFF2-40B4-BE49-F238E27FC236}">
                  <a16:creationId xmlns:a16="http://schemas.microsoft.com/office/drawing/2014/main" id="{C88AC6D3-3469-4B2D-9CA5-EFA3EBE83E04}"/>
                </a:ext>
              </a:extLst>
            </p:cNvPr>
            <p:cNvSpPr>
              <a:spLocks noEditPoints="1"/>
            </p:cNvSpPr>
            <p:nvPr>
              <p:custDataLst>
                <p:tags r:id="rId55"/>
              </p:custDataLst>
            </p:nvPr>
          </p:nvSpPr>
          <p:spPr bwMode="auto">
            <a:xfrm>
              <a:off x="3348037" y="3360738"/>
              <a:ext cx="88900" cy="80963"/>
            </a:xfrm>
            <a:custGeom>
              <a:avLst/>
              <a:gdLst>
                <a:gd name="T0" fmla="*/ 59 w 381"/>
                <a:gd name="T1" fmla="*/ 301 h 340"/>
                <a:gd name="T2" fmla="*/ 14 w 381"/>
                <a:gd name="T3" fmla="*/ 325 h 340"/>
                <a:gd name="T4" fmla="*/ 0 w 381"/>
                <a:gd name="T5" fmla="*/ 334 h 340"/>
                <a:gd name="T6" fmla="*/ 14 w 381"/>
                <a:gd name="T7" fmla="*/ 340 h 340"/>
                <a:gd name="T8" fmla="*/ 179 w 381"/>
                <a:gd name="T9" fmla="*/ 340 h 340"/>
                <a:gd name="T10" fmla="*/ 381 w 381"/>
                <a:gd name="T11" fmla="*/ 126 h 340"/>
                <a:gd name="T12" fmla="*/ 264 w 381"/>
                <a:gd name="T13" fmla="*/ 0 h 340"/>
                <a:gd name="T14" fmla="*/ 96 w 381"/>
                <a:gd name="T15" fmla="*/ 0 h 340"/>
                <a:gd name="T16" fmla="*/ 81 w 381"/>
                <a:gd name="T17" fmla="*/ 9 h 340"/>
                <a:gd name="T18" fmla="*/ 95 w 381"/>
                <a:gd name="T19" fmla="*/ 15 h 340"/>
                <a:gd name="T20" fmla="*/ 117 w 381"/>
                <a:gd name="T21" fmla="*/ 16 h 340"/>
                <a:gd name="T22" fmla="*/ 128 w 381"/>
                <a:gd name="T23" fmla="*/ 24 h 340"/>
                <a:gd name="T24" fmla="*/ 126 w 381"/>
                <a:gd name="T25" fmla="*/ 33 h 340"/>
                <a:gd name="T26" fmla="*/ 59 w 381"/>
                <a:gd name="T27" fmla="*/ 301 h 340"/>
                <a:gd name="T28" fmla="*/ 167 w 381"/>
                <a:gd name="T29" fmla="*/ 34 h 340"/>
                <a:gd name="T30" fmla="*/ 194 w 381"/>
                <a:gd name="T31" fmla="*/ 15 h 340"/>
                <a:gd name="T32" fmla="*/ 247 w 381"/>
                <a:gd name="T33" fmla="*/ 15 h 340"/>
                <a:gd name="T34" fmla="*/ 337 w 381"/>
                <a:gd name="T35" fmla="*/ 107 h 340"/>
                <a:gd name="T36" fmla="*/ 285 w 381"/>
                <a:gd name="T37" fmla="*/ 268 h 340"/>
                <a:gd name="T38" fmla="*/ 170 w 381"/>
                <a:gd name="T39" fmla="*/ 325 h 340"/>
                <a:gd name="T40" fmla="*/ 113 w 381"/>
                <a:gd name="T41" fmla="*/ 325 h 340"/>
                <a:gd name="T42" fmla="*/ 102 w 381"/>
                <a:gd name="T43" fmla="*/ 324 h 340"/>
                <a:gd name="T44" fmla="*/ 96 w 381"/>
                <a:gd name="T45" fmla="*/ 319 h 340"/>
                <a:gd name="T46" fmla="*/ 98 w 381"/>
                <a:gd name="T47" fmla="*/ 308 h 340"/>
                <a:gd name="T48" fmla="*/ 167 w 381"/>
                <a:gd name="T49" fmla="*/ 34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1" h="340">
                  <a:moveTo>
                    <a:pt x="59" y="301"/>
                  </a:moveTo>
                  <a:cubicBezTo>
                    <a:pt x="54" y="321"/>
                    <a:pt x="53" y="325"/>
                    <a:pt x="14" y="325"/>
                  </a:cubicBezTo>
                  <a:cubicBezTo>
                    <a:pt x="5" y="325"/>
                    <a:pt x="0" y="325"/>
                    <a:pt x="0" y="334"/>
                  </a:cubicBezTo>
                  <a:cubicBezTo>
                    <a:pt x="0" y="340"/>
                    <a:pt x="4" y="340"/>
                    <a:pt x="14" y="340"/>
                  </a:cubicBezTo>
                  <a:lnTo>
                    <a:pt x="179" y="340"/>
                  </a:lnTo>
                  <a:cubicBezTo>
                    <a:pt x="282" y="340"/>
                    <a:pt x="381" y="235"/>
                    <a:pt x="381" y="126"/>
                  </a:cubicBezTo>
                  <a:cubicBezTo>
                    <a:pt x="381" y="55"/>
                    <a:pt x="338" y="0"/>
                    <a:pt x="264" y="0"/>
                  </a:cubicBezTo>
                  <a:lnTo>
                    <a:pt x="96" y="0"/>
                  </a:lnTo>
                  <a:cubicBezTo>
                    <a:pt x="87" y="0"/>
                    <a:pt x="81" y="0"/>
                    <a:pt x="81" y="9"/>
                  </a:cubicBezTo>
                  <a:cubicBezTo>
                    <a:pt x="81" y="15"/>
                    <a:pt x="86" y="15"/>
                    <a:pt x="95" y="15"/>
                  </a:cubicBezTo>
                  <a:cubicBezTo>
                    <a:pt x="102" y="15"/>
                    <a:pt x="111" y="15"/>
                    <a:pt x="117" y="16"/>
                  </a:cubicBezTo>
                  <a:cubicBezTo>
                    <a:pt x="125" y="17"/>
                    <a:pt x="128" y="18"/>
                    <a:pt x="128" y="24"/>
                  </a:cubicBezTo>
                  <a:cubicBezTo>
                    <a:pt x="128" y="26"/>
                    <a:pt x="127" y="27"/>
                    <a:pt x="126" y="33"/>
                  </a:cubicBezTo>
                  <a:lnTo>
                    <a:pt x="59" y="301"/>
                  </a:lnTo>
                  <a:close/>
                  <a:moveTo>
                    <a:pt x="167" y="34"/>
                  </a:moveTo>
                  <a:cubicBezTo>
                    <a:pt x="171" y="16"/>
                    <a:pt x="172" y="15"/>
                    <a:pt x="194" y="15"/>
                  </a:cubicBezTo>
                  <a:lnTo>
                    <a:pt x="247" y="15"/>
                  </a:lnTo>
                  <a:cubicBezTo>
                    <a:pt x="296" y="15"/>
                    <a:pt x="337" y="41"/>
                    <a:pt x="337" y="107"/>
                  </a:cubicBezTo>
                  <a:cubicBezTo>
                    <a:pt x="337" y="132"/>
                    <a:pt x="327" y="213"/>
                    <a:pt x="285" y="268"/>
                  </a:cubicBezTo>
                  <a:cubicBezTo>
                    <a:pt x="271" y="287"/>
                    <a:pt x="231" y="325"/>
                    <a:pt x="170" y="325"/>
                  </a:cubicBezTo>
                  <a:lnTo>
                    <a:pt x="113" y="325"/>
                  </a:lnTo>
                  <a:cubicBezTo>
                    <a:pt x="106" y="325"/>
                    <a:pt x="105" y="325"/>
                    <a:pt x="102" y="324"/>
                  </a:cubicBezTo>
                  <a:cubicBezTo>
                    <a:pt x="97" y="324"/>
                    <a:pt x="96" y="323"/>
                    <a:pt x="96" y="319"/>
                  </a:cubicBezTo>
                  <a:cubicBezTo>
                    <a:pt x="96" y="318"/>
                    <a:pt x="96" y="317"/>
                    <a:pt x="98" y="308"/>
                  </a:cubicBezTo>
                  <a:lnTo>
                    <a:pt x="167" y="3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" name="Rectangle 59">
              <a:extLst>
                <a:ext uri="{FF2B5EF4-FFF2-40B4-BE49-F238E27FC236}">
                  <a16:creationId xmlns:a16="http://schemas.microsoft.com/office/drawing/2014/main" id="{4FE81CD3-F9C7-4DD3-9399-3BD057FD9442}"/>
                </a:ext>
              </a:extLst>
            </p:cNvPr>
            <p:cNvSpPr>
              <a:spLocks noChangeArrowheads="1"/>
            </p:cNvSpPr>
            <p:nvPr>
              <p:custDataLst>
                <p:tags r:id="rId56"/>
              </p:custDataLst>
            </p:nvPr>
          </p:nvSpPr>
          <p:spPr bwMode="auto">
            <a:xfrm>
              <a:off x="3322637" y="3489325"/>
              <a:ext cx="141288" cy="476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" name="Freeform 60 2">
              <a:extLst>
                <a:ext uri="{FF2B5EF4-FFF2-40B4-BE49-F238E27FC236}">
                  <a16:creationId xmlns:a16="http://schemas.microsoft.com/office/drawing/2014/main" id="{EF728265-0E2F-4187-AE9F-97D85D9D7B52}"/>
                </a:ext>
              </a:extLst>
            </p:cNvPr>
            <p:cNvSpPr>
              <a:spLocks noEditPoints="1"/>
            </p:cNvSpPr>
            <p:nvPr>
              <p:custDataLst>
                <p:tags r:id="rId57"/>
              </p:custDataLst>
            </p:nvPr>
          </p:nvSpPr>
          <p:spPr bwMode="auto">
            <a:xfrm>
              <a:off x="3327400" y="3521075"/>
              <a:ext cx="88900" cy="79375"/>
            </a:xfrm>
            <a:custGeom>
              <a:avLst/>
              <a:gdLst>
                <a:gd name="T0" fmla="*/ 59 w 381"/>
                <a:gd name="T1" fmla="*/ 302 h 341"/>
                <a:gd name="T2" fmla="*/ 14 w 381"/>
                <a:gd name="T3" fmla="*/ 325 h 341"/>
                <a:gd name="T4" fmla="*/ 0 w 381"/>
                <a:gd name="T5" fmla="*/ 335 h 341"/>
                <a:gd name="T6" fmla="*/ 14 w 381"/>
                <a:gd name="T7" fmla="*/ 341 h 341"/>
                <a:gd name="T8" fmla="*/ 179 w 381"/>
                <a:gd name="T9" fmla="*/ 341 h 341"/>
                <a:gd name="T10" fmla="*/ 381 w 381"/>
                <a:gd name="T11" fmla="*/ 126 h 341"/>
                <a:gd name="T12" fmla="*/ 264 w 381"/>
                <a:gd name="T13" fmla="*/ 0 h 341"/>
                <a:gd name="T14" fmla="*/ 96 w 381"/>
                <a:gd name="T15" fmla="*/ 0 h 341"/>
                <a:gd name="T16" fmla="*/ 81 w 381"/>
                <a:gd name="T17" fmla="*/ 10 h 341"/>
                <a:gd name="T18" fmla="*/ 96 w 381"/>
                <a:gd name="T19" fmla="*/ 16 h 341"/>
                <a:gd name="T20" fmla="*/ 117 w 381"/>
                <a:gd name="T21" fmla="*/ 17 h 341"/>
                <a:gd name="T22" fmla="*/ 128 w 381"/>
                <a:gd name="T23" fmla="*/ 25 h 341"/>
                <a:gd name="T24" fmla="*/ 126 w 381"/>
                <a:gd name="T25" fmla="*/ 34 h 341"/>
                <a:gd name="T26" fmla="*/ 59 w 381"/>
                <a:gd name="T27" fmla="*/ 302 h 341"/>
                <a:gd name="T28" fmla="*/ 167 w 381"/>
                <a:gd name="T29" fmla="*/ 35 h 341"/>
                <a:gd name="T30" fmla="*/ 194 w 381"/>
                <a:gd name="T31" fmla="*/ 16 h 341"/>
                <a:gd name="T32" fmla="*/ 247 w 381"/>
                <a:gd name="T33" fmla="*/ 16 h 341"/>
                <a:gd name="T34" fmla="*/ 337 w 381"/>
                <a:gd name="T35" fmla="*/ 108 h 341"/>
                <a:gd name="T36" fmla="*/ 285 w 381"/>
                <a:gd name="T37" fmla="*/ 269 h 341"/>
                <a:gd name="T38" fmla="*/ 170 w 381"/>
                <a:gd name="T39" fmla="*/ 325 h 341"/>
                <a:gd name="T40" fmla="*/ 114 w 381"/>
                <a:gd name="T41" fmla="*/ 325 h 341"/>
                <a:gd name="T42" fmla="*/ 103 w 381"/>
                <a:gd name="T43" fmla="*/ 325 h 341"/>
                <a:gd name="T44" fmla="*/ 96 w 381"/>
                <a:gd name="T45" fmla="*/ 320 h 341"/>
                <a:gd name="T46" fmla="*/ 99 w 381"/>
                <a:gd name="T47" fmla="*/ 308 h 341"/>
                <a:gd name="T48" fmla="*/ 167 w 381"/>
                <a:gd name="T49" fmla="*/ 35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1" h="341">
                  <a:moveTo>
                    <a:pt x="59" y="302"/>
                  </a:moveTo>
                  <a:cubicBezTo>
                    <a:pt x="54" y="321"/>
                    <a:pt x="53" y="325"/>
                    <a:pt x="14" y="325"/>
                  </a:cubicBezTo>
                  <a:cubicBezTo>
                    <a:pt x="5" y="325"/>
                    <a:pt x="0" y="325"/>
                    <a:pt x="0" y="335"/>
                  </a:cubicBezTo>
                  <a:cubicBezTo>
                    <a:pt x="0" y="341"/>
                    <a:pt x="4" y="341"/>
                    <a:pt x="14" y="341"/>
                  </a:cubicBezTo>
                  <a:lnTo>
                    <a:pt x="179" y="341"/>
                  </a:lnTo>
                  <a:cubicBezTo>
                    <a:pt x="283" y="341"/>
                    <a:pt x="381" y="236"/>
                    <a:pt x="381" y="126"/>
                  </a:cubicBezTo>
                  <a:cubicBezTo>
                    <a:pt x="381" y="56"/>
                    <a:pt x="338" y="0"/>
                    <a:pt x="264" y="0"/>
                  </a:cubicBezTo>
                  <a:lnTo>
                    <a:pt x="96" y="0"/>
                  </a:lnTo>
                  <a:cubicBezTo>
                    <a:pt x="87" y="0"/>
                    <a:pt x="81" y="0"/>
                    <a:pt x="81" y="10"/>
                  </a:cubicBezTo>
                  <a:cubicBezTo>
                    <a:pt x="81" y="16"/>
                    <a:pt x="86" y="16"/>
                    <a:pt x="96" y="16"/>
                  </a:cubicBezTo>
                  <a:cubicBezTo>
                    <a:pt x="102" y="16"/>
                    <a:pt x="111" y="16"/>
                    <a:pt x="117" y="17"/>
                  </a:cubicBezTo>
                  <a:cubicBezTo>
                    <a:pt x="125" y="18"/>
                    <a:pt x="128" y="19"/>
                    <a:pt x="128" y="25"/>
                  </a:cubicBezTo>
                  <a:cubicBezTo>
                    <a:pt x="128" y="27"/>
                    <a:pt x="127" y="28"/>
                    <a:pt x="126" y="34"/>
                  </a:cubicBezTo>
                  <a:lnTo>
                    <a:pt x="59" y="302"/>
                  </a:lnTo>
                  <a:close/>
                  <a:moveTo>
                    <a:pt x="167" y="35"/>
                  </a:moveTo>
                  <a:cubicBezTo>
                    <a:pt x="171" y="17"/>
                    <a:pt x="172" y="16"/>
                    <a:pt x="194" y="16"/>
                  </a:cubicBezTo>
                  <a:lnTo>
                    <a:pt x="247" y="16"/>
                  </a:lnTo>
                  <a:cubicBezTo>
                    <a:pt x="296" y="16"/>
                    <a:pt x="337" y="42"/>
                    <a:pt x="337" y="108"/>
                  </a:cubicBezTo>
                  <a:cubicBezTo>
                    <a:pt x="337" y="132"/>
                    <a:pt x="327" y="214"/>
                    <a:pt x="285" y="269"/>
                  </a:cubicBezTo>
                  <a:cubicBezTo>
                    <a:pt x="271" y="287"/>
                    <a:pt x="231" y="325"/>
                    <a:pt x="170" y="325"/>
                  </a:cubicBezTo>
                  <a:lnTo>
                    <a:pt x="114" y="325"/>
                  </a:lnTo>
                  <a:cubicBezTo>
                    <a:pt x="107" y="325"/>
                    <a:pt x="106" y="325"/>
                    <a:pt x="103" y="325"/>
                  </a:cubicBezTo>
                  <a:cubicBezTo>
                    <a:pt x="98" y="324"/>
                    <a:pt x="96" y="324"/>
                    <a:pt x="96" y="320"/>
                  </a:cubicBezTo>
                  <a:cubicBezTo>
                    <a:pt x="96" y="318"/>
                    <a:pt x="96" y="317"/>
                    <a:pt x="99" y="308"/>
                  </a:cubicBezTo>
                  <a:lnTo>
                    <a:pt x="167" y="3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" name="Freeform 61 2">
              <a:extLst>
                <a:ext uri="{FF2B5EF4-FFF2-40B4-BE49-F238E27FC236}">
                  <a16:creationId xmlns:a16="http://schemas.microsoft.com/office/drawing/2014/main" id="{69B5713C-3F4C-4A5E-94DD-05FC3D0CC683}"/>
                </a:ext>
              </a:extLst>
            </p:cNvPr>
            <p:cNvSpPr>
              <a:spLocks/>
            </p:cNvSpPr>
            <p:nvPr>
              <p:custDataLst>
                <p:tags r:id="rId58"/>
              </p:custDataLst>
            </p:nvPr>
          </p:nvSpPr>
          <p:spPr bwMode="auto">
            <a:xfrm>
              <a:off x="3424237" y="3527425"/>
              <a:ext cx="36513" cy="74613"/>
            </a:xfrm>
            <a:custGeom>
              <a:avLst/>
              <a:gdLst>
                <a:gd name="T0" fmla="*/ 91 w 153"/>
                <a:gd name="T1" fmla="*/ 112 h 317"/>
                <a:gd name="T2" fmla="*/ 138 w 153"/>
                <a:gd name="T3" fmla="*/ 112 h 317"/>
                <a:gd name="T4" fmla="*/ 153 w 153"/>
                <a:gd name="T5" fmla="*/ 102 h 317"/>
                <a:gd name="T6" fmla="*/ 139 w 153"/>
                <a:gd name="T7" fmla="*/ 97 h 317"/>
                <a:gd name="T8" fmla="*/ 95 w 153"/>
                <a:gd name="T9" fmla="*/ 97 h 317"/>
                <a:gd name="T10" fmla="*/ 115 w 153"/>
                <a:gd name="T11" fmla="*/ 13 h 317"/>
                <a:gd name="T12" fmla="*/ 101 w 153"/>
                <a:gd name="T13" fmla="*/ 0 h 317"/>
                <a:gd name="T14" fmla="*/ 81 w 153"/>
                <a:gd name="T15" fmla="*/ 18 h 317"/>
                <a:gd name="T16" fmla="*/ 61 w 153"/>
                <a:gd name="T17" fmla="*/ 97 h 317"/>
                <a:gd name="T18" fmla="*/ 15 w 153"/>
                <a:gd name="T19" fmla="*/ 97 h 317"/>
                <a:gd name="T20" fmla="*/ 0 w 153"/>
                <a:gd name="T21" fmla="*/ 106 h 317"/>
                <a:gd name="T22" fmla="*/ 14 w 153"/>
                <a:gd name="T23" fmla="*/ 112 h 317"/>
                <a:gd name="T24" fmla="*/ 57 w 153"/>
                <a:gd name="T25" fmla="*/ 112 h 317"/>
                <a:gd name="T26" fmla="*/ 20 w 153"/>
                <a:gd name="T27" fmla="*/ 271 h 317"/>
                <a:gd name="T28" fmla="*/ 65 w 153"/>
                <a:gd name="T29" fmla="*/ 317 h 317"/>
                <a:gd name="T30" fmla="*/ 145 w 153"/>
                <a:gd name="T31" fmla="*/ 240 h 317"/>
                <a:gd name="T32" fmla="*/ 139 w 153"/>
                <a:gd name="T33" fmla="*/ 235 h 317"/>
                <a:gd name="T34" fmla="*/ 131 w 153"/>
                <a:gd name="T35" fmla="*/ 242 h 317"/>
                <a:gd name="T36" fmla="*/ 66 w 153"/>
                <a:gd name="T37" fmla="*/ 306 h 317"/>
                <a:gd name="T38" fmla="*/ 51 w 153"/>
                <a:gd name="T39" fmla="*/ 283 h 317"/>
                <a:gd name="T40" fmla="*/ 54 w 153"/>
                <a:gd name="T41" fmla="*/ 259 h 317"/>
                <a:gd name="T42" fmla="*/ 91 w 153"/>
                <a:gd name="T43" fmla="*/ 112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7">
                  <a:moveTo>
                    <a:pt x="91" y="112"/>
                  </a:moveTo>
                  <a:lnTo>
                    <a:pt x="138" y="112"/>
                  </a:lnTo>
                  <a:cubicBezTo>
                    <a:pt x="148" y="112"/>
                    <a:pt x="153" y="112"/>
                    <a:pt x="153" y="102"/>
                  </a:cubicBezTo>
                  <a:cubicBezTo>
                    <a:pt x="153" y="97"/>
                    <a:pt x="148" y="97"/>
                    <a:pt x="139" y="97"/>
                  </a:cubicBezTo>
                  <a:lnTo>
                    <a:pt x="95" y="97"/>
                  </a:lnTo>
                  <a:cubicBezTo>
                    <a:pt x="113" y="26"/>
                    <a:pt x="115" y="16"/>
                    <a:pt x="115" y="13"/>
                  </a:cubicBezTo>
                  <a:cubicBezTo>
                    <a:pt x="115" y="5"/>
                    <a:pt x="109" y="0"/>
                    <a:pt x="101" y="0"/>
                  </a:cubicBezTo>
                  <a:cubicBezTo>
                    <a:pt x="99" y="0"/>
                    <a:pt x="85" y="0"/>
                    <a:pt x="81" y="18"/>
                  </a:cubicBezTo>
                  <a:lnTo>
                    <a:pt x="61" y="97"/>
                  </a:lnTo>
                  <a:lnTo>
                    <a:pt x="15" y="97"/>
                  </a:lnTo>
                  <a:cubicBezTo>
                    <a:pt x="5" y="97"/>
                    <a:pt x="0" y="97"/>
                    <a:pt x="0" y="106"/>
                  </a:cubicBezTo>
                  <a:cubicBezTo>
                    <a:pt x="0" y="112"/>
                    <a:pt x="4" y="112"/>
                    <a:pt x="14" y="112"/>
                  </a:cubicBezTo>
                  <a:lnTo>
                    <a:pt x="57" y="112"/>
                  </a:lnTo>
                  <a:cubicBezTo>
                    <a:pt x="22" y="254"/>
                    <a:pt x="20" y="262"/>
                    <a:pt x="20" y="271"/>
                  </a:cubicBezTo>
                  <a:cubicBezTo>
                    <a:pt x="20" y="298"/>
                    <a:pt x="39" y="317"/>
                    <a:pt x="65" y="317"/>
                  </a:cubicBezTo>
                  <a:cubicBezTo>
                    <a:pt x="116" y="317"/>
                    <a:pt x="145" y="244"/>
                    <a:pt x="145" y="240"/>
                  </a:cubicBezTo>
                  <a:cubicBezTo>
                    <a:pt x="145" y="235"/>
                    <a:pt x="141" y="235"/>
                    <a:pt x="139" y="235"/>
                  </a:cubicBezTo>
                  <a:cubicBezTo>
                    <a:pt x="134" y="235"/>
                    <a:pt x="134" y="237"/>
                    <a:pt x="131" y="242"/>
                  </a:cubicBezTo>
                  <a:cubicBezTo>
                    <a:pt x="110" y="294"/>
                    <a:pt x="83" y="306"/>
                    <a:pt x="66" y="306"/>
                  </a:cubicBezTo>
                  <a:cubicBezTo>
                    <a:pt x="56" y="306"/>
                    <a:pt x="51" y="300"/>
                    <a:pt x="51" y="283"/>
                  </a:cubicBezTo>
                  <a:cubicBezTo>
                    <a:pt x="51" y="271"/>
                    <a:pt x="52" y="268"/>
                    <a:pt x="54" y="259"/>
                  </a:cubicBezTo>
                  <a:lnTo>
                    <a:pt x="91" y="11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" name="Freeform 62 2">
              <a:extLst>
                <a:ext uri="{FF2B5EF4-FFF2-40B4-BE49-F238E27FC236}">
                  <a16:creationId xmlns:a16="http://schemas.microsoft.com/office/drawing/2014/main" id="{F6308C4D-1394-4363-B164-A6D64EE82790}"/>
                </a:ext>
              </a:extLst>
            </p:cNvPr>
            <p:cNvSpPr>
              <a:spLocks/>
            </p:cNvSpPr>
            <p:nvPr>
              <p:custDataLst>
                <p:tags r:id="rId59"/>
              </p:custDataLst>
            </p:nvPr>
          </p:nvSpPr>
          <p:spPr bwMode="auto">
            <a:xfrm>
              <a:off x="3521075" y="3351213"/>
              <a:ext cx="57150" cy="280988"/>
            </a:xfrm>
            <a:custGeom>
              <a:avLst/>
              <a:gdLst>
                <a:gd name="T0" fmla="*/ 245 w 245"/>
                <a:gd name="T1" fmla="*/ 1191 h 1196"/>
                <a:gd name="T2" fmla="*/ 243 w 245"/>
                <a:gd name="T3" fmla="*/ 1186 h 1196"/>
                <a:gd name="T4" fmla="*/ 158 w 245"/>
                <a:gd name="T5" fmla="*/ 1081 h 1196"/>
                <a:gd name="T6" fmla="*/ 41 w 245"/>
                <a:gd name="T7" fmla="*/ 598 h 1196"/>
                <a:gd name="T8" fmla="*/ 141 w 245"/>
                <a:gd name="T9" fmla="*/ 142 h 1196"/>
                <a:gd name="T10" fmla="*/ 243 w 245"/>
                <a:gd name="T11" fmla="*/ 9 h 1196"/>
                <a:gd name="T12" fmla="*/ 245 w 245"/>
                <a:gd name="T13" fmla="*/ 5 h 1196"/>
                <a:gd name="T14" fmla="*/ 234 w 245"/>
                <a:gd name="T15" fmla="*/ 0 h 1196"/>
                <a:gd name="T16" fmla="*/ 219 w 245"/>
                <a:gd name="T17" fmla="*/ 7 h 1196"/>
                <a:gd name="T18" fmla="*/ 0 w 245"/>
                <a:gd name="T19" fmla="*/ 597 h 1196"/>
                <a:gd name="T20" fmla="*/ 171 w 245"/>
                <a:gd name="T21" fmla="*/ 1140 h 1196"/>
                <a:gd name="T22" fmla="*/ 220 w 245"/>
                <a:gd name="T23" fmla="*/ 1190 h 1196"/>
                <a:gd name="T24" fmla="*/ 234 w 245"/>
                <a:gd name="T25" fmla="*/ 1196 h 1196"/>
                <a:gd name="T26" fmla="*/ 245 w 245"/>
                <a:gd name="T27" fmla="*/ 1191 h 1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5" h="1196">
                  <a:moveTo>
                    <a:pt x="245" y="1191"/>
                  </a:moveTo>
                  <a:cubicBezTo>
                    <a:pt x="245" y="1189"/>
                    <a:pt x="244" y="1188"/>
                    <a:pt x="243" y="1186"/>
                  </a:cubicBezTo>
                  <a:cubicBezTo>
                    <a:pt x="224" y="1168"/>
                    <a:pt x="191" y="1135"/>
                    <a:pt x="158" y="1081"/>
                  </a:cubicBezTo>
                  <a:cubicBezTo>
                    <a:pt x="77" y="952"/>
                    <a:pt x="41" y="790"/>
                    <a:pt x="41" y="598"/>
                  </a:cubicBezTo>
                  <a:cubicBezTo>
                    <a:pt x="41" y="464"/>
                    <a:pt x="59" y="291"/>
                    <a:pt x="141" y="142"/>
                  </a:cubicBezTo>
                  <a:cubicBezTo>
                    <a:pt x="181" y="71"/>
                    <a:pt x="221" y="31"/>
                    <a:pt x="243" y="9"/>
                  </a:cubicBezTo>
                  <a:cubicBezTo>
                    <a:pt x="245" y="7"/>
                    <a:pt x="245" y="6"/>
                    <a:pt x="245" y="5"/>
                  </a:cubicBezTo>
                  <a:cubicBezTo>
                    <a:pt x="245" y="0"/>
                    <a:pt x="241" y="0"/>
                    <a:pt x="234" y="0"/>
                  </a:cubicBezTo>
                  <a:cubicBezTo>
                    <a:pt x="227" y="0"/>
                    <a:pt x="226" y="0"/>
                    <a:pt x="219" y="7"/>
                  </a:cubicBezTo>
                  <a:cubicBezTo>
                    <a:pt x="52" y="159"/>
                    <a:pt x="0" y="388"/>
                    <a:pt x="0" y="597"/>
                  </a:cubicBezTo>
                  <a:cubicBezTo>
                    <a:pt x="0" y="793"/>
                    <a:pt x="44" y="991"/>
                    <a:pt x="171" y="1140"/>
                  </a:cubicBezTo>
                  <a:cubicBezTo>
                    <a:pt x="181" y="1151"/>
                    <a:pt x="200" y="1172"/>
                    <a:pt x="220" y="1190"/>
                  </a:cubicBezTo>
                  <a:cubicBezTo>
                    <a:pt x="226" y="1196"/>
                    <a:pt x="227" y="1196"/>
                    <a:pt x="234" y="1196"/>
                  </a:cubicBezTo>
                  <a:cubicBezTo>
                    <a:pt x="241" y="1196"/>
                    <a:pt x="245" y="1196"/>
                    <a:pt x="245" y="1191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" name="Freeform 63 2">
              <a:extLst>
                <a:ext uri="{FF2B5EF4-FFF2-40B4-BE49-F238E27FC236}">
                  <a16:creationId xmlns:a16="http://schemas.microsoft.com/office/drawing/2014/main" id="{84C57B45-CB7F-49E9-952E-CA6DEBEC690C}"/>
                </a:ext>
              </a:extLst>
            </p:cNvPr>
            <p:cNvSpPr>
              <a:spLocks/>
            </p:cNvSpPr>
            <p:nvPr>
              <p:custDataLst>
                <p:tags r:id="rId60"/>
              </p:custDataLst>
            </p:nvPr>
          </p:nvSpPr>
          <p:spPr bwMode="auto">
            <a:xfrm>
              <a:off x="3587750" y="3468688"/>
              <a:ext cx="66675" cy="52388"/>
            </a:xfrm>
            <a:custGeom>
              <a:avLst/>
              <a:gdLst>
                <a:gd name="T0" fmla="*/ 196 w 284"/>
                <a:gd name="T1" fmla="*/ 188 h 227"/>
                <a:gd name="T2" fmla="*/ 196 w 284"/>
                <a:gd name="T3" fmla="*/ 227 h 227"/>
                <a:gd name="T4" fmla="*/ 284 w 284"/>
                <a:gd name="T5" fmla="*/ 224 h 227"/>
                <a:gd name="T6" fmla="*/ 284 w 284"/>
                <a:gd name="T7" fmla="*/ 201 h 227"/>
                <a:gd name="T8" fmla="*/ 250 w 284"/>
                <a:gd name="T9" fmla="*/ 181 h 227"/>
                <a:gd name="T10" fmla="*/ 250 w 284"/>
                <a:gd name="T11" fmla="*/ 0 h 227"/>
                <a:gd name="T12" fmla="*/ 159 w 284"/>
                <a:gd name="T13" fmla="*/ 4 h 227"/>
                <a:gd name="T14" fmla="*/ 159 w 284"/>
                <a:gd name="T15" fmla="*/ 27 h 227"/>
                <a:gd name="T16" fmla="*/ 193 w 284"/>
                <a:gd name="T17" fmla="*/ 46 h 227"/>
                <a:gd name="T18" fmla="*/ 193 w 284"/>
                <a:gd name="T19" fmla="*/ 142 h 227"/>
                <a:gd name="T20" fmla="*/ 131 w 284"/>
                <a:gd name="T21" fmla="*/ 209 h 227"/>
                <a:gd name="T22" fmla="*/ 91 w 284"/>
                <a:gd name="T23" fmla="*/ 170 h 227"/>
                <a:gd name="T24" fmla="*/ 91 w 284"/>
                <a:gd name="T25" fmla="*/ 0 h 227"/>
                <a:gd name="T26" fmla="*/ 0 w 284"/>
                <a:gd name="T27" fmla="*/ 4 h 227"/>
                <a:gd name="T28" fmla="*/ 0 w 284"/>
                <a:gd name="T29" fmla="*/ 27 h 227"/>
                <a:gd name="T30" fmla="*/ 34 w 284"/>
                <a:gd name="T31" fmla="*/ 46 h 227"/>
                <a:gd name="T32" fmla="*/ 34 w 284"/>
                <a:gd name="T33" fmla="*/ 163 h 227"/>
                <a:gd name="T34" fmla="*/ 124 w 284"/>
                <a:gd name="T35" fmla="*/ 227 h 227"/>
                <a:gd name="T36" fmla="*/ 196 w 284"/>
                <a:gd name="T37" fmla="*/ 188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4" h="227">
                  <a:moveTo>
                    <a:pt x="196" y="188"/>
                  </a:moveTo>
                  <a:lnTo>
                    <a:pt x="196" y="227"/>
                  </a:lnTo>
                  <a:lnTo>
                    <a:pt x="284" y="224"/>
                  </a:lnTo>
                  <a:lnTo>
                    <a:pt x="284" y="201"/>
                  </a:lnTo>
                  <a:cubicBezTo>
                    <a:pt x="253" y="201"/>
                    <a:pt x="250" y="201"/>
                    <a:pt x="250" y="181"/>
                  </a:cubicBezTo>
                  <a:lnTo>
                    <a:pt x="250" y="0"/>
                  </a:lnTo>
                  <a:lnTo>
                    <a:pt x="159" y="4"/>
                  </a:lnTo>
                  <a:lnTo>
                    <a:pt x="159" y="27"/>
                  </a:lnTo>
                  <a:cubicBezTo>
                    <a:pt x="189" y="27"/>
                    <a:pt x="193" y="27"/>
                    <a:pt x="193" y="46"/>
                  </a:cubicBezTo>
                  <a:lnTo>
                    <a:pt x="193" y="142"/>
                  </a:lnTo>
                  <a:cubicBezTo>
                    <a:pt x="193" y="183"/>
                    <a:pt x="168" y="209"/>
                    <a:pt x="131" y="209"/>
                  </a:cubicBezTo>
                  <a:cubicBezTo>
                    <a:pt x="93" y="209"/>
                    <a:pt x="91" y="197"/>
                    <a:pt x="91" y="170"/>
                  </a:cubicBezTo>
                  <a:lnTo>
                    <a:pt x="91" y="0"/>
                  </a:lnTo>
                  <a:lnTo>
                    <a:pt x="0" y="4"/>
                  </a:lnTo>
                  <a:lnTo>
                    <a:pt x="0" y="27"/>
                  </a:lnTo>
                  <a:cubicBezTo>
                    <a:pt x="31" y="27"/>
                    <a:pt x="34" y="27"/>
                    <a:pt x="34" y="46"/>
                  </a:cubicBezTo>
                  <a:lnTo>
                    <a:pt x="34" y="163"/>
                  </a:lnTo>
                  <a:cubicBezTo>
                    <a:pt x="34" y="216"/>
                    <a:pt x="75" y="227"/>
                    <a:pt x="124" y="227"/>
                  </a:cubicBezTo>
                  <a:cubicBezTo>
                    <a:pt x="137" y="227"/>
                    <a:pt x="173" y="227"/>
                    <a:pt x="196" y="188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" name="Freeform 64 2">
              <a:extLst>
                <a:ext uri="{FF2B5EF4-FFF2-40B4-BE49-F238E27FC236}">
                  <a16:creationId xmlns:a16="http://schemas.microsoft.com/office/drawing/2014/main" id="{763016FC-CE97-478D-A8EA-3217BCDACB3D}"/>
                </a:ext>
              </a:extLst>
            </p:cNvPr>
            <p:cNvSpPr>
              <a:spLocks/>
            </p:cNvSpPr>
            <p:nvPr>
              <p:custDataLst>
                <p:tags r:id="rId61"/>
              </p:custDataLst>
            </p:nvPr>
          </p:nvSpPr>
          <p:spPr bwMode="auto">
            <a:xfrm>
              <a:off x="3689350" y="3452813"/>
              <a:ext cx="77788" cy="77788"/>
            </a:xfrm>
            <a:custGeom>
              <a:avLst/>
              <a:gdLst>
                <a:gd name="T0" fmla="*/ 176 w 332"/>
                <a:gd name="T1" fmla="*/ 176 h 332"/>
                <a:gd name="T2" fmla="*/ 316 w 332"/>
                <a:gd name="T3" fmla="*/ 176 h 332"/>
                <a:gd name="T4" fmla="*/ 332 w 332"/>
                <a:gd name="T5" fmla="*/ 166 h 332"/>
                <a:gd name="T6" fmla="*/ 316 w 332"/>
                <a:gd name="T7" fmla="*/ 156 h 332"/>
                <a:gd name="T8" fmla="*/ 176 w 332"/>
                <a:gd name="T9" fmla="*/ 156 h 332"/>
                <a:gd name="T10" fmla="*/ 176 w 332"/>
                <a:gd name="T11" fmla="*/ 17 h 332"/>
                <a:gd name="T12" fmla="*/ 166 w 332"/>
                <a:gd name="T13" fmla="*/ 0 h 332"/>
                <a:gd name="T14" fmla="*/ 157 w 332"/>
                <a:gd name="T15" fmla="*/ 17 h 332"/>
                <a:gd name="T16" fmla="*/ 157 w 332"/>
                <a:gd name="T17" fmla="*/ 156 h 332"/>
                <a:gd name="T18" fmla="*/ 17 w 332"/>
                <a:gd name="T19" fmla="*/ 156 h 332"/>
                <a:gd name="T20" fmla="*/ 0 w 332"/>
                <a:gd name="T21" fmla="*/ 166 h 332"/>
                <a:gd name="T22" fmla="*/ 17 w 332"/>
                <a:gd name="T23" fmla="*/ 176 h 332"/>
                <a:gd name="T24" fmla="*/ 157 w 332"/>
                <a:gd name="T25" fmla="*/ 176 h 332"/>
                <a:gd name="T26" fmla="*/ 157 w 332"/>
                <a:gd name="T27" fmla="*/ 316 h 332"/>
                <a:gd name="T28" fmla="*/ 166 w 332"/>
                <a:gd name="T29" fmla="*/ 332 h 332"/>
                <a:gd name="T30" fmla="*/ 176 w 332"/>
                <a:gd name="T31" fmla="*/ 316 h 332"/>
                <a:gd name="T32" fmla="*/ 176 w 332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2" h="332">
                  <a:moveTo>
                    <a:pt x="176" y="176"/>
                  </a:moveTo>
                  <a:lnTo>
                    <a:pt x="316" y="176"/>
                  </a:lnTo>
                  <a:cubicBezTo>
                    <a:pt x="323" y="176"/>
                    <a:pt x="332" y="176"/>
                    <a:pt x="332" y="166"/>
                  </a:cubicBezTo>
                  <a:cubicBezTo>
                    <a:pt x="332" y="156"/>
                    <a:pt x="323" y="156"/>
                    <a:pt x="316" y="156"/>
                  </a:cubicBezTo>
                  <a:lnTo>
                    <a:pt x="176" y="156"/>
                  </a:lnTo>
                  <a:lnTo>
                    <a:pt x="176" y="17"/>
                  </a:lnTo>
                  <a:cubicBezTo>
                    <a:pt x="176" y="10"/>
                    <a:pt x="176" y="0"/>
                    <a:pt x="166" y="0"/>
                  </a:cubicBezTo>
                  <a:cubicBezTo>
                    <a:pt x="157" y="0"/>
                    <a:pt x="157" y="10"/>
                    <a:pt x="157" y="17"/>
                  </a:cubicBezTo>
                  <a:lnTo>
                    <a:pt x="157" y="156"/>
                  </a:lnTo>
                  <a:lnTo>
                    <a:pt x="17" y="156"/>
                  </a:lnTo>
                  <a:cubicBezTo>
                    <a:pt x="10" y="156"/>
                    <a:pt x="0" y="156"/>
                    <a:pt x="0" y="166"/>
                  </a:cubicBezTo>
                  <a:cubicBezTo>
                    <a:pt x="0" y="176"/>
                    <a:pt x="10" y="176"/>
                    <a:pt x="17" y="176"/>
                  </a:cubicBezTo>
                  <a:lnTo>
                    <a:pt x="157" y="176"/>
                  </a:lnTo>
                  <a:lnTo>
                    <a:pt x="157" y="316"/>
                  </a:lnTo>
                  <a:cubicBezTo>
                    <a:pt x="157" y="323"/>
                    <a:pt x="157" y="332"/>
                    <a:pt x="166" y="332"/>
                  </a:cubicBezTo>
                  <a:cubicBezTo>
                    <a:pt x="176" y="332"/>
                    <a:pt x="176" y="323"/>
                    <a:pt x="176" y="316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" name="Freeform 65 2">
              <a:extLst>
                <a:ext uri="{FF2B5EF4-FFF2-40B4-BE49-F238E27FC236}">
                  <a16:creationId xmlns:a16="http://schemas.microsoft.com/office/drawing/2014/main" id="{EADEB681-A017-42E7-A679-13FB3EE7F5B2}"/>
                </a:ext>
              </a:extLst>
            </p:cNvPr>
            <p:cNvSpPr>
              <a:spLocks noEditPoints="1"/>
            </p:cNvSpPr>
            <p:nvPr>
              <p:custDataLst>
                <p:tags r:id="rId62"/>
              </p:custDataLst>
            </p:nvPr>
          </p:nvSpPr>
          <p:spPr bwMode="auto">
            <a:xfrm>
              <a:off x="3819525" y="3389313"/>
              <a:ext cx="52388" cy="53975"/>
            </a:xfrm>
            <a:custGeom>
              <a:avLst/>
              <a:gdLst>
                <a:gd name="T0" fmla="*/ 166 w 228"/>
                <a:gd name="T1" fmla="*/ 32 h 226"/>
                <a:gd name="T2" fmla="*/ 120 w 228"/>
                <a:gd name="T3" fmla="*/ 0 h 226"/>
                <a:gd name="T4" fmla="*/ 0 w 228"/>
                <a:gd name="T5" fmla="*/ 146 h 226"/>
                <a:gd name="T6" fmla="*/ 66 w 228"/>
                <a:gd name="T7" fmla="*/ 226 h 226"/>
                <a:gd name="T8" fmla="*/ 131 w 228"/>
                <a:gd name="T9" fmla="*/ 188 h 226"/>
                <a:gd name="T10" fmla="*/ 177 w 228"/>
                <a:gd name="T11" fmla="*/ 226 h 226"/>
                <a:gd name="T12" fmla="*/ 213 w 228"/>
                <a:gd name="T13" fmla="*/ 198 h 226"/>
                <a:gd name="T14" fmla="*/ 228 w 228"/>
                <a:gd name="T15" fmla="*/ 149 h 226"/>
                <a:gd name="T16" fmla="*/ 222 w 228"/>
                <a:gd name="T17" fmla="*/ 144 h 226"/>
                <a:gd name="T18" fmla="*/ 215 w 228"/>
                <a:gd name="T19" fmla="*/ 153 h 226"/>
                <a:gd name="T20" fmla="*/ 178 w 228"/>
                <a:gd name="T21" fmla="*/ 215 h 226"/>
                <a:gd name="T22" fmla="*/ 163 w 228"/>
                <a:gd name="T23" fmla="*/ 192 h 226"/>
                <a:gd name="T24" fmla="*/ 169 w 228"/>
                <a:gd name="T25" fmla="*/ 155 h 226"/>
                <a:gd name="T26" fmla="*/ 180 w 228"/>
                <a:gd name="T27" fmla="*/ 110 h 226"/>
                <a:gd name="T28" fmla="*/ 198 w 228"/>
                <a:gd name="T29" fmla="*/ 40 h 226"/>
                <a:gd name="T30" fmla="*/ 201 w 228"/>
                <a:gd name="T31" fmla="*/ 23 h 226"/>
                <a:gd name="T32" fmla="*/ 187 w 228"/>
                <a:gd name="T33" fmla="*/ 10 h 226"/>
                <a:gd name="T34" fmla="*/ 166 w 228"/>
                <a:gd name="T35" fmla="*/ 32 h 226"/>
                <a:gd name="T36" fmla="*/ 134 w 228"/>
                <a:gd name="T37" fmla="*/ 161 h 226"/>
                <a:gd name="T38" fmla="*/ 124 w 228"/>
                <a:gd name="T39" fmla="*/ 179 h 226"/>
                <a:gd name="T40" fmla="*/ 67 w 228"/>
                <a:gd name="T41" fmla="*/ 215 h 226"/>
                <a:gd name="T42" fmla="*/ 35 w 228"/>
                <a:gd name="T43" fmla="*/ 168 h 226"/>
                <a:gd name="T44" fmla="*/ 63 w 228"/>
                <a:gd name="T45" fmla="*/ 58 h 226"/>
                <a:gd name="T46" fmla="*/ 121 w 228"/>
                <a:gd name="T47" fmla="*/ 11 h 226"/>
                <a:gd name="T48" fmla="*/ 160 w 228"/>
                <a:gd name="T49" fmla="*/ 55 h 226"/>
                <a:gd name="T50" fmla="*/ 159 w 228"/>
                <a:gd name="T51" fmla="*/ 63 h 226"/>
                <a:gd name="T52" fmla="*/ 134 w 228"/>
                <a:gd name="T53" fmla="*/ 16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8" h="226">
                  <a:moveTo>
                    <a:pt x="166" y="32"/>
                  </a:moveTo>
                  <a:cubicBezTo>
                    <a:pt x="157" y="13"/>
                    <a:pt x="143" y="0"/>
                    <a:pt x="120" y="0"/>
                  </a:cubicBezTo>
                  <a:cubicBezTo>
                    <a:pt x="62" y="0"/>
                    <a:pt x="0" y="73"/>
                    <a:pt x="0" y="146"/>
                  </a:cubicBezTo>
                  <a:cubicBezTo>
                    <a:pt x="0" y="193"/>
                    <a:pt x="27" y="226"/>
                    <a:pt x="66" y="226"/>
                  </a:cubicBezTo>
                  <a:cubicBezTo>
                    <a:pt x="76" y="226"/>
                    <a:pt x="101" y="224"/>
                    <a:pt x="131" y="188"/>
                  </a:cubicBezTo>
                  <a:cubicBezTo>
                    <a:pt x="135" y="209"/>
                    <a:pt x="153" y="226"/>
                    <a:pt x="177" y="226"/>
                  </a:cubicBezTo>
                  <a:cubicBezTo>
                    <a:pt x="194" y="226"/>
                    <a:pt x="205" y="214"/>
                    <a:pt x="213" y="198"/>
                  </a:cubicBezTo>
                  <a:cubicBezTo>
                    <a:pt x="222" y="180"/>
                    <a:pt x="228" y="150"/>
                    <a:pt x="228" y="149"/>
                  </a:cubicBezTo>
                  <a:cubicBezTo>
                    <a:pt x="228" y="144"/>
                    <a:pt x="224" y="144"/>
                    <a:pt x="222" y="144"/>
                  </a:cubicBezTo>
                  <a:cubicBezTo>
                    <a:pt x="217" y="144"/>
                    <a:pt x="217" y="146"/>
                    <a:pt x="215" y="153"/>
                  </a:cubicBezTo>
                  <a:cubicBezTo>
                    <a:pt x="207" y="185"/>
                    <a:pt x="198" y="215"/>
                    <a:pt x="178" y="215"/>
                  </a:cubicBezTo>
                  <a:cubicBezTo>
                    <a:pt x="164" y="215"/>
                    <a:pt x="163" y="202"/>
                    <a:pt x="163" y="192"/>
                  </a:cubicBezTo>
                  <a:cubicBezTo>
                    <a:pt x="163" y="181"/>
                    <a:pt x="164" y="177"/>
                    <a:pt x="169" y="155"/>
                  </a:cubicBezTo>
                  <a:cubicBezTo>
                    <a:pt x="175" y="134"/>
                    <a:pt x="176" y="129"/>
                    <a:pt x="180" y="110"/>
                  </a:cubicBezTo>
                  <a:lnTo>
                    <a:pt x="198" y="40"/>
                  </a:lnTo>
                  <a:cubicBezTo>
                    <a:pt x="201" y="26"/>
                    <a:pt x="201" y="25"/>
                    <a:pt x="201" y="23"/>
                  </a:cubicBezTo>
                  <a:cubicBezTo>
                    <a:pt x="201" y="15"/>
                    <a:pt x="195" y="10"/>
                    <a:pt x="187" y="10"/>
                  </a:cubicBezTo>
                  <a:cubicBezTo>
                    <a:pt x="175" y="10"/>
                    <a:pt x="168" y="21"/>
                    <a:pt x="166" y="32"/>
                  </a:cubicBezTo>
                  <a:close/>
                  <a:moveTo>
                    <a:pt x="134" y="161"/>
                  </a:moveTo>
                  <a:cubicBezTo>
                    <a:pt x="131" y="170"/>
                    <a:pt x="131" y="171"/>
                    <a:pt x="124" y="179"/>
                  </a:cubicBezTo>
                  <a:cubicBezTo>
                    <a:pt x="102" y="207"/>
                    <a:pt x="81" y="215"/>
                    <a:pt x="67" y="215"/>
                  </a:cubicBezTo>
                  <a:cubicBezTo>
                    <a:pt x="42" y="215"/>
                    <a:pt x="35" y="187"/>
                    <a:pt x="35" y="168"/>
                  </a:cubicBezTo>
                  <a:cubicBezTo>
                    <a:pt x="35" y="143"/>
                    <a:pt x="51" y="81"/>
                    <a:pt x="63" y="58"/>
                  </a:cubicBezTo>
                  <a:cubicBezTo>
                    <a:pt x="78" y="29"/>
                    <a:pt x="101" y="11"/>
                    <a:pt x="121" y="11"/>
                  </a:cubicBezTo>
                  <a:cubicBezTo>
                    <a:pt x="153" y="11"/>
                    <a:pt x="160" y="52"/>
                    <a:pt x="160" y="55"/>
                  </a:cubicBezTo>
                  <a:cubicBezTo>
                    <a:pt x="160" y="57"/>
                    <a:pt x="159" y="61"/>
                    <a:pt x="159" y="63"/>
                  </a:cubicBezTo>
                  <a:lnTo>
                    <a:pt x="134" y="16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" name="Freeform 66 2">
              <a:extLst>
                <a:ext uri="{FF2B5EF4-FFF2-40B4-BE49-F238E27FC236}">
                  <a16:creationId xmlns:a16="http://schemas.microsoft.com/office/drawing/2014/main" id="{87D7E3C1-9ABC-49E7-B7EB-88016262AF1A}"/>
                </a:ext>
              </a:extLst>
            </p:cNvPr>
            <p:cNvSpPr>
              <a:spLocks/>
            </p:cNvSpPr>
            <p:nvPr>
              <p:custDataLst>
                <p:tags r:id="rId63"/>
              </p:custDataLst>
            </p:nvPr>
          </p:nvSpPr>
          <p:spPr bwMode="auto">
            <a:xfrm>
              <a:off x="3881437" y="3344863"/>
              <a:ext cx="34925" cy="53975"/>
            </a:xfrm>
            <a:custGeom>
              <a:avLst/>
              <a:gdLst>
                <a:gd name="T0" fmla="*/ 154 w 154"/>
                <a:gd name="T1" fmla="*/ 168 h 231"/>
                <a:gd name="T2" fmla="*/ 143 w 154"/>
                <a:gd name="T3" fmla="*/ 168 h 231"/>
                <a:gd name="T4" fmla="*/ 134 w 154"/>
                <a:gd name="T5" fmla="*/ 200 h 231"/>
                <a:gd name="T6" fmla="*/ 99 w 154"/>
                <a:gd name="T7" fmla="*/ 202 h 231"/>
                <a:gd name="T8" fmla="*/ 35 w 154"/>
                <a:gd name="T9" fmla="*/ 202 h 231"/>
                <a:gd name="T10" fmla="*/ 105 w 154"/>
                <a:gd name="T11" fmla="*/ 143 h 231"/>
                <a:gd name="T12" fmla="*/ 154 w 154"/>
                <a:gd name="T13" fmla="*/ 68 h 231"/>
                <a:gd name="T14" fmla="*/ 73 w 154"/>
                <a:gd name="T15" fmla="*/ 0 h 231"/>
                <a:gd name="T16" fmla="*/ 0 w 154"/>
                <a:gd name="T17" fmla="*/ 62 h 231"/>
                <a:gd name="T18" fmla="*/ 19 w 154"/>
                <a:gd name="T19" fmla="*/ 82 h 231"/>
                <a:gd name="T20" fmla="*/ 37 w 154"/>
                <a:gd name="T21" fmla="*/ 63 h 231"/>
                <a:gd name="T22" fmla="*/ 17 w 154"/>
                <a:gd name="T23" fmla="*/ 45 h 231"/>
                <a:gd name="T24" fmla="*/ 68 w 154"/>
                <a:gd name="T25" fmla="*/ 12 h 231"/>
                <a:gd name="T26" fmla="*/ 121 w 154"/>
                <a:gd name="T27" fmla="*/ 68 h 231"/>
                <a:gd name="T28" fmla="*/ 88 w 154"/>
                <a:gd name="T29" fmla="*/ 135 h 231"/>
                <a:gd name="T30" fmla="*/ 4 w 154"/>
                <a:gd name="T31" fmla="*/ 218 h 231"/>
                <a:gd name="T32" fmla="*/ 0 w 154"/>
                <a:gd name="T33" fmla="*/ 231 h 231"/>
                <a:gd name="T34" fmla="*/ 144 w 154"/>
                <a:gd name="T35" fmla="*/ 231 h 231"/>
                <a:gd name="T36" fmla="*/ 154 w 154"/>
                <a:gd name="T37" fmla="*/ 168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4" h="231">
                  <a:moveTo>
                    <a:pt x="154" y="168"/>
                  </a:moveTo>
                  <a:lnTo>
                    <a:pt x="143" y="168"/>
                  </a:lnTo>
                  <a:cubicBezTo>
                    <a:pt x="142" y="175"/>
                    <a:pt x="138" y="196"/>
                    <a:pt x="134" y="200"/>
                  </a:cubicBezTo>
                  <a:cubicBezTo>
                    <a:pt x="131" y="202"/>
                    <a:pt x="104" y="202"/>
                    <a:pt x="99" y="202"/>
                  </a:cubicBezTo>
                  <a:lnTo>
                    <a:pt x="35" y="202"/>
                  </a:lnTo>
                  <a:cubicBezTo>
                    <a:pt x="71" y="169"/>
                    <a:pt x="84" y="159"/>
                    <a:pt x="105" y="143"/>
                  </a:cubicBezTo>
                  <a:cubicBezTo>
                    <a:pt x="130" y="123"/>
                    <a:pt x="154" y="101"/>
                    <a:pt x="154" y="68"/>
                  </a:cubicBezTo>
                  <a:cubicBezTo>
                    <a:pt x="154" y="26"/>
                    <a:pt x="117" y="0"/>
                    <a:pt x="73" y="0"/>
                  </a:cubicBezTo>
                  <a:cubicBezTo>
                    <a:pt x="30" y="0"/>
                    <a:pt x="0" y="30"/>
                    <a:pt x="0" y="62"/>
                  </a:cubicBezTo>
                  <a:cubicBezTo>
                    <a:pt x="0" y="80"/>
                    <a:pt x="15" y="82"/>
                    <a:pt x="19" y="82"/>
                  </a:cubicBezTo>
                  <a:cubicBezTo>
                    <a:pt x="27" y="82"/>
                    <a:pt x="37" y="76"/>
                    <a:pt x="37" y="63"/>
                  </a:cubicBezTo>
                  <a:cubicBezTo>
                    <a:pt x="37" y="57"/>
                    <a:pt x="35" y="45"/>
                    <a:pt x="17" y="45"/>
                  </a:cubicBezTo>
                  <a:cubicBezTo>
                    <a:pt x="28" y="20"/>
                    <a:pt x="51" y="12"/>
                    <a:pt x="68" y="12"/>
                  </a:cubicBezTo>
                  <a:cubicBezTo>
                    <a:pt x="102" y="12"/>
                    <a:pt x="121" y="40"/>
                    <a:pt x="121" y="68"/>
                  </a:cubicBezTo>
                  <a:cubicBezTo>
                    <a:pt x="121" y="98"/>
                    <a:pt x="99" y="122"/>
                    <a:pt x="88" y="135"/>
                  </a:cubicBezTo>
                  <a:lnTo>
                    <a:pt x="4" y="218"/>
                  </a:lnTo>
                  <a:cubicBezTo>
                    <a:pt x="0" y="221"/>
                    <a:pt x="0" y="222"/>
                    <a:pt x="0" y="231"/>
                  </a:cubicBezTo>
                  <a:lnTo>
                    <a:pt x="144" y="231"/>
                  </a:lnTo>
                  <a:lnTo>
                    <a:pt x="154" y="16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" name="Rectangle 67">
              <a:extLst>
                <a:ext uri="{FF2B5EF4-FFF2-40B4-BE49-F238E27FC236}">
                  <a16:creationId xmlns:a16="http://schemas.microsoft.com/office/drawing/2014/main" id="{1000CA53-3395-40F8-A2DA-7C80BC5613EC}"/>
                </a:ext>
              </a:extLst>
            </p:cNvPr>
            <p:cNvSpPr>
              <a:spLocks noChangeArrowheads="1"/>
            </p:cNvSpPr>
            <p:nvPr>
              <p:custDataLst>
                <p:tags r:id="rId64"/>
              </p:custDataLst>
            </p:nvPr>
          </p:nvSpPr>
          <p:spPr bwMode="auto">
            <a:xfrm>
              <a:off x="3813175" y="3489325"/>
              <a:ext cx="115888" cy="476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" name="Freeform 68 2">
              <a:extLst>
                <a:ext uri="{FF2B5EF4-FFF2-40B4-BE49-F238E27FC236}">
                  <a16:creationId xmlns:a16="http://schemas.microsoft.com/office/drawing/2014/main" id="{E12DF7DC-BEAF-4097-8287-8829F0020B62}"/>
                </a:ext>
              </a:extLst>
            </p:cNvPr>
            <p:cNvSpPr>
              <a:spLocks/>
            </p:cNvSpPr>
            <p:nvPr>
              <p:custDataLst>
                <p:tags r:id="rId65"/>
              </p:custDataLst>
            </p:nvPr>
          </p:nvSpPr>
          <p:spPr bwMode="auto">
            <a:xfrm>
              <a:off x="3824287" y="3522663"/>
              <a:ext cx="38100" cy="77788"/>
            </a:xfrm>
            <a:custGeom>
              <a:avLst/>
              <a:gdLst>
                <a:gd name="T0" fmla="*/ 102 w 164"/>
                <a:gd name="T1" fmla="*/ 13 h 332"/>
                <a:gd name="T2" fmla="*/ 91 w 164"/>
                <a:gd name="T3" fmla="*/ 0 h 332"/>
                <a:gd name="T4" fmla="*/ 0 w 164"/>
                <a:gd name="T5" fmla="*/ 32 h 332"/>
                <a:gd name="T6" fmla="*/ 0 w 164"/>
                <a:gd name="T7" fmla="*/ 47 h 332"/>
                <a:gd name="T8" fmla="*/ 65 w 164"/>
                <a:gd name="T9" fmla="*/ 34 h 332"/>
                <a:gd name="T10" fmla="*/ 65 w 164"/>
                <a:gd name="T11" fmla="*/ 292 h 332"/>
                <a:gd name="T12" fmla="*/ 19 w 164"/>
                <a:gd name="T13" fmla="*/ 316 h 332"/>
                <a:gd name="T14" fmla="*/ 3 w 164"/>
                <a:gd name="T15" fmla="*/ 316 h 332"/>
                <a:gd name="T16" fmla="*/ 3 w 164"/>
                <a:gd name="T17" fmla="*/ 332 h 332"/>
                <a:gd name="T18" fmla="*/ 84 w 164"/>
                <a:gd name="T19" fmla="*/ 330 h 332"/>
                <a:gd name="T20" fmla="*/ 164 w 164"/>
                <a:gd name="T21" fmla="*/ 332 h 332"/>
                <a:gd name="T22" fmla="*/ 164 w 164"/>
                <a:gd name="T23" fmla="*/ 316 h 332"/>
                <a:gd name="T24" fmla="*/ 148 w 164"/>
                <a:gd name="T25" fmla="*/ 316 h 332"/>
                <a:gd name="T26" fmla="*/ 102 w 164"/>
                <a:gd name="T27" fmla="*/ 292 h 332"/>
                <a:gd name="T28" fmla="*/ 102 w 164"/>
                <a:gd name="T29" fmla="*/ 13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4" h="332">
                  <a:moveTo>
                    <a:pt x="102" y="13"/>
                  </a:moveTo>
                  <a:cubicBezTo>
                    <a:pt x="102" y="1"/>
                    <a:pt x="102" y="0"/>
                    <a:pt x="91" y="0"/>
                  </a:cubicBezTo>
                  <a:cubicBezTo>
                    <a:pt x="60" y="32"/>
                    <a:pt x="16" y="32"/>
                    <a:pt x="0" y="32"/>
                  </a:cubicBezTo>
                  <a:lnTo>
                    <a:pt x="0" y="47"/>
                  </a:lnTo>
                  <a:cubicBezTo>
                    <a:pt x="10" y="47"/>
                    <a:pt x="39" y="47"/>
                    <a:pt x="65" y="34"/>
                  </a:cubicBezTo>
                  <a:lnTo>
                    <a:pt x="65" y="292"/>
                  </a:lnTo>
                  <a:cubicBezTo>
                    <a:pt x="65" y="310"/>
                    <a:pt x="64" y="316"/>
                    <a:pt x="19" y="316"/>
                  </a:cubicBezTo>
                  <a:lnTo>
                    <a:pt x="3" y="316"/>
                  </a:lnTo>
                  <a:lnTo>
                    <a:pt x="3" y="332"/>
                  </a:lnTo>
                  <a:cubicBezTo>
                    <a:pt x="20" y="330"/>
                    <a:pt x="64" y="330"/>
                    <a:pt x="84" y="330"/>
                  </a:cubicBezTo>
                  <a:cubicBezTo>
                    <a:pt x="104" y="330"/>
                    <a:pt x="147" y="330"/>
                    <a:pt x="164" y="332"/>
                  </a:cubicBezTo>
                  <a:lnTo>
                    <a:pt x="164" y="316"/>
                  </a:lnTo>
                  <a:lnTo>
                    <a:pt x="148" y="316"/>
                  </a:lnTo>
                  <a:cubicBezTo>
                    <a:pt x="104" y="316"/>
                    <a:pt x="102" y="311"/>
                    <a:pt x="102" y="292"/>
                  </a:cubicBezTo>
                  <a:lnTo>
                    <a:pt x="102" y="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" name="Freeform 69 2">
              <a:extLst>
                <a:ext uri="{FF2B5EF4-FFF2-40B4-BE49-F238E27FC236}">
                  <a16:creationId xmlns:a16="http://schemas.microsoft.com/office/drawing/2014/main" id="{CE11D5A9-B0C2-485D-B877-63C51C91D703}"/>
                </a:ext>
              </a:extLst>
            </p:cNvPr>
            <p:cNvSpPr>
              <a:spLocks noEditPoints="1"/>
            </p:cNvSpPr>
            <p:nvPr>
              <p:custDataLst>
                <p:tags r:id="rId66"/>
              </p:custDataLst>
            </p:nvPr>
          </p:nvSpPr>
          <p:spPr bwMode="auto">
            <a:xfrm>
              <a:off x="3875087" y="3522663"/>
              <a:ext cx="49213" cy="80963"/>
            </a:xfrm>
            <a:custGeom>
              <a:avLst/>
              <a:gdLst>
                <a:gd name="T0" fmla="*/ 210 w 210"/>
                <a:gd name="T1" fmla="*/ 172 h 343"/>
                <a:gd name="T2" fmla="*/ 190 w 210"/>
                <a:gd name="T3" fmla="*/ 55 h 343"/>
                <a:gd name="T4" fmla="*/ 105 w 210"/>
                <a:gd name="T5" fmla="*/ 0 h 343"/>
                <a:gd name="T6" fmla="*/ 18 w 210"/>
                <a:gd name="T7" fmla="*/ 59 h 343"/>
                <a:gd name="T8" fmla="*/ 0 w 210"/>
                <a:gd name="T9" fmla="*/ 172 h 343"/>
                <a:gd name="T10" fmla="*/ 22 w 210"/>
                <a:gd name="T11" fmla="*/ 292 h 343"/>
                <a:gd name="T12" fmla="*/ 105 w 210"/>
                <a:gd name="T13" fmla="*/ 343 h 343"/>
                <a:gd name="T14" fmla="*/ 191 w 210"/>
                <a:gd name="T15" fmla="*/ 285 h 343"/>
                <a:gd name="T16" fmla="*/ 210 w 210"/>
                <a:gd name="T17" fmla="*/ 172 h 343"/>
                <a:gd name="T18" fmla="*/ 105 w 210"/>
                <a:gd name="T19" fmla="*/ 332 h 343"/>
                <a:gd name="T20" fmla="*/ 47 w 210"/>
                <a:gd name="T21" fmla="*/ 271 h 343"/>
                <a:gd name="T22" fmla="*/ 41 w 210"/>
                <a:gd name="T23" fmla="*/ 166 h 343"/>
                <a:gd name="T24" fmla="*/ 45 w 210"/>
                <a:gd name="T25" fmla="*/ 74 h 343"/>
                <a:gd name="T26" fmla="*/ 105 w 210"/>
                <a:gd name="T27" fmla="*/ 11 h 343"/>
                <a:gd name="T28" fmla="*/ 163 w 210"/>
                <a:gd name="T29" fmla="*/ 69 h 343"/>
                <a:gd name="T30" fmla="*/ 168 w 210"/>
                <a:gd name="T31" fmla="*/ 166 h 343"/>
                <a:gd name="T32" fmla="*/ 163 w 210"/>
                <a:gd name="T33" fmla="*/ 269 h 343"/>
                <a:gd name="T34" fmla="*/ 105 w 210"/>
                <a:gd name="T35" fmla="*/ 332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0" h="343">
                  <a:moveTo>
                    <a:pt x="210" y="172"/>
                  </a:moveTo>
                  <a:cubicBezTo>
                    <a:pt x="210" y="132"/>
                    <a:pt x="207" y="92"/>
                    <a:pt x="190" y="55"/>
                  </a:cubicBezTo>
                  <a:cubicBezTo>
                    <a:pt x="167" y="8"/>
                    <a:pt x="126" y="0"/>
                    <a:pt x="105" y="0"/>
                  </a:cubicBezTo>
                  <a:cubicBezTo>
                    <a:pt x="75" y="0"/>
                    <a:pt x="39" y="13"/>
                    <a:pt x="18" y="59"/>
                  </a:cubicBezTo>
                  <a:cubicBezTo>
                    <a:pt x="2" y="93"/>
                    <a:pt x="0" y="132"/>
                    <a:pt x="0" y="172"/>
                  </a:cubicBezTo>
                  <a:cubicBezTo>
                    <a:pt x="0" y="210"/>
                    <a:pt x="2" y="254"/>
                    <a:pt x="22" y="292"/>
                  </a:cubicBezTo>
                  <a:cubicBezTo>
                    <a:pt x="44" y="333"/>
                    <a:pt x="80" y="343"/>
                    <a:pt x="105" y="343"/>
                  </a:cubicBezTo>
                  <a:cubicBezTo>
                    <a:pt x="131" y="343"/>
                    <a:pt x="169" y="332"/>
                    <a:pt x="191" y="285"/>
                  </a:cubicBezTo>
                  <a:cubicBezTo>
                    <a:pt x="207" y="250"/>
                    <a:pt x="210" y="212"/>
                    <a:pt x="210" y="172"/>
                  </a:cubicBezTo>
                  <a:close/>
                  <a:moveTo>
                    <a:pt x="105" y="332"/>
                  </a:moveTo>
                  <a:cubicBezTo>
                    <a:pt x="85" y="332"/>
                    <a:pt x="56" y="319"/>
                    <a:pt x="47" y="271"/>
                  </a:cubicBezTo>
                  <a:cubicBezTo>
                    <a:pt x="41" y="241"/>
                    <a:pt x="41" y="196"/>
                    <a:pt x="41" y="166"/>
                  </a:cubicBezTo>
                  <a:cubicBezTo>
                    <a:pt x="41" y="134"/>
                    <a:pt x="41" y="101"/>
                    <a:pt x="45" y="74"/>
                  </a:cubicBezTo>
                  <a:cubicBezTo>
                    <a:pt x="55" y="15"/>
                    <a:pt x="92" y="11"/>
                    <a:pt x="105" y="11"/>
                  </a:cubicBezTo>
                  <a:cubicBezTo>
                    <a:pt x="121" y="11"/>
                    <a:pt x="154" y="20"/>
                    <a:pt x="163" y="69"/>
                  </a:cubicBezTo>
                  <a:cubicBezTo>
                    <a:pt x="168" y="97"/>
                    <a:pt x="168" y="135"/>
                    <a:pt x="168" y="166"/>
                  </a:cubicBezTo>
                  <a:cubicBezTo>
                    <a:pt x="168" y="204"/>
                    <a:pt x="168" y="237"/>
                    <a:pt x="163" y="269"/>
                  </a:cubicBezTo>
                  <a:cubicBezTo>
                    <a:pt x="155" y="317"/>
                    <a:pt x="127" y="332"/>
                    <a:pt x="105" y="33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" name="Freeform 70 2">
              <a:extLst>
                <a:ext uri="{FF2B5EF4-FFF2-40B4-BE49-F238E27FC236}">
                  <a16:creationId xmlns:a16="http://schemas.microsoft.com/office/drawing/2014/main" id="{867FE5E4-17E4-4D16-B697-3AF8BCAA005A}"/>
                </a:ext>
              </a:extLst>
            </p:cNvPr>
            <p:cNvSpPr>
              <a:spLocks noEditPoints="1"/>
            </p:cNvSpPr>
            <p:nvPr>
              <p:custDataLst>
                <p:tags r:id="rId67"/>
              </p:custDataLst>
            </p:nvPr>
          </p:nvSpPr>
          <p:spPr bwMode="auto">
            <a:xfrm>
              <a:off x="3948112" y="3436938"/>
              <a:ext cx="87313" cy="84138"/>
            </a:xfrm>
            <a:custGeom>
              <a:avLst/>
              <a:gdLst>
                <a:gd name="T0" fmla="*/ 197 w 368"/>
                <a:gd name="T1" fmla="*/ 9 h 357"/>
                <a:gd name="T2" fmla="*/ 184 w 368"/>
                <a:gd name="T3" fmla="*/ 0 h 357"/>
                <a:gd name="T4" fmla="*/ 171 w 368"/>
                <a:gd name="T5" fmla="*/ 9 h 357"/>
                <a:gd name="T6" fmla="*/ 2 w 368"/>
                <a:gd name="T7" fmla="*/ 347 h 357"/>
                <a:gd name="T8" fmla="*/ 0 w 368"/>
                <a:gd name="T9" fmla="*/ 353 h 357"/>
                <a:gd name="T10" fmla="*/ 11 w 368"/>
                <a:gd name="T11" fmla="*/ 357 h 357"/>
                <a:gd name="T12" fmla="*/ 357 w 368"/>
                <a:gd name="T13" fmla="*/ 357 h 357"/>
                <a:gd name="T14" fmla="*/ 368 w 368"/>
                <a:gd name="T15" fmla="*/ 353 h 357"/>
                <a:gd name="T16" fmla="*/ 365 w 368"/>
                <a:gd name="T17" fmla="*/ 347 h 357"/>
                <a:gd name="T18" fmla="*/ 197 w 368"/>
                <a:gd name="T19" fmla="*/ 9 h 357"/>
                <a:gd name="T20" fmla="*/ 168 w 368"/>
                <a:gd name="T21" fmla="*/ 50 h 357"/>
                <a:gd name="T22" fmla="*/ 302 w 368"/>
                <a:gd name="T23" fmla="*/ 319 h 357"/>
                <a:gd name="T24" fmla="*/ 33 w 368"/>
                <a:gd name="T25" fmla="*/ 319 h 357"/>
                <a:gd name="T26" fmla="*/ 168 w 368"/>
                <a:gd name="T27" fmla="*/ 5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8" h="357">
                  <a:moveTo>
                    <a:pt x="197" y="9"/>
                  </a:moveTo>
                  <a:cubicBezTo>
                    <a:pt x="193" y="2"/>
                    <a:pt x="192" y="0"/>
                    <a:pt x="184" y="0"/>
                  </a:cubicBezTo>
                  <a:cubicBezTo>
                    <a:pt x="175" y="0"/>
                    <a:pt x="174" y="2"/>
                    <a:pt x="171" y="9"/>
                  </a:cubicBezTo>
                  <a:lnTo>
                    <a:pt x="2" y="347"/>
                  </a:lnTo>
                  <a:cubicBezTo>
                    <a:pt x="0" y="351"/>
                    <a:pt x="0" y="352"/>
                    <a:pt x="0" y="353"/>
                  </a:cubicBezTo>
                  <a:cubicBezTo>
                    <a:pt x="0" y="357"/>
                    <a:pt x="3" y="357"/>
                    <a:pt x="11" y="357"/>
                  </a:cubicBezTo>
                  <a:lnTo>
                    <a:pt x="357" y="357"/>
                  </a:lnTo>
                  <a:cubicBezTo>
                    <a:pt x="365" y="357"/>
                    <a:pt x="368" y="357"/>
                    <a:pt x="368" y="353"/>
                  </a:cubicBezTo>
                  <a:cubicBezTo>
                    <a:pt x="368" y="352"/>
                    <a:pt x="368" y="351"/>
                    <a:pt x="365" y="347"/>
                  </a:cubicBezTo>
                  <a:lnTo>
                    <a:pt x="197" y="9"/>
                  </a:lnTo>
                  <a:close/>
                  <a:moveTo>
                    <a:pt x="168" y="50"/>
                  </a:moveTo>
                  <a:lnTo>
                    <a:pt x="302" y="319"/>
                  </a:lnTo>
                  <a:lnTo>
                    <a:pt x="33" y="319"/>
                  </a:lnTo>
                  <a:lnTo>
                    <a:pt x="168" y="5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" name="Freeform 71 2">
              <a:extLst>
                <a:ext uri="{FF2B5EF4-FFF2-40B4-BE49-F238E27FC236}">
                  <a16:creationId xmlns:a16="http://schemas.microsoft.com/office/drawing/2014/main" id="{B64ABFBD-C15F-47A4-85F0-9432D96FA130}"/>
                </a:ext>
              </a:extLst>
            </p:cNvPr>
            <p:cNvSpPr>
              <a:spLocks/>
            </p:cNvSpPr>
            <p:nvPr>
              <p:custDataLst>
                <p:tags r:id="rId68"/>
              </p:custDataLst>
            </p:nvPr>
          </p:nvSpPr>
          <p:spPr bwMode="auto">
            <a:xfrm>
              <a:off x="4044950" y="3468688"/>
              <a:ext cx="66675" cy="52388"/>
            </a:xfrm>
            <a:custGeom>
              <a:avLst/>
              <a:gdLst>
                <a:gd name="T0" fmla="*/ 196 w 284"/>
                <a:gd name="T1" fmla="*/ 188 h 227"/>
                <a:gd name="T2" fmla="*/ 196 w 284"/>
                <a:gd name="T3" fmla="*/ 227 h 227"/>
                <a:gd name="T4" fmla="*/ 284 w 284"/>
                <a:gd name="T5" fmla="*/ 224 h 227"/>
                <a:gd name="T6" fmla="*/ 284 w 284"/>
                <a:gd name="T7" fmla="*/ 201 h 227"/>
                <a:gd name="T8" fmla="*/ 250 w 284"/>
                <a:gd name="T9" fmla="*/ 181 h 227"/>
                <a:gd name="T10" fmla="*/ 250 w 284"/>
                <a:gd name="T11" fmla="*/ 0 h 227"/>
                <a:gd name="T12" fmla="*/ 158 w 284"/>
                <a:gd name="T13" fmla="*/ 4 h 227"/>
                <a:gd name="T14" fmla="*/ 158 w 284"/>
                <a:gd name="T15" fmla="*/ 27 h 227"/>
                <a:gd name="T16" fmla="*/ 193 w 284"/>
                <a:gd name="T17" fmla="*/ 46 h 227"/>
                <a:gd name="T18" fmla="*/ 193 w 284"/>
                <a:gd name="T19" fmla="*/ 142 h 227"/>
                <a:gd name="T20" fmla="*/ 131 w 284"/>
                <a:gd name="T21" fmla="*/ 209 h 227"/>
                <a:gd name="T22" fmla="*/ 91 w 284"/>
                <a:gd name="T23" fmla="*/ 170 h 227"/>
                <a:gd name="T24" fmla="*/ 91 w 284"/>
                <a:gd name="T25" fmla="*/ 0 h 227"/>
                <a:gd name="T26" fmla="*/ 0 w 284"/>
                <a:gd name="T27" fmla="*/ 4 h 227"/>
                <a:gd name="T28" fmla="*/ 0 w 284"/>
                <a:gd name="T29" fmla="*/ 27 h 227"/>
                <a:gd name="T30" fmla="*/ 34 w 284"/>
                <a:gd name="T31" fmla="*/ 46 h 227"/>
                <a:gd name="T32" fmla="*/ 34 w 284"/>
                <a:gd name="T33" fmla="*/ 163 h 227"/>
                <a:gd name="T34" fmla="*/ 124 w 284"/>
                <a:gd name="T35" fmla="*/ 227 h 227"/>
                <a:gd name="T36" fmla="*/ 196 w 284"/>
                <a:gd name="T37" fmla="*/ 188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4" h="227">
                  <a:moveTo>
                    <a:pt x="196" y="188"/>
                  </a:moveTo>
                  <a:lnTo>
                    <a:pt x="196" y="227"/>
                  </a:lnTo>
                  <a:lnTo>
                    <a:pt x="284" y="224"/>
                  </a:lnTo>
                  <a:lnTo>
                    <a:pt x="284" y="201"/>
                  </a:lnTo>
                  <a:cubicBezTo>
                    <a:pt x="253" y="201"/>
                    <a:pt x="250" y="201"/>
                    <a:pt x="250" y="181"/>
                  </a:cubicBezTo>
                  <a:lnTo>
                    <a:pt x="250" y="0"/>
                  </a:lnTo>
                  <a:lnTo>
                    <a:pt x="158" y="4"/>
                  </a:lnTo>
                  <a:lnTo>
                    <a:pt x="158" y="27"/>
                  </a:lnTo>
                  <a:cubicBezTo>
                    <a:pt x="189" y="27"/>
                    <a:pt x="193" y="27"/>
                    <a:pt x="193" y="46"/>
                  </a:cubicBezTo>
                  <a:lnTo>
                    <a:pt x="193" y="142"/>
                  </a:lnTo>
                  <a:cubicBezTo>
                    <a:pt x="193" y="183"/>
                    <a:pt x="167" y="209"/>
                    <a:pt x="131" y="209"/>
                  </a:cubicBezTo>
                  <a:cubicBezTo>
                    <a:pt x="93" y="209"/>
                    <a:pt x="91" y="197"/>
                    <a:pt x="91" y="170"/>
                  </a:cubicBezTo>
                  <a:lnTo>
                    <a:pt x="91" y="0"/>
                  </a:lnTo>
                  <a:lnTo>
                    <a:pt x="0" y="4"/>
                  </a:lnTo>
                  <a:lnTo>
                    <a:pt x="0" y="27"/>
                  </a:lnTo>
                  <a:cubicBezTo>
                    <a:pt x="31" y="27"/>
                    <a:pt x="34" y="27"/>
                    <a:pt x="34" y="46"/>
                  </a:cubicBezTo>
                  <a:lnTo>
                    <a:pt x="34" y="163"/>
                  </a:lnTo>
                  <a:cubicBezTo>
                    <a:pt x="34" y="216"/>
                    <a:pt x="75" y="227"/>
                    <a:pt x="124" y="227"/>
                  </a:cubicBezTo>
                  <a:cubicBezTo>
                    <a:pt x="137" y="227"/>
                    <a:pt x="173" y="227"/>
                    <a:pt x="196" y="188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" name="Freeform 72 2">
              <a:extLst>
                <a:ext uri="{FF2B5EF4-FFF2-40B4-BE49-F238E27FC236}">
                  <a16:creationId xmlns:a16="http://schemas.microsoft.com/office/drawing/2014/main" id="{C77511B1-2376-4556-80DF-6F0647BD4CCE}"/>
                </a:ext>
              </a:extLst>
            </p:cNvPr>
            <p:cNvSpPr>
              <a:spLocks/>
            </p:cNvSpPr>
            <p:nvPr>
              <p:custDataLst>
                <p:tags r:id="rId69"/>
              </p:custDataLst>
            </p:nvPr>
          </p:nvSpPr>
          <p:spPr bwMode="auto">
            <a:xfrm>
              <a:off x="4117975" y="3351213"/>
              <a:ext cx="57150" cy="280988"/>
            </a:xfrm>
            <a:custGeom>
              <a:avLst/>
              <a:gdLst>
                <a:gd name="T0" fmla="*/ 246 w 246"/>
                <a:gd name="T1" fmla="*/ 598 h 1196"/>
                <a:gd name="T2" fmla="*/ 74 w 246"/>
                <a:gd name="T3" fmla="*/ 55 h 1196"/>
                <a:gd name="T4" fmla="*/ 25 w 246"/>
                <a:gd name="T5" fmla="*/ 6 h 1196"/>
                <a:gd name="T6" fmla="*/ 11 w 246"/>
                <a:gd name="T7" fmla="*/ 0 h 1196"/>
                <a:gd name="T8" fmla="*/ 0 w 246"/>
                <a:gd name="T9" fmla="*/ 5 h 1196"/>
                <a:gd name="T10" fmla="*/ 3 w 246"/>
                <a:gd name="T11" fmla="*/ 10 h 1196"/>
                <a:gd name="T12" fmla="*/ 87 w 246"/>
                <a:gd name="T13" fmla="*/ 115 h 1196"/>
                <a:gd name="T14" fmla="*/ 204 w 246"/>
                <a:gd name="T15" fmla="*/ 597 h 1196"/>
                <a:gd name="T16" fmla="*/ 104 w 246"/>
                <a:gd name="T17" fmla="*/ 1053 h 1196"/>
                <a:gd name="T18" fmla="*/ 2 w 246"/>
                <a:gd name="T19" fmla="*/ 1186 h 1196"/>
                <a:gd name="T20" fmla="*/ 0 w 246"/>
                <a:gd name="T21" fmla="*/ 1191 h 1196"/>
                <a:gd name="T22" fmla="*/ 11 w 246"/>
                <a:gd name="T23" fmla="*/ 1196 h 1196"/>
                <a:gd name="T24" fmla="*/ 26 w 246"/>
                <a:gd name="T25" fmla="*/ 1188 h 1196"/>
                <a:gd name="T26" fmla="*/ 246 w 246"/>
                <a:gd name="T27" fmla="*/ 598 h 1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6" h="1196">
                  <a:moveTo>
                    <a:pt x="246" y="598"/>
                  </a:moveTo>
                  <a:cubicBezTo>
                    <a:pt x="246" y="402"/>
                    <a:pt x="201" y="205"/>
                    <a:pt x="74" y="55"/>
                  </a:cubicBezTo>
                  <a:cubicBezTo>
                    <a:pt x="64" y="44"/>
                    <a:pt x="45" y="24"/>
                    <a:pt x="25" y="6"/>
                  </a:cubicBezTo>
                  <a:cubicBezTo>
                    <a:pt x="19" y="0"/>
                    <a:pt x="18" y="0"/>
                    <a:pt x="11" y="0"/>
                  </a:cubicBezTo>
                  <a:cubicBezTo>
                    <a:pt x="5" y="0"/>
                    <a:pt x="0" y="0"/>
                    <a:pt x="0" y="5"/>
                  </a:cubicBezTo>
                  <a:cubicBezTo>
                    <a:pt x="0" y="7"/>
                    <a:pt x="2" y="9"/>
                    <a:pt x="3" y="10"/>
                  </a:cubicBezTo>
                  <a:cubicBezTo>
                    <a:pt x="21" y="28"/>
                    <a:pt x="54" y="61"/>
                    <a:pt x="87" y="115"/>
                  </a:cubicBezTo>
                  <a:cubicBezTo>
                    <a:pt x="168" y="243"/>
                    <a:pt x="204" y="406"/>
                    <a:pt x="204" y="597"/>
                  </a:cubicBezTo>
                  <a:cubicBezTo>
                    <a:pt x="204" y="732"/>
                    <a:pt x="186" y="905"/>
                    <a:pt x="104" y="1053"/>
                  </a:cubicBezTo>
                  <a:cubicBezTo>
                    <a:pt x="64" y="1124"/>
                    <a:pt x="23" y="1165"/>
                    <a:pt x="2" y="1186"/>
                  </a:cubicBezTo>
                  <a:cubicBezTo>
                    <a:pt x="1" y="1188"/>
                    <a:pt x="0" y="1189"/>
                    <a:pt x="0" y="1191"/>
                  </a:cubicBezTo>
                  <a:cubicBezTo>
                    <a:pt x="0" y="1196"/>
                    <a:pt x="5" y="1196"/>
                    <a:pt x="11" y="1196"/>
                  </a:cubicBezTo>
                  <a:cubicBezTo>
                    <a:pt x="18" y="1196"/>
                    <a:pt x="19" y="1196"/>
                    <a:pt x="26" y="1188"/>
                  </a:cubicBezTo>
                  <a:cubicBezTo>
                    <a:pt x="193" y="1036"/>
                    <a:pt x="246" y="808"/>
                    <a:pt x="246" y="598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" name="Freeform 73 2">
              <a:extLst>
                <a:ext uri="{FF2B5EF4-FFF2-40B4-BE49-F238E27FC236}">
                  <a16:creationId xmlns:a16="http://schemas.microsoft.com/office/drawing/2014/main" id="{F02A6263-B056-4128-A1B2-E808756BD24F}"/>
                </a:ext>
              </a:extLst>
            </p:cNvPr>
            <p:cNvSpPr>
              <a:spLocks/>
            </p:cNvSpPr>
            <p:nvPr>
              <p:custDataLst>
                <p:tags r:id="rId70"/>
              </p:custDataLst>
            </p:nvPr>
          </p:nvSpPr>
          <p:spPr bwMode="auto">
            <a:xfrm>
              <a:off x="4202112" y="3351213"/>
              <a:ext cx="30163" cy="280988"/>
            </a:xfrm>
            <a:custGeom>
              <a:avLst/>
              <a:gdLst>
                <a:gd name="T0" fmla="*/ 104 w 132"/>
                <a:gd name="T1" fmla="*/ 1168 h 1196"/>
                <a:gd name="T2" fmla="*/ 0 w 132"/>
                <a:gd name="T3" fmla="*/ 1168 h 1196"/>
                <a:gd name="T4" fmla="*/ 0 w 132"/>
                <a:gd name="T5" fmla="*/ 1196 h 1196"/>
                <a:gd name="T6" fmla="*/ 132 w 132"/>
                <a:gd name="T7" fmla="*/ 1196 h 1196"/>
                <a:gd name="T8" fmla="*/ 132 w 132"/>
                <a:gd name="T9" fmla="*/ 0 h 1196"/>
                <a:gd name="T10" fmla="*/ 0 w 132"/>
                <a:gd name="T11" fmla="*/ 0 h 1196"/>
                <a:gd name="T12" fmla="*/ 0 w 132"/>
                <a:gd name="T13" fmla="*/ 27 h 1196"/>
                <a:gd name="T14" fmla="*/ 104 w 132"/>
                <a:gd name="T15" fmla="*/ 27 h 1196"/>
                <a:gd name="T16" fmla="*/ 104 w 132"/>
                <a:gd name="T17" fmla="*/ 1168 h 1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2" h="1196">
                  <a:moveTo>
                    <a:pt x="104" y="1168"/>
                  </a:moveTo>
                  <a:lnTo>
                    <a:pt x="0" y="1168"/>
                  </a:lnTo>
                  <a:lnTo>
                    <a:pt x="0" y="1196"/>
                  </a:lnTo>
                  <a:lnTo>
                    <a:pt x="132" y="1196"/>
                  </a:lnTo>
                  <a:lnTo>
                    <a:pt x="132" y="0"/>
                  </a:lnTo>
                  <a:lnTo>
                    <a:pt x="0" y="0"/>
                  </a:lnTo>
                  <a:lnTo>
                    <a:pt x="0" y="27"/>
                  </a:lnTo>
                  <a:lnTo>
                    <a:pt x="104" y="27"/>
                  </a:lnTo>
                  <a:lnTo>
                    <a:pt x="104" y="116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" name="Freeform 74 2">
              <a:extLst>
                <a:ext uri="{FF2B5EF4-FFF2-40B4-BE49-F238E27FC236}">
                  <a16:creationId xmlns:a16="http://schemas.microsoft.com/office/drawing/2014/main" id="{C8E10CE5-F0B6-4258-88F8-8D3FB20AED56}"/>
                </a:ext>
              </a:extLst>
            </p:cNvPr>
            <p:cNvSpPr>
              <a:spLocks/>
            </p:cNvSpPr>
            <p:nvPr>
              <p:custDataLst>
                <p:tags r:id="rId71"/>
              </p:custDataLst>
            </p:nvPr>
          </p:nvSpPr>
          <p:spPr bwMode="auto">
            <a:xfrm>
              <a:off x="2759075" y="3851275"/>
              <a:ext cx="71438" cy="4763"/>
            </a:xfrm>
            <a:custGeom>
              <a:avLst/>
              <a:gdLst>
                <a:gd name="T0" fmla="*/ 287 w 305"/>
                <a:gd name="T1" fmla="*/ 20 h 20"/>
                <a:gd name="T2" fmla="*/ 305 w 305"/>
                <a:gd name="T3" fmla="*/ 10 h 20"/>
                <a:gd name="T4" fmla="*/ 287 w 305"/>
                <a:gd name="T5" fmla="*/ 0 h 20"/>
                <a:gd name="T6" fmla="*/ 17 w 305"/>
                <a:gd name="T7" fmla="*/ 0 h 20"/>
                <a:gd name="T8" fmla="*/ 0 w 305"/>
                <a:gd name="T9" fmla="*/ 10 h 20"/>
                <a:gd name="T10" fmla="*/ 17 w 305"/>
                <a:gd name="T11" fmla="*/ 20 h 20"/>
                <a:gd name="T12" fmla="*/ 287 w 305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5" h="20">
                  <a:moveTo>
                    <a:pt x="287" y="20"/>
                  </a:moveTo>
                  <a:cubicBezTo>
                    <a:pt x="296" y="20"/>
                    <a:pt x="305" y="20"/>
                    <a:pt x="305" y="10"/>
                  </a:cubicBezTo>
                  <a:cubicBezTo>
                    <a:pt x="305" y="0"/>
                    <a:pt x="296" y="0"/>
                    <a:pt x="287" y="0"/>
                  </a:cubicBezTo>
                  <a:lnTo>
                    <a:pt x="17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7" y="20"/>
                  </a:cubicBezTo>
                  <a:lnTo>
                    <a:pt x="287" y="2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" name="Freeform 75 2">
              <a:extLst>
                <a:ext uri="{FF2B5EF4-FFF2-40B4-BE49-F238E27FC236}">
                  <a16:creationId xmlns:a16="http://schemas.microsoft.com/office/drawing/2014/main" id="{64DEFD7E-8074-4324-B70B-77739E5FF3D4}"/>
                </a:ext>
              </a:extLst>
            </p:cNvPr>
            <p:cNvSpPr>
              <a:spLocks noEditPoints="1"/>
            </p:cNvSpPr>
            <p:nvPr>
              <p:custDataLst>
                <p:tags r:id="rId72"/>
              </p:custDataLst>
            </p:nvPr>
          </p:nvSpPr>
          <p:spPr bwMode="auto">
            <a:xfrm>
              <a:off x="2884487" y="3725863"/>
              <a:ext cx="47625" cy="80963"/>
            </a:xfrm>
            <a:custGeom>
              <a:avLst/>
              <a:gdLst>
                <a:gd name="T0" fmla="*/ 162 w 207"/>
                <a:gd name="T1" fmla="*/ 174 h 343"/>
                <a:gd name="T2" fmla="*/ 162 w 207"/>
                <a:gd name="T3" fmla="*/ 190 h 343"/>
                <a:gd name="T4" fmla="*/ 82 w 207"/>
                <a:gd name="T5" fmla="*/ 329 h 343"/>
                <a:gd name="T6" fmla="*/ 33 w 207"/>
                <a:gd name="T7" fmla="*/ 311 h 343"/>
                <a:gd name="T8" fmla="*/ 59 w 207"/>
                <a:gd name="T9" fmla="*/ 289 h 343"/>
                <a:gd name="T10" fmla="*/ 36 w 207"/>
                <a:gd name="T11" fmla="*/ 266 h 343"/>
                <a:gd name="T12" fmla="*/ 13 w 207"/>
                <a:gd name="T13" fmla="*/ 290 h 343"/>
                <a:gd name="T14" fmla="*/ 82 w 207"/>
                <a:gd name="T15" fmla="*/ 343 h 343"/>
                <a:gd name="T16" fmla="*/ 207 w 207"/>
                <a:gd name="T17" fmla="*/ 168 h 343"/>
                <a:gd name="T18" fmla="*/ 106 w 207"/>
                <a:gd name="T19" fmla="*/ 0 h 343"/>
                <a:gd name="T20" fmla="*/ 32 w 207"/>
                <a:gd name="T21" fmla="*/ 32 h 343"/>
                <a:gd name="T22" fmla="*/ 0 w 207"/>
                <a:gd name="T23" fmla="*/ 113 h 343"/>
                <a:gd name="T24" fmla="*/ 100 w 207"/>
                <a:gd name="T25" fmla="*/ 224 h 343"/>
                <a:gd name="T26" fmla="*/ 162 w 207"/>
                <a:gd name="T27" fmla="*/ 174 h 343"/>
                <a:gd name="T28" fmla="*/ 101 w 207"/>
                <a:gd name="T29" fmla="*/ 212 h 343"/>
                <a:gd name="T30" fmla="*/ 54 w 207"/>
                <a:gd name="T31" fmla="*/ 181 h 343"/>
                <a:gd name="T32" fmla="*/ 45 w 207"/>
                <a:gd name="T33" fmla="*/ 113 h 343"/>
                <a:gd name="T34" fmla="*/ 56 w 207"/>
                <a:gd name="T35" fmla="*/ 44 h 343"/>
                <a:gd name="T36" fmla="*/ 106 w 207"/>
                <a:gd name="T37" fmla="*/ 13 h 343"/>
                <a:gd name="T38" fmla="*/ 153 w 207"/>
                <a:gd name="T39" fmla="*/ 52 h 343"/>
                <a:gd name="T40" fmla="*/ 161 w 207"/>
                <a:gd name="T41" fmla="*/ 122 h 343"/>
                <a:gd name="T42" fmla="*/ 101 w 207"/>
                <a:gd name="T43" fmla="*/ 212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7" h="343">
                  <a:moveTo>
                    <a:pt x="162" y="174"/>
                  </a:moveTo>
                  <a:lnTo>
                    <a:pt x="162" y="190"/>
                  </a:lnTo>
                  <a:cubicBezTo>
                    <a:pt x="162" y="306"/>
                    <a:pt x="111" y="329"/>
                    <a:pt x="82" y="329"/>
                  </a:cubicBezTo>
                  <a:cubicBezTo>
                    <a:pt x="73" y="329"/>
                    <a:pt x="46" y="328"/>
                    <a:pt x="33" y="311"/>
                  </a:cubicBezTo>
                  <a:cubicBezTo>
                    <a:pt x="55" y="311"/>
                    <a:pt x="59" y="297"/>
                    <a:pt x="59" y="289"/>
                  </a:cubicBezTo>
                  <a:cubicBezTo>
                    <a:pt x="59" y="273"/>
                    <a:pt x="47" y="266"/>
                    <a:pt x="36" y="266"/>
                  </a:cubicBezTo>
                  <a:cubicBezTo>
                    <a:pt x="28" y="266"/>
                    <a:pt x="13" y="270"/>
                    <a:pt x="13" y="290"/>
                  </a:cubicBezTo>
                  <a:cubicBezTo>
                    <a:pt x="13" y="323"/>
                    <a:pt x="40" y="343"/>
                    <a:pt x="82" y="343"/>
                  </a:cubicBezTo>
                  <a:cubicBezTo>
                    <a:pt x="146" y="343"/>
                    <a:pt x="207" y="276"/>
                    <a:pt x="207" y="168"/>
                  </a:cubicBezTo>
                  <a:cubicBezTo>
                    <a:pt x="207" y="34"/>
                    <a:pt x="150" y="0"/>
                    <a:pt x="106" y="0"/>
                  </a:cubicBezTo>
                  <a:cubicBezTo>
                    <a:pt x="78" y="0"/>
                    <a:pt x="54" y="9"/>
                    <a:pt x="32" y="32"/>
                  </a:cubicBezTo>
                  <a:cubicBezTo>
                    <a:pt x="12" y="54"/>
                    <a:pt x="0" y="75"/>
                    <a:pt x="0" y="113"/>
                  </a:cubicBezTo>
                  <a:cubicBezTo>
                    <a:pt x="0" y="175"/>
                    <a:pt x="44" y="224"/>
                    <a:pt x="100" y="224"/>
                  </a:cubicBezTo>
                  <a:cubicBezTo>
                    <a:pt x="131" y="224"/>
                    <a:pt x="151" y="203"/>
                    <a:pt x="162" y="174"/>
                  </a:cubicBezTo>
                  <a:close/>
                  <a:moveTo>
                    <a:pt x="101" y="212"/>
                  </a:moveTo>
                  <a:cubicBezTo>
                    <a:pt x="93" y="212"/>
                    <a:pt x="70" y="212"/>
                    <a:pt x="54" y="181"/>
                  </a:cubicBezTo>
                  <a:cubicBezTo>
                    <a:pt x="45" y="162"/>
                    <a:pt x="45" y="137"/>
                    <a:pt x="45" y="113"/>
                  </a:cubicBezTo>
                  <a:cubicBezTo>
                    <a:pt x="45" y="86"/>
                    <a:pt x="45" y="63"/>
                    <a:pt x="56" y="44"/>
                  </a:cubicBezTo>
                  <a:cubicBezTo>
                    <a:pt x="69" y="19"/>
                    <a:pt x="88" y="13"/>
                    <a:pt x="106" y="13"/>
                  </a:cubicBezTo>
                  <a:cubicBezTo>
                    <a:pt x="129" y="13"/>
                    <a:pt x="145" y="30"/>
                    <a:pt x="153" y="52"/>
                  </a:cubicBezTo>
                  <a:cubicBezTo>
                    <a:pt x="159" y="68"/>
                    <a:pt x="161" y="100"/>
                    <a:pt x="161" y="122"/>
                  </a:cubicBezTo>
                  <a:cubicBezTo>
                    <a:pt x="161" y="164"/>
                    <a:pt x="144" y="212"/>
                    <a:pt x="101" y="21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" name="Freeform 76 2">
              <a:extLst>
                <a:ext uri="{FF2B5EF4-FFF2-40B4-BE49-F238E27FC236}">
                  <a16:creationId xmlns:a16="http://schemas.microsoft.com/office/drawing/2014/main" id="{1AA2E06B-8754-4E65-B203-61AF71FBECB4}"/>
                </a:ext>
              </a:extLst>
            </p:cNvPr>
            <p:cNvSpPr>
              <a:spLocks noEditPoints="1"/>
            </p:cNvSpPr>
            <p:nvPr>
              <p:custDataLst>
                <p:tags r:id="rId73"/>
              </p:custDataLst>
            </p:nvPr>
          </p:nvSpPr>
          <p:spPr bwMode="auto">
            <a:xfrm>
              <a:off x="2941637" y="3752850"/>
              <a:ext cx="53975" cy="76200"/>
            </a:xfrm>
            <a:custGeom>
              <a:avLst/>
              <a:gdLst>
                <a:gd name="T0" fmla="*/ 1 w 235"/>
                <a:gd name="T1" fmla="*/ 307 h 328"/>
                <a:gd name="T2" fmla="*/ 0 w 235"/>
                <a:gd name="T3" fmla="*/ 315 h 328"/>
                <a:gd name="T4" fmla="*/ 13 w 235"/>
                <a:gd name="T5" fmla="*/ 328 h 328"/>
                <a:gd name="T6" fmla="*/ 31 w 235"/>
                <a:gd name="T7" fmla="*/ 318 h 328"/>
                <a:gd name="T8" fmla="*/ 63 w 235"/>
                <a:gd name="T9" fmla="*/ 193 h 328"/>
                <a:gd name="T10" fmla="*/ 112 w 235"/>
                <a:gd name="T11" fmla="*/ 226 h 328"/>
                <a:gd name="T12" fmla="*/ 235 w 235"/>
                <a:gd name="T13" fmla="*/ 81 h 328"/>
                <a:gd name="T14" fmla="*/ 166 w 235"/>
                <a:gd name="T15" fmla="*/ 0 h 328"/>
                <a:gd name="T16" fmla="*/ 50 w 235"/>
                <a:gd name="T17" fmla="*/ 111 h 328"/>
                <a:gd name="T18" fmla="*/ 1 w 235"/>
                <a:gd name="T19" fmla="*/ 307 h 328"/>
                <a:gd name="T20" fmla="*/ 112 w 235"/>
                <a:gd name="T21" fmla="*/ 215 h 328"/>
                <a:gd name="T22" fmla="*/ 69 w 235"/>
                <a:gd name="T23" fmla="*/ 171 h 328"/>
                <a:gd name="T24" fmla="*/ 73 w 235"/>
                <a:gd name="T25" fmla="*/ 152 h 328"/>
                <a:gd name="T26" fmla="*/ 103 w 235"/>
                <a:gd name="T27" fmla="*/ 58 h 328"/>
                <a:gd name="T28" fmla="*/ 165 w 235"/>
                <a:gd name="T29" fmla="*/ 11 h 328"/>
                <a:gd name="T30" fmla="*/ 199 w 235"/>
                <a:gd name="T31" fmla="*/ 60 h 328"/>
                <a:gd name="T32" fmla="*/ 171 w 235"/>
                <a:gd name="T33" fmla="*/ 168 h 328"/>
                <a:gd name="T34" fmla="*/ 112 w 235"/>
                <a:gd name="T35" fmla="*/ 21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" h="328">
                  <a:moveTo>
                    <a:pt x="1" y="307"/>
                  </a:moveTo>
                  <a:cubicBezTo>
                    <a:pt x="0" y="313"/>
                    <a:pt x="0" y="314"/>
                    <a:pt x="0" y="315"/>
                  </a:cubicBezTo>
                  <a:cubicBezTo>
                    <a:pt x="0" y="322"/>
                    <a:pt x="5" y="328"/>
                    <a:pt x="13" y="328"/>
                  </a:cubicBezTo>
                  <a:cubicBezTo>
                    <a:pt x="24" y="328"/>
                    <a:pt x="30" y="319"/>
                    <a:pt x="31" y="318"/>
                  </a:cubicBezTo>
                  <a:cubicBezTo>
                    <a:pt x="33" y="313"/>
                    <a:pt x="49" y="246"/>
                    <a:pt x="63" y="193"/>
                  </a:cubicBezTo>
                  <a:cubicBezTo>
                    <a:pt x="73" y="212"/>
                    <a:pt x="89" y="226"/>
                    <a:pt x="112" y="226"/>
                  </a:cubicBezTo>
                  <a:cubicBezTo>
                    <a:pt x="171" y="226"/>
                    <a:pt x="235" y="156"/>
                    <a:pt x="235" y="81"/>
                  </a:cubicBezTo>
                  <a:cubicBezTo>
                    <a:pt x="235" y="28"/>
                    <a:pt x="202" y="0"/>
                    <a:pt x="166" y="0"/>
                  </a:cubicBezTo>
                  <a:cubicBezTo>
                    <a:pt x="117" y="0"/>
                    <a:pt x="65" y="50"/>
                    <a:pt x="50" y="111"/>
                  </a:cubicBezTo>
                  <a:lnTo>
                    <a:pt x="1" y="307"/>
                  </a:lnTo>
                  <a:close/>
                  <a:moveTo>
                    <a:pt x="112" y="215"/>
                  </a:moveTo>
                  <a:cubicBezTo>
                    <a:pt x="77" y="215"/>
                    <a:pt x="69" y="175"/>
                    <a:pt x="69" y="171"/>
                  </a:cubicBezTo>
                  <a:cubicBezTo>
                    <a:pt x="69" y="169"/>
                    <a:pt x="71" y="159"/>
                    <a:pt x="73" y="152"/>
                  </a:cubicBezTo>
                  <a:cubicBezTo>
                    <a:pt x="87" y="96"/>
                    <a:pt x="92" y="78"/>
                    <a:pt x="103" y="58"/>
                  </a:cubicBezTo>
                  <a:cubicBezTo>
                    <a:pt x="124" y="22"/>
                    <a:pt x="149" y="11"/>
                    <a:pt x="165" y="11"/>
                  </a:cubicBezTo>
                  <a:cubicBezTo>
                    <a:pt x="183" y="11"/>
                    <a:pt x="199" y="25"/>
                    <a:pt x="199" y="60"/>
                  </a:cubicBezTo>
                  <a:cubicBezTo>
                    <a:pt x="199" y="87"/>
                    <a:pt x="185" y="143"/>
                    <a:pt x="171" y="168"/>
                  </a:cubicBezTo>
                  <a:cubicBezTo>
                    <a:pt x="155" y="199"/>
                    <a:pt x="131" y="215"/>
                    <a:pt x="112" y="21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2" name="Freeform 77 2">
              <a:extLst>
                <a:ext uri="{FF2B5EF4-FFF2-40B4-BE49-F238E27FC236}">
                  <a16:creationId xmlns:a16="http://schemas.microsoft.com/office/drawing/2014/main" id="{CFB301CA-0AFF-4791-AC90-2C29C04CFC16}"/>
                </a:ext>
              </a:extLst>
            </p:cNvPr>
            <p:cNvSpPr>
              <a:spLocks/>
            </p:cNvSpPr>
            <p:nvPr>
              <p:custDataLst>
                <p:tags r:id="rId74"/>
              </p:custDataLst>
            </p:nvPr>
          </p:nvSpPr>
          <p:spPr bwMode="auto">
            <a:xfrm>
              <a:off x="3003550" y="3763963"/>
              <a:ext cx="42863" cy="74613"/>
            </a:xfrm>
            <a:custGeom>
              <a:avLst/>
              <a:gdLst>
                <a:gd name="T0" fmla="*/ 117 w 186"/>
                <a:gd name="T1" fmla="*/ 107 h 316"/>
                <a:gd name="T2" fmla="*/ 151 w 186"/>
                <a:gd name="T3" fmla="*/ 107 h 316"/>
                <a:gd name="T4" fmla="*/ 163 w 186"/>
                <a:gd name="T5" fmla="*/ 100 h 316"/>
                <a:gd name="T6" fmla="*/ 152 w 186"/>
                <a:gd name="T7" fmla="*/ 95 h 316"/>
                <a:gd name="T8" fmla="*/ 119 w 186"/>
                <a:gd name="T9" fmla="*/ 95 h 316"/>
                <a:gd name="T10" fmla="*/ 133 w 186"/>
                <a:gd name="T11" fmla="*/ 24 h 316"/>
                <a:gd name="T12" fmla="*/ 151 w 186"/>
                <a:gd name="T13" fmla="*/ 9 h 316"/>
                <a:gd name="T14" fmla="*/ 167 w 186"/>
                <a:gd name="T15" fmla="*/ 14 h 316"/>
                <a:gd name="T16" fmla="*/ 152 w 186"/>
                <a:gd name="T17" fmla="*/ 33 h 316"/>
                <a:gd name="T18" fmla="*/ 166 w 186"/>
                <a:gd name="T19" fmla="*/ 46 h 316"/>
                <a:gd name="T20" fmla="*/ 186 w 186"/>
                <a:gd name="T21" fmla="*/ 24 h 316"/>
                <a:gd name="T22" fmla="*/ 151 w 186"/>
                <a:gd name="T23" fmla="*/ 0 h 316"/>
                <a:gd name="T24" fmla="*/ 109 w 186"/>
                <a:gd name="T25" fmla="*/ 26 h 316"/>
                <a:gd name="T26" fmla="*/ 92 w 186"/>
                <a:gd name="T27" fmla="*/ 95 h 316"/>
                <a:gd name="T28" fmla="*/ 64 w 186"/>
                <a:gd name="T29" fmla="*/ 95 h 316"/>
                <a:gd name="T30" fmla="*/ 53 w 186"/>
                <a:gd name="T31" fmla="*/ 102 h 316"/>
                <a:gd name="T32" fmla="*/ 64 w 186"/>
                <a:gd name="T33" fmla="*/ 107 h 316"/>
                <a:gd name="T34" fmla="*/ 89 w 186"/>
                <a:gd name="T35" fmla="*/ 107 h 316"/>
                <a:gd name="T36" fmla="*/ 59 w 186"/>
                <a:gd name="T37" fmla="*/ 272 h 316"/>
                <a:gd name="T38" fmla="*/ 34 w 186"/>
                <a:gd name="T39" fmla="*/ 306 h 316"/>
                <a:gd name="T40" fmla="*/ 19 w 186"/>
                <a:gd name="T41" fmla="*/ 302 h 316"/>
                <a:gd name="T42" fmla="*/ 34 w 186"/>
                <a:gd name="T43" fmla="*/ 283 h 316"/>
                <a:gd name="T44" fmla="*/ 20 w 186"/>
                <a:gd name="T45" fmla="*/ 270 h 316"/>
                <a:gd name="T46" fmla="*/ 0 w 186"/>
                <a:gd name="T47" fmla="*/ 291 h 316"/>
                <a:gd name="T48" fmla="*/ 34 w 186"/>
                <a:gd name="T49" fmla="*/ 316 h 316"/>
                <a:gd name="T50" fmla="*/ 76 w 186"/>
                <a:gd name="T51" fmla="*/ 286 h 316"/>
                <a:gd name="T52" fmla="*/ 97 w 186"/>
                <a:gd name="T53" fmla="*/ 215 h 316"/>
                <a:gd name="T54" fmla="*/ 117 w 186"/>
                <a:gd name="T55" fmla="*/ 107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6" h="316">
                  <a:moveTo>
                    <a:pt x="117" y="107"/>
                  </a:moveTo>
                  <a:lnTo>
                    <a:pt x="151" y="107"/>
                  </a:lnTo>
                  <a:cubicBezTo>
                    <a:pt x="158" y="107"/>
                    <a:pt x="163" y="107"/>
                    <a:pt x="163" y="100"/>
                  </a:cubicBezTo>
                  <a:cubicBezTo>
                    <a:pt x="163" y="95"/>
                    <a:pt x="158" y="95"/>
                    <a:pt x="152" y="95"/>
                  </a:cubicBezTo>
                  <a:lnTo>
                    <a:pt x="119" y="95"/>
                  </a:lnTo>
                  <a:cubicBezTo>
                    <a:pt x="127" y="51"/>
                    <a:pt x="130" y="34"/>
                    <a:pt x="133" y="24"/>
                  </a:cubicBezTo>
                  <a:cubicBezTo>
                    <a:pt x="135" y="17"/>
                    <a:pt x="142" y="9"/>
                    <a:pt x="151" y="9"/>
                  </a:cubicBezTo>
                  <a:cubicBezTo>
                    <a:pt x="151" y="9"/>
                    <a:pt x="160" y="9"/>
                    <a:pt x="167" y="14"/>
                  </a:cubicBezTo>
                  <a:cubicBezTo>
                    <a:pt x="153" y="18"/>
                    <a:pt x="152" y="31"/>
                    <a:pt x="152" y="33"/>
                  </a:cubicBezTo>
                  <a:cubicBezTo>
                    <a:pt x="152" y="40"/>
                    <a:pt x="158" y="46"/>
                    <a:pt x="166" y="46"/>
                  </a:cubicBezTo>
                  <a:cubicBezTo>
                    <a:pt x="175" y="46"/>
                    <a:pt x="186" y="38"/>
                    <a:pt x="186" y="24"/>
                  </a:cubicBezTo>
                  <a:cubicBezTo>
                    <a:pt x="186" y="8"/>
                    <a:pt x="168" y="0"/>
                    <a:pt x="151" y="0"/>
                  </a:cubicBezTo>
                  <a:cubicBezTo>
                    <a:pt x="135" y="0"/>
                    <a:pt x="118" y="8"/>
                    <a:pt x="109" y="26"/>
                  </a:cubicBezTo>
                  <a:cubicBezTo>
                    <a:pt x="102" y="39"/>
                    <a:pt x="99" y="54"/>
                    <a:pt x="92" y="95"/>
                  </a:cubicBezTo>
                  <a:lnTo>
                    <a:pt x="64" y="95"/>
                  </a:lnTo>
                  <a:cubicBezTo>
                    <a:pt x="57" y="95"/>
                    <a:pt x="53" y="95"/>
                    <a:pt x="53" y="102"/>
                  </a:cubicBezTo>
                  <a:cubicBezTo>
                    <a:pt x="53" y="107"/>
                    <a:pt x="57" y="107"/>
                    <a:pt x="64" y="107"/>
                  </a:cubicBezTo>
                  <a:lnTo>
                    <a:pt x="89" y="107"/>
                  </a:lnTo>
                  <a:cubicBezTo>
                    <a:pt x="89" y="109"/>
                    <a:pt x="67" y="235"/>
                    <a:pt x="59" y="272"/>
                  </a:cubicBezTo>
                  <a:cubicBezTo>
                    <a:pt x="57" y="280"/>
                    <a:pt x="51" y="306"/>
                    <a:pt x="34" y="306"/>
                  </a:cubicBezTo>
                  <a:cubicBezTo>
                    <a:pt x="34" y="306"/>
                    <a:pt x="25" y="306"/>
                    <a:pt x="19" y="302"/>
                  </a:cubicBezTo>
                  <a:cubicBezTo>
                    <a:pt x="33" y="298"/>
                    <a:pt x="34" y="285"/>
                    <a:pt x="34" y="283"/>
                  </a:cubicBezTo>
                  <a:cubicBezTo>
                    <a:pt x="34" y="275"/>
                    <a:pt x="28" y="270"/>
                    <a:pt x="20" y="270"/>
                  </a:cubicBezTo>
                  <a:cubicBezTo>
                    <a:pt x="11" y="270"/>
                    <a:pt x="0" y="278"/>
                    <a:pt x="0" y="291"/>
                  </a:cubicBezTo>
                  <a:cubicBezTo>
                    <a:pt x="0" y="307"/>
                    <a:pt x="17" y="316"/>
                    <a:pt x="34" y="316"/>
                  </a:cubicBezTo>
                  <a:cubicBezTo>
                    <a:pt x="57" y="316"/>
                    <a:pt x="72" y="293"/>
                    <a:pt x="76" y="286"/>
                  </a:cubicBezTo>
                  <a:cubicBezTo>
                    <a:pt x="89" y="262"/>
                    <a:pt x="97" y="219"/>
                    <a:pt x="97" y="215"/>
                  </a:cubicBezTo>
                  <a:lnTo>
                    <a:pt x="117" y="10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3" name="Rectangle 78">
              <a:extLst>
                <a:ext uri="{FF2B5EF4-FFF2-40B4-BE49-F238E27FC236}">
                  <a16:creationId xmlns:a16="http://schemas.microsoft.com/office/drawing/2014/main" id="{27F803C4-68CE-434C-9B4C-044ED32E39E8}"/>
                </a:ext>
              </a:extLst>
            </p:cNvPr>
            <p:cNvSpPr>
              <a:spLocks noChangeArrowheads="1"/>
            </p:cNvSpPr>
            <p:nvPr>
              <p:custDataLst>
                <p:tags r:id="rId75"/>
              </p:custDataLst>
            </p:nvPr>
          </p:nvSpPr>
          <p:spPr bwMode="auto">
            <a:xfrm>
              <a:off x="2879725" y="3851275"/>
              <a:ext cx="177800" cy="476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4" name="Freeform 79 2">
              <a:extLst>
                <a:ext uri="{FF2B5EF4-FFF2-40B4-BE49-F238E27FC236}">
                  <a16:creationId xmlns:a16="http://schemas.microsoft.com/office/drawing/2014/main" id="{AAF88995-1714-4B10-8A44-867083D6455E}"/>
                </a:ext>
              </a:extLst>
            </p:cNvPr>
            <p:cNvSpPr>
              <a:spLocks/>
            </p:cNvSpPr>
            <p:nvPr>
              <p:custDataLst>
                <p:tags r:id="rId76"/>
              </p:custDataLst>
            </p:nvPr>
          </p:nvSpPr>
          <p:spPr bwMode="auto">
            <a:xfrm>
              <a:off x="2914650" y="3886200"/>
              <a:ext cx="46038" cy="77788"/>
            </a:xfrm>
            <a:custGeom>
              <a:avLst/>
              <a:gdLst>
                <a:gd name="T0" fmla="*/ 38 w 199"/>
                <a:gd name="T1" fmla="*/ 294 h 332"/>
                <a:gd name="T2" fmla="*/ 91 w 199"/>
                <a:gd name="T3" fmla="*/ 242 h 332"/>
                <a:gd name="T4" fmla="*/ 199 w 199"/>
                <a:gd name="T5" fmla="*/ 97 h 332"/>
                <a:gd name="T6" fmla="*/ 93 w 199"/>
                <a:gd name="T7" fmla="*/ 0 h 332"/>
                <a:gd name="T8" fmla="*/ 0 w 199"/>
                <a:gd name="T9" fmla="*/ 90 h 332"/>
                <a:gd name="T10" fmla="*/ 26 w 199"/>
                <a:gd name="T11" fmla="*/ 118 h 332"/>
                <a:gd name="T12" fmla="*/ 52 w 199"/>
                <a:gd name="T13" fmla="*/ 92 h 332"/>
                <a:gd name="T14" fmla="*/ 26 w 199"/>
                <a:gd name="T15" fmla="*/ 66 h 332"/>
                <a:gd name="T16" fmla="*/ 19 w 199"/>
                <a:gd name="T17" fmla="*/ 66 h 332"/>
                <a:gd name="T18" fmla="*/ 86 w 199"/>
                <a:gd name="T19" fmla="*/ 15 h 332"/>
                <a:gd name="T20" fmla="*/ 153 w 199"/>
                <a:gd name="T21" fmla="*/ 97 h 332"/>
                <a:gd name="T22" fmla="*/ 101 w 199"/>
                <a:gd name="T23" fmla="*/ 207 h 332"/>
                <a:gd name="T24" fmla="*/ 5 w 199"/>
                <a:gd name="T25" fmla="*/ 314 h 332"/>
                <a:gd name="T26" fmla="*/ 0 w 199"/>
                <a:gd name="T27" fmla="*/ 332 h 332"/>
                <a:gd name="T28" fmla="*/ 185 w 199"/>
                <a:gd name="T29" fmla="*/ 332 h 332"/>
                <a:gd name="T30" fmla="*/ 199 w 199"/>
                <a:gd name="T31" fmla="*/ 245 h 332"/>
                <a:gd name="T32" fmla="*/ 186 w 199"/>
                <a:gd name="T33" fmla="*/ 245 h 332"/>
                <a:gd name="T34" fmla="*/ 175 w 199"/>
                <a:gd name="T35" fmla="*/ 290 h 332"/>
                <a:gd name="T36" fmla="*/ 128 w 199"/>
                <a:gd name="T37" fmla="*/ 294 h 332"/>
                <a:gd name="T38" fmla="*/ 38 w 199"/>
                <a:gd name="T39" fmla="*/ 294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9" h="332">
                  <a:moveTo>
                    <a:pt x="38" y="294"/>
                  </a:moveTo>
                  <a:lnTo>
                    <a:pt x="91" y="242"/>
                  </a:lnTo>
                  <a:cubicBezTo>
                    <a:pt x="169" y="174"/>
                    <a:pt x="199" y="147"/>
                    <a:pt x="199" y="97"/>
                  </a:cubicBezTo>
                  <a:cubicBezTo>
                    <a:pt x="199" y="40"/>
                    <a:pt x="154" y="0"/>
                    <a:pt x="93" y="0"/>
                  </a:cubicBezTo>
                  <a:cubicBezTo>
                    <a:pt x="37" y="0"/>
                    <a:pt x="0" y="46"/>
                    <a:pt x="0" y="90"/>
                  </a:cubicBezTo>
                  <a:cubicBezTo>
                    <a:pt x="0" y="118"/>
                    <a:pt x="25" y="118"/>
                    <a:pt x="26" y="118"/>
                  </a:cubicBezTo>
                  <a:cubicBezTo>
                    <a:pt x="35" y="118"/>
                    <a:pt x="52" y="112"/>
                    <a:pt x="52" y="92"/>
                  </a:cubicBezTo>
                  <a:cubicBezTo>
                    <a:pt x="52" y="79"/>
                    <a:pt x="43" y="66"/>
                    <a:pt x="26" y="66"/>
                  </a:cubicBezTo>
                  <a:cubicBezTo>
                    <a:pt x="22" y="66"/>
                    <a:pt x="21" y="66"/>
                    <a:pt x="19" y="66"/>
                  </a:cubicBezTo>
                  <a:cubicBezTo>
                    <a:pt x="31" y="34"/>
                    <a:pt x="57" y="15"/>
                    <a:pt x="86" y="15"/>
                  </a:cubicBezTo>
                  <a:cubicBezTo>
                    <a:pt x="132" y="15"/>
                    <a:pt x="153" y="56"/>
                    <a:pt x="153" y="97"/>
                  </a:cubicBezTo>
                  <a:cubicBezTo>
                    <a:pt x="153" y="137"/>
                    <a:pt x="128" y="176"/>
                    <a:pt x="101" y="207"/>
                  </a:cubicBezTo>
                  <a:lnTo>
                    <a:pt x="5" y="314"/>
                  </a:lnTo>
                  <a:cubicBezTo>
                    <a:pt x="0" y="319"/>
                    <a:pt x="0" y="320"/>
                    <a:pt x="0" y="332"/>
                  </a:cubicBezTo>
                  <a:lnTo>
                    <a:pt x="185" y="332"/>
                  </a:lnTo>
                  <a:lnTo>
                    <a:pt x="199" y="245"/>
                  </a:lnTo>
                  <a:lnTo>
                    <a:pt x="186" y="245"/>
                  </a:lnTo>
                  <a:cubicBezTo>
                    <a:pt x="184" y="260"/>
                    <a:pt x="180" y="282"/>
                    <a:pt x="175" y="290"/>
                  </a:cubicBezTo>
                  <a:cubicBezTo>
                    <a:pt x="172" y="294"/>
                    <a:pt x="139" y="294"/>
                    <a:pt x="128" y="294"/>
                  </a:cubicBezTo>
                  <a:lnTo>
                    <a:pt x="38" y="29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5" name="Freeform 80 2">
              <a:extLst>
                <a:ext uri="{FF2B5EF4-FFF2-40B4-BE49-F238E27FC236}">
                  <a16:creationId xmlns:a16="http://schemas.microsoft.com/office/drawing/2014/main" id="{FEB52BB5-88A1-476E-92F0-104B466788DD}"/>
                </a:ext>
              </a:extLst>
            </p:cNvPr>
            <p:cNvSpPr>
              <a:spLocks noEditPoints="1"/>
            </p:cNvSpPr>
            <p:nvPr>
              <p:custDataLst>
                <p:tags r:id="rId77"/>
              </p:custDataLst>
            </p:nvPr>
          </p:nvSpPr>
          <p:spPr bwMode="auto">
            <a:xfrm>
              <a:off x="2971800" y="3911600"/>
              <a:ext cx="52388" cy="53975"/>
            </a:xfrm>
            <a:custGeom>
              <a:avLst/>
              <a:gdLst>
                <a:gd name="T0" fmla="*/ 166 w 228"/>
                <a:gd name="T1" fmla="*/ 32 h 226"/>
                <a:gd name="T2" fmla="*/ 120 w 228"/>
                <a:gd name="T3" fmla="*/ 0 h 226"/>
                <a:gd name="T4" fmla="*/ 0 w 228"/>
                <a:gd name="T5" fmla="*/ 146 h 226"/>
                <a:gd name="T6" fmla="*/ 66 w 228"/>
                <a:gd name="T7" fmla="*/ 226 h 226"/>
                <a:gd name="T8" fmla="*/ 131 w 228"/>
                <a:gd name="T9" fmla="*/ 188 h 226"/>
                <a:gd name="T10" fmla="*/ 176 w 228"/>
                <a:gd name="T11" fmla="*/ 226 h 226"/>
                <a:gd name="T12" fmla="*/ 213 w 228"/>
                <a:gd name="T13" fmla="*/ 198 h 226"/>
                <a:gd name="T14" fmla="*/ 228 w 228"/>
                <a:gd name="T15" fmla="*/ 149 h 226"/>
                <a:gd name="T16" fmla="*/ 222 w 228"/>
                <a:gd name="T17" fmla="*/ 144 h 226"/>
                <a:gd name="T18" fmla="*/ 215 w 228"/>
                <a:gd name="T19" fmla="*/ 153 h 226"/>
                <a:gd name="T20" fmla="*/ 177 w 228"/>
                <a:gd name="T21" fmla="*/ 215 h 226"/>
                <a:gd name="T22" fmla="*/ 162 w 228"/>
                <a:gd name="T23" fmla="*/ 192 h 226"/>
                <a:gd name="T24" fmla="*/ 169 w 228"/>
                <a:gd name="T25" fmla="*/ 155 h 226"/>
                <a:gd name="T26" fmla="*/ 180 w 228"/>
                <a:gd name="T27" fmla="*/ 110 h 226"/>
                <a:gd name="T28" fmla="*/ 198 w 228"/>
                <a:gd name="T29" fmla="*/ 40 h 226"/>
                <a:gd name="T30" fmla="*/ 201 w 228"/>
                <a:gd name="T31" fmla="*/ 23 h 226"/>
                <a:gd name="T32" fmla="*/ 187 w 228"/>
                <a:gd name="T33" fmla="*/ 10 h 226"/>
                <a:gd name="T34" fmla="*/ 166 w 228"/>
                <a:gd name="T35" fmla="*/ 32 h 226"/>
                <a:gd name="T36" fmla="*/ 133 w 228"/>
                <a:gd name="T37" fmla="*/ 161 h 226"/>
                <a:gd name="T38" fmla="*/ 123 w 228"/>
                <a:gd name="T39" fmla="*/ 179 h 226"/>
                <a:gd name="T40" fmla="*/ 67 w 228"/>
                <a:gd name="T41" fmla="*/ 215 h 226"/>
                <a:gd name="T42" fmla="*/ 35 w 228"/>
                <a:gd name="T43" fmla="*/ 168 h 226"/>
                <a:gd name="T44" fmla="*/ 62 w 228"/>
                <a:gd name="T45" fmla="*/ 59 h 226"/>
                <a:gd name="T46" fmla="*/ 120 w 228"/>
                <a:gd name="T47" fmla="*/ 11 h 226"/>
                <a:gd name="T48" fmla="*/ 160 w 228"/>
                <a:gd name="T49" fmla="*/ 55 h 226"/>
                <a:gd name="T50" fmla="*/ 158 w 228"/>
                <a:gd name="T51" fmla="*/ 63 h 226"/>
                <a:gd name="T52" fmla="*/ 133 w 228"/>
                <a:gd name="T53" fmla="*/ 16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8" h="226">
                  <a:moveTo>
                    <a:pt x="166" y="32"/>
                  </a:moveTo>
                  <a:cubicBezTo>
                    <a:pt x="157" y="13"/>
                    <a:pt x="142" y="0"/>
                    <a:pt x="120" y="0"/>
                  </a:cubicBezTo>
                  <a:cubicBezTo>
                    <a:pt x="61" y="0"/>
                    <a:pt x="0" y="73"/>
                    <a:pt x="0" y="146"/>
                  </a:cubicBezTo>
                  <a:cubicBezTo>
                    <a:pt x="0" y="193"/>
                    <a:pt x="27" y="226"/>
                    <a:pt x="66" y="226"/>
                  </a:cubicBezTo>
                  <a:cubicBezTo>
                    <a:pt x="76" y="226"/>
                    <a:pt x="101" y="224"/>
                    <a:pt x="131" y="188"/>
                  </a:cubicBezTo>
                  <a:cubicBezTo>
                    <a:pt x="135" y="209"/>
                    <a:pt x="152" y="226"/>
                    <a:pt x="176" y="226"/>
                  </a:cubicBezTo>
                  <a:cubicBezTo>
                    <a:pt x="194" y="226"/>
                    <a:pt x="205" y="214"/>
                    <a:pt x="213" y="198"/>
                  </a:cubicBezTo>
                  <a:cubicBezTo>
                    <a:pt x="221" y="180"/>
                    <a:pt x="228" y="150"/>
                    <a:pt x="228" y="149"/>
                  </a:cubicBezTo>
                  <a:cubicBezTo>
                    <a:pt x="228" y="144"/>
                    <a:pt x="223" y="144"/>
                    <a:pt x="222" y="144"/>
                  </a:cubicBezTo>
                  <a:cubicBezTo>
                    <a:pt x="217" y="144"/>
                    <a:pt x="216" y="146"/>
                    <a:pt x="215" y="153"/>
                  </a:cubicBezTo>
                  <a:cubicBezTo>
                    <a:pt x="207" y="185"/>
                    <a:pt x="198" y="215"/>
                    <a:pt x="177" y="215"/>
                  </a:cubicBezTo>
                  <a:cubicBezTo>
                    <a:pt x="164" y="215"/>
                    <a:pt x="162" y="202"/>
                    <a:pt x="162" y="192"/>
                  </a:cubicBezTo>
                  <a:cubicBezTo>
                    <a:pt x="162" y="181"/>
                    <a:pt x="163" y="177"/>
                    <a:pt x="169" y="155"/>
                  </a:cubicBezTo>
                  <a:cubicBezTo>
                    <a:pt x="174" y="134"/>
                    <a:pt x="175" y="129"/>
                    <a:pt x="180" y="110"/>
                  </a:cubicBezTo>
                  <a:lnTo>
                    <a:pt x="198" y="40"/>
                  </a:lnTo>
                  <a:cubicBezTo>
                    <a:pt x="201" y="26"/>
                    <a:pt x="201" y="25"/>
                    <a:pt x="201" y="23"/>
                  </a:cubicBezTo>
                  <a:cubicBezTo>
                    <a:pt x="201" y="15"/>
                    <a:pt x="195" y="10"/>
                    <a:pt x="187" y="10"/>
                  </a:cubicBezTo>
                  <a:cubicBezTo>
                    <a:pt x="175" y="10"/>
                    <a:pt x="167" y="21"/>
                    <a:pt x="166" y="32"/>
                  </a:cubicBezTo>
                  <a:close/>
                  <a:moveTo>
                    <a:pt x="133" y="161"/>
                  </a:moveTo>
                  <a:cubicBezTo>
                    <a:pt x="131" y="170"/>
                    <a:pt x="131" y="171"/>
                    <a:pt x="123" y="179"/>
                  </a:cubicBezTo>
                  <a:cubicBezTo>
                    <a:pt x="101" y="207"/>
                    <a:pt x="81" y="215"/>
                    <a:pt x="67" y="215"/>
                  </a:cubicBezTo>
                  <a:cubicBezTo>
                    <a:pt x="42" y="215"/>
                    <a:pt x="35" y="187"/>
                    <a:pt x="35" y="168"/>
                  </a:cubicBezTo>
                  <a:cubicBezTo>
                    <a:pt x="35" y="143"/>
                    <a:pt x="51" y="81"/>
                    <a:pt x="62" y="59"/>
                  </a:cubicBezTo>
                  <a:cubicBezTo>
                    <a:pt x="78" y="29"/>
                    <a:pt x="100" y="11"/>
                    <a:pt x="120" y="11"/>
                  </a:cubicBezTo>
                  <a:cubicBezTo>
                    <a:pt x="153" y="11"/>
                    <a:pt x="160" y="52"/>
                    <a:pt x="160" y="55"/>
                  </a:cubicBezTo>
                  <a:cubicBezTo>
                    <a:pt x="160" y="58"/>
                    <a:pt x="159" y="61"/>
                    <a:pt x="158" y="63"/>
                  </a:cubicBezTo>
                  <a:lnTo>
                    <a:pt x="133" y="16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6" name="Freeform 81 2">
              <a:extLst>
                <a:ext uri="{FF2B5EF4-FFF2-40B4-BE49-F238E27FC236}">
                  <a16:creationId xmlns:a16="http://schemas.microsoft.com/office/drawing/2014/main" id="{150D0099-2083-4126-A334-0B6EB0786F8F}"/>
                </a:ext>
              </a:extLst>
            </p:cNvPr>
            <p:cNvSpPr>
              <a:spLocks/>
            </p:cNvSpPr>
            <p:nvPr>
              <p:custDataLst>
                <p:tags r:id="rId78"/>
              </p:custDataLst>
            </p:nvPr>
          </p:nvSpPr>
          <p:spPr bwMode="auto">
            <a:xfrm>
              <a:off x="3084512" y="3706813"/>
              <a:ext cx="106363" cy="282575"/>
            </a:xfrm>
            <a:custGeom>
              <a:avLst/>
              <a:gdLst>
                <a:gd name="T0" fmla="*/ 177 w 454"/>
                <a:gd name="T1" fmla="*/ 1098 h 1197"/>
                <a:gd name="T2" fmla="*/ 177 w 454"/>
                <a:gd name="T3" fmla="*/ 1098 h 1197"/>
                <a:gd name="T4" fmla="*/ 69 w 454"/>
                <a:gd name="T5" fmla="*/ 598 h 1197"/>
                <a:gd name="T6" fmla="*/ 4 w 454"/>
                <a:gd name="T7" fmla="*/ 701 h 1197"/>
                <a:gd name="T8" fmla="*/ 0 w 454"/>
                <a:gd name="T9" fmla="*/ 707 h 1197"/>
                <a:gd name="T10" fmla="*/ 7 w 454"/>
                <a:gd name="T11" fmla="*/ 715 h 1197"/>
                <a:gd name="T12" fmla="*/ 41 w 454"/>
                <a:gd name="T13" fmla="*/ 662 h 1197"/>
                <a:gd name="T14" fmla="*/ 157 w 454"/>
                <a:gd name="T15" fmla="*/ 1197 h 1197"/>
                <a:gd name="T16" fmla="*/ 177 w 454"/>
                <a:gd name="T17" fmla="*/ 1184 h 1197"/>
                <a:gd name="T18" fmla="*/ 452 w 454"/>
                <a:gd name="T19" fmla="*/ 20 h 1197"/>
                <a:gd name="T20" fmla="*/ 454 w 454"/>
                <a:gd name="T21" fmla="*/ 10 h 1197"/>
                <a:gd name="T22" fmla="*/ 444 w 454"/>
                <a:gd name="T23" fmla="*/ 0 h 1197"/>
                <a:gd name="T24" fmla="*/ 433 w 454"/>
                <a:gd name="T25" fmla="*/ 13 h 1197"/>
                <a:gd name="T26" fmla="*/ 177 w 454"/>
                <a:gd name="T27" fmla="*/ 1098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4" h="1197">
                  <a:moveTo>
                    <a:pt x="177" y="1098"/>
                  </a:moveTo>
                  <a:lnTo>
                    <a:pt x="177" y="1098"/>
                  </a:lnTo>
                  <a:lnTo>
                    <a:pt x="69" y="598"/>
                  </a:lnTo>
                  <a:lnTo>
                    <a:pt x="4" y="701"/>
                  </a:lnTo>
                  <a:cubicBezTo>
                    <a:pt x="0" y="706"/>
                    <a:pt x="0" y="707"/>
                    <a:pt x="0" y="707"/>
                  </a:cubicBezTo>
                  <a:cubicBezTo>
                    <a:pt x="0" y="709"/>
                    <a:pt x="7" y="715"/>
                    <a:pt x="7" y="715"/>
                  </a:cubicBezTo>
                  <a:lnTo>
                    <a:pt x="41" y="662"/>
                  </a:lnTo>
                  <a:lnTo>
                    <a:pt x="157" y="1197"/>
                  </a:lnTo>
                  <a:cubicBezTo>
                    <a:pt x="173" y="1197"/>
                    <a:pt x="174" y="1197"/>
                    <a:pt x="177" y="1184"/>
                  </a:cubicBezTo>
                  <a:lnTo>
                    <a:pt x="452" y="20"/>
                  </a:lnTo>
                  <a:cubicBezTo>
                    <a:pt x="453" y="17"/>
                    <a:pt x="454" y="12"/>
                    <a:pt x="454" y="10"/>
                  </a:cubicBezTo>
                  <a:cubicBezTo>
                    <a:pt x="454" y="4"/>
                    <a:pt x="450" y="0"/>
                    <a:pt x="444" y="0"/>
                  </a:cubicBezTo>
                  <a:cubicBezTo>
                    <a:pt x="436" y="0"/>
                    <a:pt x="434" y="6"/>
                    <a:pt x="433" y="13"/>
                  </a:cubicBezTo>
                  <a:lnTo>
                    <a:pt x="177" y="109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7" name="Rectangle 82">
              <a:extLst>
                <a:ext uri="{FF2B5EF4-FFF2-40B4-BE49-F238E27FC236}">
                  <a16:creationId xmlns:a16="http://schemas.microsoft.com/office/drawing/2014/main" id="{58126611-179B-420B-9A4F-F6F8B85DCF8F}"/>
                </a:ext>
              </a:extLst>
            </p:cNvPr>
            <p:cNvSpPr>
              <a:spLocks noChangeArrowheads="1"/>
            </p:cNvSpPr>
            <p:nvPr>
              <p:custDataLst>
                <p:tags r:id="rId79"/>
              </p:custDataLst>
            </p:nvPr>
          </p:nvSpPr>
          <p:spPr bwMode="auto">
            <a:xfrm>
              <a:off x="3187700" y="3706813"/>
              <a:ext cx="98425" cy="476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" name="Freeform 83 2">
              <a:extLst>
                <a:ext uri="{FF2B5EF4-FFF2-40B4-BE49-F238E27FC236}">
                  <a16:creationId xmlns:a16="http://schemas.microsoft.com/office/drawing/2014/main" id="{76D6261B-E7AF-44E6-B44E-BE79BB94A9B2}"/>
                </a:ext>
              </a:extLst>
            </p:cNvPr>
            <p:cNvSpPr>
              <a:spLocks/>
            </p:cNvSpPr>
            <p:nvPr>
              <p:custDataLst>
                <p:tags r:id="rId80"/>
              </p:custDataLst>
            </p:nvPr>
          </p:nvSpPr>
          <p:spPr bwMode="auto">
            <a:xfrm>
              <a:off x="3209925" y="3752850"/>
              <a:ext cx="50800" cy="52388"/>
            </a:xfrm>
            <a:custGeom>
              <a:avLst/>
              <a:gdLst>
                <a:gd name="T0" fmla="*/ 219 w 219"/>
                <a:gd name="T1" fmla="*/ 35 h 226"/>
                <a:gd name="T2" fmla="*/ 197 w 219"/>
                <a:gd name="T3" fmla="*/ 0 h 226"/>
                <a:gd name="T4" fmla="*/ 172 w 219"/>
                <a:gd name="T5" fmla="*/ 24 h 226"/>
                <a:gd name="T6" fmla="*/ 180 w 219"/>
                <a:gd name="T7" fmla="*/ 39 h 226"/>
                <a:gd name="T8" fmla="*/ 197 w 219"/>
                <a:gd name="T9" fmla="*/ 80 h 226"/>
                <a:gd name="T10" fmla="*/ 108 w 219"/>
                <a:gd name="T11" fmla="*/ 215 h 226"/>
                <a:gd name="T12" fmla="*/ 72 w 219"/>
                <a:gd name="T13" fmla="*/ 172 h 226"/>
                <a:gd name="T14" fmla="*/ 100 w 219"/>
                <a:gd name="T15" fmla="*/ 66 h 226"/>
                <a:gd name="T16" fmla="*/ 106 w 219"/>
                <a:gd name="T17" fmla="*/ 41 h 226"/>
                <a:gd name="T18" fmla="*/ 66 w 219"/>
                <a:gd name="T19" fmla="*/ 0 h 226"/>
                <a:gd name="T20" fmla="*/ 0 w 219"/>
                <a:gd name="T21" fmla="*/ 77 h 226"/>
                <a:gd name="T22" fmla="*/ 6 w 219"/>
                <a:gd name="T23" fmla="*/ 82 h 226"/>
                <a:gd name="T24" fmla="*/ 14 w 219"/>
                <a:gd name="T25" fmla="*/ 73 h 226"/>
                <a:gd name="T26" fmla="*/ 64 w 219"/>
                <a:gd name="T27" fmla="*/ 11 h 226"/>
                <a:gd name="T28" fmla="*/ 77 w 219"/>
                <a:gd name="T29" fmla="*/ 27 h 226"/>
                <a:gd name="T30" fmla="*/ 68 w 219"/>
                <a:gd name="T31" fmla="*/ 62 h 226"/>
                <a:gd name="T32" fmla="*/ 40 w 219"/>
                <a:gd name="T33" fmla="*/ 164 h 226"/>
                <a:gd name="T34" fmla="*/ 106 w 219"/>
                <a:gd name="T35" fmla="*/ 226 h 226"/>
                <a:gd name="T36" fmla="*/ 219 w 219"/>
                <a:gd name="T37" fmla="*/ 35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9" h="226">
                  <a:moveTo>
                    <a:pt x="219" y="35"/>
                  </a:moveTo>
                  <a:cubicBezTo>
                    <a:pt x="219" y="8"/>
                    <a:pt x="206" y="0"/>
                    <a:pt x="197" y="0"/>
                  </a:cubicBezTo>
                  <a:cubicBezTo>
                    <a:pt x="184" y="0"/>
                    <a:pt x="172" y="13"/>
                    <a:pt x="172" y="24"/>
                  </a:cubicBezTo>
                  <a:cubicBezTo>
                    <a:pt x="172" y="30"/>
                    <a:pt x="175" y="33"/>
                    <a:pt x="180" y="39"/>
                  </a:cubicBezTo>
                  <a:cubicBezTo>
                    <a:pt x="191" y="49"/>
                    <a:pt x="197" y="62"/>
                    <a:pt x="197" y="80"/>
                  </a:cubicBezTo>
                  <a:cubicBezTo>
                    <a:pt x="197" y="101"/>
                    <a:pt x="167" y="215"/>
                    <a:pt x="108" y="215"/>
                  </a:cubicBezTo>
                  <a:cubicBezTo>
                    <a:pt x="83" y="215"/>
                    <a:pt x="72" y="198"/>
                    <a:pt x="72" y="172"/>
                  </a:cubicBezTo>
                  <a:cubicBezTo>
                    <a:pt x="72" y="144"/>
                    <a:pt x="85" y="107"/>
                    <a:pt x="100" y="66"/>
                  </a:cubicBezTo>
                  <a:cubicBezTo>
                    <a:pt x="104" y="57"/>
                    <a:pt x="106" y="50"/>
                    <a:pt x="106" y="41"/>
                  </a:cubicBezTo>
                  <a:cubicBezTo>
                    <a:pt x="106" y="18"/>
                    <a:pt x="90" y="0"/>
                    <a:pt x="66" y="0"/>
                  </a:cubicBezTo>
                  <a:cubicBezTo>
                    <a:pt x="19" y="0"/>
                    <a:pt x="0" y="72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1" y="81"/>
                    <a:pt x="14" y="73"/>
                  </a:cubicBezTo>
                  <a:cubicBezTo>
                    <a:pt x="28" y="22"/>
                    <a:pt x="50" y="11"/>
                    <a:pt x="64" y="11"/>
                  </a:cubicBezTo>
                  <a:cubicBezTo>
                    <a:pt x="68" y="11"/>
                    <a:pt x="77" y="11"/>
                    <a:pt x="77" y="27"/>
                  </a:cubicBezTo>
                  <a:cubicBezTo>
                    <a:pt x="77" y="39"/>
                    <a:pt x="72" y="53"/>
                    <a:pt x="68" y="62"/>
                  </a:cubicBezTo>
                  <a:cubicBezTo>
                    <a:pt x="46" y="120"/>
                    <a:pt x="40" y="143"/>
                    <a:pt x="40" y="164"/>
                  </a:cubicBezTo>
                  <a:cubicBezTo>
                    <a:pt x="40" y="218"/>
                    <a:pt x="83" y="226"/>
                    <a:pt x="106" y="226"/>
                  </a:cubicBezTo>
                  <a:cubicBezTo>
                    <a:pt x="190" y="226"/>
                    <a:pt x="219" y="61"/>
                    <a:pt x="219" y="3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9" name="Rectangle 84">
              <a:extLst>
                <a:ext uri="{FF2B5EF4-FFF2-40B4-BE49-F238E27FC236}">
                  <a16:creationId xmlns:a16="http://schemas.microsoft.com/office/drawing/2014/main" id="{B2C5879F-B3B0-4846-89AF-742C9BD381ED}"/>
                </a:ext>
              </a:extLst>
            </p:cNvPr>
            <p:cNvSpPr>
              <a:spLocks noChangeArrowheads="1"/>
            </p:cNvSpPr>
            <p:nvPr>
              <p:custDataLst>
                <p:tags r:id="rId81"/>
              </p:custDataLst>
            </p:nvPr>
          </p:nvSpPr>
          <p:spPr bwMode="auto">
            <a:xfrm>
              <a:off x="3201987" y="3851275"/>
              <a:ext cx="69850" cy="476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0" name="Freeform 85 2">
              <a:extLst>
                <a:ext uri="{FF2B5EF4-FFF2-40B4-BE49-F238E27FC236}">
                  <a16:creationId xmlns:a16="http://schemas.microsoft.com/office/drawing/2014/main" id="{1C17C6D5-D031-497E-A75A-CA91BA121EC4}"/>
                </a:ext>
              </a:extLst>
            </p:cNvPr>
            <p:cNvSpPr>
              <a:spLocks/>
            </p:cNvSpPr>
            <p:nvPr>
              <p:custDataLst>
                <p:tags r:id="rId82"/>
              </p:custDataLst>
            </p:nvPr>
          </p:nvSpPr>
          <p:spPr bwMode="auto">
            <a:xfrm>
              <a:off x="3205162" y="3913188"/>
              <a:ext cx="63500" cy="52388"/>
            </a:xfrm>
            <a:custGeom>
              <a:avLst/>
              <a:gdLst>
                <a:gd name="T0" fmla="*/ 118 w 269"/>
                <a:gd name="T1" fmla="*/ 29 h 221"/>
                <a:gd name="T2" fmla="*/ 175 w 269"/>
                <a:gd name="T3" fmla="*/ 29 h 221"/>
                <a:gd name="T4" fmla="*/ 154 w 269"/>
                <a:gd name="T5" fmla="*/ 158 h 221"/>
                <a:gd name="T6" fmla="*/ 158 w 269"/>
                <a:gd name="T7" fmla="*/ 196 h 221"/>
                <a:gd name="T8" fmla="*/ 176 w 269"/>
                <a:gd name="T9" fmla="*/ 221 h 221"/>
                <a:gd name="T10" fmla="*/ 196 w 269"/>
                <a:gd name="T11" fmla="*/ 202 h 221"/>
                <a:gd name="T12" fmla="*/ 193 w 269"/>
                <a:gd name="T13" fmla="*/ 191 h 221"/>
                <a:gd name="T14" fmla="*/ 179 w 269"/>
                <a:gd name="T15" fmla="*/ 108 h 221"/>
                <a:gd name="T16" fmla="*/ 188 w 269"/>
                <a:gd name="T17" fmla="*/ 29 h 221"/>
                <a:gd name="T18" fmla="*/ 244 w 269"/>
                <a:gd name="T19" fmla="*/ 29 h 221"/>
                <a:gd name="T20" fmla="*/ 269 w 269"/>
                <a:gd name="T21" fmla="*/ 12 h 221"/>
                <a:gd name="T22" fmla="*/ 249 w 269"/>
                <a:gd name="T23" fmla="*/ 0 h 221"/>
                <a:gd name="T24" fmla="*/ 82 w 269"/>
                <a:gd name="T25" fmla="*/ 0 h 221"/>
                <a:gd name="T26" fmla="*/ 30 w 269"/>
                <a:gd name="T27" fmla="*/ 24 h 221"/>
                <a:gd name="T28" fmla="*/ 0 w 269"/>
                <a:gd name="T29" fmla="*/ 68 h 221"/>
                <a:gd name="T30" fmla="*/ 5 w 269"/>
                <a:gd name="T31" fmla="*/ 73 h 221"/>
                <a:gd name="T32" fmla="*/ 13 w 269"/>
                <a:gd name="T33" fmla="*/ 67 h 221"/>
                <a:gd name="T34" fmla="*/ 77 w 269"/>
                <a:gd name="T35" fmla="*/ 29 h 221"/>
                <a:gd name="T36" fmla="*/ 105 w 269"/>
                <a:gd name="T37" fmla="*/ 29 h 221"/>
                <a:gd name="T38" fmla="*/ 41 w 269"/>
                <a:gd name="T39" fmla="*/ 195 h 221"/>
                <a:gd name="T40" fmla="*/ 37 w 269"/>
                <a:gd name="T41" fmla="*/ 207 h 221"/>
                <a:gd name="T42" fmla="*/ 52 w 269"/>
                <a:gd name="T43" fmla="*/ 221 h 221"/>
                <a:gd name="T44" fmla="*/ 77 w 269"/>
                <a:gd name="T45" fmla="*/ 188 h 221"/>
                <a:gd name="T46" fmla="*/ 90 w 269"/>
                <a:gd name="T47" fmla="*/ 139 h 221"/>
                <a:gd name="T48" fmla="*/ 118 w 269"/>
                <a:gd name="T49" fmla="*/ 29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9" h="221">
                  <a:moveTo>
                    <a:pt x="118" y="29"/>
                  </a:moveTo>
                  <a:lnTo>
                    <a:pt x="175" y="29"/>
                  </a:lnTo>
                  <a:cubicBezTo>
                    <a:pt x="158" y="103"/>
                    <a:pt x="154" y="124"/>
                    <a:pt x="154" y="158"/>
                  </a:cubicBezTo>
                  <a:cubicBezTo>
                    <a:pt x="154" y="165"/>
                    <a:pt x="154" y="179"/>
                    <a:pt x="158" y="196"/>
                  </a:cubicBezTo>
                  <a:cubicBezTo>
                    <a:pt x="163" y="218"/>
                    <a:pt x="168" y="221"/>
                    <a:pt x="176" y="221"/>
                  </a:cubicBezTo>
                  <a:cubicBezTo>
                    <a:pt x="185" y="221"/>
                    <a:pt x="196" y="212"/>
                    <a:pt x="196" y="202"/>
                  </a:cubicBezTo>
                  <a:cubicBezTo>
                    <a:pt x="196" y="199"/>
                    <a:pt x="196" y="198"/>
                    <a:pt x="193" y="191"/>
                  </a:cubicBezTo>
                  <a:cubicBezTo>
                    <a:pt x="179" y="155"/>
                    <a:pt x="179" y="122"/>
                    <a:pt x="179" y="108"/>
                  </a:cubicBezTo>
                  <a:cubicBezTo>
                    <a:pt x="179" y="82"/>
                    <a:pt x="182" y="55"/>
                    <a:pt x="188" y="29"/>
                  </a:cubicBezTo>
                  <a:lnTo>
                    <a:pt x="244" y="29"/>
                  </a:lnTo>
                  <a:cubicBezTo>
                    <a:pt x="251" y="29"/>
                    <a:pt x="269" y="29"/>
                    <a:pt x="269" y="12"/>
                  </a:cubicBezTo>
                  <a:cubicBezTo>
                    <a:pt x="269" y="0"/>
                    <a:pt x="258" y="0"/>
                    <a:pt x="249" y="0"/>
                  </a:cubicBezTo>
                  <a:lnTo>
                    <a:pt x="82" y="0"/>
                  </a:lnTo>
                  <a:cubicBezTo>
                    <a:pt x="71" y="0"/>
                    <a:pt x="52" y="0"/>
                    <a:pt x="30" y="24"/>
                  </a:cubicBezTo>
                  <a:cubicBezTo>
                    <a:pt x="12" y="43"/>
                    <a:pt x="0" y="66"/>
                    <a:pt x="0" y="68"/>
                  </a:cubicBezTo>
                  <a:cubicBezTo>
                    <a:pt x="0" y="69"/>
                    <a:pt x="0" y="73"/>
                    <a:pt x="5" y="73"/>
                  </a:cubicBezTo>
                  <a:cubicBezTo>
                    <a:pt x="9" y="73"/>
                    <a:pt x="10" y="71"/>
                    <a:pt x="13" y="67"/>
                  </a:cubicBezTo>
                  <a:cubicBezTo>
                    <a:pt x="38" y="29"/>
                    <a:pt x="67" y="29"/>
                    <a:pt x="77" y="29"/>
                  </a:cubicBezTo>
                  <a:lnTo>
                    <a:pt x="105" y="29"/>
                  </a:lnTo>
                  <a:cubicBezTo>
                    <a:pt x="89" y="89"/>
                    <a:pt x="62" y="150"/>
                    <a:pt x="41" y="195"/>
                  </a:cubicBezTo>
                  <a:cubicBezTo>
                    <a:pt x="37" y="203"/>
                    <a:pt x="37" y="204"/>
                    <a:pt x="37" y="207"/>
                  </a:cubicBezTo>
                  <a:cubicBezTo>
                    <a:pt x="37" y="217"/>
                    <a:pt x="45" y="221"/>
                    <a:pt x="52" y="221"/>
                  </a:cubicBezTo>
                  <a:cubicBezTo>
                    <a:pt x="67" y="221"/>
                    <a:pt x="71" y="207"/>
                    <a:pt x="77" y="188"/>
                  </a:cubicBezTo>
                  <a:cubicBezTo>
                    <a:pt x="84" y="165"/>
                    <a:pt x="84" y="164"/>
                    <a:pt x="90" y="139"/>
                  </a:cubicBezTo>
                  <a:lnTo>
                    <a:pt x="118" y="2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1" name="Freeform 86 2">
              <a:extLst>
                <a:ext uri="{FF2B5EF4-FFF2-40B4-BE49-F238E27FC236}">
                  <a16:creationId xmlns:a16="http://schemas.microsoft.com/office/drawing/2014/main" id="{317B1D38-6763-4DBC-AD00-AFF0BF6D2F96}"/>
                </a:ext>
              </a:extLst>
            </p:cNvPr>
            <p:cNvSpPr>
              <a:spLocks/>
            </p:cNvSpPr>
            <p:nvPr>
              <p:custDataLst>
                <p:tags r:id="rId83"/>
              </p:custDataLst>
            </p:nvPr>
          </p:nvSpPr>
          <p:spPr bwMode="auto">
            <a:xfrm>
              <a:off x="3313112" y="3724275"/>
              <a:ext cx="101600" cy="260350"/>
            </a:xfrm>
            <a:custGeom>
              <a:avLst/>
              <a:gdLst>
                <a:gd name="T0" fmla="*/ 24 w 442"/>
                <a:gd name="T1" fmla="*/ 1086 h 1108"/>
                <a:gd name="T2" fmla="*/ 48 w 442"/>
                <a:gd name="T3" fmla="*/ 1061 h 1108"/>
                <a:gd name="T4" fmla="*/ 24 w 442"/>
                <a:gd name="T5" fmla="*/ 1037 h 1108"/>
                <a:gd name="T6" fmla="*/ 0 w 442"/>
                <a:gd name="T7" fmla="*/ 1062 h 1108"/>
                <a:gd name="T8" fmla="*/ 55 w 442"/>
                <a:gd name="T9" fmla="*/ 1108 h 1108"/>
                <a:gd name="T10" fmla="*/ 195 w 442"/>
                <a:gd name="T11" fmla="*/ 847 h 1108"/>
                <a:gd name="T12" fmla="*/ 292 w 442"/>
                <a:gd name="T13" fmla="*/ 370 h 1108"/>
                <a:gd name="T14" fmla="*/ 346 w 442"/>
                <a:gd name="T15" fmla="*/ 100 h 1108"/>
                <a:gd name="T16" fmla="*/ 389 w 442"/>
                <a:gd name="T17" fmla="*/ 11 h 1108"/>
                <a:gd name="T18" fmla="*/ 418 w 442"/>
                <a:gd name="T19" fmla="*/ 23 h 1108"/>
                <a:gd name="T20" fmla="*/ 394 w 442"/>
                <a:gd name="T21" fmla="*/ 47 h 1108"/>
                <a:gd name="T22" fmla="*/ 417 w 442"/>
                <a:gd name="T23" fmla="*/ 72 h 1108"/>
                <a:gd name="T24" fmla="*/ 442 w 442"/>
                <a:gd name="T25" fmla="*/ 47 h 1108"/>
                <a:gd name="T26" fmla="*/ 388 w 442"/>
                <a:gd name="T27" fmla="*/ 0 h 1108"/>
                <a:gd name="T28" fmla="*/ 294 w 442"/>
                <a:gd name="T29" fmla="*/ 156 h 1108"/>
                <a:gd name="T30" fmla="*/ 170 w 442"/>
                <a:gd name="T31" fmla="*/ 738 h 1108"/>
                <a:gd name="T32" fmla="*/ 126 w 442"/>
                <a:gd name="T33" fmla="*/ 967 h 1108"/>
                <a:gd name="T34" fmla="*/ 54 w 442"/>
                <a:gd name="T35" fmla="*/ 1097 h 1108"/>
                <a:gd name="T36" fmla="*/ 24 w 442"/>
                <a:gd name="T37" fmla="*/ 1086 h 1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2" h="1108">
                  <a:moveTo>
                    <a:pt x="24" y="1086"/>
                  </a:moveTo>
                  <a:cubicBezTo>
                    <a:pt x="39" y="1085"/>
                    <a:pt x="48" y="1074"/>
                    <a:pt x="48" y="1061"/>
                  </a:cubicBezTo>
                  <a:cubicBezTo>
                    <a:pt x="48" y="1045"/>
                    <a:pt x="35" y="1037"/>
                    <a:pt x="24" y="1037"/>
                  </a:cubicBezTo>
                  <a:cubicBezTo>
                    <a:pt x="12" y="1037"/>
                    <a:pt x="0" y="1044"/>
                    <a:pt x="0" y="1062"/>
                  </a:cubicBezTo>
                  <a:cubicBezTo>
                    <a:pt x="0" y="1087"/>
                    <a:pt x="25" y="1108"/>
                    <a:pt x="55" y="1108"/>
                  </a:cubicBezTo>
                  <a:cubicBezTo>
                    <a:pt x="131" y="1108"/>
                    <a:pt x="159" y="992"/>
                    <a:pt x="195" y="847"/>
                  </a:cubicBezTo>
                  <a:cubicBezTo>
                    <a:pt x="233" y="689"/>
                    <a:pt x="265" y="530"/>
                    <a:pt x="292" y="370"/>
                  </a:cubicBezTo>
                  <a:cubicBezTo>
                    <a:pt x="311" y="264"/>
                    <a:pt x="329" y="164"/>
                    <a:pt x="346" y="100"/>
                  </a:cubicBezTo>
                  <a:cubicBezTo>
                    <a:pt x="352" y="76"/>
                    <a:pt x="369" y="11"/>
                    <a:pt x="389" y="11"/>
                  </a:cubicBezTo>
                  <a:cubicBezTo>
                    <a:pt x="404" y="11"/>
                    <a:pt x="416" y="21"/>
                    <a:pt x="418" y="23"/>
                  </a:cubicBezTo>
                  <a:cubicBezTo>
                    <a:pt x="402" y="24"/>
                    <a:pt x="394" y="35"/>
                    <a:pt x="394" y="47"/>
                  </a:cubicBezTo>
                  <a:cubicBezTo>
                    <a:pt x="394" y="64"/>
                    <a:pt x="406" y="72"/>
                    <a:pt x="417" y="72"/>
                  </a:cubicBezTo>
                  <a:cubicBezTo>
                    <a:pt x="429" y="72"/>
                    <a:pt x="442" y="64"/>
                    <a:pt x="442" y="47"/>
                  </a:cubicBezTo>
                  <a:cubicBezTo>
                    <a:pt x="442" y="20"/>
                    <a:pt x="415" y="0"/>
                    <a:pt x="388" y="0"/>
                  </a:cubicBezTo>
                  <a:cubicBezTo>
                    <a:pt x="350" y="0"/>
                    <a:pt x="322" y="55"/>
                    <a:pt x="294" y="156"/>
                  </a:cubicBezTo>
                  <a:cubicBezTo>
                    <a:pt x="293" y="162"/>
                    <a:pt x="225" y="412"/>
                    <a:pt x="170" y="738"/>
                  </a:cubicBezTo>
                  <a:cubicBezTo>
                    <a:pt x="157" y="814"/>
                    <a:pt x="143" y="898"/>
                    <a:pt x="126" y="967"/>
                  </a:cubicBezTo>
                  <a:cubicBezTo>
                    <a:pt x="117" y="1003"/>
                    <a:pt x="94" y="1097"/>
                    <a:pt x="54" y="1097"/>
                  </a:cubicBezTo>
                  <a:cubicBezTo>
                    <a:pt x="36" y="1097"/>
                    <a:pt x="24" y="1086"/>
                    <a:pt x="24" y="1086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2" name="Freeform 87 2">
              <a:extLst>
                <a:ext uri="{FF2B5EF4-FFF2-40B4-BE49-F238E27FC236}">
                  <a16:creationId xmlns:a16="http://schemas.microsoft.com/office/drawing/2014/main" id="{E5C0FF27-054C-414A-AF51-9BDBFC8E5E16}"/>
                </a:ext>
              </a:extLst>
            </p:cNvPr>
            <p:cNvSpPr>
              <a:spLocks/>
            </p:cNvSpPr>
            <p:nvPr>
              <p:custDataLst>
                <p:tags r:id="rId84"/>
              </p:custDataLst>
            </p:nvPr>
          </p:nvSpPr>
          <p:spPr bwMode="auto">
            <a:xfrm>
              <a:off x="3425825" y="3702050"/>
              <a:ext cx="26988" cy="52388"/>
            </a:xfrm>
            <a:custGeom>
              <a:avLst/>
              <a:gdLst>
                <a:gd name="T0" fmla="*/ 71 w 118"/>
                <a:gd name="T1" fmla="*/ 80 h 221"/>
                <a:gd name="T2" fmla="*/ 107 w 118"/>
                <a:gd name="T3" fmla="*/ 80 h 221"/>
                <a:gd name="T4" fmla="*/ 118 w 118"/>
                <a:gd name="T5" fmla="*/ 72 h 221"/>
                <a:gd name="T6" fmla="*/ 108 w 118"/>
                <a:gd name="T7" fmla="*/ 67 h 221"/>
                <a:gd name="T8" fmla="*/ 75 w 118"/>
                <a:gd name="T9" fmla="*/ 67 h 221"/>
                <a:gd name="T10" fmla="*/ 88 w 118"/>
                <a:gd name="T11" fmla="*/ 16 h 221"/>
                <a:gd name="T12" fmla="*/ 89 w 118"/>
                <a:gd name="T13" fmla="*/ 11 h 221"/>
                <a:gd name="T14" fmla="*/ 77 w 118"/>
                <a:gd name="T15" fmla="*/ 0 h 221"/>
                <a:gd name="T16" fmla="*/ 60 w 118"/>
                <a:gd name="T17" fmla="*/ 15 h 221"/>
                <a:gd name="T18" fmla="*/ 47 w 118"/>
                <a:gd name="T19" fmla="*/ 67 h 221"/>
                <a:gd name="T20" fmla="*/ 12 w 118"/>
                <a:gd name="T21" fmla="*/ 67 h 221"/>
                <a:gd name="T22" fmla="*/ 0 w 118"/>
                <a:gd name="T23" fmla="*/ 75 h 221"/>
                <a:gd name="T24" fmla="*/ 11 w 118"/>
                <a:gd name="T25" fmla="*/ 80 h 221"/>
                <a:gd name="T26" fmla="*/ 44 w 118"/>
                <a:gd name="T27" fmla="*/ 80 h 221"/>
                <a:gd name="T28" fmla="*/ 23 w 118"/>
                <a:gd name="T29" fmla="*/ 162 h 221"/>
                <a:gd name="T30" fmla="*/ 18 w 118"/>
                <a:gd name="T31" fmla="*/ 188 h 221"/>
                <a:gd name="T32" fmla="*/ 55 w 118"/>
                <a:gd name="T33" fmla="*/ 221 h 221"/>
                <a:gd name="T34" fmla="*/ 116 w 118"/>
                <a:gd name="T35" fmla="*/ 168 h 221"/>
                <a:gd name="T36" fmla="*/ 111 w 118"/>
                <a:gd name="T37" fmla="*/ 163 h 221"/>
                <a:gd name="T38" fmla="*/ 103 w 118"/>
                <a:gd name="T39" fmla="*/ 170 h 221"/>
                <a:gd name="T40" fmla="*/ 56 w 118"/>
                <a:gd name="T41" fmla="*/ 211 h 221"/>
                <a:gd name="T42" fmla="*/ 44 w 118"/>
                <a:gd name="T43" fmla="*/ 194 h 221"/>
                <a:gd name="T44" fmla="*/ 46 w 118"/>
                <a:gd name="T45" fmla="*/ 180 h 221"/>
                <a:gd name="T46" fmla="*/ 71 w 118"/>
                <a:gd name="T47" fmla="*/ 8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8" h="221">
                  <a:moveTo>
                    <a:pt x="71" y="80"/>
                  </a:moveTo>
                  <a:lnTo>
                    <a:pt x="107" y="80"/>
                  </a:lnTo>
                  <a:cubicBezTo>
                    <a:pt x="114" y="80"/>
                    <a:pt x="118" y="80"/>
                    <a:pt x="118" y="72"/>
                  </a:cubicBezTo>
                  <a:cubicBezTo>
                    <a:pt x="118" y="67"/>
                    <a:pt x="114" y="67"/>
                    <a:pt x="108" y="67"/>
                  </a:cubicBezTo>
                  <a:lnTo>
                    <a:pt x="75" y="67"/>
                  </a:lnTo>
                  <a:lnTo>
                    <a:pt x="88" y="16"/>
                  </a:lnTo>
                  <a:cubicBezTo>
                    <a:pt x="88" y="14"/>
                    <a:pt x="89" y="12"/>
                    <a:pt x="89" y="11"/>
                  </a:cubicBezTo>
                  <a:cubicBezTo>
                    <a:pt x="89" y="4"/>
                    <a:pt x="84" y="0"/>
                    <a:pt x="77" y="0"/>
                  </a:cubicBezTo>
                  <a:cubicBezTo>
                    <a:pt x="68" y="0"/>
                    <a:pt x="63" y="5"/>
                    <a:pt x="60" y="15"/>
                  </a:cubicBezTo>
                  <a:cubicBezTo>
                    <a:pt x="58" y="23"/>
                    <a:pt x="62" y="6"/>
                    <a:pt x="47" y="67"/>
                  </a:cubicBezTo>
                  <a:lnTo>
                    <a:pt x="12" y="67"/>
                  </a:lnTo>
                  <a:cubicBezTo>
                    <a:pt x="5" y="67"/>
                    <a:pt x="0" y="67"/>
                    <a:pt x="0" y="75"/>
                  </a:cubicBezTo>
                  <a:cubicBezTo>
                    <a:pt x="0" y="80"/>
                    <a:pt x="5" y="80"/>
                    <a:pt x="11" y="80"/>
                  </a:cubicBezTo>
                  <a:lnTo>
                    <a:pt x="44" y="80"/>
                  </a:lnTo>
                  <a:lnTo>
                    <a:pt x="23" y="162"/>
                  </a:lnTo>
                  <a:cubicBezTo>
                    <a:pt x="21" y="171"/>
                    <a:pt x="18" y="183"/>
                    <a:pt x="18" y="188"/>
                  </a:cubicBezTo>
                  <a:cubicBezTo>
                    <a:pt x="18" y="208"/>
                    <a:pt x="36" y="221"/>
                    <a:pt x="55" y="221"/>
                  </a:cubicBezTo>
                  <a:cubicBezTo>
                    <a:pt x="94" y="221"/>
                    <a:pt x="116" y="172"/>
                    <a:pt x="116" y="168"/>
                  </a:cubicBezTo>
                  <a:cubicBezTo>
                    <a:pt x="116" y="163"/>
                    <a:pt x="112" y="163"/>
                    <a:pt x="111" y="163"/>
                  </a:cubicBezTo>
                  <a:cubicBezTo>
                    <a:pt x="106" y="163"/>
                    <a:pt x="106" y="164"/>
                    <a:pt x="103" y="170"/>
                  </a:cubicBezTo>
                  <a:cubicBezTo>
                    <a:pt x="93" y="192"/>
                    <a:pt x="76" y="211"/>
                    <a:pt x="56" y="211"/>
                  </a:cubicBezTo>
                  <a:cubicBezTo>
                    <a:pt x="49" y="211"/>
                    <a:pt x="44" y="207"/>
                    <a:pt x="44" y="194"/>
                  </a:cubicBezTo>
                  <a:cubicBezTo>
                    <a:pt x="44" y="191"/>
                    <a:pt x="46" y="183"/>
                    <a:pt x="46" y="180"/>
                  </a:cubicBezTo>
                  <a:lnTo>
                    <a:pt x="71" y="8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3" name="Freeform 88 2">
              <a:extLst>
                <a:ext uri="{FF2B5EF4-FFF2-40B4-BE49-F238E27FC236}">
                  <a16:creationId xmlns:a16="http://schemas.microsoft.com/office/drawing/2014/main" id="{B6AAD25A-BF67-4393-BB95-422D6148C747}"/>
                </a:ext>
              </a:extLst>
            </p:cNvPr>
            <p:cNvSpPr>
              <a:spLocks noEditPoints="1"/>
            </p:cNvSpPr>
            <p:nvPr>
              <p:custDataLst>
                <p:tags r:id="rId85"/>
              </p:custDataLst>
            </p:nvPr>
          </p:nvSpPr>
          <p:spPr bwMode="auto">
            <a:xfrm>
              <a:off x="3375025" y="3935413"/>
              <a:ext cx="36513" cy="57150"/>
            </a:xfrm>
            <a:custGeom>
              <a:avLst/>
              <a:gdLst>
                <a:gd name="T0" fmla="*/ 162 w 162"/>
                <a:gd name="T1" fmla="*/ 120 h 238"/>
                <a:gd name="T2" fmla="*/ 142 w 162"/>
                <a:gd name="T3" fmla="*/ 30 h 238"/>
                <a:gd name="T4" fmla="*/ 81 w 162"/>
                <a:gd name="T5" fmla="*/ 0 h 238"/>
                <a:gd name="T6" fmla="*/ 0 w 162"/>
                <a:gd name="T7" fmla="*/ 120 h 238"/>
                <a:gd name="T8" fmla="*/ 81 w 162"/>
                <a:gd name="T9" fmla="*/ 238 h 238"/>
                <a:gd name="T10" fmla="*/ 162 w 162"/>
                <a:gd name="T11" fmla="*/ 120 h 238"/>
                <a:gd name="T12" fmla="*/ 81 w 162"/>
                <a:gd name="T13" fmla="*/ 229 h 238"/>
                <a:gd name="T14" fmla="*/ 37 w 162"/>
                <a:gd name="T15" fmla="*/ 191 h 238"/>
                <a:gd name="T16" fmla="*/ 32 w 162"/>
                <a:gd name="T17" fmla="*/ 116 h 238"/>
                <a:gd name="T18" fmla="*/ 37 w 162"/>
                <a:gd name="T19" fmla="*/ 44 h 238"/>
                <a:gd name="T20" fmla="*/ 81 w 162"/>
                <a:gd name="T21" fmla="*/ 10 h 238"/>
                <a:gd name="T22" fmla="*/ 125 w 162"/>
                <a:gd name="T23" fmla="*/ 41 h 238"/>
                <a:gd name="T24" fmla="*/ 130 w 162"/>
                <a:gd name="T25" fmla="*/ 116 h 238"/>
                <a:gd name="T26" fmla="*/ 126 w 162"/>
                <a:gd name="T27" fmla="*/ 189 h 238"/>
                <a:gd name="T28" fmla="*/ 81 w 162"/>
                <a:gd name="T29" fmla="*/ 229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2" h="238">
                  <a:moveTo>
                    <a:pt x="162" y="120"/>
                  </a:moveTo>
                  <a:cubicBezTo>
                    <a:pt x="162" y="82"/>
                    <a:pt x="158" y="54"/>
                    <a:pt x="142" y="30"/>
                  </a:cubicBezTo>
                  <a:cubicBezTo>
                    <a:pt x="131" y="14"/>
                    <a:pt x="109" y="0"/>
                    <a:pt x="81" y="0"/>
                  </a:cubicBezTo>
                  <a:cubicBezTo>
                    <a:pt x="0" y="0"/>
                    <a:pt x="0" y="95"/>
                    <a:pt x="0" y="120"/>
                  </a:cubicBezTo>
                  <a:cubicBezTo>
                    <a:pt x="0" y="145"/>
                    <a:pt x="0" y="238"/>
                    <a:pt x="81" y="238"/>
                  </a:cubicBezTo>
                  <a:cubicBezTo>
                    <a:pt x="162" y="238"/>
                    <a:pt x="162" y="145"/>
                    <a:pt x="162" y="120"/>
                  </a:cubicBezTo>
                  <a:close/>
                  <a:moveTo>
                    <a:pt x="81" y="229"/>
                  </a:moveTo>
                  <a:cubicBezTo>
                    <a:pt x="65" y="229"/>
                    <a:pt x="44" y="219"/>
                    <a:pt x="37" y="191"/>
                  </a:cubicBezTo>
                  <a:cubicBezTo>
                    <a:pt x="32" y="170"/>
                    <a:pt x="32" y="141"/>
                    <a:pt x="32" y="116"/>
                  </a:cubicBezTo>
                  <a:cubicBezTo>
                    <a:pt x="32" y="90"/>
                    <a:pt x="32" y="64"/>
                    <a:pt x="37" y="44"/>
                  </a:cubicBezTo>
                  <a:cubicBezTo>
                    <a:pt x="45" y="17"/>
                    <a:pt x="67" y="10"/>
                    <a:pt x="81" y="10"/>
                  </a:cubicBezTo>
                  <a:cubicBezTo>
                    <a:pt x="100" y="10"/>
                    <a:pt x="118" y="21"/>
                    <a:pt x="125" y="41"/>
                  </a:cubicBezTo>
                  <a:cubicBezTo>
                    <a:pt x="130" y="60"/>
                    <a:pt x="130" y="85"/>
                    <a:pt x="130" y="116"/>
                  </a:cubicBezTo>
                  <a:cubicBezTo>
                    <a:pt x="130" y="141"/>
                    <a:pt x="130" y="167"/>
                    <a:pt x="126" y="189"/>
                  </a:cubicBezTo>
                  <a:cubicBezTo>
                    <a:pt x="119" y="221"/>
                    <a:pt x="95" y="229"/>
                    <a:pt x="81" y="22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4" name="Freeform 89 2">
              <a:extLst>
                <a:ext uri="{FF2B5EF4-FFF2-40B4-BE49-F238E27FC236}">
                  <a16:creationId xmlns:a16="http://schemas.microsoft.com/office/drawing/2014/main" id="{BF097436-4562-49AF-82C3-9B3983EDCBE9}"/>
                </a:ext>
              </a:extLst>
            </p:cNvPr>
            <p:cNvSpPr>
              <a:spLocks/>
            </p:cNvSpPr>
            <p:nvPr>
              <p:custDataLst>
                <p:tags r:id="rId86"/>
              </p:custDataLst>
            </p:nvPr>
          </p:nvSpPr>
          <p:spPr bwMode="auto">
            <a:xfrm>
              <a:off x="3644900" y="3725863"/>
              <a:ext cx="38100" cy="77788"/>
            </a:xfrm>
            <a:custGeom>
              <a:avLst/>
              <a:gdLst>
                <a:gd name="T0" fmla="*/ 102 w 164"/>
                <a:gd name="T1" fmla="*/ 13 h 332"/>
                <a:gd name="T2" fmla="*/ 90 w 164"/>
                <a:gd name="T3" fmla="*/ 0 h 332"/>
                <a:gd name="T4" fmla="*/ 0 w 164"/>
                <a:gd name="T5" fmla="*/ 32 h 332"/>
                <a:gd name="T6" fmla="*/ 0 w 164"/>
                <a:gd name="T7" fmla="*/ 48 h 332"/>
                <a:gd name="T8" fmla="*/ 65 w 164"/>
                <a:gd name="T9" fmla="*/ 35 h 332"/>
                <a:gd name="T10" fmla="*/ 65 w 164"/>
                <a:gd name="T11" fmla="*/ 293 h 332"/>
                <a:gd name="T12" fmla="*/ 18 w 164"/>
                <a:gd name="T13" fmla="*/ 317 h 332"/>
                <a:gd name="T14" fmla="*/ 3 w 164"/>
                <a:gd name="T15" fmla="*/ 317 h 332"/>
                <a:gd name="T16" fmla="*/ 3 w 164"/>
                <a:gd name="T17" fmla="*/ 332 h 332"/>
                <a:gd name="T18" fmla="*/ 83 w 164"/>
                <a:gd name="T19" fmla="*/ 331 h 332"/>
                <a:gd name="T20" fmla="*/ 164 w 164"/>
                <a:gd name="T21" fmla="*/ 332 h 332"/>
                <a:gd name="T22" fmla="*/ 164 w 164"/>
                <a:gd name="T23" fmla="*/ 317 h 332"/>
                <a:gd name="T24" fmla="*/ 148 w 164"/>
                <a:gd name="T25" fmla="*/ 317 h 332"/>
                <a:gd name="T26" fmla="*/ 102 w 164"/>
                <a:gd name="T27" fmla="*/ 293 h 332"/>
                <a:gd name="T28" fmla="*/ 102 w 164"/>
                <a:gd name="T29" fmla="*/ 13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4" h="332">
                  <a:moveTo>
                    <a:pt x="102" y="13"/>
                  </a:moveTo>
                  <a:cubicBezTo>
                    <a:pt x="102" y="1"/>
                    <a:pt x="102" y="0"/>
                    <a:pt x="90" y="0"/>
                  </a:cubicBezTo>
                  <a:cubicBezTo>
                    <a:pt x="59" y="32"/>
                    <a:pt x="15" y="32"/>
                    <a:pt x="0" y="32"/>
                  </a:cubicBezTo>
                  <a:lnTo>
                    <a:pt x="0" y="48"/>
                  </a:lnTo>
                  <a:cubicBezTo>
                    <a:pt x="10" y="48"/>
                    <a:pt x="39" y="48"/>
                    <a:pt x="65" y="35"/>
                  </a:cubicBezTo>
                  <a:lnTo>
                    <a:pt x="65" y="293"/>
                  </a:lnTo>
                  <a:cubicBezTo>
                    <a:pt x="65" y="311"/>
                    <a:pt x="63" y="317"/>
                    <a:pt x="18" y="317"/>
                  </a:cubicBezTo>
                  <a:lnTo>
                    <a:pt x="3" y="317"/>
                  </a:lnTo>
                  <a:lnTo>
                    <a:pt x="3" y="332"/>
                  </a:lnTo>
                  <a:cubicBezTo>
                    <a:pt x="20" y="331"/>
                    <a:pt x="63" y="331"/>
                    <a:pt x="83" y="331"/>
                  </a:cubicBezTo>
                  <a:cubicBezTo>
                    <a:pt x="103" y="331"/>
                    <a:pt x="147" y="331"/>
                    <a:pt x="164" y="332"/>
                  </a:cubicBezTo>
                  <a:lnTo>
                    <a:pt x="164" y="317"/>
                  </a:lnTo>
                  <a:lnTo>
                    <a:pt x="148" y="317"/>
                  </a:lnTo>
                  <a:cubicBezTo>
                    <a:pt x="103" y="317"/>
                    <a:pt x="102" y="311"/>
                    <a:pt x="102" y="293"/>
                  </a:cubicBezTo>
                  <a:lnTo>
                    <a:pt x="102" y="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5" name="Rectangle 90">
              <a:extLst>
                <a:ext uri="{FF2B5EF4-FFF2-40B4-BE49-F238E27FC236}">
                  <a16:creationId xmlns:a16="http://schemas.microsoft.com/office/drawing/2014/main" id="{9D9E1D1F-1EA2-4B76-9F05-9BE9403F37C3}"/>
                </a:ext>
              </a:extLst>
            </p:cNvPr>
            <p:cNvSpPr>
              <a:spLocks noChangeArrowheads="1"/>
            </p:cNvSpPr>
            <p:nvPr>
              <p:custDataLst>
                <p:tags r:id="rId87"/>
              </p:custDataLst>
            </p:nvPr>
          </p:nvSpPr>
          <p:spPr bwMode="auto">
            <a:xfrm>
              <a:off x="3495675" y="3851275"/>
              <a:ext cx="336550" cy="476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6" name="Freeform 91 2">
              <a:extLst>
                <a:ext uri="{FF2B5EF4-FFF2-40B4-BE49-F238E27FC236}">
                  <a16:creationId xmlns:a16="http://schemas.microsoft.com/office/drawing/2014/main" id="{C0B7C55E-7262-476E-9391-7E6EE4EB00E9}"/>
                </a:ext>
              </a:extLst>
            </p:cNvPr>
            <p:cNvSpPr>
              <a:spLocks/>
            </p:cNvSpPr>
            <p:nvPr>
              <p:custDataLst>
                <p:tags r:id="rId88"/>
              </p:custDataLst>
            </p:nvPr>
          </p:nvSpPr>
          <p:spPr bwMode="auto">
            <a:xfrm>
              <a:off x="3505200" y="3875088"/>
              <a:ext cx="90488" cy="117475"/>
            </a:xfrm>
            <a:custGeom>
              <a:avLst/>
              <a:gdLst>
                <a:gd name="T0" fmla="*/ 158 w 389"/>
                <a:gd name="T1" fmla="*/ 447 h 499"/>
                <a:gd name="T2" fmla="*/ 70 w 389"/>
                <a:gd name="T3" fmla="*/ 253 h 499"/>
                <a:gd name="T4" fmla="*/ 63 w 389"/>
                <a:gd name="T5" fmla="*/ 245 h 499"/>
                <a:gd name="T6" fmla="*/ 54 w 389"/>
                <a:gd name="T7" fmla="*/ 249 h 499"/>
                <a:gd name="T8" fmla="*/ 7 w 389"/>
                <a:gd name="T9" fmla="*/ 285 h 499"/>
                <a:gd name="T10" fmla="*/ 0 w 389"/>
                <a:gd name="T11" fmla="*/ 293 h 499"/>
                <a:gd name="T12" fmla="*/ 5 w 389"/>
                <a:gd name="T13" fmla="*/ 298 h 499"/>
                <a:gd name="T14" fmla="*/ 22 w 389"/>
                <a:gd name="T15" fmla="*/ 287 h 499"/>
                <a:gd name="T16" fmla="*/ 38 w 389"/>
                <a:gd name="T17" fmla="*/ 275 h 499"/>
                <a:gd name="T18" fmla="*/ 136 w 389"/>
                <a:gd name="T19" fmla="*/ 491 h 499"/>
                <a:gd name="T20" fmla="*/ 147 w 389"/>
                <a:gd name="T21" fmla="*/ 499 h 499"/>
                <a:gd name="T22" fmla="*/ 159 w 389"/>
                <a:gd name="T23" fmla="*/ 489 h 499"/>
                <a:gd name="T24" fmla="*/ 386 w 389"/>
                <a:gd name="T25" fmla="*/ 20 h 499"/>
                <a:gd name="T26" fmla="*/ 389 w 389"/>
                <a:gd name="T27" fmla="*/ 10 h 499"/>
                <a:gd name="T28" fmla="*/ 379 w 389"/>
                <a:gd name="T29" fmla="*/ 0 h 499"/>
                <a:gd name="T30" fmla="*/ 368 w 389"/>
                <a:gd name="T31" fmla="*/ 11 h 499"/>
                <a:gd name="T32" fmla="*/ 158 w 389"/>
                <a:gd name="T33" fmla="*/ 447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9" h="499">
                  <a:moveTo>
                    <a:pt x="158" y="447"/>
                  </a:moveTo>
                  <a:lnTo>
                    <a:pt x="70" y="253"/>
                  </a:lnTo>
                  <a:cubicBezTo>
                    <a:pt x="67" y="245"/>
                    <a:pt x="64" y="245"/>
                    <a:pt x="63" y="245"/>
                  </a:cubicBezTo>
                  <a:cubicBezTo>
                    <a:pt x="62" y="245"/>
                    <a:pt x="60" y="245"/>
                    <a:pt x="54" y="249"/>
                  </a:cubicBezTo>
                  <a:lnTo>
                    <a:pt x="7" y="285"/>
                  </a:lnTo>
                  <a:cubicBezTo>
                    <a:pt x="0" y="290"/>
                    <a:pt x="0" y="291"/>
                    <a:pt x="0" y="293"/>
                  </a:cubicBezTo>
                  <a:cubicBezTo>
                    <a:pt x="0" y="295"/>
                    <a:pt x="2" y="298"/>
                    <a:pt x="5" y="298"/>
                  </a:cubicBezTo>
                  <a:cubicBezTo>
                    <a:pt x="8" y="298"/>
                    <a:pt x="17" y="291"/>
                    <a:pt x="22" y="287"/>
                  </a:cubicBezTo>
                  <a:cubicBezTo>
                    <a:pt x="25" y="285"/>
                    <a:pt x="33" y="279"/>
                    <a:pt x="38" y="275"/>
                  </a:cubicBezTo>
                  <a:lnTo>
                    <a:pt x="136" y="491"/>
                  </a:lnTo>
                  <a:cubicBezTo>
                    <a:pt x="140" y="499"/>
                    <a:pt x="142" y="499"/>
                    <a:pt x="147" y="499"/>
                  </a:cubicBezTo>
                  <a:cubicBezTo>
                    <a:pt x="154" y="499"/>
                    <a:pt x="156" y="496"/>
                    <a:pt x="159" y="489"/>
                  </a:cubicBezTo>
                  <a:lnTo>
                    <a:pt x="386" y="20"/>
                  </a:lnTo>
                  <a:cubicBezTo>
                    <a:pt x="389" y="13"/>
                    <a:pt x="389" y="11"/>
                    <a:pt x="389" y="10"/>
                  </a:cubicBezTo>
                  <a:cubicBezTo>
                    <a:pt x="389" y="5"/>
                    <a:pt x="385" y="0"/>
                    <a:pt x="379" y="0"/>
                  </a:cubicBezTo>
                  <a:cubicBezTo>
                    <a:pt x="375" y="0"/>
                    <a:pt x="372" y="3"/>
                    <a:pt x="368" y="11"/>
                  </a:cubicBezTo>
                  <a:lnTo>
                    <a:pt x="158" y="44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7" name="Rectangle 92">
              <a:extLst>
                <a:ext uri="{FF2B5EF4-FFF2-40B4-BE49-F238E27FC236}">
                  <a16:creationId xmlns:a16="http://schemas.microsoft.com/office/drawing/2014/main" id="{F771D269-57CF-4218-A19D-525DB5467B0E}"/>
                </a:ext>
              </a:extLst>
            </p:cNvPr>
            <p:cNvSpPr>
              <a:spLocks noChangeArrowheads="1"/>
            </p:cNvSpPr>
            <p:nvPr>
              <p:custDataLst>
                <p:tags r:id="rId89"/>
              </p:custDataLst>
            </p:nvPr>
          </p:nvSpPr>
          <p:spPr bwMode="auto">
            <a:xfrm>
              <a:off x="3592512" y="3875088"/>
              <a:ext cx="239713" cy="476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" name="Freeform 93 2">
              <a:extLst>
                <a:ext uri="{FF2B5EF4-FFF2-40B4-BE49-F238E27FC236}">
                  <a16:creationId xmlns:a16="http://schemas.microsoft.com/office/drawing/2014/main" id="{1ED3A595-F793-4909-9E16-5D9BA3F09DAF}"/>
                </a:ext>
              </a:extLst>
            </p:cNvPr>
            <p:cNvSpPr>
              <a:spLocks/>
            </p:cNvSpPr>
            <p:nvPr>
              <p:custDataLst>
                <p:tags r:id="rId90"/>
              </p:custDataLst>
            </p:nvPr>
          </p:nvSpPr>
          <p:spPr bwMode="auto">
            <a:xfrm>
              <a:off x="3595687" y="3897313"/>
              <a:ext cx="34925" cy="74613"/>
            </a:xfrm>
            <a:custGeom>
              <a:avLst/>
              <a:gdLst>
                <a:gd name="T0" fmla="*/ 91 w 153"/>
                <a:gd name="T1" fmla="*/ 113 h 318"/>
                <a:gd name="T2" fmla="*/ 138 w 153"/>
                <a:gd name="T3" fmla="*/ 113 h 318"/>
                <a:gd name="T4" fmla="*/ 153 w 153"/>
                <a:gd name="T5" fmla="*/ 103 h 318"/>
                <a:gd name="T6" fmla="*/ 139 w 153"/>
                <a:gd name="T7" fmla="*/ 98 h 318"/>
                <a:gd name="T8" fmla="*/ 95 w 153"/>
                <a:gd name="T9" fmla="*/ 98 h 318"/>
                <a:gd name="T10" fmla="*/ 115 w 153"/>
                <a:gd name="T11" fmla="*/ 14 h 318"/>
                <a:gd name="T12" fmla="*/ 101 w 153"/>
                <a:gd name="T13" fmla="*/ 0 h 318"/>
                <a:gd name="T14" fmla="*/ 81 w 153"/>
                <a:gd name="T15" fmla="*/ 18 h 318"/>
                <a:gd name="T16" fmla="*/ 61 w 153"/>
                <a:gd name="T17" fmla="*/ 98 h 318"/>
                <a:gd name="T18" fmla="*/ 15 w 153"/>
                <a:gd name="T19" fmla="*/ 98 h 318"/>
                <a:gd name="T20" fmla="*/ 0 w 153"/>
                <a:gd name="T21" fmla="*/ 107 h 318"/>
                <a:gd name="T22" fmla="*/ 14 w 153"/>
                <a:gd name="T23" fmla="*/ 113 h 318"/>
                <a:gd name="T24" fmla="*/ 57 w 153"/>
                <a:gd name="T25" fmla="*/ 113 h 318"/>
                <a:gd name="T26" fmla="*/ 20 w 153"/>
                <a:gd name="T27" fmla="*/ 272 h 318"/>
                <a:gd name="T28" fmla="*/ 65 w 153"/>
                <a:gd name="T29" fmla="*/ 318 h 318"/>
                <a:gd name="T30" fmla="*/ 145 w 153"/>
                <a:gd name="T31" fmla="*/ 241 h 318"/>
                <a:gd name="T32" fmla="*/ 139 w 153"/>
                <a:gd name="T33" fmla="*/ 236 h 318"/>
                <a:gd name="T34" fmla="*/ 131 w 153"/>
                <a:gd name="T35" fmla="*/ 243 h 318"/>
                <a:gd name="T36" fmla="*/ 66 w 153"/>
                <a:gd name="T37" fmla="*/ 307 h 318"/>
                <a:gd name="T38" fmla="*/ 51 w 153"/>
                <a:gd name="T39" fmla="*/ 284 h 318"/>
                <a:gd name="T40" fmla="*/ 54 w 153"/>
                <a:gd name="T41" fmla="*/ 260 h 318"/>
                <a:gd name="T42" fmla="*/ 91 w 153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8">
                  <a:moveTo>
                    <a:pt x="91" y="113"/>
                  </a:moveTo>
                  <a:lnTo>
                    <a:pt x="138" y="113"/>
                  </a:lnTo>
                  <a:cubicBezTo>
                    <a:pt x="148" y="113"/>
                    <a:pt x="153" y="113"/>
                    <a:pt x="153" y="103"/>
                  </a:cubicBezTo>
                  <a:cubicBezTo>
                    <a:pt x="153" y="98"/>
                    <a:pt x="148" y="98"/>
                    <a:pt x="139" y="98"/>
                  </a:cubicBezTo>
                  <a:lnTo>
                    <a:pt x="95" y="98"/>
                  </a:lnTo>
                  <a:cubicBezTo>
                    <a:pt x="113" y="27"/>
                    <a:pt x="115" y="17"/>
                    <a:pt x="115" y="14"/>
                  </a:cubicBezTo>
                  <a:cubicBezTo>
                    <a:pt x="115" y="5"/>
                    <a:pt x="109" y="0"/>
                    <a:pt x="101" y="0"/>
                  </a:cubicBezTo>
                  <a:cubicBezTo>
                    <a:pt x="99" y="0"/>
                    <a:pt x="85" y="1"/>
                    <a:pt x="81" y="18"/>
                  </a:cubicBezTo>
                  <a:lnTo>
                    <a:pt x="61" y="98"/>
                  </a:lnTo>
                  <a:lnTo>
                    <a:pt x="15" y="98"/>
                  </a:lnTo>
                  <a:cubicBezTo>
                    <a:pt x="5" y="98"/>
                    <a:pt x="0" y="98"/>
                    <a:pt x="0" y="107"/>
                  </a:cubicBezTo>
                  <a:cubicBezTo>
                    <a:pt x="0" y="113"/>
                    <a:pt x="4" y="113"/>
                    <a:pt x="14" y="113"/>
                  </a:cubicBezTo>
                  <a:lnTo>
                    <a:pt x="57" y="113"/>
                  </a:lnTo>
                  <a:cubicBezTo>
                    <a:pt x="22" y="255"/>
                    <a:pt x="20" y="263"/>
                    <a:pt x="20" y="272"/>
                  </a:cubicBezTo>
                  <a:cubicBezTo>
                    <a:pt x="20" y="299"/>
                    <a:pt x="39" y="318"/>
                    <a:pt x="65" y="318"/>
                  </a:cubicBezTo>
                  <a:cubicBezTo>
                    <a:pt x="116" y="318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4" y="236"/>
                    <a:pt x="134" y="238"/>
                    <a:pt x="131" y="243"/>
                  </a:cubicBezTo>
                  <a:cubicBezTo>
                    <a:pt x="110" y="295"/>
                    <a:pt x="83" y="307"/>
                    <a:pt x="66" y="307"/>
                  </a:cubicBezTo>
                  <a:cubicBezTo>
                    <a:pt x="56" y="307"/>
                    <a:pt x="51" y="300"/>
                    <a:pt x="51" y="284"/>
                  </a:cubicBezTo>
                  <a:cubicBezTo>
                    <a:pt x="51" y="272"/>
                    <a:pt x="52" y="269"/>
                    <a:pt x="54" y="260"/>
                  </a:cubicBezTo>
                  <a:lnTo>
                    <a:pt x="91" y="1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9" name="Freeform 94 2">
              <a:extLst>
                <a:ext uri="{FF2B5EF4-FFF2-40B4-BE49-F238E27FC236}">
                  <a16:creationId xmlns:a16="http://schemas.microsoft.com/office/drawing/2014/main" id="{A335B35A-A4A9-4F75-928C-6FFB2E3DE722}"/>
                </a:ext>
              </a:extLst>
            </p:cNvPr>
            <p:cNvSpPr>
              <a:spLocks/>
            </p:cNvSpPr>
            <p:nvPr>
              <p:custDataLst>
                <p:tags r:id="rId91"/>
              </p:custDataLst>
            </p:nvPr>
          </p:nvSpPr>
          <p:spPr bwMode="auto">
            <a:xfrm>
              <a:off x="3670300" y="3938588"/>
              <a:ext cx="71438" cy="4763"/>
            </a:xfrm>
            <a:custGeom>
              <a:avLst/>
              <a:gdLst>
                <a:gd name="T0" fmla="*/ 287 w 305"/>
                <a:gd name="T1" fmla="*/ 20 h 20"/>
                <a:gd name="T2" fmla="*/ 305 w 305"/>
                <a:gd name="T3" fmla="*/ 10 h 20"/>
                <a:gd name="T4" fmla="*/ 287 w 305"/>
                <a:gd name="T5" fmla="*/ 0 h 20"/>
                <a:gd name="T6" fmla="*/ 18 w 305"/>
                <a:gd name="T7" fmla="*/ 0 h 20"/>
                <a:gd name="T8" fmla="*/ 0 w 305"/>
                <a:gd name="T9" fmla="*/ 10 h 20"/>
                <a:gd name="T10" fmla="*/ 18 w 305"/>
                <a:gd name="T11" fmla="*/ 20 h 20"/>
                <a:gd name="T12" fmla="*/ 287 w 305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5" h="20">
                  <a:moveTo>
                    <a:pt x="287" y="20"/>
                  </a:moveTo>
                  <a:cubicBezTo>
                    <a:pt x="296" y="20"/>
                    <a:pt x="305" y="20"/>
                    <a:pt x="305" y="10"/>
                  </a:cubicBezTo>
                  <a:cubicBezTo>
                    <a:pt x="305" y="0"/>
                    <a:pt x="296" y="0"/>
                    <a:pt x="287" y="0"/>
                  </a:cubicBezTo>
                  <a:lnTo>
                    <a:pt x="18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8" y="20"/>
                  </a:cubicBezTo>
                  <a:lnTo>
                    <a:pt x="287" y="2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0" name="Freeform 95">
              <a:extLst>
                <a:ext uri="{FF2B5EF4-FFF2-40B4-BE49-F238E27FC236}">
                  <a16:creationId xmlns:a16="http://schemas.microsoft.com/office/drawing/2014/main" id="{B44DA14F-FF7D-43B5-8CD8-FB8E8E8BD340}"/>
                </a:ext>
              </a:extLst>
            </p:cNvPr>
            <p:cNvSpPr>
              <a:spLocks/>
            </p:cNvSpPr>
            <p:nvPr>
              <p:custDataLst>
                <p:tags r:id="rId92"/>
              </p:custDataLst>
            </p:nvPr>
          </p:nvSpPr>
          <p:spPr bwMode="auto">
            <a:xfrm>
              <a:off x="3783012" y="3917950"/>
              <a:ext cx="42863" cy="53975"/>
            </a:xfrm>
            <a:custGeom>
              <a:avLst/>
              <a:gdLst>
                <a:gd name="T0" fmla="*/ 169 w 183"/>
                <a:gd name="T1" fmla="*/ 34 h 226"/>
                <a:gd name="T2" fmla="*/ 145 w 183"/>
                <a:gd name="T3" fmla="*/ 56 h 226"/>
                <a:gd name="T4" fmla="*/ 160 w 183"/>
                <a:gd name="T5" fmla="*/ 71 h 226"/>
                <a:gd name="T6" fmla="*/ 183 w 183"/>
                <a:gd name="T7" fmla="*/ 43 h 226"/>
                <a:gd name="T8" fmla="*/ 124 w 183"/>
                <a:gd name="T9" fmla="*/ 0 h 226"/>
                <a:gd name="T10" fmla="*/ 40 w 183"/>
                <a:gd name="T11" fmla="*/ 73 h 226"/>
                <a:gd name="T12" fmla="*/ 91 w 183"/>
                <a:gd name="T13" fmla="*/ 122 h 226"/>
                <a:gd name="T14" fmla="*/ 143 w 183"/>
                <a:gd name="T15" fmla="*/ 160 h 226"/>
                <a:gd name="T16" fmla="*/ 72 w 183"/>
                <a:gd name="T17" fmla="*/ 215 h 226"/>
                <a:gd name="T18" fmla="*/ 15 w 183"/>
                <a:gd name="T19" fmla="*/ 189 h 226"/>
                <a:gd name="T20" fmla="*/ 46 w 183"/>
                <a:gd name="T21" fmla="*/ 162 h 226"/>
                <a:gd name="T22" fmla="*/ 28 w 183"/>
                <a:gd name="T23" fmla="*/ 145 h 226"/>
                <a:gd name="T24" fmla="*/ 0 w 183"/>
                <a:gd name="T25" fmla="*/ 178 h 226"/>
                <a:gd name="T26" fmla="*/ 71 w 183"/>
                <a:gd name="T27" fmla="*/ 226 h 226"/>
                <a:gd name="T28" fmla="*/ 171 w 183"/>
                <a:gd name="T29" fmla="*/ 143 h 226"/>
                <a:gd name="T30" fmla="*/ 156 w 183"/>
                <a:gd name="T31" fmla="*/ 107 h 226"/>
                <a:gd name="T32" fmla="*/ 106 w 183"/>
                <a:gd name="T33" fmla="*/ 86 h 226"/>
                <a:gd name="T34" fmla="*/ 68 w 183"/>
                <a:gd name="T35" fmla="*/ 56 h 226"/>
                <a:gd name="T36" fmla="*/ 124 w 183"/>
                <a:gd name="T37" fmla="*/ 11 h 226"/>
                <a:gd name="T38" fmla="*/ 169 w 183"/>
                <a:gd name="T39" fmla="*/ 3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3" h="226">
                  <a:moveTo>
                    <a:pt x="169" y="34"/>
                  </a:moveTo>
                  <a:cubicBezTo>
                    <a:pt x="155" y="34"/>
                    <a:pt x="145" y="45"/>
                    <a:pt x="145" y="56"/>
                  </a:cubicBezTo>
                  <a:cubicBezTo>
                    <a:pt x="145" y="63"/>
                    <a:pt x="149" y="71"/>
                    <a:pt x="160" y="71"/>
                  </a:cubicBezTo>
                  <a:cubicBezTo>
                    <a:pt x="171" y="71"/>
                    <a:pt x="183" y="62"/>
                    <a:pt x="183" y="43"/>
                  </a:cubicBezTo>
                  <a:cubicBezTo>
                    <a:pt x="183" y="20"/>
                    <a:pt x="162" y="0"/>
                    <a:pt x="124" y="0"/>
                  </a:cubicBezTo>
                  <a:cubicBezTo>
                    <a:pt x="58" y="0"/>
                    <a:pt x="40" y="51"/>
                    <a:pt x="40" y="73"/>
                  </a:cubicBezTo>
                  <a:cubicBezTo>
                    <a:pt x="40" y="112"/>
                    <a:pt x="77" y="119"/>
                    <a:pt x="91" y="122"/>
                  </a:cubicBezTo>
                  <a:cubicBezTo>
                    <a:pt x="117" y="127"/>
                    <a:pt x="143" y="133"/>
                    <a:pt x="143" y="160"/>
                  </a:cubicBezTo>
                  <a:cubicBezTo>
                    <a:pt x="143" y="173"/>
                    <a:pt x="131" y="215"/>
                    <a:pt x="72" y="215"/>
                  </a:cubicBezTo>
                  <a:cubicBezTo>
                    <a:pt x="65" y="215"/>
                    <a:pt x="26" y="215"/>
                    <a:pt x="15" y="189"/>
                  </a:cubicBezTo>
                  <a:cubicBezTo>
                    <a:pt x="34" y="191"/>
                    <a:pt x="46" y="176"/>
                    <a:pt x="46" y="162"/>
                  </a:cubicBezTo>
                  <a:cubicBezTo>
                    <a:pt x="46" y="151"/>
                    <a:pt x="38" y="145"/>
                    <a:pt x="28" y="145"/>
                  </a:cubicBezTo>
                  <a:cubicBezTo>
                    <a:pt x="15" y="145"/>
                    <a:pt x="0" y="155"/>
                    <a:pt x="0" y="178"/>
                  </a:cubicBezTo>
                  <a:cubicBezTo>
                    <a:pt x="0" y="206"/>
                    <a:pt x="28" y="226"/>
                    <a:pt x="71" y="226"/>
                  </a:cubicBezTo>
                  <a:cubicBezTo>
                    <a:pt x="152" y="226"/>
                    <a:pt x="171" y="166"/>
                    <a:pt x="171" y="143"/>
                  </a:cubicBezTo>
                  <a:cubicBezTo>
                    <a:pt x="171" y="125"/>
                    <a:pt x="162" y="113"/>
                    <a:pt x="156" y="107"/>
                  </a:cubicBezTo>
                  <a:cubicBezTo>
                    <a:pt x="142" y="93"/>
                    <a:pt x="128" y="90"/>
                    <a:pt x="106" y="86"/>
                  </a:cubicBezTo>
                  <a:cubicBezTo>
                    <a:pt x="88" y="82"/>
                    <a:pt x="68" y="78"/>
                    <a:pt x="68" y="56"/>
                  </a:cubicBezTo>
                  <a:cubicBezTo>
                    <a:pt x="68" y="41"/>
                    <a:pt x="80" y="11"/>
                    <a:pt x="124" y="11"/>
                  </a:cubicBezTo>
                  <a:cubicBezTo>
                    <a:pt x="136" y="11"/>
                    <a:pt x="161" y="14"/>
                    <a:pt x="169" y="3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1" name="Freeform 96">
              <a:extLst>
                <a:ext uri="{FF2B5EF4-FFF2-40B4-BE49-F238E27FC236}">
                  <a16:creationId xmlns:a16="http://schemas.microsoft.com/office/drawing/2014/main" id="{B6735129-83BA-4B65-B439-C457CCBCF19A}"/>
                </a:ext>
              </a:extLst>
            </p:cNvPr>
            <p:cNvSpPr>
              <a:spLocks/>
            </p:cNvSpPr>
            <p:nvPr>
              <p:custDataLst>
                <p:tags r:id="rId93"/>
              </p:custDataLst>
            </p:nvPr>
          </p:nvSpPr>
          <p:spPr bwMode="auto">
            <a:xfrm>
              <a:off x="3897312" y="3678238"/>
              <a:ext cx="33338" cy="352425"/>
            </a:xfrm>
            <a:custGeom>
              <a:avLst/>
              <a:gdLst>
                <a:gd name="T0" fmla="*/ 0 w 148"/>
                <a:gd name="T1" fmla="*/ 1495 h 1495"/>
                <a:gd name="T2" fmla="*/ 148 w 148"/>
                <a:gd name="T3" fmla="*/ 1495 h 1495"/>
                <a:gd name="T4" fmla="*/ 148 w 148"/>
                <a:gd name="T5" fmla="*/ 1464 h 1495"/>
                <a:gd name="T6" fmla="*/ 31 w 148"/>
                <a:gd name="T7" fmla="*/ 1464 h 1495"/>
                <a:gd name="T8" fmla="*/ 31 w 148"/>
                <a:gd name="T9" fmla="*/ 30 h 1495"/>
                <a:gd name="T10" fmla="*/ 148 w 148"/>
                <a:gd name="T11" fmla="*/ 30 h 1495"/>
                <a:gd name="T12" fmla="*/ 148 w 148"/>
                <a:gd name="T13" fmla="*/ 0 h 1495"/>
                <a:gd name="T14" fmla="*/ 0 w 148"/>
                <a:gd name="T15" fmla="*/ 0 h 1495"/>
                <a:gd name="T16" fmla="*/ 0 w 148"/>
                <a:gd name="T17" fmla="*/ 1495 h 1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1495">
                  <a:moveTo>
                    <a:pt x="0" y="1495"/>
                  </a:moveTo>
                  <a:lnTo>
                    <a:pt x="148" y="1495"/>
                  </a:lnTo>
                  <a:lnTo>
                    <a:pt x="148" y="1464"/>
                  </a:lnTo>
                  <a:lnTo>
                    <a:pt x="31" y="1464"/>
                  </a:lnTo>
                  <a:lnTo>
                    <a:pt x="31" y="30"/>
                  </a:lnTo>
                  <a:lnTo>
                    <a:pt x="148" y="30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49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2" name="Freeform 97">
              <a:extLst>
                <a:ext uri="{FF2B5EF4-FFF2-40B4-BE49-F238E27FC236}">
                  <a16:creationId xmlns:a16="http://schemas.microsoft.com/office/drawing/2014/main" id="{27B99E11-7860-48A5-8C98-753E7CEB33CE}"/>
                </a:ext>
              </a:extLst>
            </p:cNvPr>
            <p:cNvSpPr>
              <a:spLocks/>
            </p:cNvSpPr>
            <p:nvPr>
              <p:custDataLst>
                <p:tags r:id="rId94"/>
              </p:custDataLst>
            </p:nvPr>
          </p:nvSpPr>
          <p:spPr bwMode="auto">
            <a:xfrm>
              <a:off x="3962400" y="3803650"/>
              <a:ext cx="12700" cy="12700"/>
            </a:xfrm>
            <a:custGeom>
              <a:avLst/>
              <a:gdLst>
                <a:gd name="T0" fmla="*/ 53 w 53"/>
                <a:gd name="T1" fmla="*/ 26 h 53"/>
                <a:gd name="T2" fmla="*/ 27 w 53"/>
                <a:gd name="T3" fmla="*/ 0 h 53"/>
                <a:gd name="T4" fmla="*/ 0 w 53"/>
                <a:gd name="T5" fmla="*/ 26 h 53"/>
                <a:gd name="T6" fmla="*/ 26 w 53"/>
                <a:gd name="T7" fmla="*/ 53 h 53"/>
                <a:gd name="T8" fmla="*/ 53 w 53"/>
                <a:gd name="T9" fmla="*/ 2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53">
                  <a:moveTo>
                    <a:pt x="53" y="26"/>
                  </a:moveTo>
                  <a:cubicBezTo>
                    <a:pt x="53" y="13"/>
                    <a:pt x="42" y="0"/>
                    <a:pt x="27" y="0"/>
                  </a:cubicBezTo>
                  <a:cubicBezTo>
                    <a:pt x="10" y="0"/>
                    <a:pt x="0" y="14"/>
                    <a:pt x="0" y="26"/>
                  </a:cubicBezTo>
                  <a:cubicBezTo>
                    <a:pt x="0" y="40"/>
                    <a:pt x="11" y="53"/>
                    <a:pt x="26" y="53"/>
                  </a:cubicBezTo>
                  <a:cubicBezTo>
                    <a:pt x="43" y="53"/>
                    <a:pt x="53" y="39"/>
                    <a:pt x="53" y="26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" name="Freeform 98">
              <a:extLst>
                <a:ext uri="{FF2B5EF4-FFF2-40B4-BE49-F238E27FC236}">
                  <a16:creationId xmlns:a16="http://schemas.microsoft.com/office/drawing/2014/main" id="{FB36F1FC-1F44-47E5-BE32-A58B10D72FB3}"/>
                </a:ext>
              </a:extLst>
            </p:cNvPr>
            <p:cNvSpPr>
              <a:spLocks/>
            </p:cNvSpPr>
            <p:nvPr>
              <p:custDataLst>
                <p:tags r:id="rId95"/>
              </p:custDataLst>
            </p:nvPr>
          </p:nvSpPr>
          <p:spPr bwMode="auto">
            <a:xfrm>
              <a:off x="3935412" y="3832225"/>
              <a:ext cx="65088" cy="52388"/>
            </a:xfrm>
            <a:custGeom>
              <a:avLst/>
              <a:gdLst>
                <a:gd name="T0" fmla="*/ 239 w 276"/>
                <a:gd name="T1" fmla="*/ 34 h 223"/>
                <a:gd name="T2" fmla="*/ 276 w 276"/>
                <a:gd name="T3" fmla="*/ 23 h 223"/>
                <a:gd name="T4" fmla="*/ 276 w 276"/>
                <a:gd name="T5" fmla="*/ 0 h 223"/>
                <a:gd name="T6" fmla="*/ 236 w 276"/>
                <a:gd name="T7" fmla="*/ 1 h 223"/>
                <a:gd name="T8" fmla="*/ 191 w 276"/>
                <a:gd name="T9" fmla="*/ 0 h 223"/>
                <a:gd name="T10" fmla="*/ 191 w 276"/>
                <a:gd name="T11" fmla="*/ 23 h 223"/>
                <a:gd name="T12" fmla="*/ 215 w 276"/>
                <a:gd name="T13" fmla="*/ 29 h 223"/>
                <a:gd name="T14" fmla="*/ 213 w 276"/>
                <a:gd name="T15" fmla="*/ 35 h 223"/>
                <a:gd name="T16" fmla="*/ 155 w 276"/>
                <a:gd name="T17" fmla="*/ 159 h 223"/>
                <a:gd name="T18" fmla="*/ 91 w 276"/>
                <a:gd name="T19" fmla="*/ 23 h 223"/>
                <a:gd name="T20" fmla="*/ 118 w 276"/>
                <a:gd name="T21" fmla="*/ 23 h 223"/>
                <a:gd name="T22" fmla="*/ 118 w 276"/>
                <a:gd name="T23" fmla="*/ 0 h 223"/>
                <a:gd name="T24" fmla="*/ 56 w 276"/>
                <a:gd name="T25" fmla="*/ 1 h 223"/>
                <a:gd name="T26" fmla="*/ 0 w 276"/>
                <a:gd name="T27" fmla="*/ 0 h 223"/>
                <a:gd name="T28" fmla="*/ 0 w 276"/>
                <a:gd name="T29" fmla="*/ 23 h 223"/>
                <a:gd name="T30" fmla="*/ 32 w 276"/>
                <a:gd name="T31" fmla="*/ 23 h 223"/>
                <a:gd name="T32" fmla="*/ 119 w 276"/>
                <a:gd name="T33" fmla="*/ 211 h 223"/>
                <a:gd name="T34" fmla="*/ 138 w 276"/>
                <a:gd name="T35" fmla="*/ 223 h 223"/>
                <a:gd name="T36" fmla="*/ 156 w 276"/>
                <a:gd name="T37" fmla="*/ 211 h 223"/>
                <a:gd name="T38" fmla="*/ 239 w 276"/>
                <a:gd name="T39" fmla="*/ 34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6" h="223">
                  <a:moveTo>
                    <a:pt x="239" y="34"/>
                  </a:moveTo>
                  <a:cubicBezTo>
                    <a:pt x="242" y="27"/>
                    <a:pt x="244" y="23"/>
                    <a:pt x="276" y="23"/>
                  </a:cubicBezTo>
                  <a:lnTo>
                    <a:pt x="276" y="0"/>
                  </a:lnTo>
                  <a:cubicBezTo>
                    <a:pt x="263" y="1"/>
                    <a:pt x="249" y="1"/>
                    <a:pt x="236" y="1"/>
                  </a:cubicBezTo>
                  <a:cubicBezTo>
                    <a:pt x="224" y="1"/>
                    <a:pt x="202" y="0"/>
                    <a:pt x="191" y="0"/>
                  </a:cubicBezTo>
                  <a:lnTo>
                    <a:pt x="191" y="23"/>
                  </a:lnTo>
                  <a:cubicBezTo>
                    <a:pt x="201" y="23"/>
                    <a:pt x="215" y="25"/>
                    <a:pt x="215" y="29"/>
                  </a:cubicBezTo>
                  <a:cubicBezTo>
                    <a:pt x="215" y="29"/>
                    <a:pt x="215" y="30"/>
                    <a:pt x="213" y="35"/>
                  </a:cubicBezTo>
                  <a:lnTo>
                    <a:pt x="155" y="159"/>
                  </a:lnTo>
                  <a:lnTo>
                    <a:pt x="91" y="23"/>
                  </a:lnTo>
                  <a:lnTo>
                    <a:pt x="118" y="23"/>
                  </a:lnTo>
                  <a:lnTo>
                    <a:pt x="118" y="0"/>
                  </a:lnTo>
                  <a:cubicBezTo>
                    <a:pt x="102" y="1"/>
                    <a:pt x="57" y="1"/>
                    <a:pt x="56" y="1"/>
                  </a:cubicBezTo>
                  <a:cubicBezTo>
                    <a:pt x="42" y="1"/>
                    <a:pt x="20" y="0"/>
                    <a:pt x="0" y="0"/>
                  </a:cubicBezTo>
                  <a:lnTo>
                    <a:pt x="0" y="23"/>
                  </a:lnTo>
                  <a:lnTo>
                    <a:pt x="32" y="23"/>
                  </a:lnTo>
                  <a:lnTo>
                    <a:pt x="119" y="211"/>
                  </a:lnTo>
                  <a:cubicBezTo>
                    <a:pt x="125" y="223"/>
                    <a:pt x="131" y="223"/>
                    <a:pt x="138" y="223"/>
                  </a:cubicBezTo>
                  <a:cubicBezTo>
                    <a:pt x="146" y="223"/>
                    <a:pt x="151" y="222"/>
                    <a:pt x="156" y="211"/>
                  </a:cubicBezTo>
                  <a:lnTo>
                    <a:pt x="239" y="3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4" name="Freeform 99">
              <a:extLst>
                <a:ext uri="{FF2B5EF4-FFF2-40B4-BE49-F238E27FC236}">
                  <a16:creationId xmlns:a16="http://schemas.microsoft.com/office/drawing/2014/main" id="{42F913E5-A31A-439E-B29D-95C93376D93A}"/>
                </a:ext>
              </a:extLst>
            </p:cNvPr>
            <p:cNvSpPr>
              <a:spLocks/>
            </p:cNvSpPr>
            <p:nvPr>
              <p:custDataLst>
                <p:tags r:id="rId96"/>
              </p:custDataLst>
            </p:nvPr>
          </p:nvSpPr>
          <p:spPr bwMode="auto">
            <a:xfrm>
              <a:off x="4016375" y="3795713"/>
              <a:ext cx="26988" cy="117475"/>
            </a:xfrm>
            <a:custGeom>
              <a:avLst/>
              <a:gdLst>
                <a:gd name="T0" fmla="*/ 116 w 116"/>
                <a:gd name="T1" fmla="*/ 494 h 499"/>
                <a:gd name="T2" fmla="*/ 108 w 116"/>
                <a:gd name="T3" fmla="*/ 483 h 499"/>
                <a:gd name="T4" fmla="*/ 29 w 116"/>
                <a:gd name="T5" fmla="*/ 250 h 499"/>
                <a:gd name="T6" fmla="*/ 110 w 116"/>
                <a:gd name="T7" fmla="*/ 14 h 499"/>
                <a:gd name="T8" fmla="*/ 116 w 116"/>
                <a:gd name="T9" fmla="*/ 5 h 499"/>
                <a:gd name="T10" fmla="*/ 111 w 116"/>
                <a:gd name="T11" fmla="*/ 0 h 499"/>
                <a:gd name="T12" fmla="*/ 32 w 116"/>
                <a:gd name="T13" fmla="*/ 98 h 499"/>
                <a:gd name="T14" fmla="*/ 0 w 116"/>
                <a:gd name="T15" fmla="*/ 250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3"/>
                    <a:pt x="116" y="492"/>
                    <a:pt x="108" y="483"/>
                  </a:cubicBezTo>
                  <a:cubicBezTo>
                    <a:pt x="45" y="420"/>
                    <a:pt x="29" y="326"/>
                    <a:pt x="29" y="250"/>
                  </a:cubicBezTo>
                  <a:cubicBezTo>
                    <a:pt x="29" y="163"/>
                    <a:pt x="48" y="76"/>
                    <a:pt x="110" y="14"/>
                  </a:cubicBezTo>
                  <a:cubicBezTo>
                    <a:pt x="116" y="8"/>
                    <a:pt x="116" y="7"/>
                    <a:pt x="116" y="5"/>
                  </a:cubicBezTo>
                  <a:cubicBezTo>
                    <a:pt x="116" y="2"/>
                    <a:pt x="114" y="0"/>
                    <a:pt x="111" y="0"/>
                  </a:cubicBezTo>
                  <a:cubicBezTo>
                    <a:pt x="106" y="0"/>
                    <a:pt x="61" y="34"/>
                    <a:pt x="32" y="98"/>
                  </a:cubicBezTo>
                  <a:cubicBezTo>
                    <a:pt x="6" y="152"/>
                    <a:pt x="0" y="208"/>
                    <a:pt x="0" y="250"/>
                  </a:cubicBezTo>
                  <a:cubicBezTo>
                    <a:pt x="0" y="289"/>
                    <a:pt x="6" y="349"/>
                    <a:pt x="33" y="405"/>
                  </a:cubicBezTo>
                  <a:cubicBezTo>
                    <a:pt x="63" y="467"/>
                    <a:pt x="106" y="499"/>
                    <a:pt x="111" y="499"/>
                  </a:cubicBezTo>
                  <a:cubicBezTo>
                    <a:pt x="114" y="499"/>
                    <a:pt x="116" y="497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5" name="Freeform 100">
              <a:extLst>
                <a:ext uri="{FF2B5EF4-FFF2-40B4-BE49-F238E27FC236}">
                  <a16:creationId xmlns:a16="http://schemas.microsoft.com/office/drawing/2014/main" id="{3326E101-5F18-4EA2-BEFF-8D03BF1A79D6}"/>
                </a:ext>
              </a:extLst>
            </p:cNvPr>
            <p:cNvSpPr>
              <a:spLocks/>
            </p:cNvSpPr>
            <p:nvPr>
              <p:custDataLst>
                <p:tags r:id="rId97"/>
              </p:custDataLst>
            </p:nvPr>
          </p:nvSpPr>
          <p:spPr bwMode="auto">
            <a:xfrm>
              <a:off x="4056062" y="3832225"/>
              <a:ext cx="42863" cy="52388"/>
            </a:xfrm>
            <a:custGeom>
              <a:avLst/>
              <a:gdLst>
                <a:gd name="T0" fmla="*/ 169 w 183"/>
                <a:gd name="T1" fmla="*/ 34 h 226"/>
                <a:gd name="T2" fmla="*/ 145 w 183"/>
                <a:gd name="T3" fmla="*/ 56 h 226"/>
                <a:gd name="T4" fmla="*/ 160 w 183"/>
                <a:gd name="T5" fmla="*/ 71 h 226"/>
                <a:gd name="T6" fmla="*/ 183 w 183"/>
                <a:gd name="T7" fmla="*/ 43 h 226"/>
                <a:gd name="T8" fmla="*/ 124 w 183"/>
                <a:gd name="T9" fmla="*/ 0 h 226"/>
                <a:gd name="T10" fmla="*/ 40 w 183"/>
                <a:gd name="T11" fmla="*/ 73 h 226"/>
                <a:gd name="T12" fmla="*/ 91 w 183"/>
                <a:gd name="T13" fmla="*/ 122 h 226"/>
                <a:gd name="T14" fmla="*/ 143 w 183"/>
                <a:gd name="T15" fmla="*/ 160 h 226"/>
                <a:gd name="T16" fmla="*/ 72 w 183"/>
                <a:gd name="T17" fmla="*/ 215 h 226"/>
                <a:gd name="T18" fmla="*/ 15 w 183"/>
                <a:gd name="T19" fmla="*/ 188 h 226"/>
                <a:gd name="T20" fmla="*/ 46 w 183"/>
                <a:gd name="T21" fmla="*/ 162 h 226"/>
                <a:gd name="T22" fmla="*/ 28 w 183"/>
                <a:gd name="T23" fmla="*/ 145 h 226"/>
                <a:gd name="T24" fmla="*/ 0 w 183"/>
                <a:gd name="T25" fmla="*/ 177 h 226"/>
                <a:gd name="T26" fmla="*/ 71 w 183"/>
                <a:gd name="T27" fmla="*/ 226 h 226"/>
                <a:gd name="T28" fmla="*/ 171 w 183"/>
                <a:gd name="T29" fmla="*/ 143 h 226"/>
                <a:gd name="T30" fmla="*/ 156 w 183"/>
                <a:gd name="T31" fmla="*/ 107 h 226"/>
                <a:gd name="T32" fmla="*/ 106 w 183"/>
                <a:gd name="T33" fmla="*/ 86 h 226"/>
                <a:gd name="T34" fmla="*/ 68 w 183"/>
                <a:gd name="T35" fmla="*/ 56 h 226"/>
                <a:gd name="T36" fmla="*/ 124 w 183"/>
                <a:gd name="T37" fmla="*/ 11 h 226"/>
                <a:gd name="T38" fmla="*/ 169 w 183"/>
                <a:gd name="T39" fmla="*/ 3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3" h="226">
                  <a:moveTo>
                    <a:pt x="169" y="34"/>
                  </a:moveTo>
                  <a:cubicBezTo>
                    <a:pt x="155" y="34"/>
                    <a:pt x="145" y="45"/>
                    <a:pt x="145" y="56"/>
                  </a:cubicBezTo>
                  <a:cubicBezTo>
                    <a:pt x="145" y="63"/>
                    <a:pt x="149" y="71"/>
                    <a:pt x="160" y="71"/>
                  </a:cubicBezTo>
                  <a:cubicBezTo>
                    <a:pt x="171" y="71"/>
                    <a:pt x="183" y="62"/>
                    <a:pt x="183" y="43"/>
                  </a:cubicBezTo>
                  <a:cubicBezTo>
                    <a:pt x="183" y="20"/>
                    <a:pt x="162" y="0"/>
                    <a:pt x="124" y="0"/>
                  </a:cubicBezTo>
                  <a:cubicBezTo>
                    <a:pt x="58" y="0"/>
                    <a:pt x="40" y="51"/>
                    <a:pt x="40" y="73"/>
                  </a:cubicBezTo>
                  <a:cubicBezTo>
                    <a:pt x="40" y="112"/>
                    <a:pt x="76" y="119"/>
                    <a:pt x="91" y="122"/>
                  </a:cubicBezTo>
                  <a:cubicBezTo>
                    <a:pt x="117" y="127"/>
                    <a:pt x="143" y="133"/>
                    <a:pt x="143" y="160"/>
                  </a:cubicBezTo>
                  <a:cubicBezTo>
                    <a:pt x="143" y="173"/>
                    <a:pt x="131" y="215"/>
                    <a:pt x="72" y="215"/>
                  </a:cubicBezTo>
                  <a:cubicBezTo>
                    <a:pt x="65" y="215"/>
                    <a:pt x="26" y="215"/>
                    <a:pt x="15" y="188"/>
                  </a:cubicBezTo>
                  <a:cubicBezTo>
                    <a:pt x="34" y="191"/>
                    <a:pt x="46" y="176"/>
                    <a:pt x="46" y="162"/>
                  </a:cubicBezTo>
                  <a:cubicBezTo>
                    <a:pt x="46" y="151"/>
                    <a:pt x="38" y="145"/>
                    <a:pt x="28" y="145"/>
                  </a:cubicBezTo>
                  <a:cubicBezTo>
                    <a:pt x="15" y="145"/>
                    <a:pt x="0" y="155"/>
                    <a:pt x="0" y="177"/>
                  </a:cubicBezTo>
                  <a:cubicBezTo>
                    <a:pt x="0" y="206"/>
                    <a:pt x="28" y="226"/>
                    <a:pt x="71" y="226"/>
                  </a:cubicBezTo>
                  <a:cubicBezTo>
                    <a:pt x="152" y="226"/>
                    <a:pt x="171" y="165"/>
                    <a:pt x="171" y="143"/>
                  </a:cubicBezTo>
                  <a:cubicBezTo>
                    <a:pt x="171" y="125"/>
                    <a:pt x="162" y="113"/>
                    <a:pt x="156" y="107"/>
                  </a:cubicBezTo>
                  <a:cubicBezTo>
                    <a:pt x="142" y="93"/>
                    <a:pt x="128" y="90"/>
                    <a:pt x="106" y="86"/>
                  </a:cubicBezTo>
                  <a:cubicBezTo>
                    <a:pt x="88" y="82"/>
                    <a:pt x="68" y="78"/>
                    <a:pt x="68" y="56"/>
                  </a:cubicBezTo>
                  <a:cubicBezTo>
                    <a:pt x="68" y="41"/>
                    <a:pt x="80" y="11"/>
                    <a:pt x="124" y="11"/>
                  </a:cubicBezTo>
                  <a:cubicBezTo>
                    <a:pt x="136" y="11"/>
                    <a:pt x="161" y="14"/>
                    <a:pt x="169" y="3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6" name="Freeform 101 2">
              <a:extLst>
                <a:ext uri="{FF2B5EF4-FFF2-40B4-BE49-F238E27FC236}">
                  <a16:creationId xmlns:a16="http://schemas.microsoft.com/office/drawing/2014/main" id="{58FC42C1-3B37-4D2E-90D8-DDACED7ABEF9}"/>
                </a:ext>
              </a:extLst>
            </p:cNvPr>
            <p:cNvSpPr>
              <a:spLocks/>
            </p:cNvSpPr>
            <p:nvPr>
              <p:custDataLst>
                <p:tags r:id="rId98"/>
              </p:custDataLst>
            </p:nvPr>
          </p:nvSpPr>
          <p:spPr bwMode="auto">
            <a:xfrm>
              <a:off x="4111625" y="3795713"/>
              <a:ext cx="26988" cy="117475"/>
            </a:xfrm>
            <a:custGeom>
              <a:avLst/>
              <a:gdLst>
                <a:gd name="T0" fmla="*/ 115 w 115"/>
                <a:gd name="T1" fmla="*/ 250 h 499"/>
                <a:gd name="T2" fmla="*/ 82 w 115"/>
                <a:gd name="T3" fmla="*/ 94 h 499"/>
                <a:gd name="T4" fmla="*/ 5 w 115"/>
                <a:gd name="T5" fmla="*/ 0 h 499"/>
                <a:gd name="T6" fmla="*/ 0 w 115"/>
                <a:gd name="T7" fmla="*/ 5 h 499"/>
                <a:gd name="T8" fmla="*/ 9 w 115"/>
                <a:gd name="T9" fmla="*/ 17 h 499"/>
                <a:gd name="T10" fmla="*/ 86 w 115"/>
                <a:gd name="T11" fmla="*/ 250 h 499"/>
                <a:gd name="T12" fmla="*/ 6 w 115"/>
                <a:gd name="T13" fmla="*/ 486 h 499"/>
                <a:gd name="T14" fmla="*/ 0 w 115"/>
                <a:gd name="T15" fmla="*/ 494 h 499"/>
                <a:gd name="T16" fmla="*/ 5 w 115"/>
                <a:gd name="T17" fmla="*/ 499 h 499"/>
                <a:gd name="T18" fmla="*/ 84 w 115"/>
                <a:gd name="T19" fmla="*/ 402 h 499"/>
                <a:gd name="T20" fmla="*/ 115 w 115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9">
                  <a:moveTo>
                    <a:pt x="115" y="250"/>
                  </a:moveTo>
                  <a:cubicBezTo>
                    <a:pt x="115" y="211"/>
                    <a:pt x="110" y="150"/>
                    <a:pt x="82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9" y="17"/>
                  </a:cubicBezTo>
                  <a:cubicBezTo>
                    <a:pt x="58" y="66"/>
                    <a:pt x="86" y="145"/>
                    <a:pt x="86" y="250"/>
                  </a:cubicBezTo>
                  <a:cubicBezTo>
                    <a:pt x="86" y="335"/>
                    <a:pt x="68" y="423"/>
                    <a:pt x="6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4" y="402"/>
                  </a:cubicBezTo>
                  <a:cubicBezTo>
                    <a:pt x="109" y="347"/>
                    <a:pt x="115" y="292"/>
                    <a:pt x="115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7" name="Freeform 102 2">
              <a:extLst>
                <a:ext uri="{FF2B5EF4-FFF2-40B4-BE49-F238E27FC236}">
                  <a16:creationId xmlns:a16="http://schemas.microsoft.com/office/drawing/2014/main" id="{472D8208-39DE-4289-800D-6B45B9AF31BA}"/>
                </a:ext>
              </a:extLst>
            </p:cNvPr>
            <p:cNvSpPr>
              <a:spLocks/>
            </p:cNvSpPr>
            <p:nvPr>
              <p:custDataLst>
                <p:tags r:id="rId99"/>
              </p:custDataLst>
            </p:nvPr>
          </p:nvSpPr>
          <p:spPr bwMode="auto">
            <a:xfrm>
              <a:off x="4184650" y="3851275"/>
              <a:ext cx="71438" cy="4763"/>
            </a:xfrm>
            <a:custGeom>
              <a:avLst/>
              <a:gdLst>
                <a:gd name="T0" fmla="*/ 287 w 305"/>
                <a:gd name="T1" fmla="*/ 20 h 20"/>
                <a:gd name="T2" fmla="*/ 305 w 305"/>
                <a:gd name="T3" fmla="*/ 10 h 20"/>
                <a:gd name="T4" fmla="*/ 287 w 305"/>
                <a:gd name="T5" fmla="*/ 0 h 20"/>
                <a:gd name="T6" fmla="*/ 18 w 305"/>
                <a:gd name="T7" fmla="*/ 0 h 20"/>
                <a:gd name="T8" fmla="*/ 0 w 305"/>
                <a:gd name="T9" fmla="*/ 10 h 20"/>
                <a:gd name="T10" fmla="*/ 18 w 305"/>
                <a:gd name="T11" fmla="*/ 20 h 20"/>
                <a:gd name="T12" fmla="*/ 287 w 305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5" h="20">
                  <a:moveTo>
                    <a:pt x="287" y="20"/>
                  </a:moveTo>
                  <a:cubicBezTo>
                    <a:pt x="296" y="20"/>
                    <a:pt x="305" y="20"/>
                    <a:pt x="305" y="10"/>
                  </a:cubicBezTo>
                  <a:cubicBezTo>
                    <a:pt x="305" y="0"/>
                    <a:pt x="296" y="0"/>
                    <a:pt x="287" y="0"/>
                  </a:cubicBezTo>
                  <a:lnTo>
                    <a:pt x="18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8" y="20"/>
                  </a:cubicBezTo>
                  <a:lnTo>
                    <a:pt x="287" y="2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" name="Freeform 103 2">
              <a:extLst>
                <a:ext uri="{FF2B5EF4-FFF2-40B4-BE49-F238E27FC236}">
                  <a16:creationId xmlns:a16="http://schemas.microsoft.com/office/drawing/2014/main" id="{1C9E2C79-E695-43B4-B2CA-E0BB2F85DA0C}"/>
                </a:ext>
              </a:extLst>
            </p:cNvPr>
            <p:cNvSpPr>
              <a:spLocks noEditPoints="1"/>
            </p:cNvSpPr>
            <p:nvPr>
              <p:custDataLst>
                <p:tags r:id="rId100"/>
              </p:custDataLst>
            </p:nvPr>
          </p:nvSpPr>
          <p:spPr bwMode="auto">
            <a:xfrm>
              <a:off x="4337050" y="3722688"/>
              <a:ext cx="57150" cy="82550"/>
            </a:xfrm>
            <a:custGeom>
              <a:avLst/>
              <a:gdLst>
                <a:gd name="T0" fmla="*/ 173 w 246"/>
                <a:gd name="T1" fmla="*/ 319 h 352"/>
                <a:gd name="T2" fmla="*/ 173 w 246"/>
                <a:gd name="T3" fmla="*/ 352 h 352"/>
                <a:gd name="T4" fmla="*/ 246 w 246"/>
                <a:gd name="T5" fmla="*/ 346 h 352"/>
                <a:gd name="T6" fmla="*/ 246 w 246"/>
                <a:gd name="T7" fmla="*/ 331 h 352"/>
                <a:gd name="T8" fmla="*/ 207 w 246"/>
                <a:gd name="T9" fmla="*/ 303 h 352"/>
                <a:gd name="T10" fmla="*/ 207 w 246"/>
                <a:gd name="T11" fmla="*/ 0 h 352"/>
                <a:gd name="T12" fmla="*/ 135 w 246"/>
                <a:gd name="T13" fmla="*/ 6 h 352"/>
                <a:gd name="T14" fmla="*/ 135 w 246"/>
                <a:gd name="T15" fmla="*/ 21 h 352"/>
                <a:gd name="T16" fmla="*/ 174 w 246"/>
                <a:gd name="T17" fmla="*/ 49 h 352"/>
                <a:gd name="T18" fmla="*/ 174 w 246"/>
                <a:gd name="T19" fmla="*/ 157 h 352"/>
                <a:gd name="T20" fmla="*/ 112 w 246"/>
                <a:gd name="T21" fmla="*/ 126 h 352"/>
                <a:gd name="T22" fmla="*/ 0 w 246"/>
                <a:gd name="T23" fmla="*/ 239 h 352"/>
                <a:gd name="T24" fmla="*/ 106 w 246"/>
                <a:gd name="T25" fmla="*/ 352 h 352"/>
                <a:gd name="T26" fmla="*/ 173 w 246"/>
                <a:gd name="T27" fmla="*/ 319 h 352"/>
                <a:gd name="T28" fmla="*/ 173 w 246"/>
                <a:gd name="T29" fmla="*/ 185 h 352"/>
                <a:gd name="T30" fmla="*/ 173 w 246"/>
                <a:gd name="T31" fmla="*/ 288 h 352"/>
                <a:gd name="T32" fmla="*/ 167 w 246"/>
                <a:gd name="T33" fmla="*/ 306 h 352"/>
                <a:gd name="T34" fmla="*/ 109 w 246"/>
                <a:gd name="T35" fmla="*/ 341 h 352"/>
                <a:gd name="T36" fmla="*/ 56 w 246"/>
                <a:gd name="T37" fmla="*/ 309 h 352"/>
                <a:gd name="T38" fmla="*/ 42 w 246"/>
                <a:gd name="T39" fmla="*/ 240 h 352"/>
                <a:gd name="T40" fmla="*/ 57 w 246"/>
                <a:gd name="T41" fmla="*/ 169 h 352"/>
                <a:gd name="T42" fmla="*/ 114 w 246"/>
                <a:gd name="T43" fmla="*/ 137 h 352"/>
                <a:gd name="T44" fmla="*/ 167 w 246"/>
                <a:gd name="T45" fmla="*/ 167 h 352"/>
                <a:gd name="T46" fmla="*/ 173 w 246"/>
                <a:gd name="T47" fmla="*/ 185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352">
                  <a:moveTo>
                    <a:pt x="173" y="319"/>
                  </a:moveTo>
                  <a:lnTo>
                    <a:pt x="173" y="352"/>
                  </a:lnTo>
                  <a:lnTo>
                    <a:pt x="246" y="346"/>
                  </a:lnTo>
                  <a:lnTo>
                    <a:pt x="246" y="331"/>
                  </a:lnTo>
                  <a:cubicBezTo>
                    <a:pt x="211" y="331"/>
                    <a:pt x="207" y="327"/>
                    <a:pt x="207" y="303"/>
                  </a:cubicBezTo>
                  <a:lnTo>
                    <a:pt x="207" y="0"/>
                  </a:lnTo>
                  <a:lnTo>
                    <a:pt x="135" y="6"/>
                  </a:lnTo>
                  <a:lnTo>
                    <a:pt x="135" y="21"/>
                  </a:lnTo>
                  <a:cubicBezTo>
                    <a:pt x="170" y="21"/>
                    <a:pt x="174" y="25"/>
                    <a:pt x="174" y="49"/>
                  </a:cubicBezTo>
                  <a:lnTo>
                    <a:pt x="174" y="157"/>
                  </a:lnTo>
                  <a:cubicBezTo>
                    <a:pt x="160" y="139"/>
                    <a:pt x="138" y="126"/>
                    <a:pt x="112" y="126"/>
                  </a:cubicBezTo>
                  <a:cubicBezTo>
                    <a:pt x="53" y="126"/>
                    <a:pt x="0" y="175"/>
                    <a:pt x="0" y="239"/>
                  </a:cubicBezTo>
                  <a:cubicBezTo>
                    <a:pt x="0" y="303"/>
                    <a:pt x="49" y="352"/>
                    <a:pt x="106" y="352"/>
                  </a:cubicBezTo>
                  <a:cubicBezTo>
                    <a:pt x="138" y="352"/>
                    <a:pt x="160" y="335"/>
                    <a:pt x="173" y="319"/>
                  </a:cubicBezTo>
                  <a:close/>
                  <a:moveTo>
                    <a:pt x="173" y="185"/>
                  </a:moveTo>
                  <a:lnTo>
                    <a:pt x="173" y="288"/>
                  </a:lnTo>
                  <a:cubicBezTo>
                    <a:pt x="173" y="297"/>
                    <a:pt x="173" y="298"/>
                    <a:pt x="167" y="306"/>
                  </a:cubicBezTo>
                  <a:cubicBezTo>
                    <a:pt x="152" y="330"/>
                    <a:pt x="130" y="341"/>
                    <a:pt x="109" y="341"/>
                  </a:cubicBezTo>
                  <a:cubicBezTo>
                    <a:pt x="86" y="341"/>
                    <a:pt x="68" y="328"/>
                    <a:pt x="56" y="309"/>
                  </a:cubicBezTo>
                  <a:cubicBezTo>
                    <a:pt x="43" y="289"/>
                    <a:pt x="42" y="260"/>
                    <a:pt x="42" y="240"/>
                  </a:cubicBezTo>
                  <a:cubicBezTo>
                    <a:pt x="42" y="221"/>
                    <a:pt x="43" y="191"/>
                    <a:pt x="57" y="169"/>
                  </a:cubicBezTo>
                  <a:cubicBezTo>
                    <a:pt x="68" y="153"/>
                    <a:pt x="87" y="137"/>
                    <a:pt x="114" y="137"/>
                  </a:cubicBezTo>
                  <a:cubicBezTo>
                    <a:pt x="131" y="137"/>
                    <a:pt x="152" y="144"/>
                    <a:pt x="167" y="167"/>
                  </a:cubicBezTo>
                  <a:cubicBezTo>
                    <a:pt x="173" y="175"/>
                    <a:pt x="173" y="176"/>
                    <a:pt x="173" y="18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" name="Rectangle 104">
              <a:extLst>
                <a:ext uri="{FF2B5EF4-FFF2-40B4-BE49-F238E27FC236}">
                  <a16:creationId xmlns:a16="http://schemas.microsoft.com/office/drawing/2014/main" id="{843DEE75-F600-4567-BEF0-8929FB290C88}"/>
                </a:ext>
              </a:extLst>
            </p:cNvPr>
            <p:cNvSpPr>
              <a:spLocks noChangeArrowheads="1"/>
            </p:cNvSpPr>
            <p:nvPr>
              <p:custDataLst>
                <p:tags r:id="rId101"/>
              </p:custDataLst>
            </p:nvPr>
          </p:nvSpPr>
          <p:spPr bwMode="auto">
            <a:xfrm>
              <a:off x="4305300" y="3851275"/>
              <a:ext cx="119063" cy="476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0" name="Freeform 105 2">
              <a:extLst>
                <a:ext uri="{FF2B5EF4-FFF2-40B4-BE49-F238E27FC236}">
                  <a16:creationId xmlns:a16="http://schemas.microsoft.com/office/drawing/2014/main" id="{F6DB33FE-0D03-4211-A459-9B9C8E8702AC}"/>
                </a:ext>
              </a:extLst>
            </p:cNvPr>
            <p:cNvSpPr>
              <a:spLocks noEditPoints="1"/>
            </p:cNvSpPr>
            <p:nvPr>
              <p:custDataLst>
                <p:tags r:id="rId102"/>
              </p:custDataLst>
            </p:nvPr>
          </p:nvSpPr>
          <p:spPr bwMode="auto">
            <a:xfrm>
              <a:off x="4310062" y="3883025"/>
              <a:ext cx="57150" cy="82550"/>
            </a:xfrm>
            <a:custGeom>
              <a:avLst/>
              <a:gdLst>
                <a:gd name="T0" fmla="*/ 172 w 245"/>
                <a:gd name="T1" fmla="*/ 319 h 352"/>
                <a:gd name="T2" fmla="*/ 172 w 245"/>
                <a:gd name="T3" fmla="*/ 352 h 352"/>
                <a:gd name="T4" fmla="*/ 245 w 245"/>
                <a:gd name="T5" fmla="*/ 346 h 352"/>
                <a:gd name="T6" fmla="*/ 245 w 245"/>
                <a:gd name="T7" fmla="*/ 331 h 352"/>
                <a:gd name="T8" fmla="*/ 207 w 245"/>
                <a:gd name="T9" fmla="*/ 303 h 352"/>
                <a:gd name="T10" fmla="*/ 207 w 245"/>
                <a:gd name="T11" fmla="*/ 0 h 352"/>
                <a:gd name="T12" fmla="*/ 135 w 245"/>
                <a:gd name="T13" fmla="*/ 6 h 352"/>
                <a:gd name="T14" fmla="*/ 135 w 245"/>
                <a:gd name="T15" fmla="*/ 21 h 352"/>
                <a:gd name="T16" fmla="*/ 174 w 245"/>
                <a:gd name="T17" fmla="*/ 49 h 352"/>
                <a:gd name="T18" fmla="*/ 174 w 245"/>
                <a:gd name="T19" fmla="*/ 157 h 352"/>
                <a:gd name="T20" fmla="*/ 111 w 245"/>
                <a:gd name="T21" fmla="*/ 126 h 352"/>
                <a:gd name="T22" fmla="*/ 0 w 245"/>
                <a:gd name="T23" fmla="*/ 239 h 352"/>
                <a:gd name="T24" fmla="*/ 105 w 245"/>
                <a:gd name="T25" fmla="*/ 352 h 352"/>
                <a:gd name="T26" fmla="*/ 172 w 245"/>
                <a:gd name="T27" fmla="*/ 319 h 352"/>
                <a:gd name="T28" fmla="*/ 172 w 245"/>
                <a:gd name="T29" fmla="*/ 185 h 352"/>
                <a:gd name="T30" fmla="*/ 172 w 245"/>
                <a:gd name="T31" fmla="*/ 287 h 352"/>
                <a:gd name="T32" fmla="*/ 167 w 245"/>
                <a:gd name="T33" fmla="*/ 306 h 352"/>
                <a:gd name="T34" fmla="*/ 108 w 245"/>
                <a:gd name="T35" fmla="*/ 341 h 352"/>
                <a:gd name="T36" fmla="*/ 56 w 245"/>
                <a:gd name="T37" fmla="*/ 309 h 352"/>
                <a:gd name="T38" fmla="*/ 41 w 245"/>
                <a:gd name="T39" fmla="*/ 239 h 352"/>
                <a:gd name="T40" fmla="*/ 56 w 245"/>
                <a:gd name="T41" fmla="*/ 169 h 352"/>
                <a:gd name="T42" fmla="*/ 113 w 245"/>
                <a:gd name="T43" fmla="*/ 137 h 352"/>
                <a:gd name="T44" fmla="*/ 167 w 245"/>
                <a:gd name="T45" fmla="*/ 167 h 352"/>
                <a:gd name="T46" fmla="*/ 172 w 245"/>
                <a:gd name="T47" fmla="*/ 185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5" h="352">
                  <a:moveTo>
                    <a:pt x="172" y="319"/>
                  </a:moveTo>
                  <a:lnTo>
                    <a:pt x="172" y="352"/>
                  </a:lnTo>
                  <a:lnTo>
                    <a:pt x="245" y="346"/>
                  </a:lnTo>
                  <a:lnTo>
                    <a:pt x="245" y="331"/>
                  </a:lnTo>
                  <a:cubicBezTo>
                    <a:pt x="211" y="331"/>
                    <a:pt x="207" y="327"/>
                    <a:pt x="207" y="303"/>
                  </a:cubicBezTo>
                  <a:lnTo>
                    <a:pt x="207" y="0"/>
                  </a:lnTo>
                  <a:lnTo>
                    <a:pt x="135" y="6"/>
                  </a:lnTo>
                  <a:lnTo>
                    <a:pt x="135" y="21"/>
                  </a:lnTo>
                  <a:cubicBezTo>
                    <a:pt x="170" y="21"/>
                    <a:pt x="174" y="24"/>
                    <a:pt x="174" y="49"/>
                  </a:cubicBezTo>
                  <a:lnTo>
                    <a:pt x="174" y="157"/>
                  </a:lnTo>
                  <a:cubicBezTo>
                    <a:pt x="159" y="139"/>
                    <a:pt x="138" y="126"/>
                    <a:pt x="111" y="126"/>
                  </a:cubicBezTo>
                  <a:cubicBezTo>
                    <a:pt x="52" y="126"/>
                    <a:pt x="0" y="175"/>
                    <a:pt x="0" y="239"/>
                  </a:cubicBezTo>
                  <a:cubicBezTo>
                    <a:pt x="0" y="302"/>
                    <a:pt x="49" y="352"/>
                    <a:pt x="105" y="352"/>
                  </a:cubicBezTo>
                  <a:cubicBezTo>
                    <a:pt x="137" y="352"/>
                    <a:pt x="160" y="335"/>
                    <a:pt x="172" y="319"/>
                  </a:cubicBezTo>
                  <a:close/>
                  <a:moveTo>
                    <a:pt x="172" y="185"/>
                  </a:moveTo>
                  <a:lnTo>
                    <a:pt x="172" y="287"/>
                  </a:lnTo>
                  <a:cubicBezTo>
                    <a:pt x="172" y="296"/>
                    <a:pt x="172" y="297"/>
                    <a:pt x="167" y="306"/>
                  </a:cubicBezTo>
                  <a:cubicBezTo>
                    <a:pt x="152" y="330"/>
                    <a:pt x="129" y="341"/>
                    <a:pt x="108" y="341"/>
                  </a:cubicBezTo>
                  <a:cubicBezTo>
                    <a:pt x="85" y="341"/>
                    <a:pt x="67" y="328"/>
                    <a:pt x="56" y="309"/>
                  </a:cubicBezTo>
                  <a:cubicBezTo>
                    <a:pt x="43" y="288"/>
                    <a:pt x="41" y="260"/>
                    <a:pt x="41" y="239"/>
                  </a:cubicBezTo>
                  <a:cubicBezTo>
                    <a:pt x="41" y="221"/>
                    <a:pt x="42" y="191"/>
                    <a:pt x="56" y="169"/>
                  </a:cubicBezTo>
                  <a:cubicBezTo>
                    <a:pt x="67" y="153"/>
                    <a:pt x="86" y="137"/>
                    <a:pt x="113" y="137"/>
                  </a:cubicBezTo>
                  <a:cubicBezTo>
                    <a:pt x="130" y="137"/>
                    <a:pt x="151" y="144"/>
                    <a:pt x="167" y="167"/>
                  </a:cubicBezTo>
                  <a:cubicBezTo>
                    <a:pt x="172" y="175"/>
                    <a:pt x="172" y="176"/>
                    <a:pt x="172" y="18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1" name="Freeform 106 2">
              <a:extLst>
                <a:ext uri="{FF2B5EF4-FFF2-40B4-BE49-F238E27FC236}">
                  <a16:creationId xmlns:a16="http://schemas.microsoft.com/office/drawing/2014/main" id="{73C62ABD-6920-4D7E-9156-37EBBADDA6B0}"/>
                </a:ext>
              </a:extLst>
            </p:cNvPr>
            <p:cNvSpPr>
              <a:spLocks/>
            </p:cNvSpPr>
            <p:nvPr>
              <p:custDataLst>
                <p:tags r:id="rId103"/>
              </p:custDataLst>
            </p:nvPr>
          </p:nvSpPr>
          <p:spPr bwMode="auto">
            <a:xfrm>
              <a:off x="4376737" y="3911600"/>
              <a:ext cx="42863" cy="53975"/>
            </a:xfrm>
            <a:custGeom>
              <a:avLst/>
              <a:gdLst>
                <a:gd name="T0" fmla="*/ 169 w 184"/>
                <a:gd name="T1" fmla="*/ 34 h 226"/>
                <a:gd name="T2" fmla="*/ 145 w 184"/>
                <a:gd name="T3" fmla="*/ 56 h 226"/>
                <a:gd name="T4" fmla="*/ 161 w 184"/>
                <a:gd name="T5" fmla="*/ 70 h 226"/>
                <a:gd name="T6" fmla="*/ 184 w 184"/>
                <a:gd name="T7" fmla="*/ 43 h 226"/>
                <a:gd name="T8" fmla="*/ 124 w 184"/>
                <a:gd name="T9" fmla="*/ 0 h 226"/>
                <a:gd name="T10" fmla="*/ 40 w 184"/>
                <a:gd name="T11" fmla="*/ 72 h 226"/>
                <a:gd name="T12" fmla="*/ 91 w 184"/>
                <a:gd name="T13" fmla="*/ 122 h 226"/>
                <a:gd name="T14" fmla="*/ 143 w 184"/>
                <a:gd name="T15" fmla="*/ 160 h 226"/>
                <a:gd name="T16" fmla="*/ 72 w 184"/>
                <a:gd name="T17" fmla="*/ 215 h 226"/>
                <a:gd name="T18" fmla="*/ 15 w 184"/>
                <a:gd name="T19" fmla="*/ 188 h 226"/>
                <a:gd name="T20" fmla="*/ 47 w 184"/>
                <a:gd name="T21" fmla="*/ 162 h 226"/>
                <a:gd name="T22" fmla="*/ 28 w 184"/>
                <a:gd name="T23" fmla="*/ 144 h 226"/>
                <a:gd name="T24" fmla="*/ 0 w 184"/>
                <a:gd name="T25" fmla="*/ 177 h 226"/>
                <a:gd name="T26" fmla="*/ 72 w 184"/>
                <a:gd name="T27" fmla="*/ 226 h 226"/>
                <a:gd name="T28" fmla="*/ 172 w 184"/>
                <a:gd name="T29" fmla="*/ 143 h 226"/>
                <a:gd name="T30" fmla="*/ 156 w 184"/>
                <a:gd name="T31" fmla="*/ 106 h 226"/>
                <a:gd name="T32" fmla="*/ 106 w 184"/>
                <a:gd name="T33" fmla="*/ 85 h 226"/>
                <a:gd name="T34" fmla="*/ 69 w 184"/>
                <a:gd name="T35" fmla="*/ 56 h 226"/>
                <a:gd name="T36" fmla="*/ 124 w 184"/>
                <a:gd name="T37" fmla="*/ 11 h 226"/>
                <a:gd name="T38" fmla="*/ 169 w 184"/>
                <a:gd name="T39" fmla="*/ 3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4" h="226">
                  <a:moveTo>
                    <a:pt x="169" y="34"/>
                  </a:moveTo>
                  <a:cubicBezTo>
                    <a:pt x="155" y="34"/>
                    <a:pt x="145" y="45"/>
                    <a:pt x="145" y="56"/>
                  </a:cubicBezTo>
                  <a:cubicBezTo>
                    <a:pt x="145" y="63"/>
                    <a:pt x="150" y="70"/>
                    <a:pt x="161" y="70"/>
                  </a:cubicBezTo>
                  <a:cubicBezTo>
                    <a:pt x="172" y="70"/>
                    <a:pt x="184" y="62"/>
                    <a:pt x="184" y="43"/>
                  </a:cubicBezTo>
                  <a:cubicBezTo>
                    <a:pt x="184" y="20"/>
                    <a:pt x="162" y="0"/>
                    <a:pt x="124" y="0"/>
                  </a:cubicBezTo>
                  <a:cubicBezTo>
                    <a:pt x="59" y="0"/>
                    <a:pt x="40" y="51"/>
                    <a:pt x="40" y="72"/>
                  </a:cubicBezTo>
                  <a:cubicBezTo>
                    <a:pt x="40" y="111"/>
                    <a:pt x="77" y="119"/>
                    <a:pt x="91" y="122"/>
                  </a:cubicBezTo>
                  <a:cubicBezTo>
                    <a:pt x="117" y="127"/>
                    <a:pt x="143" y="132"/>
                    <a:pt x="143" y="160"/>
                  </a:cubicBezTo>
                  <a:cubicBezTo>
                    <a:pt x="143" y="173"/>
                    <a:pt x="132" y="215"/>
                    <a:pt x="72" y="215"/>
                  </a:cubicBezTo>
                  <a:cubicBezTo>
                    <a:pt x="65" y="215"/>
                    <a:pt x="27" y="215"/>
                    <a:pt x="15" y="188"/>
                  </a:cubicBezTo>
                  <a:cubicBezTo>
                    <a:pt x="34" y="191"/>
                    <a:pt x="47" y="176"/>
                    <a:pt x="47" y="162"/>
                  </a:cubicBezTo>
                  <a:cubicBezTo>
                    <a:pt x="47" y="150"/>
                    <a:pt x="39" y="144"/>
                    <a:pt x="28" y="144"/>
                  </a:cubicBezTo>
                  <a:cubicBezTo>
                    <a:pt x="15" y="144"/>
                    <a:pt x="0" y="155"/>
                    <a:pt x="0" y="177"/>
                  </a:cubicBezTo>
                  <a:cubicBezTo>
                    <a:pt x="0" y="206"/>
                    <a:pt x="29" y="226"/>
                    <a:pt x="72" y="226"/>
                  </a:cubicBezTo>
                  <a:cubicBezTo>
                    <a:pt x="152" y="226"/>
                    <a:pt x="172" y="165"/>
                    <a:pt x="172" y="143"/>
                  </a:cubicBezTo>
                  <a:cubicBezTo>
                    <a:pt x="172" y="125"/>
                    <a:pt x="162" y="112"/>
                    <a:pt x="156" y="106"/>
                  </a:cubicBezTo>
                  <a:cubicBezTo>
                    <a:pt x="143" y="92"/>
                    <a:pt x="128" y="90"/>
                    <a:pt x="106" y="85"/>
                  </a:cubicBezTo>
                  <a:cubicBezTo>
                    <a:pt x="88" y="81"/>
                    <a:pt x="69" y="78"/>
                    <a:pt x="69" y="56"/>
                  </a:cubicBezTo>
                  <a:cubicBezTo>
                    <a:pt x="69" y="41"/>
                    <a:pt x="81" y="11"/>
                    <a:pt x="124" y="11"/>
                  </a:cubicBezTo>
                  <a:cubicBezTo>
                    <a:pt x="137" y="11"/>
                    <a:pt x="162" y="14"/>
                    <a:pt x="169" y="3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2" name="Freeform 107 2">
              <a:extLst>
                <a:ext uri="{FF2B5EF4-FFF2-40B4-BE49-F238E27FC236}">
                  <a16:creationId xmlns:a16="http://schemas.microsoft.com/office/drawing/2014/main" id="{E5BC2F63-E40A-4C8C-8D90-8EAB10671495}"/>
                </a:ext>
              </a:extLst>
            </p:cNvPr>
            <p:cNvSpPr>
              <a:spLocks/>
            </p:cNvSpPr>
            <p:nvPr>
              <p:custDataLst>
                <p:tags r:id="rId104"/>
              </p:custDataLst>
            </p:nvPr>
          </p:nvSpPr>
          <p:spPr bwMode="auto">
            <a:xfrm>
              <a:off x="4481512" y="3713163"/>
              <a:ext cx="57150" cy="282575"/>
            </a:xfrm>
            <a:custGeom>
              <a:avLst/>
              <a:gdLst>
                <a:gd name="T0" fmla="*/ 246 w 246"/>
                <a:gd name="T1" fmla="*/ 1191 h 1196"/>
                <a:gd name="T2" fmla="*/ 244 w 246"/>
                <a:gd name="T3" fmla="*/ 1187 h 1196"/>
                <a:gd name="T4" fmla="*/ 158 w 246"/>
                <a:gd name="T5" fmla="*/ 1081 h 1196"/>
                <a:gd name="T6" fmla="*/ 42 w 246"/>
                <a:gd name="T7" fmla="*/ 598 h 1196"/>
                <a:gd name="T8" fmla="*/ 142 w 246"/>
                <a:gd name="T9" fmla="*/ 143 h 1196"/>
                <a:gd name="T10" fmla="*/ 244 w 246"/>
                <a:gd name="T11" fmla="*/ 9 h 1196"/>
                <a:gd name="T12" fmla="*/ 246 w 246"/>
                <a:gd name="T13" fmla="*/ 5 h 1196"/>
                <a:gd name="T14" fmla="*/ 235 w 246"/>
                <a:gd name="T15" fmla="*/ 0 h 1196"/>
                <a:gd name="T16" fmla="*/ 220 w 246"/>
                <a:gd name="T17" fmla="*/ 7 h 1196"/>
                <a:gd name="T18" fmla="*/ 0 w 246"/>
                <a:gd name="T19" fmla="*/ 598 h 1196"/>
                <a:gd name="T20" fmla="*/ 172 w 246"/>
                <a:gd name="T21" fmla="*/ 1140 h 1196"/>
                <a:gd name="T22" fmla="*/ 221 w 246"/>
                <a:gd name="T23" fmla="*/ 1190 h 1196"/>
                <a:gd name="T24" fmla="*/ 235 w 246"/>
                <a:gd name="T25" fmla="*/ 1196 h 1196"/>
                <a:gd name="T26" fmla="*/ 246 w 246"/>
                <a:gd name="T27" fmla="*/ 1191 h 1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6" h="1196">
                  <a:moveTo>
                    <a:pt x="246" y="1191"/>
                  </a:moveTo>
                  <a:cubicBezTo>
                    <a:pt x="246" y="1189"/>
                    <a:pt x="245" y="1188"/>
                    <a:pt x="244" y="1187"/>
                  </a:cubicBezTo>
                  <a:cubicBezTo>
                    <a:pt x="225" y="1168"/>
                    <a:pt x="192" y="1135"/>
                    <a:pt x="158" y="1081"/>
                  </a:cubicBezTo>
                  <a:cubicBezTo>
                    <a:pt x="78" y="952"/>
                    <a:pt x="42" y="790"/>
                    <a:pt x="42" y="598"/>
                  </a:cubicBezTo>
                  <a:cubicBezTo>
                    <a:pt x="42" y="464"/>
                    <a:pt x="60" y="291"/>
                    <a:pt x="142" y="143"/>
                  </a:cubicBezTo>
                  <a:cubicBezTo>
                    <a:pt x="181" y="72"/>
                    <a:pt x="222" y="31"/>
                    <a:pt x="244" y="9"/>
                  </a:cubicBezTo>
                  <a:cubicBezTo>
                    <a:pt x="246" y="7"/>
                    <a:pt x="246" y="6"/>
                    <a:pt x="246" y="5"/>
                  </a:cubicBezTo>
                  <a:cubicBezTo>
                    <a:pt x="246" y="0"/>
                    <a:pt x="242" y="0"/>
                    <a:pt x="235" y="0"/>
                  </a:cubicBezTo>
                  <a:cubicBezTo>
                    <a:pt x="228" y="0"/>
                    <a:pt x="227" y="0"/>
                    <a:pt x="220" y="7"/>
                  </a:cubicBezTo>
                  <a:cubicBezTo>
                    <a:pt x="53" y="160"/>
                    <a:pt x="0" y="388"/>
                    <a:pt x="0" y="598"/>
                  </a:cubicBezTo>
                  <a:cubicBezTo>
                    <a:pt x="0" y="794"/>
                    <a:pt x="45" y="991"/>
                    <a:pt x="172" y="1140"/>
                  </a:cubicBezTo>
                  <a:cubicBezTo>
                    <a:pt x="182" y="1152"/>
                    <a:pt x="201" y="1172"/>
                    <a:pt x="221" y="1190"/>
                  </a:cubicBezTo>
                  <a:cubicBezTo>
                    <a:pt x="227" y="1196"/>
                    <a:pt x="228" y="1196"/>
                    <a:pt x="235" y="1196"/>
                  </a:cubicBezTo>
                  <a:cubicBezTo>
                    <a:pt x="242" y="1196"/>
                    <a:pt x="246" y="1196"/>
                    <a:pt x="246" y="1191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3" name="Freeform 108 2">
              <a:extLst>
                <a:ext uri="{FF2B5EF4-FFF2-40B4-BE49-F238E27FC236}">
                  <a16:creationId xmlns:a16="http://schemas.microsoft.com/office/drawing/2014/main" id="{97BC8376-0ABF-400D-8CC8-DAF1AA5ACC2F}"/>
                </a:ext>
              </a:extLst>
            </p:cNvPr>
            <p:cNvSpPr>
              <a:spLocks/>
            </p:cNvSpPr>
            <p:nvPr>
              <p:custDataLst>
                <p:tags r:id="rId105"/>
              </p:custDataLst>
            </p:nvPr>
          </p:nvSpPr>
          <p:spPr bwMode="auto">
            <a:xfrm>
              <a:off x="4548187" y="3830638"/>
              <a:ext cx="66675" cy="53975"/>
            </a:xfrm>
            <a:custGeom>
              <a:avLst/>
              <a:gdLst>
                <a:gd name="T0" fmla="*/ 196 w 284"/>
                <a:gd name="T1" fmla="*/ 188 h 227"/>
                <a:gd name="T2" fmla="*/ 196 w 284"/>
                <a:gd name="T3" fmla="*/ 227 h 227"/>
                <a:gd name="T4" fmla="*/ 284 w 284"/>
                <a:gd name="T5" fmla="*/ 224 h 227"/>
                <a:gd name="T6" fmla="*/ 284 w 284"/>
                <a:gd name="T7" fmla="*/ 201 h 227"/>
                <a:gd name="T8" fmla="*/ 250 w 284"/>
                <a:gd name="T9" fmla="*/ 181 h 227"/>
                <a:gd name="T10" fmla="*/ 250 w 284"/>
                <a:gd name="T11" fmla="*/ 0 h 227"/>
                <a:gd name="T12" fmla="*/ 158 w 284"/>
                <a:gd name="T13" fmla="*/ 4 h 227"/>
                <a:gd name="T14" fmla="*/ 158 w 284"/>
                <a:gd name="T15" fmla="*/ 27 h 227"/>
                <a:gd name="T16" fmla="*/ 193 w 284"/>
                <a:gd name="T17" fmla="*/ 47 h 227"/>
                <a:gd name="T18" fmla="*/ 193 w 284"/>
                <a:gd name="T19" fmla="*/ 142 h 227"/>
                <a:gd name="T20" fmla="*/ 131 w 284"/>
                <a:gd name="T21" fmla="*/ 209 h 227"/>
                <a:gd name="T22" fmla="*/ 91 w 284"/>
                <a:gd name="T23" fmla="*/ 170 h 227"/>
                <a:gd name="T24" fmla="*/ 91 w 284"/>
                <a:gd name="T25" fmla="*/ 0 h 227"/>
                <a:gd name="T26" fmla="*/ 0 w 284"/>
                <a:gd name="T27" fmla="*/ 4 h 227"/>
                <a:gd name="T28" fmla="*/ 0 w 284"/>
                <a:gd name="T29" fmla="*/ 27 h 227"/>
                <a:gd name="T30" fmla="*/ 34 w 284"/>
                <a:gd name="T31" fmla="*/ 47 h 227"/>
                <a:gd name="T32" fmla="*/ 34 w 284"/>
                <a:gd name="T33" fmla="*/ 163 h 227"/>
                <a:gd name="T34" fmla="*/ 124 w 284"/>
                <a:gd name="T35" fmla="*/ 227 h 227"/>
                <a:gd name="T36" fmla="*/ 196 w 284"/>
                <a:gd name="T37" fmla="*/ 188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4" h="227">
                  <a:moveTo>
                    <a:pt x="196" y="188"/>
                  </a:moveTo>
                  <a:lnTo>
                    <a:pt x="196" y="227"/>
                  </a:lnTo>
                  <a:lnTo>
                    <a:pt x="284" y="224"/>
                  </a:lnTo>
                  <a:lnTo>
                    <a:pt x="284" y="201"/>
                  </a:lnTo>
                  <a:cubicBezTo>
                    <a:pt x="253" y="201"/>
                    <a:pt x="250" y="201"/>
                    <a:pt x="250" y="181"/>
                  </a:cubicBezTo>
                  <a:lnTo>
                    <a:pt x="250" y="0"/>
                  </a:lnTo>
                  <a:lnTo>
                    <a:pt x="158" y="4"/>
                  </a:lnTo>
                  <a:lnTo>
                    <a:pt x="158" y="27"/>
                  </a:lnTo>
                  <a:cubicBezTo>
                    <a:pt x="189" y="27"/>
                    <a:pt x="193" y="27"/>
                    <a:pt x="193" y="47"/>
                  </a:cubicBezTo>
                  <a:lnTo>
                    <a:pt x="193" y="142"/>
                  </a:lnTo>
                  <a:cubicBezTo>
                    <a:pt x="193" y="183"/>
                    <a:pt x="167" y="209"/>
                    <a:pt x="131" y="209"/>
                  </a:cubicBezTo>
                  <a:cubicBezTo>
                    <a:pt x="93" y="209"/>
                    <a:pt x="91" y="197"/>
                    <a:pt x="91" y="170"/>
                  </a:cubicBezTo>
                  <a:lnTo>
                    <a:pt x="91" y="0"/>
                  </a:lnTo>
                  <a:lnTo>
                    <a:pt x="0" y="4"/>
                  </a:lnTo>
                  <a:lnTo>
                    <a:pt x="0" y="27"/>
                  </a:lnTo>
                  <a:cubicBezTo>
                    <a:pt x="31" y="27"/>
                    <a:pt x="34" y="27"/>
                    <a:pt x="34" y="47"/>
                  </a:cubicBezTo>
                  <a:lnTo>
                    <a:pt x="34" y="163"/>
                  </a:lnTo>
                  <a:cubicBezTo>
                    <a:pt x="34" y="216"/>
                    <a:pt x="75" y="227"/>
                    <a:pt x="124" y="227"/>
                  </a:cubicBezTo>
                  <a:cubicBezTo>
                    <a:pt x="137" y="227"/>
                    <a:pt x="173" y="227"/>
                    <a:pt x="196" y="188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4" name="Freeform 109 2">
              <a:extLst>
                <a:ext uri="{FF2B5EF4-FFF2-40B4-BE49-F238E27FC236}">
                  <a16:creationId xmlns:a16="http://schemas.microsoft.com/office/drawing/2014/main" id="{5DD3FAFD-A493-4877-A3BF-DBFD10E8E802}"/>
                </a:ext>
              </a:extLst>
            </p:cNvPr>
            <p:cNvSpPr>
              <a:spLocks/>
            </p:cNvSpPr>
            <p:nvPr>
              <p:custDataLst>
                <p:tags r:id="rId106"/>
              </p:custDataLst>
            </p:nvPr>
          </p:nvSpPr>
          <p:spPr bwMode="auto">
            <a:xfrm>
              <a:off x="4649787" y="3814763"/>
              <a:ext cx="77788" cy="79375"/>
            </a:xfrm>
            <a:custGeom>
              <a:avLst/>
              <a:gdLst>
                <a:gd name="T0" fmla="*/ 176 w 332"/>
                <a:gd name="T1" fmla="*/ 176 h 332"/>
                <a:gd name="T2" fmla="*/ 315 w 332"/>
                <a:gd name="T3" fmla="*/ 176 h 332"/>
                <a:gd name="T4" fmla="*/ 332 w 332"/>
                <a:gd name="T5" fmla="*/ 166 h 332"/>
                <a:gd name="T6" fmla="*/ 315 w 332"/>
                <a:gd name="T7" fmla="*/ 156 h 332"/>
                <a:gd name="T8" fmla="*/ 176 w 332"/>
                <a:gd name="T9" fmla="*/ 156 h 332"/>
                <a:gd name="T10" fmla="*/ 176 w 332"/>
                <a:gd name="T11" fmla="*/ 16 h 332"/>
                <a:gd name="T12" fmla="*/ 166 w 332"/>
                <a:gd name="T13" fmla="*/ 0 h 332"/>
                <a:gd name="T14" fmla="*/ 156 w 332"/>
                <a:gd name="T15" fmla="*/ 16 h 332"/>
                <a:gd name="T16" fmla="*/ 156 w 332"/>
                <a:gd name="T17" fmla="*/ 156 h 332"/>
                <a:gd name="T18" fmla="*/ 17 w 332"/>
                <a:gd name="T19" fmla="*/ 156 h 332"/>
                <a:gd name="T20" fmla="*/ 0 w 332"/>
                <a:gd name="T21" fmla="*/ 166 h 332"/>
                <a:gd name="T22" fmla="*/ 17 w 332"/>
                <a:gd name="T23" fmla="*/ 176 h 332"/>
                <a:gd name="T24" fmla="*/ 156 w 332"/>
                <a:gd name="T25" fmla="*/ 176 h 332"/>
                <a:gd name="T26" fmla="*/ 156 w 332"/>
                <a:gd name="T27" fmla="*/ 315 h 332"/>
                <a:gd name="T28" fmla="*/ 166 w 332"/>
                <a:gd name="T29" fmla="*/ 332 h 332"/>
                <a:gd name="T30" fmla="*/ 176 w 332"/>
                <a:gd name="T31" fmla="*/ 315 h 332"/>
                <a:gd name="T32" fmla="*/ 176 w 332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2" h="332">
                  <a:moveTo>
                    <a:pt x="176" y="176"/>
                  </a:moveTo>
                  <a:lnTo>
                    <a:pt x="315" y="176"/>
                  </a:lnTo>
                  <a:cubicBezTo>
                    <a:pt x="322" y="176"/>
                    <a:pt x="332" y="176"/>
                    <a:pt x="332" y="166"/>
                  </a:cubicBezTo>
                  <a:cubicBezTo>
                    <a:pt x="332" y="156"/>
                    <a:pt x="322" y="156"/>
                    <a:pt x="315" y="156"/>
                  </a:cubicBezTo>
                  <a:lnTo>
                    <a:pt x="176" y="156"/>
                  </a:lnTo>
                  <a:lnTo>
                    <a:pt x="176" y="16"/>
                  </a:lnTo>
                  <a:cubicBezTo>
                    <a:pt x="176" y="9"/>
                    <a:pt x="176" y="0"/>
                    <a:pt x="166" y="0"/>
                  </a:cubicBezTo>
                  <a:cubicBezTo>
                    <a:pt x="156" y="0"/>
                    <a:pt x="156" y="9"/>
                    <a:pt x="156" y="16"/>
                  </a:cubicBezTo>
                  <a:lnTo>
                    <a:pt x="156" y="156"/>
                  </a:lnTo>
                  <a:lnTo>
                    <a:pt x="17" y="156"/>
                  </a:lnTo>
                  <a:cubicBezTo>
                    <a:pt x="10" y="156"/>
                    <a:pt x="0" y="156"/>
                    <a:pt x="0" y="166"/>
                  </a:cubicBezTo>
                  <a:cubicBezTo>
                    <a:pt x="0" y="176"/>
                    <a:pt x="10" y="176"/>
                    <a:pt x="17" y="176"/>
                  </a:cubicBezTo>
                  <a:lnTo>
                    <a:pt x="156" y="176"/>
                  </a:lnTo>
                  <a:lnTo>
                    <a:pt x="156" y="315"/>
                  </a:lnTo>
                  <a:cubicBezTo>
                    <a:pt x="156" y="322"/>
                    <a:pt x="156" y="332"/>
                    <a:pt x="166" y="332"/>
                  </a:cubicBezTo>
                  <a:cubicBezTo>
                    <a:pt x="176" y="332"/>
                    <a:pt x="176" y="322"/>
                    <a:pt x="176" y="315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5" name="Freeform 110 2">
              <a:extLst>
                <a:ext uri="{FF2B5EF4-FFF2-40B4-BE49-F238E27FC236}">
                  <a16:creationId xmlns:a16="http://schemas.microsoft.com/office/drawing/2014/main" id="{6C6A7E4B-EA00-43D8-B37E-E99A126D105B}"/>
                </a:ext>
              </a:extLst>
            </p:cNvPr>
            <p:cNvSpPr>
              <a:spLocks noEditPoints="1"/>
            </p:cNvSpPr>
            <p:nvPr>
              <p:custDataLst>
                <p:tags r:id="rId107"/>
              </p:custDataLst>
            </p:nvPr>
          </p:nvSpPr>
          <p:spPr bwMode="auto">
            <a:xfrm>
              <a:off x="4778375" y="3752850"/>
              <a:ext cx="53975" cy="52388"/>
            </a:xfrm>
            <a:custGeom>
              <a:avLst/>
              <a:gdLst>
                <a:gd name="T0" fmla="*/ 166 w 229"/>
                <a:gd name="T1" fmla="*/ 32 h 226"/>
                <a:gd name="T2" fmla="*/ 120 w 229"/>
                <a:gd name="T3" fmla="*/ 0 h 226"/>
                <a:gd name="T4" fmla="*/ 0 w 229"/>
                <a:gd name="T5" fmla="*/ 146 h 226"/>
                <a:gd name="T6" fmla="*/ 67 w 229"/>
                <a:gd name="T7" fmla="*/ 226 h 226"/>
                <a:gd name="T8" fmla="*/ 131 w 229"/>
                <a:gd name="T9" fmla="*/ 189 h 226"/>
                <a:gd name="T10" fmla="*/ 177 w 229"/>
                <a:gd name="T11" fmla="*/ 226 h 226"/>
                <a:gd name="T12" fmla="*/ 214 w 229"/>
                <a:gd name="T13" fmla="*/ 198 h 226"/>
                <a:gd name="T14" fmla="*/ 229 w 229"/>
                <a:gd name="T15" fmla="*/ 149 h 226"/>
                <a:gd name="T16" fmla="*/ 223 w 229"/>
                <a:gd name="T17" fmla="*/ 144 h 226"/>
                <a:gd name="T18" fmla="*/ 216 w 229"/>
                <a:gd name="T19" fmla="*/ 153 h 226"/>
                <a:gd name="T20" fmla="*/ 178 w 229"/>
                <a:gd name="T21" fmla="*/ 215 h 226"/>
                <a:gd name="T22" fmla="*/ 163 w 229"/>
                <a:gd name="T23" fmla="*/ 192 h 226"/>
                <a:gd name="T24" fmla="*/ 169 w 229"/>
                <a:gd name="T25" fmla="*/ 155 h 226"/>
                <a:gd name="T26" fmla="*/ 180 w 229"/>
                <a:gd name="T27" fmla="*/ 110 h 226"/>
                <a:gd name="T28" fmla="*/ 198 w 229"/>
                <a:gd name="T29" fmla="*/ 40 h 226"/>
                <a:gd name="T30" fmla="*/ 202 w 229"/>
                <a:gd name="T31" fmla="*/ 23 h 226"/>
                <a:gd name="T32" fmla="*/ 187 w 229"/>
                <a:gd name="T33" fmla="*/ 10 h 226"/>
                <a:gd name="T34" fmla="*/ 166 w 229"/>
                <a:gd name="T35" fmla="*/ 32 h 226"/>
                <a:gd name="T36" fmla="*/ 134 w 229"/>
                <a:gd name="T37" fmla="*/ 161 h 226"/>
                <a:gd name="T38" fmla="*/ 124 w 229"/>
                <a:gd name="T39" fmla="*/ 180 h 226"/>
                <a:gd name="T40" fmla="*/ 68 w 229"/>
                <a:gd name="T41" fmla="*/ 215 h 226"/>
                <a:gd name="T42" fmla="*/ 36 w 229"/>
                <a:gd name="T43" fmla="*/ 168 h 226"/>
                <a:gd name="T44" fmla="*/ 63 w 229"/>
                <a:gd name="T45" fmla="*/ 59 h 226"/>
                <a:gd name="T46" fmla="*/ 121 w 229"/>
                <a:gd name="T47" fmla="*/ 11 h 226"/>
                <a:gd name="T48" fmla="*/ 160 w 229"/>
                <a:gd name="T49" fmla="*/ 55 h 226"/>
                <a:gd name="T50" fmla="*/ 159 w 229"/>
                <a:gd name="T51" fmla="*/ 63 h 226"/>
                <a:gd name="T52" fmla="*/ 134 w 229"/>
                <a:gd name="T53" fmla="*/ 16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9" h="226">
                  <a:moveTo>
                    <a:pt x="166" y="32"/>
                  </a:moveTo>
                  <a:cubicBezTo>
                    <a:pt x="157" y="14"/>
                    <a:pt x="143" y="0"/>
                    <a:pt x="120" y="0"/>
                  </a:cubicBezTo>
                  <a:cubicBezTo>
                    <a:pt x="62" y="0"/>
                    <a:pt x="0" y="73"/>
                    <a:pt x="0" y="146"/>
                  </a:cubicBezTo>
                  <a:cubicBezTo>
                    <a:pt x="0" y="193"/>
                    <a:pt x="28" y="226"/>
                    <a:pt x="67" y="226"/>
                  </a:cubicBezTo>
                  <a:cubicBezTo>
                    <a:pt x="76" y="226"/>
                    <a:pt x="101" y="224"/>
                    <a:pt x="131" y="189"/>
                  </a:cubicBezTo>
                  <a:cubicBezTo>
                    <a:pt x="135" y="209"/>
                    <a:pt x="153" y="226"/>
                    <a:pt x="177" y="226"/>
                  </a:cubicBezTo>
                  <a:cubicBezTo>
                    <a:pt x="194" y="226"/>
                    <a:pt x="206" y="214"/>
                    <a:pt x="214" y="198"/>
                  </a:cubicBezTo>
                  <a:cubicBezTo>
                    <a:pt x="222" y="181"/>
                    <a:pt x="229" y="150"/>
                    <a:pt x="229" y="149"/>
                  </a:cubicBezTo>
                  <a:cubicBezTo>
                    <a:pt x="229" y="144"/>
                    <a:pt x="224" y="144"/>
                    <a:pt x="223" y="144"/>
                  </a:cubicBezTo>
                  <a:cubicBezTo>
                    <a:pt x="218" y="144"/>
                    <a:pt x="217" y="146"/>
                    <a:pt x="216" y="153"/>
                  </a:cubicBezTo>
                  <a:cubicBezTo>
                    <a:pt x="207" y="186"/>
                    <a:pt x="198" y="215"/>
                    <a:pt x="178" y="215"/>
                  </a:cubicBezTo>
                  <a:cubicBezTo>
                    <a:pt x="164" y="215"/>
                    <a:pt x="163" y="202"/>
                    <a:pt x="163" y="192"/>
                  </a:cubicBezTo>
                  <a:cubicBezTo>
                    <a:pt x="163" y="181"/>
                    <a:pt x="164" y="177"/>
                    <a:pt x="169" y="155"/>
                  </a:cubicBezTo>
                  <a:cubicBezTo>
                    <a:pt x="175" y="134"/>
                    <a:pt x="176" y="129"/>
                    <a:pt x="180" y="110"/>
                  </a:cubicBezTo>
                  <a:lnTo>
                    <a:pt x="198" y="40"/>
                  </a:lnTo>
                  <a:cubicBezTo>
                    <a:pt x="202" y="26"/>
                    <a:pt x="202" y="25"/>
                    <a:pt x="202" y="23"/>
                  </a:cubicBezTo>
                  <a:cubicBezTo>
                    <a:pt x="202" y="15"/>
                    <a:pt x="196" y="10"/>
                    <a:pt x="187" y="10"/>
                  </a:cubicBezTo>
                  <a:cubicBezTo>
                    <a:pt x="175" y="10"/>
                    <a:pt x="168" y="21"/>
                    <a:pt x="166" y="32"/>
                  </a:cubicBezTo>
                  <a:close/>
                  <a:moveTo>
                    <a:pt x="134" y="161"/>
                  </a:moveTo>
                  <a:cubicBezTo>
                    <a:pt x="131" y="170"/>
                    <a:pt x="131" y="171"/>
                    <a:pt x="124" y="180"/>
                  </a:cubicBezTo>
                  <a:cubicBezTo>
                    <a:pt x="102" y="207"/>
                    <a:pt x="81" y="215"/>
                    <a:pt x="68" y="215"/>
                  </a:cubicBezTo>
                  <a:cubicBezTo>
                    <a:pt x="43" y="215"/>
                    <a:pt x="36" y="188"/>
                    <a:pt x="36" y="168"/>
                  </a:cubicBezTo>
                  <a:cubicBezTo>
                    <a:pt x="36" y="143"/>
                    <a:pt x="52" y="82"/>
                    <a:pt x="63" y="59"/>
                  </a:cubicBezTo>
                  <a:cubicBezTo>
                    <a:pt x="78" y="29"/>
                    <a:pt x="101" y="11"/>
                    <a:pt x="121" y="11"/>
                  </a:cubicBezTo>
                  <a:cubicBezTo>
                    <a:pt x="153" y="11"/>
                    <a:pt x="160" y="52"/>
                    <a:pt x="160" y="55"/>
                  </a:cubicBezTo>
                  <a:cubicBezTo>
                    <a:pt x="160" y="58"/>
                    <a:pt x="159" y="61"/>
                    <a:pt x="159" y="63"/>
                  </a:cubicBezTo>
                  <a:lnTo>
                    <a:pt x="134" y="16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6" name="Freeform 111 2">
              <a:extLst>
                <a:ext uri="{FF2B5EF4-FFF2-40B4-BE49-F238E27FC236}">
                  <a16:creationId xmlns:a16="http://schemas.microsoft.com/office/drawing/2014/main" id="{6F35774B-6589-4B70-B8E5-60B10B39BF2C}"/>
                </a:ext>
              </a:extLst>
            </p:cNvPr>
            <p:cNvSpPr>
              <a:spLocks/>
            </p:cNvSpPr>
            <p:nvPr>
              <p:custDataLst>
                <p:tags r:id="rId108"/>
              </p:custDataLst>
            </p:nvPr>
          </p:nvSpPr>
          <p:spPr bwMode="auto">
            <a:xfrm>
              <a:off x="4840287" y="3706813"/>
              <a:ext cx="36513" cy="55563"/>
            </a:xfrm>
            <a:custGeom>
              <a:avLst/>
              <a:gdLst>
                <a:gd name="T0" fmla="*/ 154 w 154"/>
                <a:gd name="T1" fmla="*/ 168 h 232"/>
                <a:gd name="T2" fmla="*/ 142 w 154"/>
                <a:gd name="T3" fmla="*/ 168 h 232"/>
                <a:gd name="T4" fmla="*/ 133 w 154"/>
                <a:gd name="T5" fmla="*/ 200 h 232"/>
                <a:gd name="T6" fmla="*/ 98 w 154"/>
                <a:gd name="T7" fmla="*/ 202 h 232"/>
                <a:gd name="T8" fmla="*/ 34 w 154"/>
                <a:gd name="T9" fmla="*/ 202 h 232"/>
                <a:gd name="T10" fmla="*/ 104 w 154"/>
                <a:gd name="T11" fmla="*/ 143 h 232"/>
                <a:gd name="T12" fmla="*/ 154 w 154"/>
                <a:gd name="T13" fmla="*/ 68 h 232"/>
                <a:gd name="T14" fmla="*/ 72 w 154"/>
                <a:gd name="T15" fmla="*/ 0 h 232"/>
                <a:gd name="T16" fmla="*/ 0 w 154"/>
                <a:gd name="T17" fmla="*/ 63 h 232"/>
                <a:gd name="T18" fmla="*/ 18 w 154"/>
                <a:gd name="T19" fmla="*/ 82 h 232"/>
                <a:gd name="T20" fmla="*/ 37 w 154"/>
                <a:gd name="T21" fmla="*/ 64 h 232"/>
                <a:gd name="T22" fmla="*/ 16 w 154"/>
                <a:gd name="T23" fmla="*/ 45 h 232"/>
                <a:gd name="T24" fmla="*/ 67 w 154"/>
                <a:gd name="T25" fmla="*/ 13 h 232"/>
                <a:gd name="T26" fmla="*/ 120 w 154"/>
                <a:gd name="T27" fmla="*/ 68 h 232"/>
                <a:gd name="T28" fmla="*/ 87 w 154"/>
                <a:gd name="T29" fmla="*/ 135 h 232"/>
                <a:gd name="T30" fmla="*/ 3 w 154"/>
                <a:gd name="T31" fmla="*/ 218 h 232"/>
                <a:gd name="T32" fmla="*/ 0 w 154"/>
                <a:gd name="T33" fmla="*/ 232 h 232"/>
                <a:gd name="T34" fmla="*/ 143 w 154"/>
                <a:gd name="T35" fmla="*/ 232 h 232"/>
                <a:gd name="T36" fmla="*/ 154 w 154"/>
                <a:gd name="T37" fmla="*/ 16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4" h="232">
                  <a:moveTo>
                    <a:pt x="154" y="168"/>
                  </a:moveTo>
                  <a:lnTo>
                    <a:pt x="142" y="168"/>
                  </a:lnTo>
                  <a:cubicBezTo>
                    <a:pt x="141" y="176"/>
                    <a:pt x="137" y="196"/>
                    <a:pt x="133" y="200"/>
                  </a:cubicBezTo>
                  <a:cubicBezTo>
                    <a:pt x="130" y="202"/>
                    <a:pt x="103" y="202"/>
                    <a:pt x="98" y="202"/>
                  </a:cubicBezTo>
                  <a:lnTo>
                    <a:pt x="34" y="202"/>
                  </a:lnTo>
                  <a:cubicBezTo>
                    <a:pt x="71" y="170"/>
                    <a:pt x="83" y="160"/>
                    <a:pt x="104" y="143"/>
                  </a:cubicBezTo>
                  <a:cubicBezTo>
                    <a:pt x="130" y="123"/>
                    <a:pt x="154" y="101"/>
                    <a:pt x="154" y="68"/>
                  </a:cubicBezTo>
                  <a:cubicBezTo>
                    <a:pt x="154" y="26"/>
                    <a:pt x="117" y="0"/>
                    <a:pt x="72" y="0"/>
                  </a:cubicBezTo>
                  <a:cubicBezTo>
                    <a:pt x="29" y="0"/>
                    <a:pt x="0" y="30"/>
                    <a:pt x="0" y="63"/>
                  </a:cubicBezTo>
                  <a:cubicBezTo>
                    <a:pt x="0" y="80"/>
                    <a:pt x="15" y="82"/>
                    <a:pt x="18" y="82"/>
                  </a:cubicBezTo>
                  <a:cubicBezTo>
                    <a:pt x="26" y="82"/>
                    <a:pt x="37" y="76"/>
                    <a:pt x="37" y="64"/>
                  </a:cubicBezTo>
                  <a:cubicBezTo>
                    <a:pt x="37" y="57"/>
                    <a:pt x="34" y="45"/>
                    <a:pt x="16" y="45"/>
                  </a:cubicBezTo>
                  <a:cubicBezTo>
                    <a:pt x="27" y="20"/>
                    <a:pt x="50" y="13"/>
                    <a:pt x="67" y="13"/>
                  </a:cubicBezTo>
                  <a:cubicBezTo>
                    <a:pt x="102" y="13"/>
                    <a:pt x="120" y="40"/>
                    <a:pt x="120" y="68"/>
                  </a:cubicBezTo>
                  <a:cubicBezTo>
                    <a:pt x="120" y="98"/>
                    <a:pt x="98" y="123"/>
                    <a:pt x="87" y="135"/>
                  </a:cubicBezTo>
                  <a:lnTo>
                    <a:pt x="3" y="218"/>
                  </a:lnTo>
                  <a:cubicBezTo>
                    <a:pt x="0" y="221"/>
                    <a:pt x="0" y="222"/>
                    <a:pt x="0" y="232"/>
                  </a:cubicBezTo>
                  <a:lnTo>
                    <a:pt x="143" y="232"/>
                  </a:lnTo>
                  <a:lnTo>
                    <a:pt x="154" y="16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7" name="Rectangle 112">
              <a:extLst>
                <a:ext uri="{FF2B5EF4-FFF2-40B4-BE49-F238E27FC236}">
                  <a16:creationId xmlns:a16="http://schemas.microsoft.com/office/drawing/2014/main" id="{005DA86F-7ADC-4391-B14D-DC4E91C4915A}"/>
                </a:ext>
              </a:extLst>
            </p:cNvPr>
            <p:cNvSpPr>
              <a:spLocks noChangeArrowheads="1"/>
            </p:cNvSpPr>
            <p:nvPr>
              <p:custDataLst>
                <p:tags r:id="rId109"/>
              </p:custDataLst>
            </p:nvPr>
          </p:nvSpPr>
          <p:spPr bwMode="auto">
            <a:xfrm>
              <a:off x="4773612" y="3851275"/>
              <a:ext cx="114300" cy="476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8" name="Freeform 113 2">
              <a:extLst>
                <a:ext uri="{FF2B5EF4-FFF2-40B4-BE49-F238E27FC236}">
                  <a16:creationId xmlns:a16="http://schemas.microsoft.com/office/drawing/2014/main" id="{B4E9008B-EF73-4AEE-BDA1-1AE70F7D5876}"/>
                </a:ext>
              </a:extLst>
            </p:cNvPr>
            <p:cNvSpPr>
              <a:spLocks noEditPoints="1"/>
            </p:cNvSpPr>
            <p:nvPr>
              <p:custDataLst>
                <p:tags r:id="rId110"/>
              </p:custDataLst>
            </p:nvPr>
          </p:nvSpPr>
          <p:spPr bwMode="auto">
            <a:xfrm>
              <a:off x="4806950" y="3886200"/>
              <a:ext cx="47625" cy="80963"/>
            </a:xfrm>
            <a:custGeom>
              <a:avLst/>
              <a:gdLst>
                <a:gd name="T0" fmla="*/ 45 w 207"/>
                <a:gd name="T1" fmla="*/ 169 h 343"/>
                <a:gd name="T2" fmla="*/ 45 w 207"/>
                <a:gd name="T3" fmla="*/ 157 h 343"/>
                <a:gd name="T4" fmla="*/ 132 w 207"/>
                <a:gd name="T5" fmla="*/ 12 h 343"/>
                <a:gd name="T6" fmla="*/ 176 w 207"/>
                <a:gd name="T7" fmla="*/ 32 h 343"/>
                <a:gd name="T8" fmla="*/ 149 w 207"/>
                <a:gd name="T9" fmla="*/ 55 h 343"/>
                <a:gd name="T10" fmla="*/ 172 w 207"/>
                <a:gd name="T11" fmla="*/ 78 h 343"/>
                <a:gd name="T12" fmla="*/ 195 w 207"/>
                <a:gd name="T13" fmla="*/ 54 h 343"/>
                <a:gd name="T14" fmla="*/ 131 w 207"/>
                <a:gd name="T15" fmla="*/ 0 h 343"/>
                <a:gd name="T16" fmla="*/ 0 w 207"/>
                <a:gd name="T17" fmla="*/ 175 h 343"/>
                <a:gd name="T18" fmla="*/ 104 w 207"/>
                <a:gd name="T19" fmla="*/ 343 h 343"/>
                <a:gd name="T20" fmla="*/ 207 w 207"/>
                <a:gd name="T21" fmla="*/ 230 h 343"/>
                <a:gd name="T22" fmla="*/ 107 w 207"/>
                <a:gd name="T23" fmla="*/ 119 h 343"/>
                <a:gd name="T24" fmla="*/ 45 w 207"/>
                <a:gd name="T25" fmla="*/ 169 h 343"/>
                <a:gd name="T26" fmla="*/ 104 w 207"/>
                <a:gd name="T27" fmla="*/ 329 h 343"/>
                <a:gd name="T28" fmla="*/ 55 w 207"/>
                <a:gd name="T29" fmla="*/ 292 h 343"/>
                <a:gd name="T30" fmla="*/ 46 w 207"/>
                <a:gd name="T31" fmla="*/ 219 h 343"/>
                <a:gd name="T32" fmla="*/ 107 w 207"/>
                <a:gd name="T33" fmla="*/ 131 h 343"/>
                <a:gd name="T34" fmla="*/ 153 w 207"/>
                <a:gd name="T35" fmla="*/ 162 h 343"/>
                <a:gd name="T36" fmla="*/ 162 w 207"/>
                <a:gd name="T37" fmla="*/ 230 h 343"/>
                <a:gd name="T38" fmla="*/ 154 w 207"/>
                <a:gd name="T39" fmla="*/ 297 h 343"/>
                <a:gd name="T40" fmla="*/ 104 w 207"/>
                <a:gd name="T41" fmla="*/ 329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7" h="343">
                  <a:moveTo>
                    <a:pt x="45" y="169"/>
                  </a:moveTo>
                  <a:lnTo>
                    <a:pt x="45" y="157"/>
                  </a:lnTo>
                  <a:cubicBezTo>
                    <a:pt x="45" y="30"/>
                    <a:pt x="107" y="12"/>
                    <a:pt x="132" y="12"/>
                  </a:cubicBezTo>
                  <a:cubicBezTo>
                    <a:pt x="144" y="12"/>
                    <a:pt x="165" y="15"/>
                    <a:pt x="176" y="32"/>
                  </a:cubicBezTo>
                  <a:cubicBezTo>
                    <a:pt x="169" y="32"/>
                    <a:pt x="149" y="32"/>
                    <a:pt x="149" y="55"/>
                  </a:cubicBezTo>
                  <a:cubicBezTo>
                    <a:pt x="149" y="70"/>
                    <a:pt x="161" y="78"/>
                    <a:pt x="172" y="78"/>
                  </a:cubicBezTo>
                  <a:cubicBezTo>
                    <a:pt x="180" y="78"/>
                    <a:pt x="195" y="73"/>
                    <a:pt x="195" y="54"/>
                  </a:cubicBezTo>
                  <a:cubicBezTo>
                    <a:pt x="195" y="24"/>
                    <a:pt x="173" y="0"/>
                    <a:pt x="131" y="0"/>
                  </a:cubicBezTo>
                  <a:cubicBezTo>
                    <a:pt x="67" y="0"/>
                    <a:pt x="0" y="64"/>
                    <a:pt x="0" y="175"/>
                  </a:cubicBezTo>
                  <a:cubicBezTo>
                    <a:pt x="0" y="308"/>
                    <a:pt x="58" y="343"/>
                    <a:pt x="104" y="343"/>
                  </a:cubicBezTo>
                  <a:cubicBezTo>
                    <a:pt x="160" y="343"/>
                    <a:pt x="207" y="296"/>
                    <a:pt x="207" y="230"/>
                  </a:cubicBezTo>
                  <a:cubicBezTo>
                    <a:pt x="207" y="167"/>
                    <a:pt x="163" y="119"/>
                    <a:pt x="107" y="119"/>
                  </a:cubicBezTo>
                  <a:cubicBezTo>
                    <a:pt x="73" y="119"/>
                    <a:pt x="55" y="145"/>
                    <a:pt x="45" y="169"/>
                  </a:cubicBezTo>
                  <a:close/>
                  <a:moveTo>
                    <a:pt x="104" y="329"/>
                  </a:moveTo>
                  <a:cubicBezTo>
                    <a:pt x="73" y="329"/>
                    <a:pt x="58" y="299"/>
                    <a:pt x="55" y="292"/>
                  </a:cubicBezTo>
                  <a:cubicBezTo>
                    <a:pt x="46" y="268"/>
                    <a:pt x="46" y="228"/>
                    <a:pt x="46" y="219"/>
                  </a:cubicBezTo>
                  <a:cubicBezTo>
                    <a:pt x="46" y="180"/>
                    <a:pt x="62" y="131"/>
                    <a:pt x="107" y="131"/>
                  </a:cubicBezTo>
                  <a:cubicBezTo>
                    <a:pt x="115" y="131"/>
                    <a:pt x="138" y="131"/>
                    <a:pt x="153" y="162"/>
                  </a:cubicBezTo>
                  <a:cubicBezTo>
                    <a:pt x="162" y="180"/>
                    <a:pt x="162" y="205"/>
                    <a:pt x="162" y="230"/>
                  </a:cubicBezTo>
                  <a:cubicBezTo>
                    <a:pt x="162" y="254"/>
                    <a:pt x="162" y="279"/>
                    <a:pt x="154" y="297"/>
                  </a:cubicBezTo>
                  <a:cubicBezTo>
                    <a:pt x="139" y="327"/>
                    <a:pt x="116" y="329"/>
                    <a:pt x="104" y="32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" name="Freeform 114 2">
              <a:extLst>
                <a:ext uri="{FF2B5EF4-FFF2-40B4-BE49-F238E27FC236}">
                  <a16:creationId xmlns:a16="http://schemas.microsoft.com/office/drawing/2014/main" id="{18AC7DD9-EB6E-4276-B398-4AABE671C727}"/>
                </a:ext>
              </a:extLst>
            </p:cNvPr>
            <p:cNvSpPr>
              <a:spLocks noEditPoints="1"/>
            </p:cNvSpPr>
            <p:nvPr>
              <p:custDataLst>
                <p:tags r:id="rId111"/>
              </p:custDataLst>
            </p:nvPr>
          </p:nvSpPr>
          <p:spPr bwMode="auto">
            <a:xfrm>
              <a:off x="4906962" y="3798888"/>
              <a:ext cx="85725" cy="84138"/>
            </a:xfrm>
            <a:custGeom>
              <a:avLst/>
              <a:gdLst>
                <a:gd name="T0" fmla="*/ 197 w 368"/>
                <a:gd name="T1" fmla="*/ 9 h 357"/>
                <a:gd name="T2" fmla="*/ 184 w 368"/>
                <a:gd name="T3" fmla="*/ 0 h 357"/>
                <a:gd name="T4" fmla="*/ 171 w 368"/>
                <a:gd name="T5" fmla="*/ 9 h 357"/>
                <a:gd name="T6" fmla="*/ 3 w 368"/>
                <a:gd name="T7" fmla="*/ 347 h 357"/>
                <a:gd name="T8" fmla="*/ 0 w 368"/>
                <a:gd name="T9" fmla="*/ 353 h 357"/>
                <a:gd name="T10" fmla="*/ 11 w 368"/>
                <a:gd name="T11" fmla="*/ 357 h 357"/>
                <a:gd name="T12" fmla="*/ 357 w 368"/>
                <a:gd name="T13" fmla="*/ 357 h 357"/>
                <a:gd name="T14" fmla="*/ 368 w 368"/>
                <a:gd name="T15" fmla="*/ 353 h 357"/>
                <a:gd name="T16" fmla="*/ 366 w 368"/>
                <a:gd name="T17" fmla="*/ 347 h 357"/>
                <a:gd name="T18" fmla="*/ 197 w 368"/>
                <a:gd name="T19" fmla="*/ 9 h 357"/>
                <a:gd name="T20" fmla="*/ 168 w 368"/>
                <a:gd name="T21" fmla="*/ 50 h 357"/>
                <a:gd name="T22" fmla="*/ 302 w 368"/>
                <a:gd name="T23" fmla="*/ 319 h 357"/>
                <a:gd name="T24" fmla="*/ 34 w 368"/>
                <a:gd name="T25" fmla="*/ 319 h 357"/>
                <a:gd name="T26" fmla="*/ 168 w 368"/>
                <a:gd name="T27" fmla="*/ 5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8" h="357">
                  <a:moveTo>
                    <a:pt x="197" y="9"/>
                  </a:moveTo>
                  <a:cubicBezTo>
                    <a:pt x="194" y="3"/>
                    <a:pt x="193" y="0"/>
                    <a:pt x="184" y="0"/>
                  </a:cubicBezTo>
                  <a:cubicBezTo>
                    <a:pt x="176" y="0"/>
                    <a:pt x="175" y="3"/>
                    <a:pt x="171" y="9"/>
                  </a:cubicBezTo>
                  <a:lnTo>
                    <a:pt x="3" y="347"/>
                  </a:lnTo>
                  <a:cubicBezTo>
                    <a:pt x="0" y="352"/>
                    <a:pt x="0" y="353"/>
                    <a:pt x="0" y="353"/>
                  </a:cubicBezTo>
                  <a:cubicBezTo>
                    <a:pt x="0" y="357"/>
                    <a:pt x="3" y="357"/>
                    <a:pt x="11" y="357"/>
                  </a:cubicBezTo>
                  <a:lnTo>
                    <a:pt x="357" y="357"/>
                  </a:lnTo>
                  <a:cubicBezTo>
                    <a:pt x="365" y="357"/>
                    <a:pt x="368" y="357"/>
                    <a:pt x="368" y="353"/>
                  </a:cubicBezTo>
                  <a:cubicBezTo>
                    <a:pt x="368" y="353"/>
                    <a:pt x="368" y="352"/>
                    <a:pt x="366" y="347"/>
                  </a:cubicBezTo>
                  <a:lnTo>
                    <a:pt x="197" y="9"/>
                  </a:lnTo>
                  <a:close/>
                  <a:moveTo>
                    <a:pt x="168" y="50"/>
                  </a:moveTo>
                  <a:lnTo>
                    <a:pt x="302" y="319"/>
                  </a:lnTo>
                  <a:lnTo>
                    <a:pt x="34" y="319"/>
                  </a:lnTo>
                  <a:lnTo>
                    <a:pt x="168" y="5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0" name="Freeform 115 2">
              <a:extLst>
                <a:ext uri="{FF2B5EF4-FFF2-40B4-BE49-F238E27FC236}">
                  <a16:creationId xmlns:a16="http://schemas.microsoft.com/office/drawing/2014/main" id="{17CF343B-CEDD-4A55-B700-9D985C6AE71B}"/>
                </a:ext>
              </a:extLst>
            </p:cNvPr>
            <p:cNvSpPr>
              <a:spLocks/>
            </p:cNvSpPr>
            <p:nvPr>
              <p:custDataLst>
                <p:tags r:id="rId112"/>
              </p:custDataLst>
            </p:nvPr>
          </p:nvSpPr>
          <p:spPr bwMode="auto">
            <a:xfrm>
              <a:off x="5003800" y="3830638"/>
              <a:ext cx="65088" cy="53975"/>
            </a:xfrm>
            <a:custGeom>
              <a:avLst/>
              <a:gdLst>
                <a:gd name="T0" fmla="*/ 196 w 285"/>
                <a:gd name="T1" fmla="*/ 188 h 227"/>
                <a:gd name="T2" fmla="*/ 196 w 285"/>
                <a:gd name="T3" fmla="*/ 227 h 227"/>
                <a:gd name="T4" fmla="*/ 285 w 285"/>
                <a:gd name="T5" fmla="*/ 224 h 227"/>
                <a:gd name="T6" fmla="*/ 285 w 285"/>
                <a:gd name="T7" fmla="*/ 201 h 227"/>
                <a:gd name="T8" fmla="*/ 250 w 285"/>
                <a:gd name="T9" fmla="*/ 181 h 227"/>
                <a:gd name="T10" fmla="*/ 250 w 285"/>
                <a:gd name="T11" fmla="*/ 0 h 227"/>
                <a:gd name="T12" fmla="*/ 159 w 285"/>
                <a:gd name="T13" fmla="*/ 4 h 227"/>
                <a:gd name="T14" fmla="*/ 159 w 285"/>
                <a:gd name="T15" fmla="*/ 27 h 227"/>
                <a:gd name="T16" fmla="*/ 193 w 285"/>
                <a:gd name="T17" fmla="*/ 47 h 227"/>
                <a:gd name="T18" fmla="*/ 193 w 285"/>
                <a:gd name="T19" fmla="*/ 142 h 227"/>
                <a:gd name="T20" fmla="*/ 132 w 285"/>
                <a:gd name="T21" fmla="*/ 209 h 227"/>
                <a:gd name="T22" fmla="*/ 92 w 285"/>
                <a:gd name="T23" fmla="*/ 170 h 227"/>
                <a:gd name="T24" fmla="*/ 92 w 285"/>
                <a:gd name="T25" fmla="*/ 0 h 227"/>
                <a:gd name="T26" fmla="*/ 0 w 285"/>
                <a:gd name="T27" fmla="*/ 4 h 227"/>
                <a:gd name="T28" fmla="*/ 0 w 285"/>
                <a:gd name="T29" fmla="*/ 27 h 227"/>
                <a:gd name="T30" fmla="*/ 35 w 285"/>
                <a:gd name="T31" fmla="*/ 47 h 227"/>
                <a:gd name="T32" fmla="*/ 35 w 285"/>
                <a:gd name="T33" fmla="*/ 163 h 227"/>
                <a:gd name="T34" fmla="*/ 125 w 285"/>
                <a:gd name="T35" fmla="*/ 227 h 227"/>
                <a:gd name="T36" fmla="*/ 196 w 285"/>
                <a:gd name="T37" fmla="*/ 188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5" h="227">
                  <a:moveTo>
                    <a:pt x="196" y="188"/>
                  </a:moveTo>
                  <a:lnTo>
                    <a:pt x="196" y="227"/>
                  </a:lnTo>
                  <a:lnTo>
                    <a:pt x="285" y="224"/>
                  </a:lnTo>
                  <a:lnTo>
                    <a:pt x="285" y="201"/>
                  </a:lnTo>
                  <a:cubicBezTo>
                    <a:pt x="254" y="201"/>
                    <a:pt x="250" y="201"/>
                    <a:pt x="250" y="181"/>
                  </a:cubicBezTo>
                  <a:lnTo>
                    <a:pt x="250" y="0"/>
                  </a:lnTo>
                  <a:lnTo>
                    <a:pt x="159" y="4"/>
                  </a:lnTo>
                  <a:lnTo>
                    <a:pt x="159" y="27"/>
                  </a:lnTo>
                  <a:cubicBezTo>
                    <a:pt x="190" y="27"/>
                    <a:pt x="193" y="27"/>
                    <a:pt x="193" y="47"/>
                  </a:cubicBezTo>
                  <a:lnTo>
                    <a:pt x="193" y="142"/>
                  </a:lnTo>
                  <a:cubicBezTo>
                    <a:pt x="193" y="183"/>
                    <a:pt x="168" y="209"/>
                    <a:pt x="132" y="209"/>
                  </a:cubicBezTo>
                  <a:cubicBezTo>
                    <a:pt x="93" y="209"/>
                    <a:pt x="92" y="197"/>
                    <a:pt x="92" y="170"/>
                  </a:cubicBezTo>
                  <a:lnTo>
                    <a:pt x="92" y="0"/>
                  </a:lnTo>
                  <a:lnTo>
                    <a:pt x="0" y="4"/>
                  </a:lnTo>
                  <a:lnTo>
                    <a:pt x="0" y="27"/>
                  </a:lnTo>
                  <a:cubicBezTo>
                    <a:pt x="31" y="27"/>
                    <a:pt x="35" y="27"/>
                    <a:pt x="35" y="47"/>
                  </a:cubicBezTo>
                  <a:lnTo>
                    <a:pt x="35" y="163"/>
                  </a:lnTo>
                  <a:cubicBezTo>
                    <a:pt x="35" y="216"/>
                    <a:pt x="75" y="227"/>
                    <a:pt x="125" y="227"/>
                  </a:cubicBezTo>
                  <a:cubicBezTo>
                    <a:pt x="138" y="227"/>
                    <a:pt x="173" y="227"/>
                    <a:pt x="196" y="188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1" name="Freeform 116 2">
              <a:extLst>
                <a:ext uri="{FF2B5EF4-FFF2-40B4-BE49-F238E27FC236}">
                  <a16:creationId xmlns:a16="http://schemas.microsoft.com/office/drawing/2014/main" id="{D84C990D-402F-4818-9B17-E8BD6883D12B}"/>
                </a:ext>
              </a:extLst>
            </p:cNvPr>
            <p:cNvSpPr>
              <a:spLocks/>
            </p:cNvSpPr>
            <p:nvPr>
              <p:custDataLst>
                <p:tags r:id="rId113"/>
              </p:custDataLst>
            </p:nvPr>
          </p:nvSpPr>
          <p:spPr bwMode="auto">
            <a:xfrm>
              <a:off x="5076825" y="3713163"/>
              <a:ext cx="57150" cy="282575"/>
            </a:xfrm>
            <a:custGeom>
              <a:avLst/>
              <a:gdLst>
                <a:gd name="T0" fmla="*/ 245 w 245"/>
                <a:gd name="T1" fmla="*/ 598 h 1196"/>
                <a:gd name="T2" fmla="*/ 73 w 245"/>
                <a:gd name="T3" fmla="*/ 56 h 1196"/>
                <a:gd name="T4" fmla="*/ 24 w 245"/>
                <a:gd name="T5" fmla="*/ 6 h 1196"/>
                <a:gd name="T6" fmla="*/ 10 w 245"/>
                <a:gd name="T7" fmla="*/ 0 h 1196"/>
                <a:gd name="T8" fmla="*/ 0 w 245"/>
                <a:gd name="T9" fmla="*/ 5 h 1196"/>
                <a:gd name="T10" fmla="*/ 3 w 245"/>
                <a:gd name="T11" fmla="*/ 10 h 1196"/>
                <a:gd name="T12" fmla="*/ 87 w 245"/>
                <a:gd name="T13" fmla="*/ 115 h 1196"/>
                <a:gd name="T14" fmla="*/ 204 w 245"/>
                <a:gd name="T15" fmla="*/ 598 h 1196"/>
                <a:gd name="T16" fmla="*/ 103 w 245"/>
                <a:gd name="T17" fmla="*/ 1054 h 1196"/>
                <a:gd name="T18" fmla="*/ 2 w 245"/>
                <a:gd name="T19" fmla="*/ 1187 h 1196"/>
                <a:gd name="T20" fmla="*/ 0 w 245"/>
                <a:gd name="T21" fmla="*/ 1191 h 1196"/>
                <a:gd name="T22" fmla="*/ 10 w 245"/>
                <a:gd name="T23" fmla="*/ 1196 h 1196"/>
                <a:gd name="T24" fmla="*/ 26 w 245"/>
                <a:gd name="T25" fmla="*/ 1189 h 1196"/>
                <a:gd name="T26" fmla="*/ 245 w 245"/>
                <a:gd name="T27" fmla="*/ 598 h 1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5" h="1196">
                  <a:moveTo>
                    <a:pt x="245" y="598"/>
                  </a:moveTo>
                  <a:cubicBezTo>
                    <a:pt x="245" y="402"/>
                    <a:pt x="200" y="205"/>
                    <a:pt x="73" y="56"/>
                  </a:cubicBezTo>
                  <a:cubicBezTo>
                    <a:pt x="63" y="44"/>
                    <a:pt x="44" y="24"/>
                    <a:pt x="24" y="6"/>
                  </a:cubicBezTo>
                  <a:cubicBezTo>
                    <a:pt x="18" y="0"/>
                    <a:pt x="17" y="0"/>
                    <a:pt x="10" y="0"/>
                  </a:cubicBezTo>
                  <a:cubicBezTo>
                    <a:pt x="4" y="0"/>
                    <a:pt x="0" y="0"/>
                    <a:pt x="0" y="5"/>
                  </a:cubicBezTo>
                  <a:cubicBezTo>
                    <a:pt x="0" y="7"/>
                    <a:pt x="2" y="9"/>
                    <a:pt x="3" y="10"/>
                  </a:cubicBezTo>
                  <a:cubicBezTo>
                    <a:pt x="20" y="28"/>
                    <a:pt x="53" y="61"/>
                    <a:pt x="87" y="115"/>
                  </a:cubicBezTo>
                  <a:cubicBezTo>
                    <a:pt x="167" y="244"/>
                    <a:pt x="204" y="406"/>
                    <a:pt x="204" y="598"/>
                  </a:cubicBezTo>
                  <a:cubicBezTo>
                    <a:pt x="204" y="732"/>
                    <a:pt x="186" y="905"/>
                    <a:pt x="103" y="1054"/>
                  </a:cubicBezTo>
                  <a:cubicBezTo>
                    <a:pt x="64" y="1124"/>
                    <a:pt x="23" y="1166"/>
                    <a:pt x="2" y="1187"/>
                  </a:cubicBezTo>
                  <a:cubicBezTo>
                    <a:pt x="1" y="1188"/>
                    <a:pt x="0" y="1190"/>
                    <a:pt x="0" y="1191"/>
                  </a:cubicBezTo>
                  <a:cubicBezTo>
                    <a:pt x="0" y="1196"/>
                    <a:pt x="4" y="1196"/>
                    <a:pt x="10" y="1196"/>
                  </a:cubicBezTo>
                  <a:cubicBezTo>
                    <a:pt x="17" y="1196"/>
                    <a:pt x="18" y="1196"/>
                    <a:pt x="26" y="1189"/>
                  </a:cubicBezTo>
                  <a:cubicBezTo>
                    <a:pt x="193" y="1037"/>
                    <a:pt x="245" y="808"/>
                    <a:pt x="245" y="598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2" name="Freeform 117 2">
              <a:extLst>
                <a:ext uri="{FF2B5EF4-FFF2-40B4-BE49-F238E27FC236}">
                  <a16:creationId xmlns:a16="http://schemas.microsoft.com/office/drawing/2014/main" id="{92E9AC63-7552-4EC6-839A-9F8F9068B1CB}"/>
                </a:ext>
              </a:extLst>
            </p:cNvPr>
            <p:cNvSpPr>
              <a:spLocks/>
            </p:cNvSpPr>
            <p:nvPr>
              <p:custDataLst>
                <p:tags r:id="rId114"/>
              </p:custDataLst>
            </p:nvPr>
          </p:nvSpPr>
          <p:spPr bwMode="auto">
            <a:xfrm>
              <a:off x="5160962" y="3963988"/>
              <a:ext cx="49213" cy="36513"/>
            </a:xfrm>
            <a:custGeom>
              <a:avLst/>
              <a:gdLst>
                <a:gd name="T0" fmla="*/ 126 w 214"/>
                <a:gd name="T1" fmla="*/ 70 h 155"/>
                <a:gd name="T2" fmla="*/ 174 w 214"/>
                <a:gd name="T3" fmla="*/ 22 h 155"/>
                <a:gd name="T4" fmla="*/ 206 w 214"/>
                <a:gd name="T5" fmla="*/ 19 h 155"/>
                <a:gd name="T6" fmla="*/ 206 w 214"/>
                <a:gd name="T7" fmla="*/ 0 h 155"/>
                <a:gd name="T8" fmla="*/ 172 w 214"/>
                <a:gd name="T9" fmla="*/ 1 h 155"/>
                <a:gd name="T10" fmla="*/ 134 w 214"/>
                <a:gd name="T11" fmla="*/ 0 h 155"/>
                <a:gd name="T12" fmla="*/ 134 w 214"/>
                <a:gd name="T13" fmla="*/ 19 h 155"/>
                <a:gd name="T14" fmla="*/ 143 w 214"/>
                <a:gd name="T15" fmla="*/ 21 h 155"/>
                <a:gd name="T16" fmla="*/ 110 w 214"/>
                <a:gd name="T17" fmla="*/ 54 h 155"/>
                <a:gd name="T18" fmla="*/ 76 w 214"/>
                <a:gd name="T19" fmla="*/ 19 h 155"/>
                <a:gd name="T20" fmla="*/ 86 w 214"/>
                <a:gd name="T21" fmla="*/ 19 h 155"/>
                <a:gd name="T22" fmla="*/ 86 w 214"/>
                <a:gd name="T23" fmla="*/ 0 h 155"/>
                <a:gd name="T24" fmla="*/ 42 w 214"/>
                <a:gd name="T25" fmla="*/ 1 h 155"/>
                <a:gd name="T26" fmla="*/ 2 w 214"/>
                <a:gd name="T27" fmla="*/ 0 h 155"/>
                <a:gd name="T28" fmla="*/ 2 w 214"/>
                <a:gd name="T29" fmla="*/ 19 h 155"/>
                <a:gd name="T30" fmla="*/ 28 w 214"/>
                <a:gd name="T31" fmla="*/ 19 h 155"/>
                <a:gd name="T32" fmla="*/ 86 w 214"/>
                <a:gd name="T33" fmla="*/ 79 h 155"/>
                <a:gd name="T34" fmla="*/ 35 w 214"/>
                <a:gd name="T35" fmla="*/ 129 h 155"/>
                <a:gd name="T36" fmla="*/ 20 w 214"/>
                <a:gd name="T37" fmla="*/ 135 h 155"/>
                <a:gd name="T38" fmla="*/ 0 w 214"/>
                <a:gd name="T39" fmla="*/ 135 h 155"/>
                <a:gd name="T40" fmla="*/ 0 w 214"/>
                <a:gd name="T41" fmla="*/ 155 h 155"/>
                <a:gd name="T42" fmla="*/ 34 w 214"/>
                <a:gd name="T43" fmla="*/ 153 h 155"/>
                <a:gd name="T44" fmla="*/ 73 w 214"/>
                <a:gd name="T45" fmla="*/ 155 h 155"/>
                <a:gd name="T46" fmla="*/ 73 w 214"/>
                <a:gd name="T47" fmla="*/ 135 h 155"/>
                <a:gd name="T48" fmla="*/ 63 w 214"/>
                <a:gd name="T49" fmla="*/ 133 h 155"/>
                <a:gd name="T50" fmla="*/ 101 w 214"/>
                <a:gd name="T51" fmla="*/ 95 h 155"/>
                <a:gd name="T52" fmla="*/ 140 w 214"/>
                <a:gd name="T53" fmla="*/ 135 h 155"/>
                <a:gd name="T54" fmla="*/ 130 w 214"/>
                <a:gd name="T55" fmla="*/ 135 h 155"/>
                <a:gd name="T56" fmla="*/ 130 w 214"/>
                <a:gd name="T57" fmla="*/ 155 h 155"/>
                <a:gd name="T58" fmla="*/ 175 w 214"/>
                <a:gd name="T59" fmla="*/ 153 h 155"/>
                <a:gd name="T60" fmla="*/ 214 w 214"/>
                <a:gd name="T61" fmla="*/ 155 h 155"/>
                <a:gd name="T62" fmla="*/ 214 w 214"/>
                <a:gd name="T63" fmla="*/ 135 h 155"/>
                <a:gd name="T64" fmla="*/ 188 w 214"/>
                <a:gd name="T65" fmla="*/ 135 h 155"/>
                <a:gd name="T66" fmla="*/ 126 w 214"/>
                <a:gd name="T67" fmla="*/ 7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4" h="155">
                  <a:moveTo>
                    <a:pt x="126" y="70"/>
                  </a:moveTo>
                  <a:lnTo>
                    <a:pt x="174" y="22"/>
                  </a:lnTo>
                  <a:cubicBezTo>
                    <a:pt x="182" y="19"/>
                    <a:pt x="191" y="19"/>
                    <a:pt x="206" y="19"/>
                  </a:cubicBezTo>
                  <a:lnTo>
                    <a:pt x="206" y="0"/>
                  </a:lnTo>
                  <a:cubicBezTo>
                    <a:pt x="195" y="1"/>
                    <a:pt x="183" y="1"/>
                    <a:pt x="172" y="1"/>
                  </a:cubicBezTo>
                  <a:cubicBezTo>
                    <a:pt x="160" y="1"/>
                    <a:pt x="136" y="0"/>
                    <a:pt x="134" y="0"/>
                  </a:cubicBezTo>
                  <a:lnTo>
                    <a:pt x="134" y="19"/>
                  </a:lnTo>
                  <a:cubicBezTo>
                    <a:pt x="138" y="19"/>
                    <a:pt x="141" y="20"/>
                    <a:pt x="143" y="21"/>
                  </a:cubicBezTo>
                  <a:lnTo>
                    <a:pt x="110" y="54"/>
                  </a:lnTo>
                  <a:lnTo>
                    <a:pt x="76" y="19"/>
                  </a:lnTo>
                  <a:lnTo>
                    <a:pt x="86" y="19"/>
                  </a:lnTo>
                  <a:lnTo>
                    <a:pt x="86" y="0"/>
                  </a:lnTo>
                  <a:cubicBezTo>
                    <a:pt x="84" y="0"/>
                    <a:pt x="56" y="1"/>
                    <a:pt x="42" y="1"/>
                  </a:cubicBezTo>
                  <a:cubicBezTo>
                    <a:pt x="28" y="1"/>
                    <a:pt x="15" y="1"/>
                    <a:pt x="2" y="0"/>
                  </a:cubicBezTo>
                  <a:lnTo>
                    <a:pt x="2" y="19"/>
                  </a:lnTo>
                  <a:lnTo>
                    <a:pt x="28" y="19"/>
                  </a:lnTo>
                  <a:lnTo>
                    <a:pt x="86" y="79"/>
                  </a:lnTo>
                  <a:lnTo>
                    <a:pt x="35" y="129"/>
                  </a:lnTo>
                  <a:cubicBezTo>
                    <a:pt x="31" y="134"/>
                    <a:pt x="30" y="134"/>
                    <a:pt x="20" y="135"/>
                  </a:cubicBezTo>
                  <a:cubicBezTo>
                    <a:pt x="14" y="135"/>
                    <a:pt x="2" y="135"/>
                    <a:pt x="0" y="135"/>
                  </a:cubicBezTo>
                  <a:lnTo>
                    <a:pt x="0" y="155"/>
                  </a:lnTo>
                  <a:cubicBezTo>
                    <a:pt x="11" y="154"/>
                    <a:pt x="23" y="153"/>
                    <a:pt x="34" y="153"/>
                  </a:cubicBezTo>
                  <a:cubicBezTo>
                    <a:pt x="43" y="153"/>
                    <a:pt x="68" y="154"/>
                    <a:pt x="73" y="155"/>
                  </a:cubicBezTo>
                  <a:lnTo>
                    <a:pt x="73" y="135"/>
                  </a:lnTo>
                  <a:cubicBezTo>
                    <a:pt x="67" y="135"/>
                    <a:pt x="66" y="134"/>
                    <a:pt x="63" y="133"/>
                  </a:cubicBezTo>
                  <a:lnTo>
                    <a:pt x="101" y="95"/>
                  </a:lnTo>
                  <a:lnTo>
                    <a:pt x="140" y="135"/>
                  </a:lnTo>
                  <a:lnTo>
                    <a:pt x="130" y="135"/>
                  </a:lnTo>
                  <a:lnTo>
                    <a:pt x="130" y="155"/>
                  </a:lnTo>
                  <a:cubicBezTo>
                    <a:pt x="131" y="155"/>
                    <a:pt x="159" y="153"/>
                    <a:pt x="175" y="153"/>
                  </a:cubicBezTo>
                  <a:cubicBezTo>
                    <a:pt x="188" y="153"/>
                    <a:pt x="201" y="154"/>
                    <a:pt x="214" y="155"/>
                  </a:cubicBezTo>
                  <a:lnTo>
                    <a:pt x="214" y="135"/>
                  </a:lnTo>
                  <a:lnTo>
                    <a:pt x="188" y="135"/>
                  </a:lnTo>
                  <a:lnTo>
                    <a:pt x="126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3" name="Freeform 118 2">
              <a:extLst>
                <a:ext uri="{FF2B5EF4-FFF2-40B4-BE49-F238E27FC236}">
                  <a16:creationId xmlns:a16="http://schemas.microsoft.com/office/drawing/2014/main" id="{EDC0EB4E-0060-43D5-A6E0-7EFA941AC3FE}"/>
                </a:ext>
              </a:extLst>
            </p:cNvPr>
            <p:cNvSpPr>
              <a:spLocks noEditPoints="1"/>
            </p:cNvSpPr>
            <p:nvPr>
              <p:custDataLst>
                <p:tags r:id="rId115"/>
              </p:custDataLst>
            </p:nvPr>
          </p:nvSpPr>
          <p:spPr bwMode="auto">
            <a:xfrm>
              <a:off x="5218112" y="3968750"/>
              <a:ext cx="60325" cy="22225"/>
            </a:xfrm>
            <a:custGeom>
              <a:avLst/>
              <a:gdLst>
                <a:gd name="T0" fmla="*/ 244 w 257"/>
                <a:gd name="T1" fmla="*/ 17 h 94"/>
                <a:gd name="T2" fmla="*/ 257 w 257"/>
                <a:gd name="T3" fmla="*/ 9 h 94"/>
                <a:gd name="T4" fmla="*/ 244 w 257"/>
                <a:gd name="T5" fmla="*/ 0 h 94"/>
                <a:gd name="T6" fmla="*/ 13 w 257"/>
                <a:gd name="T7" fmla="*/ 0 h 94"/>
                <a:gd name="T8" fmla="*/ 0 w 257"/>
                <a:gd name="T9" fmla="*/ 9 h 94"/>
                <a:gd name="T10" fmla="*/ 14 w 257"/>
                <a:gd name="T11" fmla="*/ 17 h 94"/>
                <a:gd name="T12" fmla="*/ 244 w 257"/>
                <a:gd name="T13" fmla="*/ 17 h 94"/>
                <a:gd name="T14" fmla="*/ 244 w 257"/>
                <a:gd name="T15" fmla="*/ 94 h 94"/>
                <a:gd name="T16" fmla="*/ 257 w 257"/>
                <a:gd name="T17" fmla="*/ 86 h 94"/>
                <a:gd name="T18" fmla="*/ 244 w 257"/>
                <a:gd name="T19" fmla="*/ 77 h 94"/>
                <a:gd name="T20" fmla="*/ 14 w 257"/>
                <a:gd name="T21" fmla="*/ 77 h 94"/>
                <a:gd name="T22" fmla="*/ 0 w 257"/>
                <a:gd name="T23" fmla="*/ 86 h 94"/>
                <a:gd name="T24" fmla="*/ 13 w 257"/>
                <a:gd name="T25" fmla="*/ 94 h 94"/>
                <a:gd name="T26" fmla="*/ 244 w 257"/>
                <a:gd name="T27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7" h="94">
                  <a:moveTo>
                    <a:pt x="244" y="17"/>
                  </a:moveTo>
                  <a:cubicBezTo>
                    <a:pt x="249" y="17"/>
                    <a:pt x="257" y="17"/>
                    <a:pt x="257" y="9"/>
                  </a:cubicBezTo>
                  <a:cubicBezTo>
                    <a:pt x="257" y="0"/>
                    <a:pt x="249" y="0"/>
                    <a:pt x="244" y="0"/>
                  </a:cubicBezTo>
                  <a:lnTo>
                    <a:pt x="13" y="0"/>
                  </a:lnTo>
                  <a:cubicBezTo>
                    <a:pt x="9" y="0"/>
                    <a:pt x="0" y="0"/>
                    <a:pt x="0" y="9"/>
                  </a:cubicBezTo>
                  <a:cubicBezTo>
                    <a:pt x="0" y="17"/>
                    <a:pt x="8" y="17"/>
                    <a:pt x="14" y="17"/>
                  </a:cubicBezTo>
                  <a:lnTo>
                    <a:pt x="244" y="17"/>
                  </a:lnTo>
                  <a:close/>
                  <a:moveTo>
                    <a:pt x="244" y="94"/>
                  </a:moveTo>
                  <a:cubicBezTo>
                    <a:pt x="249" y="94"/>
                    <a:pt x="257" y="94"/>
                    <a:pt x="257" y="86"/>
                  </a:cubicBezTo>
                  <a:cubicBezTo>
                    <a:pt x="257" y="77"/>
                    <a:pt x="249" y="77"/>
                    <a:pt x="244" y="77"/>
                  </a:cubicBezTo>
                  <a:lnTo>
                    <a:pt x="14" y="77"/>
                  </a:lnTo>
                  <a:cubicBezTo>
                    <a:pt x="8" y="77"/>
                    <a:pt x="0" y="77"/>
                    <a:pt x="0" y="86"/>
                  </a:cubicBezTo>
                  <a:cubicBezTo>
                    <a:pt x="0" y="94"/>
                    <a:pt x="9" y="94"/>
                    <a:pt x="13" y="94"/>
                  </a:cubicBezTo>
                  <a:lnTo>
                    <a:pt x="244" y="9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4" name="Freeform 119 2">
              <a:extLst>
                <a:ext uri="{FF2B5EF4-FFF2-40B4-BE49-F238E27FC236}">
                  <a16:creationId xmlns:a16="http://schemas.microsoft.com/office/drawing/2014/main" id="{F1B45F92-7199-46FD-857D-1B7EE05F0B06}"/>
                </a:ext>
              </a:extLst>
            </p:cNvPr>
            <p:cNvSpPr>
              <a:spLocks/>
            </p:cNvSpPr>
            <p:nvPr>
              <p:custDataLst>
                <p:tags r:id="rId116"/>
              </p:custDataLst>
            </p:nvPr>
          </p:nvSpPr>
          <p:spPr bwMode="auto">
            <a:xfrm>
              <a:off x="5287962" y="3963988"/>
              <a:ext cx="49213" cy="36513"/>
            </a:xfrm>
            <a:custGeom>
              <a:avLst/>
              <a:gdLst>
                <a:gd name="T0" fmla="*/ 126 w 214"/>
                <a:gd name="T1" fmla="*/ 70 h 155"/>
                <a:gd name="T2" fmla="*/ 174 w 214"/>
                <a:gd name="T3" fmla="*/ 22 h 155"/>
                <a:gd name="T4" fmla="*/ 206 w 214"/>
                <a:gd name="T5" fmla="*/ 19 h 155"/>
                <a:gd name="T6" fmla="*/ 206 w 214"/>
                <a:gd name="T7" fmla="*/ 0 h 155"/>
                <a:gd name="T8" fmla="*/ 172 w 214"/>
                <a:gd name="T9" fmla="*/ 1 h 155"/>
                <a:gd name="T10" fmla="*/ 134 w 214"/>
                <a:gd name="T11" fmla="*/ 0 h 155"/>
                <a:gd name="T12" fmla="*/ 134 w 214"/>
                <a:gd name="T13" fmla="*/ 19 h 155"/>
                <a:gd name="T14" fmla="*/ 143 w 214"/>
                <a:gd name="T15" fmla="*/ 21 h 155"/>
                <a:gd name="T16" fmla="*/ 110 w 214"/>
                <a:gd name="T17" fmla="*/ 54 h 155"/>
                <a:gd name="T18" fmla="*/ 76 w 214"/>
                <a:gd name="T19" fmla="*/ 19 h 155"/>
                <a:gd name="T20" fmla="*/ 86 w 214"/>
                <a:gd name="T21" fmla="*/ 19 h 155"/>
                <a:gd name="T22" fmla="*/ 86 w 214"/>
                <a:gd name="T23" fmla="*/ 0 h 155"/>
                <a:gd name="T24" fmla="*/ 41 w 214"/>
                <a:gd name="T25" fmla="*/ 1 h 155"/>
                <a:gd name="T26" fmla="*/ 2 w 214"/>
                <a:gd name="T27" fmla="*/ 0 h 155"/>
                <a:gd name="T28" fmla="*/ 2 w 214"/>
                <a:gd name="T29" fmla="*/ 19 h 155"/>
                <a:gd name="T30" fmla="*/ 28 w 214"/>
                <a:gd name="T31" fmla="*/ 19 h 155"/>
                <a:gd name="T32" fmla="*/ 85 w 214"/>
                <a:gd name="T33" fmla="*/ 79 h 155"/>
                <a:gd name="T34" fmla="*/ 35 w 214"/>
                <a:gd name="T35" fmla="*/ 129 h 155"/>
                <a:gd name="T36" fmla="*/ 20 w 214"/>
                <a:gd name="T37" fmla="*/ 135 h 155"/>
                <a:gd name="T38" fmla="*/ 0 w 214"/>
                <a:gd name="T39" fmla="*/ 135 h 155"/>
                <a:gd name="T40" fmla="*/ 0 w 214"/>
                <a:gd name="T41" fmla="*/ 155 h 155"/>
                <a:gd name="T42" fmla="*/ 34 w 214"/>
                <a:gd name="T43" fmla="*/ 153 h 155"/>
                <a:gd name="T44" fmla="*/ 72 w 214"/>
                <a:gd name="T45" fmla="*/ 155 h 155"/>
                <a:gd name="T46" fmla="*/ 72 w 214"/>
                <a:gd name="T47" fmla="*/ 135 h 155"/>
                <a:gd name="T48" fmla="*/ 63 w 214"/>
                <a:gd name="T49" fmla="*/ 133 h 155"/>
                <a:gd name="T50" fmla="*/ 101 w 214"/>
                <a:gd name="T51" fmla="*/ 95 h 155"/>
                <a:gd name="T52" fmla="*/ 139 w 214"/>
                <a:gd name="T53" fmla="*/ 135 h 155"/>
                <a:gd name="T54" fmla="*/ 130 w 214"/>
                <a:gd name="T55" fmla="*/ 135 h 155"/>
                <a:gd name="T56" fmla="*/ 130 w 214"/>
                <a:gd name="T57" fmla="*/ 155 h 155"/>
                <a:gd name="T58" fmla="*/ 175 w 214"/>
                <a:gd name="T59" fmla="*/ 153 h 155"/>
                <a:gd name="T60" fmla="*/ 214 w 214"/>
                <a:gd name="T61" fmla="*/ 155 h 155"/>
                <a:gd name="T62" fmla="*/ 214 w 214"/>
                <a:gd name="T63" fmla="*/ 135 h 155"/>
                <a:gd name="T64" fmla="*/ 188 w 214"/>
                <a:gd name="T65" fmla="*/ 135 h 155"/>
                <a:gd name="T66" fmla="*/ 126 w 214"/>
                <a:gd name="T67" fmla="*/ 7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4" h="155">
                  <a:moveTo>
                    <a:pt x="126" y="70"/>
                  </a:moveTo>
                  <a:lnTo>
                    <a:pt x="174" y="22"/>
                  </a:lnTo>
                  <a:cubicBezTo>
                    <a:pt x="182" y="19"/>
                    <a:pt x="191" y="19"/>
                    <a:pt x="206" y="19"/>
                  </a:cubicBezTo>
                  <a:lnTo>
                    <a:pt x="206" y="0"/>
                  </a:lnTo>
                  <a:cubicBezTo>
                    <a:pt x="195" y="1"/>
                    <a:pt x="183" y="1"/>
                    <a:pt x="172" y="1"/>
                  </a:cubicBezTo>
                  <a:cubicBezTo>
                    <a:pt x="160" y="1"/>
                    <a:pt x="136" y="0"/>
                    <a:pt x="134" y="0"/>
                  </a:cubicBezTo>
                  <a:lnTo>
                    <a:pt x="134" y="19"/>
                  </a:lnTo>
                  <a:cubicBezTo>
                    <a:pt x="138" y="19"/>
                    <a:pt x="140" y="20"/>
                    <a:pt x="143" y="21"/>
                  </a:cubicBezTo>
                  <a:lnTo>
                    <a:pt x="110" y="54"/>
                  </a:lnTo>
                  <a:lnTo>
                    <a:pt x="76" y="19"/>
                  </a:lnTo>
                  <a:lnTo>
                    <a:pt x="86" y="19"/>
                  </a:lnTo>
                  <a:lnTo>
                    <a:pt x="86" y="0"/>
                  </a:lnTo>
                  <a:cubicBezTo>
                    <a:pt x="84" y="0"/>
                    <a:pt x="56" y="1"/>
                    <a:pt x="41" y="1"/>
                  </a:cubicBezTo>
                  <a:cubicBezTo>
                    <a:pt x="28" y="1"/>
                    <a:pt x="15" y="1"/>
                    <a:pt x="2" y="0"/>
                  </a:cubicBezTo>
                  <a:lnTo>
                    <a:pt x="2" y="19"/>
                  </a:lnTo>
                  <a:lnTo>
                    <a:pt x="28" y="19"/>
                  </a:lnTo>
                  <a:lnTo>
                    <a:pt x="85" y="79"/>
                  </a:lnTo>
                  <a:lnTo>
                    <a:pt x="35" y="129"/>
                  </a:lnTo>
                  <a:cubicBezTo>
                    <a:pt x="31" y="134"/>
                    <a:pt x="30" y="134"/>
                    <a:pt x="20" y="135"/>
                  </a:cubicBezTo>
                  <a:cubicBezTo>
                    <a:pt x="14" y="135"/>
                    <a:pt x="2" y="135"/>
                    <a:pt x="0" y="135"/>
                  </a:cubicBezTo>
                  <a:lnTo>
                    <a:pt x="0" y="155"/>
                  </a:lnTo>
                  <a:cubicBezTo>
                    <a:pt x="11" y="154"/>
                    <a:pt x="23" y="153"/>
                    <a:pt x="34" y="153"/>
                  </a:cubicBezTo>
                  <a:cubicBezTo>
                    <a:pt x="43" y="153"/>
                    <a:pt x="68" y="154"/>
                    <a:pt x="72" y="155"/>
                  </a:cubicBezTo>
                  <a:lnTo>
                    <a:pt x="72" y="135"/>
                  </a:lnTo>
                  <a:cubicBezTo>
                    <a:pt x="67" y="135"/>
                    <a:pt x="66" y="134"/>
                    <a:pt x="63" y="133"/>
                  </a:cubicBezTo>
                  <a:lnTo>
                    <a:pt x="101" y="95"/>
                  </a:lnTo>
                  <a:lnTo>
                    <a:pt x="139" y="135"/>
                  </a:lnTo>
                  <a:lnTo>
                    <a:pt x="130" y="135"/>
                  </a:lnTo>
                  <a:lnTo>
                    <a:pt x="130" y="155"/>
                  </a:lnTo>
                  <a:cubicBezTo>
                    <a:pt x="131" y="155"/>
                    <a:pt x="159" y="153"/>
                    <a:pt x="175" y="153"/>
                  </a:cubicBezTo>
                  <a:cubicBezTo>
                    <a:pt x="188" y="153"/>
                    <a:pt x="201" y="154"/>
                    <a:pt x="214" y="155"/>
                  </a:cubicBezTo>
                  <a:lnTo>
                    <a:pt x="214" y="135"/>
                  </a:lnTo>
                  <a:lnTo>
                    <a:pt x="188" y="135"/>
                  </a:lnTo>
                  <a:lnTo>
                    <a:pt x="126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5" name="Freeform 120 2">
              <a:extLst>
                <a:ext uri="{FF2B5EF4-FFF2-40B4-BE49-F238E27FC236}">
                  <a16:creationId xmlns:a16="http://schemas.microsoft.com/office/drawing/2014/main" id="{4CA5B847-473E-4509-AA2B-415BD8351BF3}"/>
                </a:ext>
              </a:extLst>
            </p:cNvPr>
            <p:cNvSpPr>
              <a:spLocks/>
            </p:cNvSpPr>
            <p:nvPr>
              <p:custDataLst>
                <p:tags r:id="rId117"/>
              </p:custDataLst>
            </p:nvPr>
          </p:nvSpPr>
          <p:spPr bwMode="auto">
            <a:xfrm>
              <a:off x="5349875" y="3938588"/>
              <a:ext cx="20638" cy="82550"/>
            </a:xfrm>
            <a:custGeom>
              <a:avLst/>
              <a:gdLst>
                <a:gd name="T0" fmla="*/ 84 w 91"/>
                <a:gd name="T1" fmla="*/ 0 h 348"/>
                <a:gd name="T2" fmla="*/ 0 w 91"/>
                <a:gd name="T3" fmla="*/ 174 h 348"/>
                <a:gd name="T4" fmla="*/ 84 w 91"/>
                <a:gd name="T5" fmla="*/ 348 h 348"/>
                <a:gd name="T6" fmla="*/ 91 w 91"/>
                <a:gd name="T7" fmla="*/ 344 h 348"/>
                <a:gd name="T8" fmla="*/ 87 w 91"/>
                <a:gd name="T9" fmla="*/ 339 h 348"/>
                <a:gd name="T10" fmla="*/ 24 w 91"/>
                <a:gd name="T11" fmla="*/ 174 h 348"/>
                <a:gd name="T12" fmla="*/ 88 w 91"/>
                <a:gd name="T13" fmla="*/ 8 h 348"/>
                <a:gd name="T14" fmla="*/ 91 w 91"/>
                <a:gd name="T15" fmla="*/ 4 h 348"/>
                <a:gd name="T16" fmla="*/ 84 w 91"/>
                <a:gd name="T17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348">
                  <a:moveTo>
                    <a:pt x="84" y="0"/>
                  </a:moveTo>
                  <a:cubicBezTo>
                    <a:pt x="17" y="47"/>
                    <a:pt x="0" y="121"/>
                    <a:pt x="0" y="174"/>
                  </a:cubicBezTo>
                  <a:cubicBezTo>
                    <a:pt x="0" y="223"/>
                    <a:pt x="15" y="300"/>
                    <a:pt x="84" y="348"/>
                  </a:cubicBezTo>
                  <a:cubicBezTo>
                    <a:pt x="87" y="348"/>
                    <a:pt x="91" y="348"/>
                    <a:pt x="91" y="344"/>
                  </a:cubicBezTo>
                  <a:cubicBezTo>
                    <a:pt x="91" y="342"/>
                    <a:pt x="90" y="341"/>
                    <a:pt x="87" y="339"/>
                  </a:cubicBezTo>
                  <a:cubicBezTo>
                    <a:pt x="41" y="297"/>
                    <a:pt x="24" y="238"/>
                    <a:pt x="24" y="174"/>
                  </a:cubicBezTo>
                  <a:cubicBezTo>
                    <a:pt x="24" y="80"/>
                    <a:pt x="60" y="34"/>
                    <a:pt x="88" y="8"/>
                  </a:cubicBezTo>
                  <a:cubicBezTo>
                    <a:pt x="90" y="7"/>
                    <a:pt x="91" y="6"/>
                    <a:pt x="91" y="4"/>
                  </a:cubicBezTo>
                  <a:cubicBezTo>
                    <a:pt x="91" y="0"/>
                    <a:pt x="87" y="0"/>
                    <a:pt x="84" y="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6" name="Freeform 121 2">
              <a:extLst>
                <a:ext uri="{FF2B5EF4-FFF2-40B4-BE49-F238E27FC236}">
                  <a16:creationId xmlns:a16="http://schemas.microsoft.com/office/drawing/2014/main" id="{2B46EA7B-8C8E-4344-9E89-3A9C44655069}"/>
                </a:ext>
              </a:extLst>
            </p:cNvPr>
            <p:cNvSpPr>
              <a:spLocks/>
            </p:cNvSpPr>
            <p:nvPr>
              <p:custDataLst>
                <p:tags r:id="rId118"/>
              </p:custDataLst>
            </p:nvPr>
          </p:nvSpPr>
          <p:spPr bwMode="auto">
            <a:xfrm>
              <a:off x="5381625" y="3963988"/>
              <a:ext cx="33338" cy="38100"/>
            </a:xfrm>
            <a:custGeom>
              <a:avLst/>
              <a:gdLst>
                <a:gd name="T0" fmla="*/ 126 w 139"/>
                <a:gd name="T1" fmla="*/ 22 h 157"/>
                <a:gd name="T2" fmla="*/ 111 w 139"/>
                <a:gd name="T3" fmla="*/ 39 h 157"/>
                <a:gd name="T4" fmla="*/ 123 w 139"/>
                <a:gd name="T5" fmla="*/ 50 h 157"/>
                <a:gd name="T6" fmla="*/ 139 w 139"/>
                <a:gd name="T7" fmla="*/ 30 h 157"/>
                <a:gd name="T8" fmla="*/ 93 w 139"/>
                <a:gd name="T9" fmla="*/ 0 h 157"/>
                <a:gd name="T10" fmla="*/ 29 w 139"/>
                <a:gd name="T11" fmla="*/ 51 h 157"/>
                <a:gd name="T12" fmla="*/ 41 w 139"/>
                <a:gd name="T13" fmla="*/ 76 h 157"/>
                <a:gd name="T14" fmla="*/ 80 w 139"/>
                <a:gd name="T15" fmla="*/ 89 h 157"/>
                <a:gd name="T16" fmla="*/ 110 w 139"/>
                <a:gd name="T17" fmla="*/ 112 h 157"/>
                <a:gd name="T18" fmla="*/ 92 w 139"/>
                <a:gd name="T19" fmla="*/ 140 h 157"/>
                <a:gd name="T20" fmla="*/ 57 w 139"/>
                <a:gd name="T21" fmla="*/ 147 h 157"/>
                <a:gd name="T22" fmla="*/ 15 w 139"/>
                <a:gd name="T23" fmla="*/ 133 h 157"/>
                <a:gd name="T24" fmla="*/ 34 w 139"/>
                <a:gd name="T25" fmla="*/ 113 h 157"/>
                <a:gd name="T26" fmla="*/ 21 w 139"/>
                <a:gd name="T27" fmla="*/ 100 h 157"/>
                <a:gd name="T28" fmla="*/ 0 w 139"/>
                <a:gd name="T29" fmla="*/ 123 h 157"/>
                <a:gd name="T30" fmla="*/ 56 w 139"/>
                <a:gd name="T31" fmla="*/ 157 h 157"/>
                <a:gd name="T32" fmla="*/ 132 w 139"/>
                <a:gd name="T33" fmla="*/ 100 h 157"/>
                <a:gd name="T34" fmla="*/ 84 w 139"/>
                <a:gd name="T35" fmla="*/ 59 h 157"/>
                <a:gd name="T36" fmla="*/ 70 w 139"/>
                <a:gd name="T37" fmla="*/ 56 h 157"/>
                <a:gd name="T38" fmla="*/ 51 w 139"/>
                <a:gd name="T39" fmla="*/ 39 h 157"/>
                <a:gd name="T40" fmla="*/ 65 w 139"/>
                <a:gd name="T41" fmla="*/ 16 h 157"/>
                <a:gd name="T42" fmla="*/ 93 w 139"/>
                <a:gd name="T43" fmla="*/ 10 h 157"/>
                <a:gd name="T44" fmla="*/ 126 w 139"/>
                <a:gd name="T45" fmla="*/ 2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9" h="157">
                  <a:moveTo>
                    <a:pt x="126" y="22"/>
                  </a:moveTo>
                  <a:cubicBezTo>
                    <a:pt x="117" y="25"/>
                    <a:pt x="111" y="32"/>
                    <a:pt x="111" y="39"/>
                  </a:cubicBezTo>
                  <a:cubicBezTo>
                    <a:pt x="111" y="47"/>
                    <a:pt x="118" y="50"/>
                    <a:pt x="123" y="50"/>
                  </a:cubicBezTo>
                  <a:cubicBezTo>
                    <a:pt x="126" y="50"/>
                    <a:pt x="139" y="48"/>
                    <a:pt x="139" y="30"/>
                  </a:cubicBezTo>
                  <a:cubicBezTo>
                    <a:pt x="139" y="7"/>
                    <a:pt x="114" y="0"/>
                    <a:pt x="93" y="0"/>
                  </a:cubicBezTo>
                  <a:cubicBezTo>
                    <a:pt x="39" y="0"/>
                    <a:pt x="29" y="40"/>
                    <a:pt x="29" y="51"/>
                  </a:cubicBezTo>
                  <a:cubicBezTo>
                    <a:pt x="29" y="64"/>
                    <a:pt x="36" y="72"/>
                    <a:pt x="41" y="76"/>
                  </a:cubicBezTo>
                  <a:cubicBezTo>
                    <a:pt x="50" y="83"/>
                    <a:pt x="56" y="85"/>
                    <a:pt x="80" y="89"/>
                  </a:cubicBezTo>
                  <a:cubicBezTo>
                    <a:pt x="88" y="90"/>
                    <a:pt x="110" y="94"/>
                    <a:pt x="110" y="112"/>
                  </a:cubicBezTo>
                  <a:cubicBezTo>
                    <a:pt x="110" y="118"/>
                    <a:pt x="106" y="131"/>
                    <a:pt x="92" y="140"/>
                  </a:cubicBezTo>
                  <a:cubicBezTo>
                    <a:pt x="78" y="147"/>
                    <a:pt x="61" y="147"/>
                    <a:pt x="57" y="147"/>
                  </a:cubicBezTo>
                  <a:cubicBezTo>
                    <a:pt x="43" y="147"/>
                    <a:pt x="23" y="144"/>
                    <a:pt x="15" y="133"/>
                  </a:cubicBezTo>
                  <a:cubicBezTo>
                    <a:pt x="26" y="131"/>
                    <a:pt x="34" y="123"/>
                    <a:pt x="34" y="113"/>
                  </a:cubicBezTo>
                  <a:cubicBezTo>
                    <a:pt x="34" y="104"/>
                    <a:pt x="28" y="100"/>
                    <a:pt x="21" y="100"/>
                  </a:cubicBezTo>
                  <a:cubicBezTo>
                    <a:pt x="10" y="100"/>
                    <a:pt x="0" y="108"/>
                    <a:pt x="0" y="123"/>
                  </a:cubicBezTo>
                  <a:cubicBezTo>
                    <a:pt x="0" y="144"/>
                    <a:pt x="23" y="157"/>
                    <a:pt x="56" y="157"/>
                  </a:cubicBezTo>
                  <a:cubicBezTo>
                    <a:pt x="121" y="157"/>
                    <a:pt x="132" y="113"/>
                    <a:pt x="132" y="100"/>
                  </a:cubicBezTo>
                  <a:cubicBezTo>
                    <a:pt x="132" y="67"/>
                    <a:pt x="97" y="61"/>
                    <a:pt x="84" y="59"/>
                  </a:cubicBezTo>
                  <a:cubicBezTo>
                    <a:pt x="81" y="58"/>
                    <a:pt x="72" y="57"/>
                    <a:pt x="70" y="56"/>
                  </a:cubicBezTo>
                  <a:cubicBezTo>
                    <a:pt x="57" y="53"/>
                    <a:pt x="51" y="46"/>
                    <a:pt x="51" y="39"/>
                  </a:cubicBezTo>
                  <a:cubicBezTo>
                    <a:pt x="51" y="30"/>
                    <a:pt x="57" y="21"/>
                    <a:pt x="65" y="16"/>
                  </a:cubicBezTo>
                  <a:cubicBezTo>
                    <a:pt x="75" y="10"/>
                    <a:pt x="87" y="10"/>
                    <a:pt x="93" y="10"/>
                  </a:cubicBezTo>
                  <a:cubicBezTo>
                    <a:pt x="100" y="10"/>
                    <a:pt x="118" y="11"/>
                    <a:pt x="126" y="2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7" name="Freeform 122 2">
              <a:extLst>
                <a:ext uri="{FF2B5EF4-FFF2-40B4-BE49-F238E27FC236}">
                  <a16:creationId xmlns:a16="http://schemas.microsoft.com/office/drawing/2014/main" id="{14F52770-16FA-41E3-8453-AA333511627F}"/>
                </a:ext>
              </a:extLst>
            </p:cNvPr>
            <p:cNvSpPr>
              <a:spLocks/>
            </p:cNvSpPr>
            <p:nvPr>
              <p:custDataLst>
                <p:tags r:id="rId119"/>
              </p:custDataLst>
            </p:nvPr>
          </p:nvSpPr>
          <p:spPr bwMode="auto">
            <a:xfrm>
              <a:off x="5426075" y="3938588"/>
              <a:ext cx="20638" cy="82550"/>
            </a:xfrm>
            <a:custGeom>
              <a:avLst/>
              <a:gdLst>
                <a:gd name="T0" fmla="*/ 7 w 91"/>
                <a:gd name="T1" fmla="*/ 0 h 348"/>
                <a:gd name="T2" fmla="*/ 0 w 91"/>
                <a:gd name="T3" fmla="*/ 4 h 348"/>
                <a:gd name="T4" fmla="*/ 3 w 91"/>
                <a:gd name="T5" fmla="*/ 9 h 348"/>
                <a:gd name="T6" fmla="*/ 67 w 91"/>
                <a:gd name="T7" fmla="*/ 174 h 348"/>
                <a:gd name="T8" fmla="*/ 7 w 91"/>
                <a:gd name="T9" fmla="*/ 336 h 348"/>
                <a:gd name="T10" fmla="*/ 0 w 91"/>
                <a:gd name="T11" fmla="*/ 344 h 348"/>
                <a:gd name="T12" fmla="*/ 5 w 91"/>
                <a:gd name="T13" fmla="*/ 348 h 348"/>
                <a:gd name="T14" fmla="*/ 65 w 91"/>
                <a:gd name="T15" fmla="*/ 282 h 348"/>
                <a:gd name="T16" fmla="*/ 91 w 91"/>
                <a:gd name="T17" fmla="*/ 174 h 348"/>
                <a:gd name="T18" fmla="*/ 7 w 91"/>
                <a:gd name="T19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" h="348">
                  <a:moveTo>
                    <a:pt x="7" y="0"/>
                  </a:moveTo>
                  <a:cubicBezTo>
                    <a:pt x="4" y="0"/>
                    <a:pt x="0" y="0"/>
                    <a:pt x="0" y="4"/>
                  </a:cubicBezTo>
                  <a:cubicBezTo>
                    <a:pt x="0" y="6"/>
                    <a:pt x="1" y="7"/>
                    <a:pt x="3" y="9"/>
                  </a:cubicBezTo>
                  <a:cubicBezTo>
                    <a:pt x="33" y="37"/>
                    <a:pt x="67" y="84"/>
                    <a:pt x="67" y="174"/>
                  </a:cubicBezTo>
                  <a:cubicBezTo>
                    <a:pt x="67" y="247"/>
                    <a:pt x="44" y="302"/>
                    <a:pt x="7" y="336"/>
                  </a:cubicBezTo>
                  <a:cubicBezTo>
                    <a:pt x="1" y="342"/>
                    <a:pt x="0" y="342"/>
                    <a:pt x="0" y="344"/>
                  </a:cubicBezTo>
                  <a:cubicBezTo>
                    <a:pt x="0" y="346"/>
                    <a:pt x="1" y="348"/>
                    <a:pt x="5" y="348"/>
                  </a:cubicBezTo>
                  <a:cubicBezTo>
                    <a:pt x="9" y="348"/>
                    <a:pt x="42" y="325"/>
                    <a:pt x="65" y="282"/>
                  </a:cubicBezTo>
                  <a:cubicBezTo>
                    <a:pt x="80" y="253"/>
                    <a:pt x="91" y="215"/>
                    <a:pt x="91" y="174"/>
                  </a:cubicBezTo>
                  <a:cubicBezTo>
                    <a:pt x="91" y="125"/>
                    <a:pt x="76" y="49"/>
                    <a:pt x="7" y="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8" name="Freeform 123 2">
              <a:extLst>
                <a:ext uri="{FF2B5EF4-FFF2-40B4-BE49-F238E27FC236}">
                  <a16:creationId xmlns:a16="http://schemas.microsoft.com/office/drawing/2014/main" id="{5D35864C-40D4-43DF-8472-B416457EACD4}"/>
                </a:ext>
              </a:extLst>
            </p:cNvPr>
            <p:cNvSpPr>
              <a:spLocks/>
            </p:cNvSpPr>
            <p:nvPr>
              <p:custDataLst>
                <p:tags r:id="rId120"/>
              </p:custDataLst>
            </p:nvPr>
          </p:nvSpPr>
          <p:spPr bwMode="auto">
            <a:xfrm>
              <a:off x="5464175" y="3678238"/>
              <a:ext cx="33338" cy="352425"/>
            </a:xfrm>
            <a:custGeom>
              <a:avLst/>
              <a:gdLst>
                <a:gd name="T0" fmla="*/ 116 w 147"/>
                <a:gd name="T1" fmla="*/ 1464 h 1495"/>
                <a:gd name="T2" fmla="*/ 0 w 147"/>
                <a:gd name="T3" fmla="*/ 1464 h 1495"/>
                <a:gd name="T4" fmla="*/ 0 w 147"/>
                <a:gd name="T5" fmla="*/ 1495 h 1495"/>
                <a:gd name="T6" fmla="*/ 147 w 147"/>
                <a:gd name="T7" fmla="*/ 1495 h 1495"/>
                <a:gd name="T8" fmla="*/ 147 w 147"/>
                <a:gd name="T9" fmla="*/ 0 h 1495"/>
                <a:gd name="T10" fmla="*/ 0 w 147"/>
                <a:gd name="T11" fmla="*/ 0 h 1495"/>
                <a:gd name="T12" fmla="*/ 0 w 147"/>
                <a:gd name="T13" fmla="*/ 30 h 1495"/>
                <a:gd name="T14" fmla="*/ 116 w 147"/>
                <a:gd name="T15" fmla="*/ 30 h 1495"/>
                <a:gd name="T16" fmla="*/ 116 w 147"/>
                <a:gd name="T17" fmla="*/ 1464 h 1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1495">
                  <a:moveTo>
                    <a:pt x="116" y="1464"/>
                  </a:moveTo>
                  <a:lnTo>
                    <a:pt x="0" y="1464"/>
                  </a:lnTo>
                  <a:lnTo>
                    <a:pt x="0" y="1495"/>
                  </a:lnTo>
                  <a:lnTo>
                    <a:pt x="147" y="1495"/>
                  </a:lnTo>
                  <a:lnTo>
                    <a:pt x="147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116" y="30"/>
                  </a:lnTo>
                  <a:lnTo>
                    <a:pt x="116" y="146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" name="Freeform 124 2">
              <a:extLst>
                <a:ext uri="{FF2B5EF4-FFF2-40B4-BE49-F238E27FC236}">
                  <a16:creationId xmlns:a16="http://schemas.microsoft.com/office/drawing/2014/main" id="{40938250-D7C6-41FA-A78C-A6D3ED7FA0A9}"/>
                </a:ext>
              </a:extLst>
            </p:cNvPr>
            <p:cNvSpPr>
              <a:spLocks noEditPoints="1"/>
            </p:cNvSpPr>
            <p:nvPr>
              <p:custDataLst>
                <p:tags r:id="rId121"/>
              </p:custDataLst>
            </p:nvPr>
          </p:nvSpPr>
          <p:spPr bwMode="auto">
            <a:xfrm>
              <a:off x="5553075" y="3802063"/>
              <a:ext cx="57150" cy="82550"/>
            </a:xfrm>
            <a:custGeom>
              <a:avLst/>
              <a:gdLst>
                <a:gd name="T0" fmla="*/ 172 w 246"/>
                <a:gd name="T1" fmla="*/ 319 h 352"/>
                <a:gd name="T2" fmla="*/ 172 w 246"/>
                <a:gd name="T3" fmla="*/ 352 h 352"/>
                <a:gd name="T4" fmla="*/ 246 w 246"/>
                <a:gd name="T5" fmla="*/ 346 h 352"/>
                <a:gd name="T6" fmla="*/ 246 w 246"/>
                <a:gd name="T7" fmla="*/ 331 h 352"/>
                <a:gd name="T8" fmla="*/ 207 w 246"/>
                <a:gd name="T9" fmla="*/ 303 h 352"/>
                <a:gd name="T10" fmla="*/ 207 w 246"/>
                <a:gd name="T11" fmla="*/ 0 h 352"/>
                <a:gd name="T12" fmla="*/ 135 w 246"/>
                <a:gd name="T13" fmla="*/ 6 h 352"/>
                <a:gd name="T14" fmla="*/ 135 w 246"/>
                <a:gd name="T15" fmla="*/ 21 h 352"/>
                <a:gd name="T16" fmla="*/ 174 w 246"/>
                <a:gd name="T17" fmla="*/ 49 h 352"/>
                <a:gd name="T18" fmla="*/ 174 w 246"/>
                <a:gd name="T19" fmla="*/ 157 h 352"/>
                <a:gd name="T20" fmla="*/ 111 w 246"/>
                <a:gd name="T21" fmla="*/ 126 h 352"/>
                <a:gd name="T22" fmla="*/ 0 w 246"/>
                <a:gd name="T23" fmla="*/ 239 h 352"/>
                <a:gd name="T24" fmla="*/ 105 w 246"/>
                <a:gd name="T25" fmla="*/ 352 h 352"/>
                <a:gd name="T26" fmla="*/ 172 w 246"/>
                <a:gd name="T27" fmla="*/ 319 h 352"/>
                <a:gd name="T28" fmla="*/ 172 w 246"/>
                <a:gd name="T29" fmla="*/ 185 h 352"/>
                <a:gd name="T30" fmla="*/ 172 w 246"/>
                <a:gd name="T31" fmla="*/ 287 h 352"/>
                <a:gd name="T32" fmla="*/ 167 w 246"/>
                <a:gd name="T33" fmla="*/ 306 h 352"/>
                <a:gd name="T34" fmla="*/ 108 w 246"/>
                <a:gd name="T35" fmla="*/ 341 h 352"/>
                <a:gd name="T36" fmla="*/ 56 w 246"/>
                <a:gd name="T37" fmla="*/ 309 h 352"/>
                <a:gd name="T38" fmla="*/ 41 w 246"/>
                <a:gd name="T39" fmla="*/ 240 h 352"/>
                <a:gd name="T40" fmla="*/ 57 w 246"/>
                <a:gd name="T41" fmla="*/ 169 h 352"/>
                <a:gd name="T42" fmla="*/ 113 w 246"/>
                <a:gd name="T43" fmla="*/ 137 h 352"/>
                <a:gd name="T44" fmla="*/ 167 w 246"/>
                <a:gd name="T45" fmla="*/ 167 h 352"/>
                <a:gd name="T46" fmla="*/ 172 w 246"/>
                <a:gd name="T47" fmla="*/ 185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352">
                  <a:moveTo>
                    <a:pt x="172" y="319"/>
                  </a:moveTo>
                  <a:lnTo>
                    <a:pt x="172" y="352"/>
                  </a:lnTo>
                  <a:lnTo>
                    <a:pt x="246" y="346"/>
                  </a:lnTo>
                  <a:lnTo>
                    <a:pt x="246" y="331"/>
                  </a:lnTo>
                  <a:cubicBezTo>
                    <a:pt x="211" y="331"/>
                    <a:pt x="207" y="327"/>
                    <a:pt x="207" y="303"/>
                  </a:cubicBezTo>
                  <a:lnTo>
                    <a:pt x="207" y="0"/>
                  </a:lnTo>
                  <a:lnTo>
                    <a:pt x="135" y="6"/>
                  </a:lnTo>
                  <a:lnTo>
                    <a:pt x="135" y="21"/>
                  </a:lnTo>
                  <a:cubicBezTo>
                    <a:pt x="170" y="21"/>
                    <a:pt x="174" y="25"/>
                    <a:pt x="174" y="49"/>
                  </a:cubicBezTo>
                  <a:lnTo>
                    <a:pt x="174" y="157"/>
                  </a:lnTo>
                  <a:cubicBezTo>
                    <a:pt x="159" y="139"/>
                    <a:pt x="138" y="126"/>
                    <a:pt x="111" y="126"/>
                  </a:cubicBezTo>
                  <a:cubicBezTo>
                    <a:pt x="52" y="126"/>
                    <a:pt x="0" y="175"/>
                    <a:pt x="0" y="239"/>
                  </a:cubicBezTo>
                  <a:cubicBezTo>
                    <a:pt x="0" y="302"/>
                    <a:pt x="49" y="352"/>
                    <a:pt x="105" y="352"/>
                  </a:cubicBezTo>
                  <a:cubicBezTo>
                    <a:pt x="137" y="352"/>
                    <a:pt x="160" y="335"/>
                    <a:pt x="172" y="319"/>
                  </a:cubicBezTo>
                  <a:close/>
                  <a:moveTo>
                    <a:pt x="172" y="185"/>
                  </a:moveTo>
                  <a:lnTo>
                    <a:pt x="172" y="287"/>
                  </a:lnTo>
                  <a:cubicBezTo>
                    <a:pt x="172" y="296"/>
                    <a:pt x="172" y="297"/>
                    <a:pt x="167" y="306"/>
                  </a:cubicBezTo>
                  <a:cubicBezTo>
                    <a:pt x="152" y="330"/>
                    <a:pt x="129" y="341"/>
                    <a:pt x="108" y="341"/>
                  </a:cubicBezTo>
                  <a:cubicBezTo>
                    <a:pt x="86" y="341"/>
                    <a:pt x="68" y="328"/>
                    <a:pt x="56" y="309"/>
                  </a:cubicBezTo>
                  <a:cubicBezTo>
                    <a:pt x="43" y="288"/>
                    <a:pt x="41" y="260"/>
                    <a:pt x="41" y="240"/>
                  </a:cubicBezTo>
                  <a:cubicBezTo>
                    <a:pt x="41" y="221"/>
                    <a:pt x="42" y="191"/>
                    <a:pt x="57" y="169"/>
                  </a:cubicBezTo>
                  <a:cubicBezTo>
                    <a:pt x="67" y="153"/>
                    <a:pt x="86" y="137"/>
                    <a:pt x="113" y="137"/>
                  </a:cubicBezTo>
                  <a:cubicBezTo>
                    <a:pt x="130" y="137"/>
                    <a:pt x="151" y="144"/>
                    <a:pt x="167" y="167"/>
                  </a:cubicBezTo>
                  <a:cubicBezTo>
                    <a:pt x="172" y="175"/>
                    <a:pt x="172" y="176"/>
                    <a:pt x="172" y="18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0" name="Freeform 125 2">
              <a:extLst>
                <a:ext uri="{FF2B5EF4-FFF2-40B4-BE49-F238E27FC236}">
                  <a16:creationId xmlns:a16="http://schemas.microsoft.com/office/drawing/2014/main" id="{A315430E-505F-42C5-B726-71EE35801867}"/>
                </a:ext>
              </a:extLst>
            </p:cNvPr>
            <p:cNvSpPr>
              <a:spLocks/>
            </p:cNvSpPr>
            <p:nvPr>
              <p:custDataLst>
                <p:tags r:id="rId122"/>
              </p:custDataLst>
            </p:nvPr>
          </p:nvSpPr>
          <p:spPr bwMode="auto">
            <a:xfrm>
              <a:off x="5619750" y="3832225"/>
              <a:ext cx="42863" cy="52388"/>
            </a:xfrm>
            <a:custGeom>
              <a:avLst/>
              <a:gdLst>
                <a:gd name="T0" fmla="*/ 169 w 184"/>
                <a:gd name="T1" fmla="*/ 34 h 226"/>
                <a:gd name="T2" fmla="*/ 145 w 184"/>
                <a:gd name="T3" fmla="*/ 56 h 226"/>
                <a:gd name="T4" fmla="*/ 161 w 184"/>
                <a:gd name="T5" fmla="*/ 71 h 226"/>
                <a:gd name="T6" fmla="*/ 184 w 184"/>
                <a:gd name="T7" fmla="*/ 43 h 226"/>
                <a:gd name="T8" fmla="*/ 124 w 184"/>
                <a:gd name="T9" fmla="*/ 0 h 226"/>
                <a:gd name="T10" fmla="*/ 40 w 184"/>
                <a:gd name="T11" fmla="*/ 73 h 226"/>
                <a:gd name="T12" fmla="*/ 92 w 184"/>
                <a:gd name="T13" fmla="*/ 122 h 226"/>
                <a:gd name="T14" fmla="*/ 143 w 184"/>
                <a:gd name="T15" fmla="*/ 160 h 226"/>
                <a:gd name="T16" fmla="*/ 72 w 184"/>
                <a:gd name="T17" fmla="*/ 215 h 226"/>
                <a:gd name="T18" fmla="*/ 15 w 184"/>
                <a:gd name="T19" fmla="*/ 188 h 226"/>
                <a:gd name="T20" fmla="*/ 47 w 184"/>
                <a:gd name="T21" fmla="*/ 162 h 226"/>
                <a:gd name="T22" fmla="*/ 28 w 184"/>
                <a:gd name="T23" fmla="*/ 145 h 226"/>
                <a:gd name="T24" fmla="*/ 0 w 184"/>
                <a:gd name="T25" fmla="*/ 177 h 226"/>
                <a:gd name="T26" fmla="*/ 72 w 184"/>
                <a:gd name="T27" fmla="*/ 226 h 226"/>
                <a:gd name="T28" fmla="*/ 172 w 184"/>
                <a:gd name="T29" fmla="*/ 143 h 226"/>
                <a:gd name="T30" fmla="*/ 156 w 184"/>
                <a:gd name="T31" fmla="*/ 107 h 226"/>
                <a:gd name="T32" fmla="*/ 107 w 184"/>
                <a:gd name="T33" fmla="*/ 86 h 226"/>
                <a:gd name="T34" fmla="*/ 69 w 184"/>
                <a:gd name="T35" fmla="*/ 56 h 226"/>
                <a:gd name="T36" fmla="*/ 124 w 184"/>
                <a:gd name="T37" fmla="*/ 11 h 226"/>
                <a:gd name="T38" fmla="*/ 169 w 184"/>
                <a:gd name="T39" fmla="*/ 3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4" h="226">
                  <a:moveTo>
                    <a:pt x="169" y="34"/>
                  </a:moveTo>
                  <a:cubicBezTo>
                    <a:pt x="155" y="34"/>
                    <a:pt x="145" y="45"/>
                    <a:pt x="145" y="56"/>
                  </a:cubicBezTo>
                  <a:cubicBezTo>
                    <a:pt x="145" y="63"/>
                    <a:pt x="150" y="71"/>
                    <a:pt x="161" y="71"/>
                  </a:cubicBezTo>
                  <a:cubicBezTo>
                    <a:pt x="172" y="71"/>
                    <a:pt x="184" y="62"/>
                    <a:pt x="184" y="43"/>
                  </a:cubicBezTo>
                  <a:cubicBezTo>
                    <a:pt x="184" y="20"/>
                    <a:pt x="162" y="0"/>
                    <a:pt x="124" y="0"/>
                  </a:cubicBezTo>
                  <a:cubicBezTo>
                    <a:pt x="59" y="0"/>
                    <a:pt x="40" y="51"/>
                    <a:pt x="40" y="73"/>
                  </a:cubicBezTo>
                  <a:cubicBezTo>
                    <a:pt x="40" y="112"/>
                    <a:pt x="77" y="119"/>
                    <a:pt x="92" y="122"/>
                  </a:cubicBezTo>
                  <a:cubicBezTo>
                    <a:pt x="118" y="127"/>
                    <a:pt x="143" y="133"/>
                    <a:pt x="143" y="160"/>
                  </a:cubicBezTo>
                  <a:cubicBezTo>
                    <a:pt x="143" y="173"/>
                    <a:pt x="132" y="215"/>
                    <a:pt x="72" y="215"/>
                  </a:cubicBezTo>
                  <a:cubicBezTo>
                    <a:pt x="65" y="215"/>
                    <a:pt x="27" y="215"/>
                    <a:pt x="15" y="188"/>
                  </a:cubicBezTo>
                  <a:cubicBezTo>
                    <a:pt x="34" y="191"/>
                    <a:pt x="47" y="176"/>
                    <a:pt x="47" y="162"/>
                  </a:cubicBezTo>
                  <a:cubicBezTo>
                    <a:pt x="47" y="151"/>
                    <a:pt x="39" y="145"/>
                    <a:pt x="28" y="145"/>
                  </a:cubicBezTo>
                  <a:cubicBezTo>
                    <a:pt x="15" y="145"/>
                    <a:pt x="0" y="155"/>
                    <a:pt x="0" y="177"/>
                  </a:cubicBezTo>
                  <a:cubicBezTo>
                    <a:pt x="0" y="206"/>
                    <a:pt x="29" y="226"/>
                    <a:pt x="72" y="226"/>
                  </a:cubicBezTo>
                  <a:cubicBezTo>
                    <a:pt x="152" y="226"/>
                    <a:pt x="172" y="165"/>
                    <a:pt x="172" y="143"/>
                  </a:cubicBezTo>
                  <a:cubicBezTo>
                    <a:pt x="172" y="125"/>
                    <a:pt x="162" y="113"/>
                    <a:pt x="156" y="107"/>
                  </a:cubicBezTo>
                  <a:cubicBezTo>
                    <a:pt x="143" y="93"/>
                    <a:pt x="128" y="90"/>
                    <a:pt x="107" y="86"/>
                  </a:cubicBezTo>
                  <a:cubicBezTo>
                    <a:pt x="89" y="82"/>
                    <a:pt x="69" y="78"/>
                    <a:pt x="69" y="56"/>
                  </a:cubicBezTo>
                  <a:cubicBezTo>
                    <a:pt x="69" y="41"/>
                    <a:pt x="81" y="11"/>
                    <a:pt x="124" y="11"/>
                  </a:cubicBezTo>
                  <a:cubicBezTo>
                    <a:pt x="137" y="11"/>
                    <a:pt x="162" y="14"/>
                    <a:pt x="169" y="3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F4FC9A0E-DC1B-4C23-BD5C-8E461D295594}"/>
              </a:ext>
            </a:extLst>
          </p:cNvPr>
          <p:cNvSpPr txBox="1"/>
          <p:nvPr/>
        </p:nvSpPr>
        <p:spPr>
          <a:xfrm>
            <a:off x="5661880" y="2059940"/>
            <a:ext cx="3127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Force by undisturbed flow</a:t>
            </a:r>
          </a:p>
        </p:txBody>
      </p:sp>
      <p:sp>
        <p:nvSpPr>
          <p:cNvPr id="401" name="TextBox 400">
            <a:extLst>
              <a:ext uri="{FF2B5EF4-FFF2-40B4-BE49-F238E27FC236}">
                <a16:creationId xmlns:a16="http://schemas.microsoft.com/office/drawing/2014/main" id="{2C14B2F4-49E3-49A9-8701-F982909AB587}"/>
              </a:ext>
            </a:extLst>
          </p:cNvPr>
          <p:cNvSpPr txBox="1"/>
          <p:nvPr/>
        </p:nvSpPr>
        <p:spPr>
          <a:xfrm>
            <a:off x="5661880" y="2502894"/>
            <a:ext cx="3127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Buoyancy</a:t>
            </a:r>
          </a:p>
        </p:txBody>
      </p:sp>
      <p:sp>
        <p:nvSpPr>
          <p:cNvPr id="402" name="TextBox 401">
            <a:extLst>
              <a:ext uri="{FF2B5EF4-FFF2-40B4-BE49-F238E27FC236}">
                <a16:creationId xmlns:a16="http://schemas.microsoft.com/office/drawing/2014/main" id="{D34A1205-48E8-40BA-8818-A8B07868793C}"/>
              </a:ext>
            </a:extLst>
          </p:cNvPr>
          <p:cNvSpPr txBox="1"/>
          <p:nvPr/>
        </p:nvSpPr>
        <p:spPr>
          <a:xfrm>
            <a:off x="5661880" y="2945848"/>
            <a:ext cx="3127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Stokes drag</a:t>
            </a:r>
          </a:p>
        </p:txBody>
      </p:sp>
      <p:sp>
        <p:nvSpPr>
          <p:cNvPr id="403" name="TextBox 402">
            <a:extLst>
              <a:ext uri="{FF2B5EF4-FFF2-40B4-BE49-F238E27FC236}">
                <a16:creationId xmlns:a16="http://schemas.microsoft.com/office/drawing/2014/main" id="{CED6654A-1289-4296-A488-E21697042CA7}"/>
              </a:ext>
            </a:extLst>
          </p:cNvPr>
          <p:cNvSpPr txBox="1"/>
          <p:nvPr/>
        </p:nvSpPr>
        <p:spPr>
          <a:xfrm>
            <a:off x="5661880" y="3388802"/>
            <a:ext cx="3127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Added mass</a:t>
            </a:r>
          </a:p>
        </p:txBody>
      </p:sp>
      <p:sp>
        <p:nvSpPr>
          <p:cNvPr id="404" name="TextBox 403">
            <a:extLst>
              <a:ext uri="{FF2B5EF4-FFF2-40B4-BE49-F238E27FC236}">
                <a16:creationId xmlns:a16="http://schemas.microsoft.com/office/drawing/2014/main" id="{52F2BB48-03FC-4A32-8BDF-9AB878820149}"/>
              </a:ext>
            </a:extLst>
          </p:cNvPr>
          <p:cNvSpPr txBox="1"/>
          <p:nvPr/>
        </p:nvSpPr>
        <p:spPr>
          <a:xfrm>
            <a:off x="5661880" y="3831754"/>
            <a:ext cx="3127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Basset-</a:t>
            </a:r>
            <a:r>
              <a:rPr lang="en-US" dirty="0" err="1">
                <a:latin typeface="Garamond" panose="02020404030301010803" pitchFamily="18" charset="0"/>
              </a:rPr>
              <a:t>Boussinesq</a:t>
            </a:r>
            <a:r>
              <a:rPr lang="en-US" dirty="0">
                <a:latin typeface="Garamond" panose="02020404030301010803" pitchFamily="18" charset="0"/>
              </a:rPr>
              <a:t> memory term</a:t>
            </a:r>
          </a:p>
        </p:txBody>
      </p:sp>
    </p:spTree>
    <p:extLst>
      <p:ext uri="{BB962C8B-B14F-4D97-AF65-F5344CB8AC3E}">
        <p14:creationId xmlns:p14="http://schemas.microsoft.com/office/powerpoint/2010/main" val="941526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49" grpId="0"/>
      <p:bldP spid="150" grpId="0"/>
      <p:bldP spid="152" grpId="0"/>
      <p:bldP spid="152" grpId="1"/>
      <p:bldP spid="293" grpId="0"/>
      <p:bldP spid="133" grpId="0"/>
      <p:bldP spid="401" grpId="0"/>
      <p:bldP spid="402" grpId="0"/>
      <p:bldP spid="403" grpId="0"/>
      <p:bldP spid="40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 1">
            <a:extLst>
              <a:ext uri="{FF2B5EF4-FFF2-40B4-BE49-F238E27FC236}">
                <a16:creationId xmlns:a16="http://schemas.microsoft.com/office/drawing/2014/main" id="{F8B809AF-0037-4E10-ADA3-DD2003CFB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587"/>
            <a:ext cx="9144000" cy="73885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Garamond" panose="02020404030301010803" pitchFamily="18" charset="0"/>
              </a:rPr>
              <a:t>Lagrangian Analysis of Inertial Particles</a:t>
            </a:r>
          </a:p>
        </p:txBody>
      </p:sp>
      <p:sp>
        <p:nvSpPr>
          <p:cNvPr id="153" name="Title 1 2">
            <a:extLst>
              <a:ext uri="{FF2B5EF4-FFF2-40B4-BE49-F238E27FC236}">
                <a16:creationId xmlns:a16="http://schemas.microsoft.com/office/drawing/2014/main" id="{726B98BF-0F2E-4775-8363-8BBC8B0F8067}"/>
              </a:ext>
            </a:extLst>
          </p:cNvPr>
          <p:cNvSpPr txBox="1">
            <a:spLocks/>
          </p:cNvSpPr>
          <p:nvPr/>
        </p:nvSpPr>
        <p:spPr>
          <a:xfrm>
            <a:off x="191080" y="662757"/>
            <a:ext cx="8084499" cy="69750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C00000"/>
                </a:solidFill>
                <a:latin typeface="Garamond" panose="02020404030301010803" pitchFamily="18" charset="0"/>
              </a:rPr>
              <a:t>Governing PDE for the flow map: </a:t>
            </a:r>
            <a:r>
              <a:rPr lang="en-US" sz="1800" dirty="0">
                <a:latin typeface="Garamond" panose="02020404030301010803" pitchFamily="18" charset="0"/>
              </a:rPr>
              <a:t>analogous to that of passive particles</a:t>
            </a:r>
          </a:p>
        </p:txBody>
      </p:sp>
      <p:pic>
        <p:nvPicPr>
          <p:cNvPr id="231" name="Picture 230">
            <a:extLst>
              <a:ext uri="{FF2B5EF4-FFF2-40B4-BE49-F238E27FC236}">
                <a16:creationId xmlns:a16="http://schemas.microsoft.com/office/drawing/2014/main" id="{8A8E8C79-BE27-4FE8-976C-78F70A92DD0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33" y="2160984"/>
            <a:ext cx="2016725" cy="629998"/>
          </a:xfrm>
          <a:prstGeom prst="rect">
            <a:avLst/>
          </a:prstGeom>
        </p:spPr>
      </p:pic>
      <p:grpSp>
        <p:nvGrpSpPr>
          <p:cNvPr id="359" name="Group 358">
            <a:extLst>
              <a:ext uri="{FF2B5EF4-FFF2-40B4-BE49-F238E27FC236}">
                <a16:creationId xmlns:a16="http://schemas.microsoft.com/office/drawing/2014/main" id="{08D74C93-1A43-4871-8228-2FE6626ABEEE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5239255" y="1811815"/>
            <a:ext cx="2949646" cy="1248684"/>
            <a:chOff x="8134350" y="2524125"/>
            <a:chExt cx="2857500" cy="1209675"/>
          </a:xfrm>
        </p:grpSpPr>
        <p:sp>
          <p:nvSpPr>
            <p:cNvPr id="360" name="Freeform 75">
              <a:extLst>
                <a:ext uri="{FF2B5EF4-FFF2-40B4-BE49-F238E27FC236}">
                  <a16:creationId xmlns:a16="http://schemas.microsoft.com/office/drawing/2014/main" id="{4F2AFA2F-F2ED-41FA-B663-E1863C320BDA}"/>
                </a:ext>
              </a:extLst>
            </p:cNvPr>
            <p:cNvSpPr>
              <a:spLocks noEditPoints="1"/>
            </p:cNvSpPr>
            <p:nvPr>
              <p:custDataLst>
                <p:tags r:id="rId87"/>
              </p:custDataLst>
            </p:nvPr>
          </p:nvSpPr>
          <p:spPr bwMode="auto">
            <a:xfrm>
              <a:off x="8143875" y="2524125"/>
              <a:ext cx="131763" cy="171450"/>
            </a:xfrm>
            <a:custGeom>
              <a:avLst/>
              <a:gdLst>
                <a:gd name="T0" fmla="*/ 211 w 263"/>
                <a:gd name="T1" fmla="*/ 188 h 368"/>
                <a:gd name="T2" fmla="*/ 147 w 263"/>
                <a:gd name="T3" fmla="*/ 129 h 368"/>
                <a:gd name="T4" fmla="*/ 45 w 263"/>
                <a:gd name="T5" fmla="*/ 176 h 368"/>
                <a:gd name="T6" fmla="*/ 0 w 263"/>
                <a:gd name="T7" fmla="*/ 279 h 368"/>
                <a:gd name="T8" fmla="*/ 92 w 263"/>
                <a:gd name="T9" fmla="*/ 368 h 368"/>
                <a:gd name="T10" fmla="*/ 263 w 263"/>
                <a:gd name="T11" fmla="*/ 129 h 368"/>
                <a:gd name="T12" fmla="*/ 155 w 263"/>
                <a:gd name="T13" fmla="*/ 0 h 368"/>
                <a:gd name="T14" fmla="*/ 60 w 263"/>
                <a:gd name="T15" fmla="*/ 79 h 368"/>
                <a:gd name="T16" fmla="*/ 79 w 263"/>
                <a:gd name="T17" fmla="*/ 96 h 368"/>
                <a:gd name="T18" fmla="*/ 106 w 263"/>
                <a:gd name="T19" fmla="*/ 70 h 368"/>
                <a:gd name="T20" fmla="*/ 82 w 263"/>
                <a:gd name="T21" fmla="*/ 52 h 368"/>
                <a:gd name="T22" fmla="*/ 154 w 263"/>
                <a:gd name="T23" fmla="*/ 12 h 368"/>
                <a:gd name="T24" fmla="*/ 225 w 263"/>
                <a:gd name="T25" fmla="*/ 103 h 368"/>
                <a:gd name="T26" fmla="*/ 212 w 263"/>
                <a:gd name="T27" fmla="*/ 188 h 368"/>
                <a:gd name="T28" fmla="*/ 211 w 263"/>
                <a:gd name="T29" fmla="*/ 188 h 368"/>
                <a:gd name="T30" fmla="*/ 94 w 263"/>
                <a:gd name="T31" fmla="*/ 354 h 368"/>
                <a:gd name="T32" fmla="*/ 39 w 263"/>
                <a:gd name="T33" fmla="*/ 298 h 368"/>
                <a:gd name="T34" fmla="*/ 72 w 263"/>
                <a:gd name="T35" fmla="*/ 184 h 368"/>
                <a:gd name="T36" fmla="*/ 147 w 263"/>
                <a:gd name="T37" fmla="*/ 140 h 368"/>
                <a:gd name="T38" fmla="*/ 202 w 263"/>
                <a:gd name="T39" fmla="*/ 206 h 368"/>
                <a:gd name="T40" fmla="*/ 94 w 263"/>
                <a:gd name="T41" fmla="*/ 35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3" h="368">
                  <a:moveTo>
                    <a:pt x="211" y="188"/>
                  </a:moveTo>
                  <a:cubicBezTo>
                    <a:pt x="206" y="157"/>
                    <a:pt x="186" y="129"/>
                    <a:pt x="147" y="129"/>
                  </a:cubicBezTo>
                  <a:cubicBezTo>
                    <a:pt x="117" y="129"/>
                    <a:pt x="84" y="137"/>
                    <a:pt x="45" y="176"/>
                  </a:cubicBezTo>
                  <a:cubicBezTo>
                    <a:pt x="4" y="217"/>
                    <a:pt x="0" y="264"/>
                    <a:pt x="0" y="279"/>
                  </a:cubicBezTo>
                  <a:cubicBezTo>
                    <a:pt x="0" y="310"/>
                    <a:pt x="22" y="368"/>
                    <a:pt x="92" y="368"/>
                  </a:cubicBezTo>
                  <a:cubicBezTo>
                    <a:pt x="211" y="368"/>
                    <a:pt x="263" y="200"/>
                    <a:pt x="263" y="129"/>
                  </a:cubicBezTo>
                  <a:cubicBezTo>
                    <a:pt x="263" y="50"/>
                    <a:pt x="216" y="0"/>
                    <a:pt x="155" y="0"/>
                  </a:cubicBezTo>
                  <a:cubicBezTo>
                    <a:pt x="83" y="0"/>
                    <a:pt x="60" y="65"/>
                    <a:pt x="60" y="79"/>
                  </a:cubicBezTo>
                  <a:cubicBezTo>
                    <a:pt x="60" y="86"/>
                    <a:pt x="64" y="96"/>
                    <a:pt x="79" y="96"/>
                  </a:cubicBezTo>
                  <a:cubicBezTo>
                    <a:pt x="95" y="96"/>
                    <a:pt x="106" y="81"/>
                    <a:pt x="106" y="70"/>
                  </a:cubicBezTo>
                  <a:cubicBezTo>
                    <a:pt x="106" y="52"/>
                    <a:pt x="90" y="52"/>
                    <a:pt x="82" y="52"/>
                  </a:cubicBezTo>
                  <a:cubicBezTo>
                    <a:pt x="104" y="15"/>
                    <a:pt x="140" y="12"/>
                    <a:pt x="154" y="12"/>
                  </a:cubicBezTo>
                  <a:cubicBezTo>
                    <a:pt x="190" y="12"/>
                    <a:pt x="225" y="38"/>
                    <a:pt x="225" y="103"/>
                  </a:cubicBezTo>
                  <a:cubicBezTo>
                    <a:pt x="225" y="122"/>
                    <a:pt x="222" y="148"/>
                    <a:pt x="212" y="188"/>
                  </a:cubicBezTo>
                  <a:lnTo>
                    <a:pt x="211" y="188"/>
                  </a:lnTo>
                  <a:close/>
                  <a:moveTo>
                    <a:pt x="94" y="354"/>
                  </a:moveTo>
                  <a:cubicBezTo>
                    <a:pt x="39" y="354"/>
                    <a:pt x="39" y="303"/>
                    <a:pt x="39" y="298"/>
                  </a:cubicBezTo>
                  <a:cubicBezTo>
                    <a:pt x="39" y="284"/>
                    <a:pt x="51" y="214"/>
                    <a:pt x="72" y="184"/>
                  </a:cubicBezTo>
                  <a:cubicBezTo>
                    <a:pt x="92" y="156"/>
                    <a:pt x="116" y="140"/>
                    <a:pt x="147" y="140"/>
                  </a:cubicBezTo>
                  <a:cubicBezTo>
                    <a:pt x="201" y="140"/>
                    <a:pt x="202" y="196"/>
                    <a:pt x="202" y="206"/>
                  </a:cubicBezTo>
                  <a:cubicBezTo>
                    <a:pt x="202" y="242"/>
                    <a:pt x="171" y="354"/>
                    <a:pt x="94" y="35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latin typeface="Garamond" panose="02020404030301010803" pitchFamily="18" charset="0"/>
              </a:endParaRPr>
            </a:p>
          </p:txBody>
        </p:sp>
        <p:sp>
          <p:nvSpPr>
            <p:cNvPr id="361" name="Freeform 76">
              <a:extLst>
                <a:ext uri="{FF2B5EF4-FFF2-40B4-BE49-F238E27FC236}">
                  <a16:creationId xmlns:a16="http://schemas.microsoft.com/office/drawing/2014/main" id="{A4C3B53D-4AC0-4C54-BFD2-5C0D5FCDD7F4}"/>
                </a:ext>
              </a:extLst>
            </p:cNvPr>
            <p:cNvSpPr>
              <a:spLocks/>
            </p:cNvSpPr>
            <p:nvPr>
              <p:custDataLst>
                <p:tags r:id="rId88"/>
              </p:custDataLst>
            </p:nvPr>
          </p:nvSpPr>
          <p:spPr bwMode="auto">
            <a:xfrm>
              <a:off x="8286750" y="2528888"/>
              <a:ext cx="150813" cy="209550"/>
            </a:xfrm>
            <a:custGeom>
              <a:avLst/>
              <a:gdLst>
                <a:gd name="T0" fmla="*/ 226 w 302"/>
                <a:gd name="T1" fmla="*/ 13 h 448"/>
                <a:gd name="T2" fmla="*/ 228 w 302"/>
                <a:gd name="T3" fmla="*/ 5 h 448"/>
                <a:gd name="T4" fmla="*/ 222 w 302"/>
                <a:gd name="T5" fmla="*/ 0 h 448"/>
                <a:gd name="T6" fmla="*/ 214 w 302"/>
                <a:gd name="T7" fmla="*/ 10 h 448"/>
                <a:gd name="T8" fmla="*/ 131 w 302"/>
                <a:gd name="T9" fmla="*/ 340 h 448"/>
                <a:gd name="T10" fmla="*/ 75 w 302"/>
                <a:gd name="T11" fmla="*/ 284 h 448"/>
                <a:gd name="T12" fmla="*/ 102 w 302"/>
                <a:gd name="T13" fmla="*/ 191 h 448"/>
                <a:gd name="T14" fmla="*/ 107 w 302"/>
                <a:gd name="T15" fmla="*/ 166 h 448"/>
                <a:gd name="T16" fmla="*/ 66 w 302"/>
                <a:gd name="T17" fmla="*/ 126 h 448"/>
                <a:gd name="T18" fmla="*/ 0 w 302"/>
                <a:gd name="T19" fmla="*/ 202 h 448"/>
                <a:gd name="T20" fmla="*/ 6 w 302"/>
                <a:gd name="T21" fmla="*/ 207 h 448"/>
                <a:gd name="T22" fmla="*/ 14 w 302"/>
                <a:gd name="T23" fmla="*/ 198 h 448"/>
                <a:gd name="T24" fmla="*/ 65 w 302"/>
                <a:gd name="T25" fmla="*/ 137 h 448"/>
                <a:gd name="T26" fmla="*/ 77 w 302"/>
                <a:gd name="T27" fmla="*/ 153 h 448"/>
                <a:gd name="T28" fmla="*/ 66 w 302"/>
                <a:gd name="T29" fmla="*/ 195 h 448"/>
                <a:gd name="T30" fmla="*/ 42 w 302"/>
                <a:gd name="T31" fmla="*/ 280 h 448"/>
                <a:gd name="T32" fmla="*/ 128 w 302"/>
                <a:gd name="T33" fmla="*/ 351 h 448"/>
                <a:gd name="T34" fmla="*/ 117 w 302"/>
                <a:gd name="T35" fmla="*/ 396 h 448"/>
                <a:gd name="T36" fmla="*/ 106 w 302"/>
                <a:gd name="T37" fmla="*/ 443 h 448"/>
                <a:gd name="T38" fmla="*/ 112 w 302"/>
                <a:gd name="T39" fmla="*/ 448 h 448"/>
                <a:gd name="T40" fmla="*/ 116 w 302"/>
                <a:gd name="T41" fmla="*/ 446 h 448"/>
                <a:gd name="T42" fmla="*/ 122 w 302"/>
                <a:gd name="T43" fmla="*/ 426 h 448"/>
                <a:gd name="T44" fmla="*/ 141 w 302"/>
                <a:gd name="T45" fmla="*/ 351 h 448"/>
                <a:gd name="T46" fmla="*/ 251 w 302"/>
                <a:gd name="T47" fmla="*/ 298 h 448"/>
                <a:gd name="T48" fmla="*/ 287 w 302"/>
                <a:gd name="T49" fmla="*/ 238 h 448"/>
                <a:gd name="T50" fmla="*/ 302 w 302"/>
                <a:gd name="T51" fmla="*/ 160 h 448"/>
                <a:gd name="T52" fmla="*/ 281 w 302"/>
                <a:gd name="T53" fmla="*/ 126 h 448"/>
                <a:gd name="T54" fmla="*/ 256 w 302"/>
                <a:gd name="T55" fmla="*/ 150 h 448"/>
                <a:gd name="T56" fmla="*/ 263 w 302"/>
                <a:gd name="T57" fmla="*/ 163 h 448"/>
                <a:gd name="T58" fmla="*/ 281 w 302"/>
                <a:gd name="T59" fmla="*/ 205 h 448"/>
                <a:gd name="T60" fmla="*/ 238 w 302"/>
                <a:gd name="T61" fmla="*/ 296 h 448"/>
                <a:gd name="T62" fmla="*/ 144 w 302"/>
                <a:gd name="T63" fmla="*/ 341 h 448"/>
                <a:gd name="T64" fmla="*/ 226 w 302"/>
                <a:gd name="T65" fmla="*/ 13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2" h="448">
                  <a:moveTo>
                    <a:pt x="226" y="13"/>
                  </a:moveTo>
                  <a:cubicBezTo>
                    <a:pt x="227" y="11"/>
                    <a:pt x="228" y="8"/>
                    <a:pt x="228" y="5"/>
                  </a:cubicBezTo>
                  <a:cubicBezTo>
                    <a:pt x="228" y="0"/>
                    <a:pt x="224" y="0"/>
                    <a:pt x="222" y="0"/>
                  </a:cubicBezTo>
                  <a:cubicBezTo>
                    <a:pt x="217" y="0"/>
                    <a:pt x="216" y="1"/>
                    <a:pt x="214" y="10"/>
                  </a:cubicBezTo>
                  <a:lnTo>
                    <a:pt x="131" y="340"/>
                  </a:lnTo>
                  <a:cubicBezTo>
                    <a:pt x="94" y="335"/>
                    <a:pt x="75" y="317"/>
                    <a:pt x="75" y="284"/>
                  </a:cubicBezTo>
                  <a:cubicBezTo>
                    <a:pt x="75" y="274"/>
                    <a:pt x="75" y="261"/>
                    <a:pt x="102" y="191"/>
                  </a:cubicBezTo>
                  <a:cubicBezTo>
                    <a:pt x="104" y="185"/>
                    <a:pt x="107" y="176"/>
                    <a:pt x="107" y="166"/>
                  </a:cubicBezTo>
                  <a:cubicBezTo>
                    <a:pt x="107" y="144"/>
                    <a:pt x="91" y="126"/>
                    <a:pt x="66" y="126"/>
                  </a:cubicBezTo>
                  <a:cubicBezTo>
                    <a:pt x="19" y="126"/>
                    <a:pt x="0" y="198"/>
                    <a:pt x="0" y="202"/>
                  </a:cubicBezTo>
                  <a:cubicBezTo>
                    <a:pt x="0" y="207"/>
                    <a:pt x="5" y="207"/>
                    <a:pt x="6" y="207"/>
                  </a:cubicBezTo>
                  <a:cubicBezTo>
                    <a:pt x="11" y="207"/>
                    <a:pt x="12" y="206"/>
                    <a:pt x="14" y="198"/>
                  </a:cubicBezTo>
                  <a:cubicBezTo>
                    <a:pt x="28" y="151"/>
                    <a:pt x="48" y="137"/>
                    <a:pt x="65" y="137"/>
                  </a:cubicBezTo>
                  <a:cubicBezTo>
                    <a:pt x="69" y="137"/>
                    <a:pt x="77" y="137"/>
                    <a:pt x="77" y="153"/>
                  </a:cubicBezTo>
                  <a:cubicBezTo>
                    <a:pt x="77" y="165"/>
                    <a:pt x="72" y="178"/>
                    <a:pt x="66" y="195"/>
                  </a:cubicBezTo>
                  <a:cubicBezTo>
                    <a:pt x="42" y="258"/>
                    <a:pt x="42" y="271"/>
                    <a:pt x="42" y="280"/>
                  </a:cubicBezTo>
                  <a:cubicBezTo>
                    <a:pt x="42" y="327"/>
                    <a:pt x="81" y="348"/>
                    <a:pt x="128" y="351"/>
                  </a:cubicBezTo>
                  <a:cubicBezTo>
                    <a:pt x="124" y="368"/>
                    <a:pt x="124" y="369"/>
                    <a:pt x="117" y="396"/>
                  </a:cubicBezTo>
                  <a:cubicBezTo>
                    <a:pt x="116" y="401"/>
                    <a:pt x="106" y="442"/>
                    <a:pt x="106" y="443"/>
                  </a:cubicBezTo>
                  <a:cubicBezTo>
                    <a:pt x="106" y="444"/>
                    <a:pt x="106" y="448"/>
                    <a:pt x="112" y="448"/>
                  </a:cubicBezTo>
                  <a:cubicBezTo>
                    <a:pt x="113" y="448"/>
                    <a:pt x="115" y="448"/>
                    <a:pt x="116" y="446"/>
                  </a:cubicBezTo>
                  <a:cubicBezTo>
                    <a:pt x="118" y="445"/>
                    <a:pt x="121" y="433"/>
                    <a:pt x="122" y="426"/>
                  </a:cubicBezTo>
                  <a:lnTo>
                    <a:pt x="141" y="351"/>
                  </a:lnTo>
                  <a:cubicBezTo>
                    <a:pt x="160" y="351"/>
                    <a:pt x="204" y="351"/>
                    <a:pt x="251" y="298"/>
                  </a:cubicBezTo>
                  <a:cubicBezTo>
                    <a:pt x="271" y="275"/>
                    <a:pt x="282" y="253"/>
                    <a:pt x="287" y="238"/>
                  </a:cubicBezTo>
                  <a:cubicBezTo>
                    <a:pt x="292" y="226"/>
                    <a:pt x="302" y="182"/>
                    <a:pt x="302" y="160"/>
                  </a:cubicBezTo>
                  <a:cubicBezTo>
                    <a:pt x="302" y="133"/>
                    <a:pt x="289" y="126"/>
                    <a:pt x="281" y="126"/>
                  </a:cubicBezTo>
                  <a:cubicBezTo>
                    <a:pt x="268" y="126"/>
                    <a:pt x="256" y="139"/>
                    <a:pt x="256" y="150"/>
                  </a:cubicBezTo>
                  <a:cubicBezTo>
                    <a:pt x="256" y="156"/>
                    <a:pt x="259" y="159"/>
                    <a:pt x="263" y="163"/>
                  </a:cubicBezTo>
                  <a:cubicBezTo>
                    <a:pt x="269" y="168"/>
                    <a:pt x="281" y="181"/>
                    <a:pt x="281" y="205"/>
                  </a:cubicBezTo>
                  <a:cubicBezTo>
                    <a:pt x="281" y="237"/>
                    <a:pt x="255" y="278"/>
                    <a:pt x="238" y="296"/>
                  </a:cubicBezTo>
                  <a:cubicBezTo>
                    <a:pt x="194" y="341"/>
                    <a:pt x="162" y="341"/>
                    <a:pt x="144" y="341"/>
                  </a:cubicBezTo>
                  <a:lnTo>
                    <a:pt x="226" y="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latin typeface="Garamond" panose="02020404030301010803" pitchFamily="18" charset="0"/>
              </a:endParaRPr>
            </a:p>
          </p:txBody>
        </p:sp>
        <p:sp>
          <p:nvSpPr>
            <p:cNvPr id="362" name="Rectangle 77">
              <a:extLst>
                <a:ext uri="{FF2B5EF4-FFF2-40B4-BE49-F238E27FC236}">
                  <a16:creationId xmlns:a16="http://schemas.microsoft.com/office/drawing/2014/main" id="{0335DEBA-8FDE-4C4B-839C-1E5B7E3591E3}"/>
                </a:ext>
              </a:extLst>
            </p:cNvPr>
            <p:cNvSpPr>
              <a:spLocks noChangeArrowheads="1"/>
            </p:cNvSpPr>
            <p:nvPr>
              <p:custDataLst>
                <p:tags r:id="rId89"/>
              </p:custDataLst>
            </p:nvPr>
          </p:nvSpPr>
          <p:spPr bwMode="auto">
            <a:xfrm>
              <a:off x="8134350" y="2784475"/>
              <a:ext cx="315913" cy="9525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latin typeface="Garamond" panose="02020404030301010803" pitchFamily="18" charset="0"/>
              </a:endParaRPr>
            </a:p>
          </p:txBody>
        </p:sp>
        <p:sp>
          <p:nvSpPr>
            <p:cNvPr id="363" name="Freeform 78">
              <a:extLst>
                <a:ext uri="{FF2B5EF4-FFF2-40B4-BE49-F238E27FC236}">
                  <a16:creationId xmlns:a16="http://schemas.microsoft.com/office/drawing/2014/main" id="{AB82204A-A8E6-4D07-9B97-3A88599FEE15}"/>
                </a:ext>
              </a:extLst>
            </p:cNvPr>
            <p:cNvSpPr>
              <a:spLocks noEditPoints="1"/>
            </p:cNvSpPr>
            <p:nvPr>
              <p:custDataLst>
                <p:tags r:id="rId90"/>
              </p:custDataLst>
            </p:nvPr>
          </p:nvSpPr>
          <p:spPr bwMode="auto">
            <a:xfrm>
              <a:off x="8185150" y="2840038"/>
              <a:ext cx="130175" cy="173038"/>
            </a:xfrm>
            <a:custGeom>
              <a:avLst/>
              <a:gdLst>
                <a:gd name="T0" fmla="*/ 211 w 262"/>
                <a:gd name="T1" fmla="*/ 188 h 368"/>
                <a:gd name="T2" fmla="*/ 146 w 262"/>
                <a:gd name="T3" fmla="*/ 129 h 368"/>
                <a:gd name="T4" fmla="*/ 44 w 262"/>
                <a:gd name="T5" fmla="*/ 176 h 368"/>
                <a:gd name="T6" fmla="*/ 0 w 262"/>
                <a:gd name="T7" fmla="*/ 279 h 368"/>
                <a:gd name="T8" fmla="*/ 91 w 262"/>
                <a:gd name="T9" fmla="*/ 368 h 368"/>
                <a:gd name="T10" fmla="*/ 262 w 262"/>
                <a:gd name="T11" fmla="*/ 129 h 368"/>
                <a:gd name="T12" fmla="*/ 154 w 262"/>
                <a:gd name="T13" fmla="*/ 0 h 368"/>
                <a:gd name="T14" fmla="*/ 59 w 262"/>
                <a:gd name="T15" fmla="*/ 79 h 368"/>
                <a:gd name="T16" fmla="*/ 78 w 262"/>
                <a:gd name="T17" fmla="*/ 96 h 368"/>
                <a:gd name="T18" fmla="*/ 105 w 262"/>
                <a:gd name="T19" fmla="*/ 70 h 368"/>
                <a:gd name="T20" fmla="*/ 81 w 262"/>
                <a:gd name="T21" fmla="*/ 52 h 368"/>
                <a:gd name="T22" fmla="*/ 153 w 262"/>
                <a:gd name="T23" fmla="*/ 12 h 368"/>
                <a:gd name="T24" fmla="*/ 224 w 262"/>
                <a:gd name="T25" fmla="*/ 103 h 368"/>
                <a:gd name="T26" fmla="*/ 211 w 262"/>
                <a:gd name="T27" fmla="*/ 188 h 368"/>
                <a:gd name="T28" fmla="*/ 211 w 262"/>
                <a:gd name="T29" fmla="*/ 188 h 368"/>
                <a:gd name="T30" fmla="*/ 93 w 262"/>
                <a:gd name="T31" fmla="*/ 354 h 368"/>
                <a:gd name="T32" fmla="*/ 38 w 262"/>
                <a:gd name="T33" fmla="*/ 298 h 368"/>
                <a:gd name="T34" fmla="*/ 71 w 262"/>
                <a:gd name="T35" fmla="*/ 184 h 368"/>
                <a:gd name="T36" fmla="*/ 146 w 262"/>
                <a:gd name="T37" fmla="*/ 140 h 368"/>
                <a:gd name="T38" fmla="*/ 202 w 262"/>
                <a:gd name="T39" fmla="*/ 206 h 368"/>
                <a:gd name="T40" fmla="*/ 93 w 262"/>
                <a:gd name="T41" fmla="*/ 35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2" h="368">
                  <a:moveTo>
                    <a:pt x="211" y="188"/>
                  </a:moveTo>
                  <a:cubicBezTo>
                    <a:pt x="206" y="157"/>
                    <a:pt x="185" y="129"/>
                    <a:pt x="146" y="129"/>
                  </a:cubicBezTo>
                  <a:cubicBezTo>
                    <a:pt x="116" y="129"/>
                    <a:pt x="83" y="137"/>
                    <a:pt x="44" y="176"/>
                  </a:cubicBezTo>
                  <a:cubicBezTo>
                    <a:pt x="3" y="217"/>
                    <a:pt x="0" y="264"/>
                    <a:pt x="0" y="279"/>
                  </a:cubicBezTo>
                  <a:cubicBezTo>
                    <a:pt x="0" y="310"/>
                    <a:pt x="22" y="368"/>
                    <a:pt x="91" y="368"/>
                  </a:cubicBezTo>
                  <a:cubicBezTo>
                    <a:pt x="210" y="368"/>
                    <a:pt x="262" y="200"/>
                    <a:pt x="262" y="129"/>
                  </a:cubicBezTo>
                  <a:cubicBezTo>
                    <a:pt x="262" y="50"/>
                    <a:pt x="216" y="0"/>
                    <a:pt x="154" y="0"/>
                  </a:cubicBezTo>
                  <a:cubicBezTo>
                    <a:pt x="82" y="0"/>
                    <a:pt x="59" y="65"/>
                    <a:pt x="59" y="79"/>
                  </a:cubicBezTo>
                  <a:cubicBezTo>
                    <a:pt x="59" y="86"/>
                    <a:pt x="63" y="96"/>
                    <a:pt x="78" y="96"/>
                  </a:cubicBezTo>
                  <a:cubicBezTo>
                    <a:pt x="94" y="96"/>
                    <a:pt x="105" y="81"/>
                    <a:pt x="105" y="70"/>
                  </a:cubicBezTo>
                  <a:cubicBezTo>
                    <a:pt x="105" y="52"/>
                    <a:pt x="89" y="52"/>
                    <a:pt x="81" y="52"/>
                  </a:cubicBezTo>
                  <a:cubicBezTo>
                    <a:pt x="103" y="15"/>
                    <a:pt x="139" y="12"/>
                    <a:pt x="153" y="12"/>
                  </a:cubicBezTo>
                  <a:cubicBezTo>
                    <a:pt x="190" y="12"/>
                    <a:pt x="224" y="38"/>
                    <a:pt x="224" y="103"/>
                  </a:cubicBezTo>
                  <a:cubicBezTo>
                    <a:pt x="224" y="122"/>
                    <a:pt x="222" y="147"/>
                    <a:pt x="211" y="188"/>
                  </a:cubicBezTo>
                  <a:lnTo>
                    <a:pt x="211" y="188"/>
                  </a:lnTo>
                  <a:close/>
                  <a:moveTo>
                    <a:pt x="93" y="354"/>
                  </a:moveTo>
                  <a:cubicBezTo>
                    <a:pt x="38" y="354"/>
                    <a:pt x="38" y="303"/>
                    <a:pt x="38" y="298"/>
                  </a:cubicBezTo>
                  <a:cubicBezTo>
                    <a:pt x="38" y="284"/>
                    <a:pt x="50" y="214"/>
                    <a:pt x="71" y="184"/>
                  </a:cubicBezTo>
                  <a:cubicBezTo>
                    <a:pt x="91" y="156"/>
                    <a:pt x="115" y="140"/>
                    <a:pt x="146" y="140"/>
                  </a:cubicBezTo>
                  <a:cubicBezTo>
                    <a:pt x="201" y="140"/>
                    <a:pt x="202" y="196"/>
                    <a:pt x="202" y="206"/>
                  </a:cubicBezTo>
                  <a:cubicBezTo>
                    <a:pt x="202" y="242"/>
                    <a:pt x="170" y="354"/>
                    <a:pt x="93" y="35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latin typeface="Garamond" panose="02020404030301010803" pitchFamily="18" charset="0"/>
              </a:endParaRPr>
            </a:p>
          </p:txBody>
        </p:sp>
        <p:sp>
          <p:nvSpPr>
            <p:cNvPr id="364" name="Freeform 79">
              <a:extLst>
                <a:ext uri="{FF2B5EF4-FFF2-40B4-BE49-F238E27FC236}">
                  <a16:creationId xmlns:a16="http://schemas.microsoft.com/office/drawing/2014/main" id="{6CC618E1-4CBD-4346-BA8F-30BA5AE7832B}"/>
                </a:ext>
              </a:extLst>
            </p:cNvPr>
            <p:cNvSpPr>
              <a:spLocks/>
            </p:cNvSpPr>
            <p:nvPr>
              <p:custDataLst>
                <p:tags r:id="rId91"/>
              </p:custDataLst>
            </p:nvPr>
          </p:nvSpPr>
          <p:spPr bwMode="auto">
            <a:xfrm>
              <a:off x="8326438" y="2862263"/>
              <a:ext cx="76200" cy="147638"/>
            </a:xfrm>
            <a:custGeom>
              <a:avLst/>
              <a:gdLst>
                <a:gd name="T0" fmla="*/ 91 w 153"/>
                <a:gd name="T1" fmla="*/ 112 h 317"/>
                <a:gd name="T2" fmla="*/ 138 w 153"/>
                <a:gd name="T3" fmla="*/ 112 h 317"/>
                <a:gd name="T4" fmla="*/ 153 w 153"/>
                <a:gd name="T5" fmla="*/ 102 h 317"/>
                <a:gd name="T6" fmla="*/ 139 w 153"/>
                <a:gd name="T7" fmla="*/ 97 h 317"/>
                <a:gd name="T8" fmla="*/ 95 w 153"/>
                <a:gd name="T9" fmla="*/ 97 h 317"/>
                <a:gd name="T10" fmla="*/ 115 w 153"/>
                <a:gd name="T11" fmla="*/ 13 h 317"/>
                <a:gd name="T12" fmla="*/ 101 w 153"/>
                <a:gd name="T13" fmla="*/ 0 h 317"/>
                <a:gd name="T14" fmla="*/ 81 w 153"/>
                <a:gd name="T15" fmla="*/ 18 h 317"/>
                <a:gd name="T16" fmla="*/ 61 w 153"/>
                <a:gd name="T17" fmla="*/ 97 h 317"/>
                <a:gd name="T18" fmla="*/ 15 w 153"/>
                <a:gd name="T19" fmla="*/ 97 h 317"/>
                <a:gd name="T20" fmla="*/ 0 w 153"/>
                <a:gd name="T21" fmla="*/ 106 h 317"/>
                <a:gd name="T22" fmla="*/ 14 w 153"/>
                <a:gd name="T23" fmla="*/ 112 h 317"/>
                <a:gd name="T24" fmla="*/ 57 w 153"/>
                <a:gd name="T25" fmla="*/ 112 h 317"/>
                <a:gd name="T26" fmla="*/ 20 w 153"/>
                <a:gd name="T27" fmla="*/ 272 h 317"/>
                <a:gd name="T28" fmla="*/ 65 w 153"/>
                <a:gd name="T29" fmla="*/ 317 h 317"/>
                <a:gd name="T30" fmla="*/ 145 w 153"/>
                <a:gd name="T31" fmla="*/ 241 h 317"/>
                <a:gd name="T32" fmla="*/ 139 w 153"/>
                <a:gd name="T33" fmla="*/ 236 h 317"/>
                <a:gd name="T34" fmla="*/ 131 w 153"/>
                <a:gd name="T35" fmla="*/ 243 h 317"/>
                <a:gd name="T36" fmla="*/ 66 w 153"/>
                <a:gd name="T37" fmla="*/ 306 h 317"/>
                <a:gd name="T38" fmla="*/ 51 w 153"/>
                <a:gd name="T39" fmla="*/ 284 h 317"/>
                <a:gd name="T40" fmla="*/ 54 w 153"/>
                <a:gd name="T41" fmla="*/ 260 h 317"/>
                <a:gd name="T42" fmla="*/ 91 w 153"/>
                <a:gd name="T43" fmla="*/ 112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7">
                  <a:moveTo>
                    <a:pt x="91" y="112"/>
                  </a:moveTo>
                  <a:lnTo>
                    <a:pt x="138" y="112"/>
                  </a:lnTo>
                  <a:cubicBezTo>
                    <a:pt x="148" y="112"/>
                    <a:pt x="153" y="112"/>
                    <a:pt x="153" y="102"/>
                  </a:cubicBezTo>
                  <a:cubicBezTo>
                    <a:pt x="153" y="97"/>
                    <a:pt x="148" y="97"/>
                    <a:pt x="139" y="97"/>
                  </a:cubicBezTo>
                  <a:lnTo>
                    <a:pt x="95" y="97"/>
                  </a:lnTo>
                  <a:cubicBezTo>
                    <a:pt x="113" y="26"/>
                    <a:pt x="115" y="16"/>
                    <a:pt x="115" y="13"/>
                  </a:cubicBezTo>
                  <a:cubicBezTo>
                    <a:pt x="115" y="5"/>
                    <a:pt x="109" y="0"/>
                    <a:pt x="101" y="0"/>
                  </a:cubicBezTo>
                  <a:cubicBezTo>
                    <a:pt x="99" y="0"/>
                    <a:pt x="85" y="0"/>
                    <a:pt x="81" y="18"/>
                  </a:cubicBezTo>
                  <a:lnTo>
                    <a:pt x="61" y="97"/>
                  </a:lnTo>
                  <a:lnTo>
                    <a:pt x="15" y="97"/>
                  </a:lnTo>
                  <a:cubicBezTo>
                    <a:pt x="5" y="97"/>
                    <a:pt x="0" y="97"/>
                    <a:pt x="0" y="106"/>
                  </a:cubicBezTo>
                  <a:cubicBezTo>
                    <a:pt x="0" y="112"/>
                    <a:pt x="4" y="112"/>
                    <a:pt x="14" y="112"/>
                  </a:cubicBezTo>
                  <a:lnTo>
                    <a:pt x="57" y="112"/>
                  </a:lnTo>
                  <a:cubicBezTo>
                    <a:pt x="22" y="254"/>
                    <a:pt x="20" y="263"/>
                    <a:pt x="20" y="272"/>
                  </a:cubicBezTo>
                  <a:cubicBezTo>
                    <a:pt x="20" y="298"/>
                    <a:pt x="38" y="317"/>
                    <a:pt x="65" y="317"/>
                  </a:cubicBezTo>
                  <a:cubicBezTo>
                    <a:pt x="116" y="317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4" y="236"/>
                    <a:pt x="134" y="237"/>
                    <a:pt x="131" y="243"/>
                  </a:cubicBezTo>
                  <a:cubicBezTo>
                    <a:pt x="110" y="294"/>
                    <a:pt x="83" y="306"/>
                    <a:pt x="66" y="306"/>
                  </a:cubicBezTo>
                  <a:cubicBezTo>
                    <a:pt x="56" y="306"/>
                    <a:pt x="51" y="300"/>
                    <a:pt x="51" y="284"/>
                  </a:cubicBezTo>
                  <a:cubicBezTo>
                    <a:pt x="51" y="272"/>
                    <a:pt x="52" y="268"/>
                    <a:pt x="54" y="260"/>
                  </a:cubicBezTo>
                  <a:lnTo>
                    <a:pt x="91" y="11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latin typeface="Garamond" panose="02020404030301010803" pitchFamily="18" charset="0"/>
              </a:endParaRPr>
            </a:p>
          </p:txBody>
        </p:sp>
        <p:sp>
          <p:nvSpPr>
            <p:cNvPr id="365" name="Freeform 80">
              <a:extLst>
                <a:ext uri="{FF2B5EF4-FFF2-40B4-BE49-F238E27FC236}">
                  <a16:creationId xmlns:a16="http://schemas.microsoft.com/office/drawing/2014/main" id="{50766390-5144-45BE-A08B-03EB33A9BB4E}"/>
                </a:ext>
              </a:extLst>
            </p:cNvPr>
            <p:cNvSpPr>
              <a:spLocks/>
            </p:cNvSpPr>
            <p:nvPr>
              <p:custDataLst>
                <p:tags r:id="rId92"/>
              </p:custDataLst>
            </p:nvPr>
          </p:nvSpPr>
          <p:spPr bwMode="auto">
            <a:xfrm>
              <a:off x="8548688" y="2711450"/>
              <a:ext cx="166688" cy="155575"/>
            </a:xfrm>
            <a:custGeom>
              <a:avLst/>
              <a:gdLst>
                <a:gd name="T0" fmla="*/ 176 w 332"/>
                <a:gd name="T1" fmla="*/ 176 h 333"/>
                <a:gd name="T2" fmla="*/ 316 w 332"/>
                <a:gd name="T3" fmla="*/ 176 h 333"/>
                <a:gd name="T4" fmla="*/ 332 w 332"/>
                <a:gd name="T5" fmla="*/ 166 h 333"/>
                <a:gd name="T6" fmla="*/ 316 w 332"/>
                <a:gd name="T7" fmla="*/ 156 h 333"/>
                <a:gd name="T8" fmla="*/ 176 w 332"/>
                <a:gd name="T9" fmla="*/ 156 h 333"/>
                <a:gd name="T10" fmla="*/ 176 w 332"/>
                <a:gd name="T11" fmla="*/ 17 h 333"/>
                <a:gd name="T12" fmla="*/ 166 w 332"/>
                <a:gd name="T13" fmla="*/ 0 h 333"/>
                <a:gd name="T14" fmla="*/ 156 w 332"/>
                <a:gd name="T15" fmla="*/ 17 h 333"/>
                <a:gd name="T16" fmla="*/ 156 w 332"/>
                <a:gd name="T17" fmla="*/ 156 h 333"/>
                <a:gd name="T18" fmla="*/ 17 w 332"/>
                <a:gd name="T19" fmla="*/ 156 h 333"/>
                <a:gd name="T20" fmla="*/ 0 w 332"/>
                <a:gd name="T21" fmla="*/ 166 h 333"/>
                <a:gd name="T22" fmla="*/ 17 w 332"/>
                <a:gd name="T23" fmla="*/ 176 h 333"/>
                <a:gd name="T24" fmla="*/ 156 w 332"/>
                <a:gd name="T25" fmla="*/ 176 h 333"/>
                <a:gd name="T26" fmla="*/ 156 w 332"/>
                <a:gd name="T27" fmla="*/ 316 h 333"/>
                <a:gd name="T28" fmla="*/ 166 w 332"/>
                <a:gd name="T29" fmla="*/ 333 h 333"/>
                <a:gd name="T30" fmla="*/ 176 w 332"/>
                <a:gd name="T31" fmla="*/ 316 h 333"/>
                <a:gd name="T32" fmla="*/ 176 w 332"/>
                <a:gd name="T33" fmla="*/ 176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2" h="333">
                  <a:moveTo>
                    <a:pt x="176" y="176"/>
                  </a:moveTo>
                  <a:lnTo>
                    <a:pt x="316" y="176"/>
                  </a:lnTo>
                  <a:cubicBezTo>
                    <a:pt x="323" y="176"/>
                    <a:pt x="332" y="176"/>
                    <a:pt x="332" y="166"/>
                  </a:cubicBezTo>
                  <a:cubicBezTo>
                    <a:pt x="332" y="156"/>
                    <a:pt x="323" y="156"/>
                    <a:pt x="316" y="156"/>
                  </a:cubicBezTo>
                  <a:lnTo>
                    <a:pt x="176" y="156"/>
                  </a:lnTo>
                  <a:lnTo>
                    <a:pt x="176" y="17"/>
                  </a:lnTo>
                  <a:cubicBezTo>
                    <a:pt x="176" y="10"/>
                    <a:pt x="176" y="0"/>
                    <a:pt x="166" y="0"/>
                  </a:cubicBezTo>
                  <a:cubicBezTo>
                    <a:pt x="156" y="0"/>
                    <a:pt x="156" y="10"/>
                    <a:pt x="156" y="17"/>
                  </a:cubicBezTo>
                  <a:lnTo>
                    <a:pt x="156" y="156"/>
                  </a:lnTo>
                  <a:lnTo>
                    <a:pt x="17" y="156"/>
                  </a:lnTo>
                  <a:cubicBezTo>
                    <a:pt x="10" y="156"/>
                    <a:pt x="0" y="156"/>
                    <a:pt x="0" y="166"/>
                  </a:cubicBezTo>
                  <a:cubicBezTo>
                    <a:pt x="0" y="176"/>
                    <a:pt x="10" y="176"/>
                    <a:pt x="17" y="176"/>
                  </a:cubicBezTo>
                  <a:lnTo>
                    <a:pt x="156" y="176"/>
                  </a:lnTo>
                  <a:lnTo>
                    <a:pt x="156" y="316"/>
                  </a:lnTo>
                  <a:cubicBezTo>
                    <a:pt x="156" y="323"/>
                    <a:pt x="156" y="333"/>
                    <a:pt x="166" y="333"/>
                  </a:cubicBezTo>
                  <a:cubicBezTo>
                    <a:pt x="176" y="333"/>
                    <a:pt x="176" y="323"/>
                    <a:pt x="176" y="316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latin typeface="Garamond" panose="02020404030301010803" pitchFamily="18" charset="0"/>
              </a:endParaRPr>
            </a:p>
          </p:txBody>
        </p:sp>
        <p:sp>
          <p:nvSpPr>
            <p:cNvPr id="366" name="Freeform 81">
              <a:extLst>
                <a:ext uri="{FF2B5EF4-FFF2-40B4-BE49-F238E27FC236}">
                  <a16:creationId xmlns:a16="http://schemas.microsoft.com/office/drawing/2014/main" id="{FC47DD2C-1334-4E1C-A10A-B0C6CA23102D}"/>
                </a:ext>
              </a:extLst>
            </p:cNvPr>
            <p:cNvSpPr>
              <a:spLocks/>
            </p:cNvSpPr>
            <p:nvPr>
              <p:custDataLst>
                <p:tags r:id="rId93"/>
              </p:custDataLst>
            </p:nvPr>
          </p:nvSpPr>
          <p:spPr bwMode="auto">
            <a:xfrm>
              <a:off x="8797925" y="2689225"/>
              <a:ext cx="176213" cy="163513"/>
            </a:xfrm>
            <a:custGeom>
              <a:avLst/>
              <a:gdLst>
                <a:gd name="T0" fmla="*/ 285 w 355"/>
                <a:gd name="T1" fmla="*/ 56 h 351"/>
                <a:gd name="T2" fmla="*/ 349 w 355"/>
                <a:gd name="T3" fmla="*/ 15 h 351"/>
                <a:gd name="T4" fmla="*/ 355 w 355"/>
                <a:gd name="T5" fmla="*/ 5 h 351"/>
                <a:gd name="T6" fmla="*/ 349 w 355"/>
                <a:gd name="T7" fmla="*/ 0 h 351"/>
                <a:gd name="T8" fmla="*/ 308 w 355"/>
                <a:gd name="T9" fmla="*/ 1 h 351"/>
                <a:gd name="T10" fmla="*/ 258 w 355"/>
                <a:gd name="T11" fmla="*/ 0 h 351"/>
                <a:gd name="T12" fmla="*/ 249 w 355"/>
                <a:gd name="T13" fmla="*/ 9 h 351"/>
                <a:gd name="T14" fmla="*/ 257 w 355"/>
                <a:gd name="T15" fmla="*/ 15 h 351"/>
                <a:gd name="T16" fmla="*/ 280 w 355"/>
                <a:gd name="T17" fmla="*/ 31 h 351"/>
                <a:gd name="T18" fmla="*/ 272 w 355"/>
                <a:gd name="T19" fmla="*/ 50 h 351"/>
                <a:gd name="T20" fmla="*/ 119 w 355"/>
                <a:gd name="T21" fmla="*/ 294 h 351"/>
                <a:gd name="T22" fmla="*/ 85 w 355"/>
                <a:gd name="T23" fmla="*/ 30 h 351"/>
                <a:gd name="T24" fmla="*/ 120 w 355"/>
                <a:gd name="T25" fmla="*/ 15 h 351"/>
                <a:gd name="T26" fmla="*/ 132 w 355"/>
                <a:gd name="T27" fmla="*/ 5 h 351"/>
                <a:gd name="T28" fmla="*/ 125 w 355"/>
                <a:gd name="T29" fmla="*/ 0 h 351"/>
                <a:gd name="T30" fmla="*/ 63 w 355"/>
                <a:gd name="T31" fmla="*/ 1 h 351"/>
                <a:gd name="T32" fmla="*/ 36 w 355"/>
                <a:gd name="T33" fmla="*/ 1 h 351"/>
                <a:gd name="T34" fmla="*/ 9 w 355"/>
                <a:gd name="T35" fmla="*/ 0 h 351"/>
                <a:gd name="T36" fmla="*/ 0 w 355"/>
                <a:gd name="T37" fmla="*/ 9 h 351"/>
                <a:gd name="T38" fmla="*/ 12 w 355"/>
                <a:gd name="T39" fmla="*/ 15 h 351"/>
                <a:gd name="T40" fmla="*/ 42 w 355"/>
                <a:gd name="T41" fmla="*/ 32 h 351"/>
                <a:gd name="T42" fmla="*/ 81 w 355"/>
                <a:gd name="T43" fmla="*/ 340 h 351"/>
                <a:gd name="T44" fmla="*/ 91 w 355"/>
                <a:gd name="T45" fmla="*/ 351 h 351"/>
                <a:gd name="T46" fmla="*/ 105 w 355"/>
                <a:gd name="T47" fmla="*/ 342 h 351"/>
                <a:gd name="T48" fmla="*/ 285 w 355"/>
                <a:gd name="T49" fmla="*/ 56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5" h="351">
                  <a:moveTo>
                    <a:pt x="285" y="56"/>
                  </a:moveTo>
                  <a:cubicBezTo>
                    <a:pt x="309" y="17"/>
                    <a:pt x="330" y="16"/>
                    <a:pt x="349" y="15"/>
                  </a:cubicBezTo>
                  <a:cubicBezTo>
                    <a:pt x="355" y="14"/>
                    <a:pt x="355" y="6"/>
                    <a:pt x="355" y="5"/>
                  </a:cubicBezTo>
                  <a:cubicBezTo>
                    <a:pt x="355" y="2"/>
                    <a:pt x="353" y="0"/>
                    <a:pt x="349" y="0"/>
                  </a:cubicBezTo>
                  <a:cubicBezTo>
                    <a:pt x="336" y="0"/>
                    <a:pt x="321" y="1"/>
                    <a:pt x="308" y="1"/>
                  </a:cubicBezTo>
                  <a:cubicBezTo>
                    <a:pt x="291" y="1"/>
                    <a:pt x="274" y="0"/>
                    <a:pt x="258" y="0"/>
                  </a:cubicBezTo>
                  <a:cubicBezTo>
                    <a:pt x="255" y="0"/>
                    <a:pt x="249" y="0"/>
                    <a:pt x="249" y="9"/>
                  </a:cubicBezTo>
                  <a:cubicBezTo>
                    <a:pt x="249" y="14"/>
                    <a:pt x="253" y="15"/>
                    <a:pt x="257" y="15"/>
                  </a:cubicBezTo>
                  <a:cubicBezTo>
                    <a:pt x="270" y="16"/>
                    <a:pt x="280" y="21"/>
                    <a:pt x="280" y="31"/>
                  </a:cubicBezTo>
                  <a:cubicBezTo>
                    <a:pt x="280" y="39"/>
                    <a:pt x="272" y="50"/>
                    <a:pt x="272" y="50"/>
                  </a:cubicBezTo>
                  <a:lnTo>
                    <a:pt x="119" y="294"/>
                  </a:lnTo>
                  <a:lnTo>
                    <a:pt x="85" y="30"/>
                  </a:lnTo>
                  <a:cubicBezTo>
                    <a:pt x="85" y="21"/>
                    <a:pt x="97" y="15"/>
                    <a:pt x="120" y="15"/>
                  </a:cubicBezTo>
                  <a:cubicBezTo>
                    <a:pt x="127" y="15"/>
                    <a:pt x="132" y="15"/>
                    <a:pt x="132" y="5"/>
                  </a:cubicBezTo>
                  <a:cubicBezTo>
                    <a:pt x="132" y="1"/>
                    <a:pt x="128" y="0"/>
                    <a:pt x="125" y="0"/>
                  </a:cubicBezTo>
                  <a:cubicBezTo>
                    <a:pt x="105" y="0"/>
                    <a:pt x="84" y="1"/>
                    <a:pt x="63" y="1"/>
                  </a:cubicBezTo>
                  <a:cubicBezTo>
                    <a:pt x="54" y="1"/>
                    <a:pt x="45" y="1"/>
                    <a:pt x="36" y="1"/>
                  </a:cubicBezTo>
                  <a:cubicBezTo>
                    <a:pt x="27" y="1"/>
                    <a:pt x="18" y="0"/>
                    <a:pt x="9" y="0"/>
                  </a:cubicBezTo>
                  <a:cubicBezTo>
                    <a:pt x="6" y="0"/>
                    <a:pt x="0" y="0"/>
                    <a:pt x="0" y="9"/>
                  </a:cubicBezTo>
                  <a:cubicBezTo>
                    <a:pt x="0" y="15"/>
                    <a:pt x="4" y="15"/>
                    <a:pt x="12" y="15"/>
                  </a:cubicBezTo>
                  <a:cubicBezTo>
                    <a:pt x="40" y="15"/>
                    <a:pt x="41" y="19"/>
                    <a:pt x="42" y="32"/>
                  </a:cubicBezTo>
                  <a:lnTo>
                    <a:pt x="81" y="340"/>
                  </a:lnTo>
                  <a:cubicBezTo>
                    <a:pt x="83" y="350"/>
                    <a:pt x="85" y="351"/>
                    <a:pt x="91" y="351"/>
                  </a:cubicBezTo>
                  <a:cubicBezTo>
                    <a:pt x="99" y="351"/>
                    <a:pt x="101" y="349"/>
                    <a:pt x="105" y="342"/>
                  </a:cubicBezTo>
                  <a:lnTo>
                    <a:pt x="285" y="5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latin typeface="Garamond" panose="02020404030301010803" pitchFamily="18" charset="0"/>
              </a:endParaRPr>
            </a:p>
          </p:txBody>
        </p:sp>
        <p:sp>
          <p:nvSpPr>
            <p:cNvPr id="367" name="Freeform 82">
              <a:extLst>
                <a:ext uri="{FF2B5EF4-FFF2-40B4-BE49-F238E27FC236}">
                  <a16:creationId xmlns:a16="http://schemas.microsoft.com/office/drawing/2014/main" id="{765B3E52-3469-4E27-AB90-2B61E6AA44B1}"/>
                </a:ext>
              </a:extLst>
            </p:cNvPr>
            <p:cNvSpPr>
              <a:spLocks/>
            </p:cNvSpPr>
            <p:nvPr>
              <p:custDataLst>
                <p:tags r:id="rId94"/>
              </p:custDataLst>
            </p:nvPr>
          </p:nvSpPr>
          <p:spPr bwMode="auto">
            <a:xfrm>
              <a:off x="9007475" y="2673350"/>
              <a:ext cx="58738" cy="233363"/>
            </a:xfrm>
            <a:custGeom>
              <a:avLst/>
              <a:gdLst>
                <a:gd name="T0" fmla="*/ 116 w 116"/>
                <a:gd name="T1" fmla="*/ 494 h 499"/>
                <a:gd name="T2" fmla="*/ 108 w 116"/>
                <a:gd name="T3" fmla="*/ 483 h 499"/>
                <a:gd name="T4" fmla="*/ 29 w 116"/>
                <a:gd name="T5" fmla="*/ 249 h 499"/>
                <a:gd name="T6" fmla="*/ 110 w 116"/>
                <a:gd name="T7" fmla="*/ 14 h 499"/>
                <a:gd name="T8" fmla="*/ 116 w 116"/>
                <a:gd name="T9" fmla="*/ 5 h 499"/>
                <a:gd name="T10" fmla="*/ 111 w 116"/>
                <a:gd name="T11" fmla="*/ 0 h 499"/>
                <a:gd name="T12" fmla="*/ 32 w 116"/>
                <a:gd name="T13" fmla="*/ 97 h 499"/>
                <a:gd name="T14" fmla="*/ 0 w 116"/>
                <a:gd name="T15" fmla="*/ 249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2"/>
                    <a:pt x="116" y="491"/>
                    <a:pt x="108" y="483"/>
                  </a:cubicBezTo>
                  <a:cubicBezTo>
                    <a:pt x="45" y="420"/>
                    <a:pt x="29" y="326"/>
                    <a:pt x="29" y="249"/>
                  </a:cubicBezTo>
                  <a:cubicBezTo>
                    <a:pt x="29" y="163"/>
                    <a:pt x="48" y="76"/>
                    <a:pt x="110" y="14"/>
                  </a:cubicBezTo>
                  <a:cubicBezTo>
                    <a:pt x="116" y="8"/>
                    <a:pt x="116" y="7"/>
                    <a:pt x="116" y="5"/>
                  </a:cubicBezTo>
                  <a:cubicBezTo>
                    <a:pt x="116" y="2"/>
                    <a:pt x="114" y="0"/>
                    <a:pt x="111" y="0"/>
                  </a:cubicBezTo>
                  <a:cubicBezTo>
                    <a:pt x="106" y="0"/>
                    <a:pt x="61" y="34"/>
                    <a:pt x="32" y="97"/>
                  </a:cubicBezTo>
                  <a:cubicBezTo>
                    <a:pt x="6" y="152"/>
                    <a:pt x="0" y="208"/>
                    <a:pt x="0" y="249"/>
                  </a:cubicBezTo>
                  <a:cubicBezTo>
                    <a:pt x="0" y="288"/>
                    <a:pt x="6" y="349"/>
                    <a:pt x="33" y="405"/>
                  </a:cubicBezTo>
                  <a:cubicBezTo>
                    <a:pt x="63" y="466"/>
                    <a:pt x="106" y="499"/>
                    <a:pt x="111" y="499"/>
                  </a:cubicBezTo>
                  <a:cubicBezTo>
                    <a:pt x="114" y="499"/>
                    <a:pt x="116" y="497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latin typeface="Garamond" panose="02020404030301010803" pitchFamily="18" charset="0"/>
              </a:endParaRPr>
            </a:p>
          </p:txBody>
        </p:sp>
        <p:sp>
          <p:nvSpPr>
            <p:cNvPr id="368" name="Freeform 83">
              <a:extLst>
                <a:ext uri="{FF2B5EF4-FFF2-40B4-BE49-F238E27FC236}">
                  <a16:creationId xmlns:a16="http://schemas.microsoft.com/office/drawing/2014/main" id="{53FE8B74-2970-4D2F-A7A9-29D4A15F661C}"/>
                </a:ext>
              </a:extLst>
            </p:cNvPr>
            <p:cNvSpPr>
              <a:spLocks/>
            </p:cNvSpPr>
            <p:nvPr>
              <p:custDataLst>
                <p:tags r:id="rId95"/>
              </p:custDataLst>
            </p:nvPr>
          </p:nvSpPr>
          <p:spPr bwMode="auto">
            <a:xfrm>
              <a:off x="9085263" y="2744788"/>
              <a:ext cx="139700" cy="103188"/>
            </a:xfrm>
            <a:custGeom>
              <a:avLst/>
              <a:gdLst>
                <a:gd name="T0" fmla="*/ 161 w 280"/>
                <a:gd name="T1" fmla="*/ 98 h 221"/>
                <a:gd name="T2" fmla="*/ 220 w 280"/>
                <a:gd name="T3" fmla="*/ 34 h 221"/>
                <a:gd name="T4" fmla="*/ 270 w 280"/>
                <a:gd name="T5" fmla="*/ 23 h 221"/>
                <a:gd name="T6" fmla="*/ 270 w 280"/>
                <a:gd name="T7" fmla="*/ 0 h 221"/>
                <a:gd name="T8" fmla="*/ 225 w 280"/>
                <a:gd name="T9" fmla="*/ 1 h 221"/>
                <a:gd name="T10" fmla="*/ 173 w 280"/>
                <a:gd name="T11" fmla="*/ 0 h 221"/>
                <a:gd name="T12" fmla="*/ 173 w 280"/>
                <a:gd name="T13" fmla="*/ 23 h 221"/>
                <a:gd name="T14" fmla="*/ 192 w 280"/>
                <a:gd name="T15" fmla="*/ 28 h 221"/>
                <a:gd name="T16" fmla="*/ 188 w 280"/>
                <a:gd name="T17" fmla="*/ 34 h 221"/>
                <a:gd name="T18" fmla="*/ 146 w 280"/>
                <a:gd name="T19" fmla="*/ 80 h 221"/>
                <a:gd name="T20" fmla="*/ 97 w 280"/>
                <a:gd name="T21" fmla="*/ 23 h 221"/>
                <a:gd name="T22" fmla="*/ 117 w 280"/>
                <a:gd name="T23" fmla="*/ 23 h 221"/>
                <a:gd name="T24" fmla="*/ 117 w 280"/>
                <a:gd name="T25" fmla="*/ 0 h 221"/>
                <a:gd name="T26" fmla="*/ 57 w 280"/>
                <a:gd name="T27" fmla="*/ 1 h 221"/>
                <a:gd name="T28" fmla="*/ 2 w 280"/>
                <a:gd name="T29" fmla="*/ 0 h 221"/>
                <a:gd name="T30" fmla="*/ 2 w 280"/>
                <a:gd name="T31" fmla="*/ 23 h 221"/>
                <a:gd name="T32" fmla="*/ 38 w 280"/>
                <a:gd name="T33" fmla="*/ 23 h 221"/>
                <a:gd name="T34" fmla="*/ 115 w 280"/>
                <a:gd name="T35" fmla="*/ 115 h 221"/>
                <a:gd name="T36" fmla="*/ 50 w 280"/>
                <a:gd name="T37" fmla="*/ 188 h 221"/>
                <a:gd name="T38" fmla="*/ 0 w 280"/>
                <a:gd name="T39" fmla="*/ 198 h 221"/>
                <a:gd name="T40" fmla="*/ 0 w 280"/>
                <a:gd name="T41" fmla="*/ 221 h 221"/>
                <a:gd name="T42" fmla="*/ 46 w 280"/>
                <a:gd name="T43" fmla="*/ 220 h 221"/>
                <a:gd name="T44" fmla="*/ 97 w 280"/>
                <a:gd name="T45" fmla="*/ 221 h 221"/>
                <a:gd name="T46" fmla="*/ 97 w 280"/>
                <a:gd name="T47" fmla="*/ 198 h 221"/>
                <a:gd name="T48" fmla="*/ 78 w 280"/>
                <a:gd name="T49" fmla="*/ 192 h 221"/>
                <a:gd name="T50" fmla="*/ 82 w 280"/>
                <a:gd name="T51" fmla="*/ 187 h 221"/>
                <a:gd name="T52" fmla="*/ 130 w 280"/>
                <a:gd name="T53" fmla="*/ 133 h 221"/>
                <a:gd name="T54" fmla="*/ 185 w 280"/>
                <a:gd name="T55" fmla="*/ 198 h 221"/>
                <a:gd name="T56" fmla="*/ 166 w 280"/>
                <a:gd name="T57" fmla="*/ 198 h 221"/>
                <a:gd name="T58" fmla="*/ 166 w 280"/>
                <a:gd name="T59" fmla="*/ 221 h 221"/>
                <a:gd name="T60" fmla="*/ 226 w 280"/>
                <a:gd name="T61" fmla="*/ 220 h 221"/>
                <a:gd name="T62" fmla="*/ 280 w 280"/>
                <a:gd name="T63" fmla="*/ 221 h 221"/>
                <a:gd name="T64" fmla="*/ 280 w 280"/>
                <a:gd name="T65" fmla="*/ 198 h 221"/>
                <a:gd name="T66" fmla="*/ 245 w 280"/>
                <a:gd name="T67" fmla="*/ 198 h 221"/>
                <a:gd name="T68" fmla="*/ 161 w 280"/>
                <a:gd name="T69" fmla="*/ 98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0" h="221">
                  <a:moveTo>
                    <a:pt x="161" y="98"/>
                  </a:moveTo>
                  <a:lnTo>
                    <a:pt x="220" y="34"/>
                  </a:lnTo>
                  <a:cubicBezTo>
                    <a:pt x="226" y="27"/>
                    <a:pt x="229" y="23"/>
                    <a:pt x="270" y="23"/>
                  </a:cubicBezTo>
                  <a:lnTo>
                    <a:pt x="270" y="0"/>
                  </a:lnTo>
                  <a:cubicBezTo>
                    <a:pt x="253" y="1"/>
                    <a:pt x="227" y="1"/>
                    <a:pt x="225" y="1"/>
                  </a:cubicBezTo>
                  <a:cubicBezTo>
                    <a:pt x="212" y="1"/>
                    <a:pt x="187" y="0"/>
                    <a:pt x="173" y="0"/>
                  </a:cubicBezTo>
                  <a:lnTo>
                    <a:pt x="173" y="23"/>
                  </a:lnTo>
                  <a:cubicBezTo>
                    <a:pt x="180" y="23"/>
                    <a:pt x="186" y="24"/>
                    <a:pt x="192" y="28"/>
                  </a:cubicBezTo>
                  <a:cubicBezTo>
                    <a:pt x="190" y="31"/>
                    <a:pt x="190" y="32"/>
                    <a:pt x="188" y="34"/>
                  </a:cubicBezTo>
                  <a:lnTo>
                    <a:pt x="146" y="80"/>
                  </a:lnTo>
                  <a:lnTo>
                    <a:pt x="97" y="23"/>
                  </a:lnTo>
                  <a:lnTo>
                    <a:pt x="117" y="23"/>
                  </a:lnTo>
                  <a:lnTo>
                    <a:pt x="117" y="0"/>
                  </a:lnTo>
                  <a:cubicBezTo>
                    <a:pt x="104" y="0"/>
                    <a:pt x="73" y="1"/>
                    <a:pt x="57" y="1"/>
                  </a:cubicBezTo>
                  <a:cubicBezTo>
                    <a:pt x="41" y="1"/>
                    <a:pt x="19" y="0"/>
                    <a:pt x="2" y="0"/>
                  </a:cubicBezTo>
                  <a:lnTo>
                    <a:pt x="2" y="23"/>
                  </a:lnTo>
                  <a:lnTo>
                    <a:pt x="38" y="23"/>
                  </a:lnTo>
                  <a:lnTo>
                    <a:pt x="115" y="115"/>
                  </a:lnTo>
                  <a:lnTo>
                    <a:pt x="50" y="188"/>
                  </a:lnTo>
                  <a:cubicBezTo>
                    <a:pt x="42" y="198"/>
                    <a:pt x="24" y="198"/>
                    <a:pt x="0" y="198"/>
                  </a:cubicBezTo>
                  <a:lnTo>
                    <a:pt x="0" y="221"/>
                  </a:lnTo>
                  <a:cubicBezTo>
                    <a:pt x="17" y="220"/>
                    <a:pt x="43" y="220"/>
                    <a:pt x="46" y="220"/>
                  </a:cubicBezTo>
                  <a:cubicBezTo>
                    <a:pt x="58" y="220"/>
                    <a:pt x="87" y="221"/>
                    <a:pt x="97" y="221"/>
                  </a:cubicBezTo>
                  <a:lnTo>
                    <a:pt x="97" y="198"/>
                  </a:lnTo>
                  <a:cubicBezTo>
                    <a:pt x="88" y="198"/>
                    <a:pt x="78" y="195"/>
                    <a:pt x="78" y="192"/>
                  </a:cubicBezTo>
                  <a:cubicBezTo>
                    <a:pt x="78" y="192"/>
                    <a:pt x="78" y="191"/>
                    <a:pt x="82" y="187"/>
                  </a:cubicBezTo>
                  <a:lnTo>
                    <a:pt x="130" y="133"/>
                  </a:lnTo>
                  <a:lnTo>
                    <a:pt x="185" y="198"/>
                  </a:lnTo>
                  <a:lnTo>
                    <a:pt x="166" y="198"/>
                  </a:lnTo>
                  <a:lnTo>
                    <a:pt x="166" y="221"/>
                  </a:lnTo>
                  <a:cubicBezTo>
                    <a:pt x="179" y="221"/>
                    <a:pt x="209" y="220"/>
                    <a:pt x="226" y="220"/>
                  </a:cubicBezTo>
                  <a:cubicBezTo>
                    <a:pt x="242" y="220"/>
                    <a:pt x="264" y="221"/>
                    <a:pt x="280" y="221"/>
                  </a:cubicBezTo>
                  <a:lnTo>
                    <a:pt x="280" y="198"/>
                  </a:lnTo>
                  <a:lnTo>
                    <a:pt x="245" y="198"/>
                  </a:lnTo>
                  <a:lnTo>
                    <a:pt x="161" y="9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latin typeface="Garamond" panose="02020404030301010803" pitchFamily="18" charset="0"/>
              </a:endParaRPr>
            </a:p>
          </p:txBody>
        </p:sp>
        <p:sp>
          <p:nvSpPr>
            <p:cNvPr id="369" name="Freeform 84">
              <a:extLst>
                <a:ext uri="{FF2B5EF4-FFF2-40B4-BE49-F238E27FC236}">
                  <a16:creationId xmlns:a16="http://schemas.microsoft.com/office/drawing/2014/main" id="{04C77691-9371-46F4-8C6D-85BE40F0ECB1}"/>
                </a:ext>
              </a:extLst>
            </p:cNvPr>
            <p:cNvSpPr>
              <a:spLocks/>
            </p:cNvSpPr>
            <p:nvPr>
              <p:custDataLst>
                <p:tags r:id="rId96"/>
              </p:custDataLst>
            </p:nvPr>
          </p:nvSpPr>
          <p:spPr bwMode="auto">
            <a:xfrm>
              <a:off x="9251950" y="2822575"/>
              <a:ext cx="28575" cy="69850"/>
            </a:xfrm>
            <a:custGeom>
              <a:avLst/>
              <a:gdLst>
                <a:gd name="T0" fmla="*/ 58 w 58"/>
                <a:gd name="T1" fmla="*/ 53 h 149"/>
                <a:gd name="T2" fmla="*/ 26 w 58"/>
                <a:gd name="T3" fmla="*/ 0 h 149"/>
                <a:gd name="T4" fmla="*/ 0 w 58"/>
                <a:gd name="T5" fmla="*/ 27 h 149"/>
                <a:gd name="T6" fmla="*/ 26 w 58"/>
                <a:gd name="T7" fmla="*/ 53 h 149"/>
                <a:gd name="T8" fmla="*/ 44 w 58"/>
                <a:gd name="T9" fmla="*/ 47 h 149"/>
                <a:gd name="T10" fmla="*/ 46 w 58"/>
                <a:gd name="T11" fmla="*/ 45 h 149"/>
                <a:gd name="T12" fmla="*/ 47 w 58"/>
                <a:gd name="T13" fmla="*/ 53 h 149"/>
                <a:gd name="T14" fmla="*/ 13 w 58"/>
                <a:gd name="T15" fmla="*/ 136 h 149"/>
                <a:gd name="T16" fmla="*/ 8 w 58"/>
                <a:gd name="T17" fmla="*/ 144 h 149"/>
                <a:gd name="T18" fmla="*/ 13 w 58"/>
                <a:gd name="T19" fmla="*/ 149 h 149"/>
                <a:gd name="T20" fmla="*/ 58 w 58"/>
                <a:gd name="T21" fmla="*/ 53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149">
                  <a:moveTo>
                    <a:pt x="58" y="53"/>
                  </a:moveTo>
                  <a:cubicBezTo>
                    <a:pt x="58" y="20"/>
                    <a:pt x="46" y="0"/>
                    <a:pt x="26" y="0"/>
                  </a:cubicBezTo>
                  <a:cubicBezTo>
                    <a:pt x="10" y="0"/>
                    <a:pt x="0" y="13"/>
                    <a:pt x="0" y="27"/>
                  </a:cubicBezTo>
                  <a:cubicBezTo>
                    <a:pt x="0" y="40"/>
                    <a:pt x="10" y="53"/>
                    <a:pt x="26" y="53"/>
                  </a:cubicBezTo>
                  <a:cubicBezTo>
                    <a:pt x="32" y="53"/>
                    <a:pt x="39" y="51"/>
                    <a:pt x="44" y="47"/>
                  </a:cubicBezTo>
                  <a:cubicBezTo>
                    <a:pt x="45" y="46"/>
                    <a:pt x="46" y="45"/>
                    <a:pt x="46" y="45"/>
                  </a:cubicBezTo>
                  <a:cubicBezTo>
                    <a:pt x="47" y="45"/>
                    <a:pt x="47" y="46"/>
                    <a:pt x="47" y="53"/>
                  </a:cubicBezTo>
                  <a:cubicBezTo>
                    <a:pt x="47" y="90"/>
                    <a:pt x="30" y="119"/>
                    <a:pt x="13" y="136"/>
                  </a:cubicBezTo>
                  <a:cubicBezTo>
                    <a:pt x="8" y="141"/>
                    <a:pt x="8" y="142"/>
                    <a:pt x="8" y="144"/>
                  </a:cubicBezTo>
                  <a:cubicBezTo>
                    <a:pt x="8" y="147"/>
                    <a:pt x="10" y="149"/>
                    <a:pt x="13" y="149"/>
                  </a:cubicBezTo>
                  <a:cubicBezTo>
                    <a:pt x="18" y="149"/>
                    <a:pt x="58" y="111"/>
                    <a:pt x="58" y="5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latin typeface="Garamond" panose="02020404030301010803" pitchFamily="18" charset="0"/>
              </a:endParaRPr>
            </a:p>
          </p:txBody>
        </p:sp>
        <p:sp>
          <p:nvSpPr>
            <p:cNvPr id="370" name="Freeform 85">
              <a:extLst>
                <a:ext uri="{FF2B5EF4-FFF2-40B4-BE49-F238E27FC236}">
                  <a16:creationId xmlns:a16="http://schemas.microsoft.com/office/drawing/2014/main" id="{FBB5505E-F991-48D5-9B4E-A2CA28CB3C72}"/>
                </a:ext>
              </a:extLst>
            </p:cNvPr>
            <p:cNvSpPr>
              <a:spLocks/>
            </p:cNvSpPr>
            <p:nvPr>
              <p:custDataLst>
                <p:tags r:id="rId97"/>
              </p:custDataLst>
            </p:nvPr>
          </p:nvSpPr>
          <p:spPr bwMode="auto">
            <a:xfrm>
              <a:off x="9347200" y="2701925"/>
              <a:ext cx="76200" cy="149225"/>
            </a:xfrm>
            <a:custGeom>
              <a:avLst/>
              <a:gdLst>
                <a:gd name="T0" fmla="*/ 91 w 153"/>
                <a:gd name="T1" fmla="*/ 113 h 318"/>
                <a:gd name="T2" fmla="*/ 138 w 153"/>
                <a:gd name="T3" fmla="*/ 113 h 318"/>
                <a:gd name="T4" fmla="*/ 153 w 153"/>
                <a:gd name="T5" fmla="*/ 103 h 318"/>
                <a:gd name="T6" fmla="*/ 139 w 153"/>
                <a:gd name="T7" fmla="*/ 97 h 318"/>
                <a:gd name="T8" fmla="*/ 95 w 153"/>
                <a:gd name="T9" fmla="*/ 97 h 318"/>
                <a:gd name="T10" fmla="*/ 116 w 153"/>
                <a:gd name="T11" fmla="*/ 13 h 318"/>
                <a:gd name="T12" fmla="*/ 101 w 153"/>
                <a:gd name="T13" fmla="*/ 0 h 318"/>
                <a:gd name="T14" fmla="*/ 81 w 153"/>
                <a:gd name="T15" fmla="*/ 18 h 318"/>
                <a:gd name="T16" fmla="*/ 62 w 153"/>
                <a:gd name="T17" fmla="*/ 97 h 318"/>
                <a:gd name="T18" fmla="*/ 15 w 153"/>
                <a:gd name="T19" fmla="*/ 97 h 318"/>
                <a:gd name="T20" fmla="*/ 0 w 153"/>
                <a:gd name="T21" fmla="*/ 107 h 318"/>
                <a:gd name="T22" fmla="*/ 14 w 153"/>
                <a:gd name="T23" fmla="*/ 113 h 318"/>
                <a:gd name="T24" fmla="*/ 58 w 153"/>
                <a:gd name="T25" fmla="*/ 113 h 318"/>
                <a:gd name="T26" fmla="*/ 20 w 153"/>
                <a:gd name="T27" fmla="*/ 272 h 318"/>
                <a:gd name="T28" fmla="*/ 66 w 153"/>
                <a:gd name="T29" fmla="*/ 318 h 318"/>
                <a:gd name="T30" fmla="*/ 145 w 153"/>
                <a:gd name="T31" fmla="*/ 241 h 318"/>
                <a:gd name="T32" fmla="*/ 139 w 153"/>
                <a:gd name="T33" fmla="*/ 236 h 318"/>
                <a:gd name="T34" fmla="*/ 132 w 153"/>
                <a:gd name="T35" fmla="*/ 243 h 318"/>
                <a:gd name="T36" fmla="*/ 67 w 153"/>
                <a:gd name="T37" fmla="*/ 307 h 318"/>
                <a:gd name="T38" fmla="*/ 52 w 153"/>
                <a:gd name="T39" fmla="*/ 284 h 318"/>
                <a:gd name="T40" fmla="*/ 54 w 153"/>
                <a:gd name="T41" fmla="*/ 260 h 318"/>
                <a:gd name="T42" fmla="*/ 91 w 153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8">
                  <a:moveTo>
                    <a:pt x="91" y="113"/>
                  </a:moveTo>
                  <a:lnTo>
                    <a:pt x="138" y="113"/>
                  </a:lnTo>
                  <a:cubicBezTo>
                    <a:pt x="148" y="113"/>
                    <a:pt x="153" y="113"/>
                    <a:pt x="153" y="103"/>
                  </a:cubicBezTo>
                  <a:cubicBezTo>
                    <a:pt x="153" y="97"/>
                    <a:pt x="148" y="97"/>
                    <a:pt x="139" y="97"/>
                  </a:cubicBezTo>
                  <a:lnTo>
                    <a:pt x="95" y="97"/>
                  </a:lnTo>
                  <a:cubicBezTo>
                    <a:pt x="113" y="26"/>
                    <a:pt x="116" y="16"/>
                    <a:pt x="116" y="13"/>
                  </a:cubicBezTo>
                  <a:cubicBezTo>
                    <a:pt x="116" y="5"/>
                    <a:pt x="110" y="0"/>
                    <a:pt x="101" y="0"/>
                  </a:cubicBezTo>
                  <a:cubicBezTo>
                    <a:pt x="100" y="0"/>
                    <a:pt x="86" y="0"/>
                    <a:pt x="81" y="18"/>
                  </a:cubicBezTo>
                  <a:lnTo>
                    <a:pt x="62" y="97"/>
                  </a:lnTo>
                  <a:lnTo>
                    <a:pt x="15" y="97"/>
                  </a:lnTo>
                  <a:cubicBezTo>
                    <a:pt x="5" y="97"/>
                    <a:pt x="0" y="97"/>
                    <a:pt x="0" y="107"/>
                  </a:cubicBezTo>
                  <a:cubicBezTo>
                    <a:pt x="0" y="113"/>
                    <a:pt x="4" y="113"/>
                    <a:pt x="14" y="113"/>
                  </a:cubicBezTo>
                  <a:lnTo>
                    <a:pt x="58" y="113"/>
                  </a:lnTo>
                  <a:cubicBezTo>
                    <a:pt x="22" y="254"/>
                    <a:pt x="20" y="263"/>
                    <a:pt x="20" y="272"/>
                  </a:cubicBezTo>
                  <a:cubicBezTo>
                    <a:pt x="20" y="299"/>
                    <a:pt x="39" y="318"/>
                    <a:pt x="66" y="318"/>
                  </a:cubicBezTo>
                  <a:cubicBezTo>
                    <a:pt x="117" y="318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5" y="236"/>
                    <a:pt x="134" y="237"/>
                    <a:pt x="132" y="243"/>
                  </a:cubicBezTo>
                  <a:cubicBezTo>
                    <a:pt x="110" y="295"/>
                    <a:pt x="84" y="307"/>
                    <a:pt x="67" y="307"/>
                  </a:cubicBezTo>
                  <a:cubicBezTo>
                    <a:pt x="57" y="307"/>
                    <a:pt x="52" y="300"/>
                    <a:pt x="52" y="284"/>
                  </a:cubicBezTo>
                  <a:cubicBezTo>
                    <a:pt x="52" y="272"/>
                    <a:pt x="53" y="268"/>
                    <a:pt x="54" y="260"/>
                  </a:cubicBezTo>
                  <a:lnTo>
                    <a:pt x="91" y="1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latin typeface="Garamond" panose="02020404030301010803" pitchFamily="18" charset="0"/>
              </a:endParaRPr>
            </a:p>
          </p:txBody>
        </p:sp>
        <p:sp>
          <p:nvSpPr>
            <p:cNvPr id="371" name="Freeform 86">
              <a:extLst>
                <a:ext uri="{FF2B5EF4-FFF2-40B4-BE49-F238E27FC236}">
                  <a16:creationId xmlns:a16="http://schemas.microsoft.com/office/drawing/2014/main" id="{8D0E57B4-E21B-44F5-BF86-1E6AC584EF7E}"/>
                </a:ext>
              </a:extLst>
            </p:cNvPr>
            <p:cNvSpPr>
              <a:spLocks/>
            </p:cNvSpPr>
            <p:nvPr>
              <p:custDataLst>
                <p:tags r:id="rId98"/>
              </p:custDataLst>
            </p:nvPr>
          </p:nvSpPr>
          <p:spPr bwMode="auto">
            <a:xfrm>
              <a:off x="9444038" y="2673350"/>
              <a:ext cx="58738" cy="233363"/>
            </a:xfrm>
            <a:custGeom>
              <a:avLst/>
              <a:gdLst>
                <a:gd name="T0" fmla="*/ 115 w 115"/>
                <a:gd name="T1" fmla="*/ 249 h 499"/>
                <a:gd name="T2" fmla="*/ 83 w 115"/>
                <a:gd name="T3" fmla="*/ 94 h 499"/>
                <a:gd name="T4" fmla="*/ 5 w 115"/>
                <a:gd name="T5" fmla="*/ 0 h 499"/>
                <a:gd name="T6" fmla="*/ 0 w 115"/>
                <a:gd name="T7" fmla="*/ 5 h 499"/>
                <a:gd name="T8" fmla="*/ 9 w 115"/>
                <a:gd name="T9" fmla="*/ 17 h 499"/>
                <a:gd name="T10" fmla="*/ 87 w 115"/>
                <a:gd name="T11" fmla="*/ 249 h 499"/>
                <a:gd name="T12" fmla="*/ 6 w 115"/>
                <a:gd name="T13" fmla="*/ 485 h 499"/>
                <a:gd name="T14" fmla="*/ 0 w 115"/>
                <a:gd name="T15" fmla="*/ 494 h 499"/>
                <a:gd name="T16" fmla="*/ 5 w 115"/>
                <a:gd name="T17" fmla="*/ 499 h 499"/>
                <a:gd name="T18" fmla="*/ 84 w 115"/>
                <a:gd name="T19" fmla="*/ 402 h 499"/>
                <a:gd name="T20" fmla="*/ 115 w 115"/>
                <a:gd name="T21" fmla="*/ 24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9">
                  <a:moveTo>
                    <a:pt x="115" y="249"/>
                  </a:moveTo>
                  <a:cubicBezTo>
                    <a:pt x="115" y="211"/>
                    <a:pt x="110" y="150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9" y="17"/>
                  </a:cubicBezTo>
                  <a:cubicBezTo>
                    <a:pt x="58" y="66"/>
                    <a:pt x="87" y="145"/>
                    <a:pt x="87" y="249"/>
                  </a:cubicBezTo>
                  <a:cubicBezTo>
                    <a:pt x="87" y="335"/>
                    <a:pt x="68" y="422"/>
                    <a:pt x="6" y="485"/>
                  </a:cubicBezTo>
                  <a:cubicBezTo>
                    <a:pt x="0" y="491"/>
                    <a:pt x="0" y="492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4" y="402"/>
                  </a:cubicBezTo>
                  <a:cubicBezTo>
                    <a:pt x="110" y="347"/>
                    <a:pt x="115" y="291"/>
                    <a:pt x="115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latin typeface="Garamond" panose="02020404030301010803" pitchFamily="18" charset="0"/>
              </a:endParaRPr>
            </a:p>
          </p:txBody>
        </p:sp>
        <p:sp>
          <p:nvSpPr>
            <p:cNvPr id="372" name="Oval 87">
              <a:extLst>
                <a:ext uri="{FF2B5EF4-FFF2-40B4-BE49-F238E27FC236}">
                  <a16:creationId xmlns:a16="http://schemas.microsoft.com/office/drawing/2014/main" id="{12FF50AD-FDD2-4DBC-B5B3-DEFC515AB05E}"/>
                </a:ext>
              </a:extLst>
            </p:cNvPr>
            <p:cNvSpPr>
              <a:spLocks noChangeArrowheads="1"/>
            </p:cNvSpPr>
            <p:nvPr>
              <p:custDataLst>
                <p:tags r:id="rId99"/>
              </p:custDataLst>
            </p:nvPr>
          </p:nvSpPr>
          <p:spPr bwMode="auto">
            <a:xfrm>
              <a:off x="9604375" y="2776538"/>
              <a:ext cx="25400" cy="25400"/>
            </a:xfrm>
            <a:prstGeom prst="ellipse">
              <a:avLst/>
            </a:pr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latin typeface="Garamond" panose="02020404030301010803" pitchFamily="18" charset="0"/>
              </a:endParaRPr>
            </a:p>
          </p:txBody>
        </p:sp>
        <p:sp>
          <p:nvSpPr>
            <p:cNvPr id="373" name="Freeform 88">
              <a:extLst>
                <a:ext uri="{FF2B5EF4-FFF2-40B4-BE49-F238E27FC236}">
                  <a16:creationId xmlns:a16="http://schemas.microsoft.com/office/drawing/2014/main" id="{93306971-D523-4A4F-8F39-E42F0D0F1DA4}"/>
                </a:ext>
              </a:extLst>
            </p:cNvPr>
            <p:cNvSpPr>
              <a:spLocks noEditPoints="1"/>
            </p:cNvSpPr>
            <p:nvPr>
              <p:custDataLst>
                <p:tags r:id="rId100"/>
              </p:custDataLst>
            </p:nvPr>
          </p:nvSpPr>
          <p:spPr bwMode="auto">
            <a:xfrm>
              <a:off x="9717088" y="2689225"/>
              <a:ext cx="184150" cy="166688"/>
            </a:xfrm>
            <a:custGeom>
              <a:avLst/>
              <a:gdLst>
                <a:gd name="T0" fmla="*/ 366 w 368"/>
                <a:gd name="T1" fmla="*/ 10 h 357"/>
                <a:gd name="T2" fmla="*/ 368 w 368"/>
                <a:gd name="T3" fmla="*/ 3 h 357"/>
                <a:gd name="T4" fmla="*/ 356 w 368"/>
                <a:gd name="T5" fmla="*/ 0 h 357"/>
                <a:gd name="T6" fmla="*/ 12 w 368"/>
                <a:gd name="T7" fmla="*/ 0 h 357"/>
                <a:gd name="T8" fmla="*/ 0 w 368"/>
                <a:gd name="T9" fmla="*/ 3 h 357"/>
                <a:gd name="T10" fmla="*/ 3 w 368"/>
                <a:gd name="T11" fmla="*/ 10 h 357"/>
                <a:gd name="T12" fmla="*/ 171 w 368"/>
                <a:gd name="T13" fmla="*/ 347 h 357"/>
                <a:gd name="T14" fmla="*/ 184 w 368"/>
                <a:gd name="T15" fmla="*/ 357 h 357"/>
                <a:gd name="T16" fmla="*/ 198 w 368"/>
                <a:gd name="T17" fmla="*/ 347 h 357"/>
                <a:gd name="T18" fmla="*/ 366 w 368"/>
                <a:gd name="T19" fmla="*/ 10 h 357"/>
                <a:gd name="T20" fmla="*/ 62 w 368"/>
                <a:gd name="T21" fmla="*/ 35 h 357"/>
                <a:gd name="T22" fmla="*/ 336 w 368"/>
                <a:gd name="T23" fmla="*/ 35 h 357"/>
                <a:gd name="T24" fmla="*/ 199 w 368"/>
                <a:gd name="T25" fmla="*/ 310 h 357"/>
                <a:gd name="T26" fmla="*/ 62 w 368"/>
                <a:gd name="T27" fmla="*/ 35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8" h="357">
                  <a:moveTo>
                    <a:pt x="366" y="10"/>
                  </a:moveTo>
                  <a:cubicBezTo>
                    <a:pt x="367" y="9"/>
                    <a:pt x="368" y="5"/>
                    <a:pt x="368" y="3"/>
                  </a:cubicBezTo>
                  <a:cubicBezTo>
                    <a:pt x="368" y="0"/>
                    <a:pt x="368" y="0"/>
                    <a:pt x="356" y="0"/>
                  </a:cubicBezTo>
                  <a:lnTo>
                    <a:pt x="12" y="0"/>
                  </a:lnTo>
                  <a:cubicBezTo>
                    <a:pt x="1" y="0"/>
                    <a:pt x="0" y="0"/>
                    <a:pt x="0" y="3"/>
                  </a:cubicBezTo>
                  <a:cubicBezTo>
                    <a:pt x="0" y="5"/>
                    <a:pt x="2" y="9"/>
                    <a:pt x="3" y="10"/>
                  </a:cubicBezTo>
                  <a:lnTo>
                    <a:pt x="171" y="347"/>
                  </a:lnTo>
                  <a:cubicBezTo>
                    <a:pt x="174" y="354"/>
                    <a:pt x="176" y="357"/>
                    <a:pt x="184" y="357"/>
                  </a:cubicBezTo>
                  <a:cubicBezTo>
                    <a:pt x="193" y="357"/>
                    <a:pt x="194" y="354"/>
                    <a:pt x="198" y="347"/>
                  </a:cubicBezTo>
                  <a:lnTo>
                    <a:pt x="366" y="10"/>
                  </a:lnTo>
                  <a:close/>
                  <a:moveTo>
                    <a:pt x="62" y="35"/>
                  </a:moveTo>
                  <a:lnTo>
                    <a:pt x="336" y="35"/>
                  </a:lnTo>
                  <a:lnTo>
                    <a:pt x="199" y="310"/>
                  </a:lnTo>
                  <a:lnTo>
                    <a:pt x="62" y="3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latin typeface="Garamond" panose="02020404030301010803" pitchFamily="18" charset="0"/>
              </a:endParaRPr>
            </a:p>
          </p:txBody>
        </p:sp>
        <p:sp>
          <p:nvSpPr>
            <p:cNvPr id="374" name="Freeform 89">
              <a:extLst>
                <a:ext uri="{FF2B5EF4-FFF2-40B4-BE49-F238E27FC236}">
                  <a16:creationId xmlns:a16="http://schemas.microsoft.com/office/drawing/2014/main" id="{DD7864E3-E8C4-4901-8AEF-C4002205342F}"/>
                </a:ext>
              </a:extLst>
            </p:cNvPr>
            <p:cNvSpPr>
              <a:spLocks/>
            </p:cNvSpPr>
            <p:nvPr>
              <p:custDataLst>
                <p:tags r:id="rId101"/>
              </p:custDataLst>
            </p:nvPr>
          </p:nvSpPr>
          <p:spPr bwMode="auto">
            <a:xfrm>
              <a:off x="9920288" y="2686050"/>
              <a:ext cx="150813" cy="209550"/>
            </a:xfrm>
            <a:custGeom>
              <a:avLst/>
              <a:gdLst>
                <a:gd name="T0" fmla="*/ 226 w 303"/>
                <a:gd name="T1" fmla="*/ 13 h 448"/>
                <a:gd name="T2" fmla="*/ 228 w 303"/>
                <a:gd name="T3" fmla="*/ 6 h 448"/>
                <a:gd name="T4" fmla="*/ 222 w 303"/>
                <a:gd name="T5" fmla="*/ 0 h 448"/>
                <a:gd name="T6" fmla="*/ 214 w 303"/>
                <a:gd name="T7" fmla="*/ 10 h 448"/>
                <a:gd name="T8" fmla="*/ 132 w 303"/>
                <a:gd name="T9" fmla="*/ 340 h 448"/>
                <a:gd name="T10" fmla="*/ 75 w 303"/>
                <a:gd name="T11" fmla="*/ 284 h 448"/>
                <a:gd name="T12" fmla="*/ 102 w 303"/>
                <a:gd name="T13" fmla="*/ 191 h 448"/>
                <a:gd name="T14" fmla="*/ 107 w 303"/>
                <a:gd name="T15" fmla="*/ 167 h 448"/>
                <a:gd name="T16" fmla="*/ 66 w 303"/>
                <a:gd name="T17" fmla="*/ 126 h 448"/>
                <a:gd name="T18" fmla="*/ 0 w 303"/>
                <a:gd name="T19" fmla="*/ 203 h 448"/>
                <a:gd name="T20" fmla="*/ 6 w 303"/>
                <a:gd name="T21" fmla="*/ 207 h 448"/>
                <a:gd name="T22" fmla="*/ 14 w 303"/>
                <a:gd name="T23" fmla="*/ 199 h 448"/>
                <a:gd name="T24" fmla="*/ 65 w 303"/>
                <a:gd name="T25" fmla="*/ 137 h 448"/>
                <a:gd name="T26" fmla="*/ 77 w 303"/>
                <a:gd name="T27" fmla="*/ 153 h 448"/>
                <a:gd name="T28" fmla="*/ 66 w 303"/>
                <a:gd name="T29" fmla="*/ 196 h 448"/>
                <a:gd name="T30" fmla="*/ 42 w 303"/>
                <a:gd name="T31" fmla="*/ 280 h 448"/>
                <a:gd name="T32" fmla="*/ 129 w 303"/>
                <a:gd name="T33" fmla="*/ 351 h 448"/>
                <a:gd name="T34" fmla="*/ 118 w 303"/>
                <a:gd name="T35" fmla="*/ 396 h 448"/>
                <a:gd name="T36" fmla="*/ 106 w 303"/>
                <a:gd name="T37" fmla="*/ 443 h 448"/>
                <a:gd name="T38" fmla="*/ 112 w 303"/>
                <a:gd name="T39" fmla="*/ 448 h 448"/>
                <a:gd name="T40" fmla="*/ 117 w 303"/>
                <a:gd name="T41" fmla="*/ 446 h 448"/>
                <a:gd name="T42" fmla="*/ 123 w 303"/>
                <a:gd name="T43" fmla="*/ 426 h 448"/>
                <a:gd name="T44" fmla="*/ 142 w 303"/>
                <a:gd name="T45" fmla="*/ 352 h 448"/>
                <a:gd name="T46" fmla="*/ 251 w 303"/>
                <a:gd name="T47" fmla="*/ 298 h 448"/>
                <a:gd name="T48" fmla="*/ 287 w 303"/>
                <a:gd name="T49" fmla="*/ 238 h 448"/>
                <a:gd name="T50" fmla="*/ 303 w 303"/>
                <a:gd name="T51" fmla="*/ 161 h 448"/>
                <a:gd name="T52" fmla="*/ 281 w 303"/>
                <a:gd name="T53" fmla="*/ 126 h 448"/>
                <a:gd name="T54" fmla="*/ 256 w 303"/>
                <a:gd name="T55" fmla="*/ 150 h 448"/>
                <a:gd name="T56" fmla="*/ 263 w 303"/>
                <a:gd name="T57" fmla="*/ 163 h 448"/>
                <a:gd name="T58" fmla="*/ 281 w 303"/>
                <a:gd name="T59" fmla="*/ 205 h 448"/>
                <a:gd name="T60" fmla="*/ 238 w 303"/>
                <a:gd name="T61" fmla="*/ 296 h 448"/>
                <a:gd name="T62" fmla="*/ 144 w 303"/>
                <a:gd name="T63" fmla="*/ 341 h 448"/>
                <a:gd name="T64" fmla="*/ 226 w 303"/>
                <a:gd name="T65" fmla="*/ 13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3" h="448">
                  <a:moveTo>
                    <a:pt x="226" y="13"/>
                  </a:moveTo>
                  <a:cubicBezTo>
                    <a:pt x="227" y="11"/>
                    <a:pt x="228" y="8"/>
                    <a:pt x="228" y="6"/>
                  </a:cubicBezTo>
                  <a:cubicBezTo>
                    <a:pt x="228" y="1"/>
                    <a:pt x="224" y="0"/>
                    <a:pt x="222" y="0"/>
                  </a:cubicBezTo>
                  <a:cubicBezTo>
                    <a:pt x="217" y="0"/>
                    <a:pt x="216" y="1"/>
                    <a:pt x="214" y="10"/>
                  </a:cubicBezTo>
                  <a:lnTo>
                    <a:pt x="132" y="340"/>
                  </a:lnTo>
                  <a:cubicBezTo>
                    <a:pt x="94" y="335"/>
                    <a:pt x="75" y="317"/>
                    <a:pt x="75" y="284"/>
                  </a:cubicBezTo>
                  <a:cubicBezTo>
                    <a:pt x="75" y="274"/>
                    <a:pt x="75" y="261"/>
                    <a:pt x="102" y="191"/>
                  </a:cubicBezTo>
                  <a:cubicBezTo>
                    <a:pt x="104" y="185"/>
                    <a:pt x="107" y="177"/>
                    <a:pt x="107" y="167"/>
                  </a:cubicBezTo>
                  <a:cubicBezTo>
                    <a:pt x="107" y="144"/>
                    <a:pt x="91" y="126"/>
                    <a:pt x="66" y="126"/>
                  </a:cubicBezTo>
                  <a:cubicBezTo>
                    <a:pt x="19" y="126"/>
                    <a:pt x="0" y="198"/>
                    <a:pt x="0" y="203"/>
                  </a:cubicBezTo>
                  <a:cubicBezTo>
                    <a:pt x="0" y="207"/>
                    <a:pt x="5" y="207"/>
                    <a:pt x="6" y="207"/>
                  </a:cubicBezTo>
                  <a:cubicBezTo>
                    <a:pt x="11" y="207"/>
                    <a:pt x="12" y="207"/>
                    <a:pt x="14" y="199"/>
                  </a:cubicBezTo>
                  <a:cubicBezTo>
                    <a:pt x="28" y="151"/>
                    <a:pt x="48" y="137"/>
                    <a:pt x="65" y="137"/>
                  </a:cubicBezTo>
                  <a:cubicBezTo>
                    <a:pt x="69" y="137"/>
                    <a:pt x="77" y="137"/>
                    <a:pt x="77" y="153"/>
                  </a:cubicBezTo>
                  <a:cubicBezTo>
                    <a:pt x="77" y="166"/>
                    <a:pt x="72" y="178"/>
                    <a:pt x="66" y="196"/>
                  </a:cubicBezTo>
                  <a:cubicBezTo>
                    <a:pt x="42" y="258"/>
                    <a:pt x="42" y="271"/>
                    <a:pt x="42" y="280"/>
                  </a:cubicBezTo>
                  <a:cubicBezTo>
                    <a:pt x="42" y="327"/>
                    <a:pt x="81" y="348"/>
                    <a:pt x="129" y="351"/>
                  </a:cubicBezTo>
                  <a:cubicBezTo>
                    <a:pt x="125" y="369"/>
                    <a:pt x="125" y="370"/>
                    <a:pt x="118" y="396"/>
                  </a:cubicBezTo>
                  <a:cubicBezTo>
                    <a:pt x="116" y="401"/>
                    <a:pt x="106" y="442"/>
                    <a:pt x="106" y="443"/>
                  </a:cubicBezTo>
                  <a:cubicBezTo>
                    <a:pt x="106" y="444"/>
                    <a:pt x="106" y="448"/>
                    <a:pt x="112" y="448"/>
                  </a:cubicBezTo>
                  <a:cubicBezTo>
                    <a:pt x="113" y="448"/>
                    <a:pt x="116" y="448"/>
                    <a:pt x="117" y="446"/>
                  </a:cubicBezTo>
                  <a:cubicBezTo>
                    <a:pt x="118" y="445"/>
                    <a:pt x="121" y="433"/>
                    <a:pt x="123" y="426"/>
                  </a:cubicBezTo>
                  <a:lnTo>
                    <a:pt x="142" y="352"/>
                  </a:lnTo>
                  <a:cubicBezTo>
                    <a:pt x="160" y="352"/>
                    <a:pt x="204" y="352"/>
                    <a:pt x="251" y="298"/>
                  </a:cubicBezTo>
                  <a:cubicBezTo>
                    <a:pt x="271" y="275"/>
                    <a:pt x="282" y="253"/>
                    <a:pt x="287" y="238"/>
                  </a:cubicBezTo>
                  <a:cubicBezTo>
                    <a:pt x="292" y="226"/>
                    <a:pt x="303" y="183"/>
                    <a:pt x="303" y="161"/>
                  </a:cubicBezTo>
                  <a:cubicBezTo>
                    <a:pt x="303" y="133"/>
                    <a:pt x="289" y="126"/>
                    <a:pt x="281" y="126"/>
                  </a:cubicBezTo>
                  <a:cubicBezTo>
                    <a:pt x="268" y="126"/>
                    <a:pt x="256" y="139"/>
                    <a:pt x="256" y="150"/>
                  </a:cubicBezTo>
                  <a:cubicBezTo>
                    <a:pt x="256" y="156"/>
                    <a:pt x="259" y="159"/>
                    <a:pt x="263" y="163"/>
                  </a:cubicBezTo>
                  <a:cubicBezTo>
                    <a:pt x="269" y="169"/>
                    <a:pt x="281" y="182"/>
                    <a:pt x="281" y="205"/>
                  </a:cubicBezTo>
                  <a:cubicBezTo>
                    <a:pt x="281" y="237"/>
                    <a:pt x="255" y="278"/>
                    <a:pt x="238" y="296"/>
                  </a:cubicBezTo>
                  <a:cubicBezTo>
                    <a:pt x="194" y="341"/>
                    <a:pt x="162" y="341"/>
                    <a:pt x="144" y="341"/>
                  </a:cubicBezTo>
                  <a:lnTo>
                    <a:pt x="226" y="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latin typeface="Garamond" panose="02020404030301010803" pitchFamily="18" charset="0"/>
              </a:endParaRPr>
            </a:p>
          </p:txBody>
        </p:sp>
        <p:sp>
          <p:nvSpPr>
            <p:cNvPr id="375" name="Freeform 90">
              <a:extLst>
                <a:ext uri="{FF2B5EF4-FFF2-40B4-BE49-F238E27FC236}">
                  <a16:creationId xmlns:a16="http://schemas.microsoft.com/office/drawing/2014/main" id="{FCEB4D7C-82F2-49C6-8445-912EC60C3503}"/>
                </a:ext>
              </a:extLst>
            </p:cNvPr>
            <p:cNvSpPr>
              <a:spLocks noEditPoints="1"/>
            </p:cNvSpPr>
            <p:nvPr>
              <p:custDataLst>
                <p:tags r:id="rId102"/>
              </p:custDataLst>
            </p:nvPr>
          </p:nvSpPr>
          <p:spPr bwMode="auto">
            <a:xfrm>
              <a:off x="10166350" y="2762250"/>
              <a:ext cx="165100" cy="53975"/>
            </a:xfrm>
            <a:custGeom>
              <a:avLst/>
              <a:gdLst>
                <a:gd name="T0" fmla="*/ 314 w 331"/>
                <a:gd name="T1" fmla="*/ 20 h 117"/>
                <a:gd name="T2" fmla="*/ 331 w 331"/>
                <a:gd name="T3" fmla="*/ 10 h 117"/>
                <a:gd name="T4" fmla="*/ 315 w 331"/>
                <a:gd name="T5" fmla="*/ 0 h 117"/>
                <a:gd name="T6" fmla="*/ 16 w 331"/>
                <a:gd name="T7" fmla="*/ 0 h 117"/>
                <a:gd name="T8" fmla="*/ 0 w 331"/>
                <a:gd name="T9" fmla="*/ 10 h 117"/>
                <a:gd name="T10" fmla="*/ 17 w 331"/>
                <a:gd name="T11" fmla="*/ 20 h 117"/>
                <a:gd name="T12" fmla="*/ 314 w 331"/>
                <a:gd name="T13" fmla="*/ 20 h 117"/>
                <a:gd name="T14" fmla="*/ 315 w 331"/>
                <a:gd name="T15" fmla="*/ 117 h 117"/>
                <a:gd name="T16" fmla="*/ 331 w 331"/>
                <a:gd name="T17" fmla="*/ 107 h 117"/>
                <a:gd name="T18" fmla="*/ 314 w 331"/>
                <a:gd name="T19" fmla="*/ 97 h 117"/>
                <a:gd name="T20" fmla="*/ 17 w 331"/>
                <a:gd name="T21" fmla="*/ 97 h 117"/>
                <a:gd name="T22" fmla="*/ 0 w 331"/>
                <a:gd name="T23" fmla="*/ 107 h 117"/>
                <a:gd name="T24" fmla="*/ 16 w 331"/>
                <a:gd name="T25" fmla="*/ 117 h 117"/>
                <a:gd name="T26" fmla="*/ 315 w 331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1" h="117">
                  <a:moveTo>
                    <a:pt x="314" y="20"/>
                  </a:moveTo>
                  <a:cubicBezTo>
                    <a:pt x="322" y="20"/>
                    <a:pt x="331" y="20"/>
                    <a:pt x="331" y="10"/>
                  </a:cubicBezTo>
                  <a:cubicBezTo>
                    <a:pt x="331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7" y="20"/>
                  </a:cubicBezTo>
                  <a:lnTo>
                    <a:pt x="314" y="20"/>
                  </a:lnTo>
                  <a:close/>
                  <a:moveTo>
                    <a:pt x="315" y="117"/>
                  </a:moveTo>
                  <a:cubicBezTo>
                    <a:pt x="322" y="117"/>
                    <a:pt x="331" y="117"/>
                    <a:pt x="331" y="107"/>
                  </a:cubicBezTo>
                  <a:cubicBezTo>
                    <a:pt x="331" y="97"/>
                    <a:pt x="322" y="97"/>
                    <a:pt x="314" y="97"/>
                  </a:cubicBezTo>
                  <a:lnTo>
                    <a:pt x="17" y="97"/>
                  </a:lnTo>
                  <a:cubicBezTo>
                    <a:pt x="9" y="97"/>
                    <a:pt x="0" y="97"/>
                    <a:pt x="0" y="107"/>
                  </a:cubicBezTo>
                  <a:cubicBezTo>
                    <a:pt x="0" y="117"/>
                    <a:pt x="9" y="117"/>
                    <a:pt x="16" y="117"/>
                  </a:cubicBezTo>
                  <a:lnTo>
                    <a:pt x="315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latin typeface="Garamond" panose="02020404030301010803" pitchFamily="18" charset="0"/>
              </a:endParaRPr>
            </a:p>
          </p:txBody>
        </p:sp>
        <p:sp>
          <p:nvSpPr>
            <p:cNvPr id="376" name="Freeform 91">
              <a:extLst>
                <a:ext uri="{FF2B5EF4-FFF2-40B4-BE49-F238E27FC236}">
                  <a16:creationId xmlns:a16="http://schemas.microsoft.com/office/drawing/2014/main" id="{32ECE54F-3C6A-4EDE-A1D6-01841BF022C3}"/>
                </a:ext>
              </a:extLst>
            </p:cNvPr>
            <p:cNvSpPr>
              <a:spLocks noEditPoints="1"/>
            </p:cNvSpPr>
            <p:nvPr>
              <p:custDataLst>
                <p:tags r:id="rId103"/>
              </p:custDataLst>
            </p:nvPr>
          </p:nvSpPr>
          <p:spPr bwMode="auto">
            <a:xfrm>
              <a:off x="10423525" y="2692400"/>
              <a:ext cx="104775" cy="160338"/>
            </a:xfrm>
            <a:custGeom>
              <a:avLst/>
              <a:gdLst>
                <a:gd name="T0" fmla="*/ 210 w 210"/>
                <a:gd name="T1" fmla="*/ 173 h 343"/>
                <a:gd name="T2" fmla="*/ 190 w 210"/>
                <a:gd name="T3" fmla="*/ 56 h 343"/>
                <a:gd name="T4" fmla="*/ 105 w 210"/>
                <a:gd name="T5" fmla="*/ 0 h 343"/>
                <a:gd name="T6" fmla="*/ 19 w 210"/>
                <a:gd name="T7" fmla="*/ 59 h 343"/>
                <a:gd name="T8" fmla="*/ 0 w 210"/>
                <a:gd name="T9" fmla="*/ 173 h 343"/>
                <a:gd name="T10" fmla="*/ 23 w 210"/>
                <a:gd name="T11" fmla="*/ 293 h 343"/>
                <a:gd name="T12" fmla="*/ 105 w 210"/>
                <a:gd name="T13" fmla="*/ 343 h 343"/>
                <a:gd name="T14" fmla="*/ 192 w 210"/>
                <a:gd name="T15" fmla="*/ 285 h 343"/>
                <a:gd name="T16" fmla="*/ 210 w 210"/>
                <a:gd name="T17" fmla="*/ 173 h 343"/>
                <a:gd name="T18" fmla="*/ 105 w 210"/>
                <a:gd name="T19" fmla="*/ 332 h 343"/>
                <a:gd name="T20" fmla="*/ 47 w 210"/>
                <a:gd name="T21" fmla="*/ 272 h 343"/>
                <a:gd name="T22" fmla="*/ 42 w 210"/>
                <a:gd name="T23" fmla="*/ 167 h 343"/>
                <a:gd name="T24" fmla="*/ 46 w 210"/>
                <a:gd name="T25" fmla="*/ 75 h 343"/>
                <a:gd name="T26" fmla="*/ 105 w 210"/>
                <a:gd name="T27" fmla="*/ 11 h 343"/>
                <a:gd name="T28" fmla="*/ 164 w 210"/>
                <a:gd name="T29" fmla="*/ 69 h 343"/>
                <a:gd name="T30" fmla="*/ 169 w 210"/>
                <a:gd name="T31" fmla="*/ 167 h 343"/>
                <a:gd name="T32" fmla="*/ 163 w 210"/>
                <a:gd name="T33" fmla="*/ 270 h 343"/>
                <a:gd name="T34" fmla="*/ 105 w 210"/>
                <a:gd name="T35" fmla="*/ 332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0" h="343">
                  <a:moveTo>
                    <a:pt x="210" y="173"/>
                  </a:moveTo>
                  <a:cubicBezTo>
                    <a:pt x="210" y="133"/>
                    <a:pt x="208" y="93"/>
                    <a:pt x="190" y="56"/>
                  </a:cubicBezTo>
                  <a:cubicBezTo>
                    <a:pt x="167" y="8"/>
                    <a:pt x="126" y="0"/>
                    <a:pt x="105" y="0"/>
                  </a:cubicBezTo>
                  <a:cubicBezTo>
                    <a:pt x="75" y="0"/>
                    <a:pt x="39" y="13"/>
                    <a:pt x="19" y="59"/>
                  </a:cubicBezTo>
                  <a:cubicBezTo>
                    <a:pt x="3" y="94"/>
                    <a:pt x="0" y="133"/>
                    <a:pt x="0" y="173"/>
                  </a:cubicBezTo>
                  <a:cubicBezTo>
                    <a:pt x="0" y="210"/>
                    <a:pt x="2" y="255"/>
                    <a:pt x="23" y="293"/>
                  </a:cubicBezTo>
                  <a:cubicBezTo>
                    <a:pt x="44" y="333"/>
                    <a:pt x="80" y="343"/>
                    <a:pt x="105" y="343"/>
                  </a:cubicBezTo>
                  <a:cubicBezTo>
                    <a:pt x="132" y="343"/>
                    <a:pt x="170" y="333"/>
                    <a:pt x="192" y="285"/>
                  </a:cubicBezTo>
                  <a:cubicBezTo>
                    <a:pt x="208" y="251"/>
                    <a:pt x="210" y="212"/>
                    <a:pt x="210" y="173"/>
                  </a:cubicBezTo>
                  <a:close/>
                  <a:moveTo>
                    <a:pt x="105" y="332"/>
                  </a:moveTo>
                  <a:cubicBezTo>
                    <a:pt x="85" y="332"/>
                    <a:pt x="56" y="320"/>
                    <a:pt x="47" y="272"/>
                  </a:cubicBezTo>
                  <a:cubicBezTo>
                    <a:pt x="42" y="242"/>
                    <a:pt x="42" y="196"/>
                    <a:pt x="42" y="167"/>
                  </a:cubicBezTo>
                  <a:cubicBezTo>
                    <a:pt x="42" y="135"/>
                    <a:pt x="42" y="102"/>
                    <a:pt x="46" y="75"/>
                  </a:cubicBezTo>
                  <a:cubicBezTo>
                    <a:pt x="55" y="15"/>
                    <a:pt x="92" y="11"/>
                    <a:pt x="105" y="11"/>
                  </a:cubicBezTo>
                  <a:cubicBezTo>
                    <a:pt x="121" y="11"/>
                    <a:pt x="154" y="20"/>
                    <a:pt x="164" y="69"/>
                  </a:cubicBezTo>
                  <a:cubicBezTo>
                    <a:pt x="169" y="97"/>
                    <a:pt x="169" y="135"/>
                    <a:pt x="169" y="167"/>
                  </a:cubicBezTo>
                  <a:cubicBezTo>
                    <a:pt x="169" y="204"/>
                    <a:pt x="169" y="238"/>
                    <a:pt x="163" y="270"/>
                  </a:cubicBezTo>
                  <a:cubicBezTo>
                    <a:pt x="156" y="317"/>
                    <a:pt x="127" y="332"/>
                    <a:pt x="105" y="33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latin typeface="Garamond" panose="02020404030301010803" pitchFamily="18" charset="0"/>
              </a:endParaRPr>
            </a:p>
          </p:txBody>
        </p:sp>
        <p:sp>
          <p:nvSpPr>
            <p:cNvPr id="377" name="Freeform 92">
              <a:extLst>
                <a:ext uri="{FF2B5EF4-FFF2-40B4-BE49-F238E27FC236}">
                  <a16:creationId xmlns:a16="http://schemas.microsoft.com/office/drawing/2014/main" id="{B112A685-4DD6-4A3A-B818-010859129CF1}"/>
                </a:ext>
              </a:extLst>
            </p:cNvPr>
            <p:cNvSpPr>
              <a:spLocks/>
            </p:cNvSpPr>
            <p:nvPr>
              <p:custDataLst>
                <p:tags r:id="rId104"/>
              </p:custDataLst>
            </p:nvPr>
          </p:nvSpPr>
          <p:spPr bwMode="auto">
            <a:xfrm>
              <a:off x="9342438" y="3135313"/>
              <a:ext cx="150813" cy="207963"/>
            </a:xfrm>
            <a:custGeom>
              <a:avLst/>
              <a:gdLst>
                <a:gd name="T0" fmla="*/ 226 w 302"/>
                <a:gd name="T1" fmla="*/ 13 h 448"/>
                <a:gd name="T2" fmla="*/ 227 w 302"/>
                <a:gd name="T3" fmla="*/ 5 h 448"/>
                <a:gd name="T4" fmla="*/ 222 w 302"/>
                <a:gd name="T5" fmla="*/ 0 h 448"/>
                <a:gd name="T6" fmla="*/ 214 w 302"/>
                <a:gd name="T7" fmla="*/ 10 h 448"/>
                <a:gd name="T8" fmla="*/ 131 w 302"/>
                <a:gd name="T9" fmla="*/ 339 h 448"/>
                <a:gd name="T10" fmla="*/ 74 w 302"/>
                <a:gd name="T11" fmla="*/ 283 h 448"/>
                <a:gd name="T12" fmla="*/ 101 w 302"/>
                <a:gd name="T13" fmla="*/ 191 h 448"/>
                <a:gd name="T14" fmla="*/ 107 w 302"/>
                <a:gd name="T15" fmla="*/ 166 h 448"/>
                <a:gd name="T16" fmla="*/ 66 w 302"/>
                <a:gd name="T17" fmla="*/ 125 h 448"/>
                <a:gd name="T18" fmla="*/ 0 w 302"/>
                <a:gd name="T19" fmla="*/ 202 h 448"/>
                <a:gd name="T20" fmla="*/ 6 w 302"/>
                <a:gd name="T21" fmla="*/ 207 h 448"/>
                <a:gd name="T22" fmla="*/ 14 w 302"/>
                <a:gd name="T23" fmla="*/ 198 h 448"/>
                <a:gd name="T24" fmla="*/ 64 w 302"/>
                <a:gd name="T25" fmla="*/ 136 h 448"/>
                <a:gd name="T26" fmla="*/ 77 w 302"/>
                <a:gd name="T27" fmla="*/ 152 h 448"/>
                <a:gd name="T28" fmla="*/ 65 w 302"/>
                <a:gd name="T29" fmla="*/ 195 h 448"/>
                <a:gd name="T30" fmla="*/ 41 w 302"/>
                <a:gd name="T31" fmla="*/ 279 h 448"/>
                <a:gd name="T32" fmla="*/ 128 w 302"/>
                <a:gd name="T33" fmla="*/ 350 h 448"/>
                <a:gd name="T34" fmla="*/ 117 w 302"/>
                <a:gd name="T35" fmla="*/ 396 h 448"/>
                <a:gd name="T36" fmla="*/ 106 w 302"/>
                <a:gd name="T37" fmla="*/ 443 h 448"/>
                <a:gd name="T38" fmla="*/ 112 w 302"/>
                <a:gd name="T39" fmla="*/ 448 h 448"/>
                <a:gd name="T40" fmla="*/ 116 w 302"/>
                <a:gd name="T41" fmla="*/ 446 h 448"/>
                <a:gd name="T42" fmla="*/ 122 w 302"/>
                <a:gd name="T43" fmla="*/ 425 h 448"/>
                <a:gd name="T44" fmla="*/ 141 w 302"/>
                <a:gd name="T45" fmla="*/ 351 h 448"/>
                <a:gd name="T46" fmla="*/ 250 w 302"/>
                <a:gd name="T47" fmla="*/ 298 h 448"/>
                <a:gd name="T48" fmla="*/ 287 w 302"/>
                <a:gd name="T49" fmla="*/ 238 h 448"/>
                <a:gd name="T50" fmla="*/ 302 w 302"/>
                <a:gd name="T51" fmla="*/ 160 h 448"/>
                <a:gd name="T52" fmla="*/ 280 w 302"/>
                <a:gd name="T53" fmla="*/ 125 h 448"/>
                <a:gd name="T54" fmla="*/ 255 w 302"/>
                <a:gd name="T55" fmla="*/ 149 h 448"/>
                <a:gd name="T56" fmla="*/ 263 w 302"/>
                <a:gd name="T57" fmla="*/ 163 h 448"/>
                <a:gd name="T58" fmla="*/ 281 w 302"/>
                <a:gd name="T59" fmla="*/ 205 h 448"/>
                <a:gd name="T60" fmla="*/ 237 w 302"/>
                <a:gd name="T61" fmla="*/ 296 h 448"/>
                <a:gd name="T62" fmla="*/ 144 w 302"/>
                <a:gd name="T63" fmla="*/ 340 h 448"/>
                <a:gd name="T64" fmla="*/ 226 w 302"/>
                <a:gd name="T65" fmla="*/ 13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2" h="448">
                  <a:moveTo>
                    <a:pt x="226" y="13"/>
                  </a:moveTo>
                  <a:cubicBezTo>
                    <a:pt x="226" y="11"/>
                    <a:pt x="227" y="8"/>
                    <a:pt x="227" y="5"/>
                  </a:cubicBezTo>
                  <a:cubicBezTo>
                    <a:pt x="227" y="0"/>
                    <a:pt x="224" y="0"/>
                    <a:pt x="222" y="0"/>
                  </a:cubicBezTo>
                  <a:cubicBezTo>
                    <a:pt x="217" y="0"/>
                    <a:pt x="216" y="1"/>
                    <a:pt x="214" y="10"/>
                  </a:cubicBezTo>
                  <a:lnTo>
                    <a:pt x="131" y="339"/>
                  </a:lnTo>
                  <a:cubicBezTo>
                    <a:pt x="93" y="335"/>
                    <a:pt x="74" y="316"/>
                    <a:pt x="74" y="283"/>
                  </a:cubicBezTo>
                  <a:cubicBezTo>
                    <a:pt x="74" y="273"/>
                    <a:pt x="74" y="260"/>
                    <a:pt x="101" y="191"/>
                  </a:cubicBezTo>
                  <a:cubicBezTo>
                    <a:pt x="103" y="185"/>
                    <a:pt x="107" y="176"/>
                    <a:pt x="107" y="166"/>
                  </a:cubicBezTo>
                  <a:cubicBezTo>
                    <a:pt x="107" y="144"/>
                    <a:pt x="91" y="125"/>
                    <a:pt x="66" y="125"/>
                  </a:cubicBezTo>
                  <a:cubicBezTo>
                    <a:pt x="19" y="125"/>
                    <a:pt x="0" y="198"/>
                    <a:pt x="0" y="202"/>
                  </a:cubicBezTo>
                  <a:cubicBezTo>
                    <a:pt x="0" y="207"/>
                    <a:pt x="5" y="207"/>
                    <a:pt x="6" y="207"/>
                  </a:cubicBezTo>
                  <a:cubicBezTo>
                    <a:pt x="11" y="207"/>
                    <a:pt x="12" y="206"/>
                    <a:pt x="14" y="198"/>
                  </a:cubicBezTo>
                  <a:cubicBezTo>
                    <a:pt x="28" y="151"/>
                    <a:pt x="47" y="136"/>
                    <a:pt x="64" y="136"/>
                  </a:cubicBezTo>
                  <a:cubicBezTo>
                    <a:pt x="68" y="136"/>
                    <a:pt x="77" y="136"/>
                    <a:pt x="77" y="152"/>
                  </a:cubicBezTo>
                  <a:cubicBezTo>
                    <a:pt x="77" y="165"/>
                    <a:pt x="72" y="178"/>
                    <a:pt x="65" y="195"/>
                  </a:cubicBezTo>
                  <a:cubicBezTo>
                    <a:pt x="41" y="258"/>
                    <a:pt x="41" y="271"/>
                    <a:pt x="41" y="279"/>
                  </a:cubicBezTo>
                  <a:cubicBezTo>
                    <a:pt x="41" y="327"/>
                    <a:pt x="80" y="347"/>
                    <a:pt x="128" y="350"/>
                  </a:cubicBezTo>
                  <a:cubicBezTo>
                    <a:pt x="124" y="368"/>
                    <a:pt x="124" y="369"/>
                    <a:pt x="117" y="396"/>
                  </a:cubicBezTo>
                  <a:cubicBezTo>
                    <a:pt x="116" y="401"/>
                    <a:pt x="106" y="441"/>
                    <a:pt x="106" y="443"/>
                  </a:cubicBezTo>
                  <a:cubicBezTo>
                    <a:pt x="106" y="443"/>
                    <a:pt x="106" y="448"/>
                    <a:pt x="112" y="448"/>
                  </a:cubicBezTo>
                  <a:cubicBezTo>
                    <a:pt x="113" y="448"/>
                    <a:pt x="115" y="448"/>
                    <a:pt x="116" y="446"/>
                  </a:cubicBezTo>
                  <a:cubicBezTo>
                    <a:pt x="118" y="445"/>
                    <a:pt x="121" y="432"/>
                    <a:pt x="122" y="425"/>
                  </a:cubicBezTo>
                  <a:lnTo>
                    <a:pt x="141" y="351"/>
                  </a:lnTo>
                  <a:cubicBezTo>
                    <a:pt x="160" y="351"/>
                    <a:pt x="204" y="351"/>
                    <a:pt x="250" y="298"/>
                  </a:cubicBezTo>
                  <a:cubicBezTo>
                    <a:pt x="271" y="275"/>
                    <a:pt x="281" y="253"/>
                    <a:pt x="287" y="238"/>
                  </a:cubicBezTo>
                  <a:cubicBezTo>
                    <a:pt x="291" y="225"/>
                    <a:pt x="302" y="182"/>
                    <a:pt x="302" y="160"/>
                  </a:cubicBezTo>
                  <a:cubicBezTo>
                    <a:pt x="302" y="132"/>
                    <a:pt x="289" y="125"/>
                    <a:pt x="280" y="125"/>
                  </a:cubicBezTo>
                  <a:cubicBezTo>
                    <a:pt x="268" y="125"/>
                    <a:pt x="255" y="138"/>
                    <a:pt x="255" y="149"/>
                  </a:cubicBezTo>
                  <a:cubicBezTo>
                    <a:pt x="255" y="156"/>
                    <a:pt x="258" y="159"/>
                    <a:pt x="263" y="163"/>
                  </a:cubicBezTo>
                  <a:cubicBezTo>
                    <a:pt x="268" y="168"/>
                    <a:pt x="281" y="181"/>
                    <a:pt x="281" y="205"/>
                  </a:cubicBezTo>
                  <a:cubicBezTo>
                    <a:pt x="281" y="237"/>
                    <a:pt x="255" y="278"/>
                    <a:pt x="237" y="296"/>
                  </a:cubicBezTo>
                  <a:cubicBezTo>
                    <a:pt x="194" y="340"/>
                    <a:pt x="162" y="340"/>
                    <a:pt x="144" y="340"/>
                  </a:cubicBezTo>
                  <a:lnTo>
                    <a:pt x="226" y="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latin typeface="Garamond" panose="02020404030301010803" pitchFamily="18" charset="0"/>
              </a:endParaRPr>
            </a:p>
          </p:txBody>
        </p:sp>
        <p:sp>
          <p:nvSpPr>
            <p:cNvPr id="378" name="Freeform 93">
              <a:extLst>
                <a:ext uri="{FF2B5EF4-FFF2-40B4-BE49-F238E27FC236}">
                  <a16:creationId xmlns:a16="http://schemas.microsoft.com/office/drawing/2014/main" id="{632EEEA1-B42C-43F5-9951-46582FE8D1E4}"/>
                </a:ext>
              </a:extLst>
            </p:cNvPr>
            <p:cNvSpPr>
              <a:spLocks/>
            </p:cNvSpPr>
            <p:nvPr>
              <p:custDataLst>
                <p:tags r:id="rId105"/>
              </p:custDataLst>
            </p:nvPr>
          </p:nvSpPr>
          <p:spPr bwMode="auto">
            <a:xfrm>
              <a:off x="9529763" y="3121025"/>
              <a:ext cx="57150" cy="233363"/>
            </a:xfrm>
            <a:custGeom>
              <a:avLst/>
              <a:gdLst>
                <a:gd name="T0" fmla="*/ 116 w 116"/>
                <a:gd name="T1" fmla="*/ 493 h 498"/>
                <a:gd name="T2" fmla="*/ 108 w 116"/>
                <a:gd name="T3" fmla="*/ 482 h 498"/>
                <a:gd name="T4" fmla="*/ 29 w 116"/>
                <a:gd name="T5" fmla="*/ 249 h 498"/>
                <a:gd name="T6" fmla="*/ 110 w 116"/>
                <a:gd name="T7" fmla="*/ 13 h 498"/>
                <a:gd name="T8" fmla="*/ 116 w 116"/>
                <a:gd name="T9" fmla="*/ 5 h 498"/>
                <a:gd name="T10" fmla="*/ 111 w 116"/>
                <a:gd name="T11" fmla="*/ 0 h 498"/>
                <a:gd name="T12" fmla="*/ 32 w 116"/>
                <a:gd name="T13" fmla="*/ 97 h 498"/>
                <a:gd name="T14" fmla="*/ 0 w 116"/>
                <a:gd name="T15" fmla="*/ 249 h 498"/>
                <a:gd name="T16" fmla="*/ 33 w 116"/>
                <a:gd name="T17" fmla="*/ 405 h 498"/>
                <a:gd name="T18" fmla="*/ 111 w 116"/>
                <a:gd name="T19" fmla="*/ 498 h 498"/>
                <a:gd name="T20" fmla="*/ 116 w 116"/>
                <a:gd name="T21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493"/>
                  </a:moveTo>
                  <a:cubicBezTo>
                    <a:pt x="116" y="492"/>
                    <a:pt x="116" y="491"/>
                    <a:pt x="108" y="482"/>
                  </a:cubicBezTo>
                  <a:cubicBezTo>
                    <a:pt x="45" y="420"/>
                    <a:pt x="29" y="325"/>
                    <a:pt x="29" y="249"/>
                  </a:cubicBezTo>
                  <a:cubicBezTo>
                    <a:pt x="29" y="162"/>
                    <a:pt x="48" y="75"/>
                    <a:pt x="110" y="13"/>
                  </a:cubicBezTo>
                  <a:cubicBezTo>
                    <a:pt x="116" y="7"/>
                    <a:pt x="116" y="6"/>
                    <a:pt x="116" y="5"/>
                  </a:cubicBezTo>
                  <a:cubicBezTo>
                    <a:pt x="116" y="1"/>
                    <a:pt x="114" y="0"/>
                    <a:pt x="111" y="0"/>
                  </a:cubicBezTo>
                  <a:cubicBezTo>
                    <a:pt x="106" y="0"/>
                    <a:pt x="61" y="34"/>
                    <a:pt x="32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6" y="348"/>
                    <a:pt x="33" y="405"/>
                  </a:cubicBezTo>
                  <a:cubicBezTo>
                    <a:pt x="63" y="466"/>
                    <a:pt x="106" y="498"/>
                    <a:pt x="111" y="498"/>
                  </a:cubicBezTo>
                  <a:cubicBezTo>
                    <a:pt x="114" y="498"/>
                    <a:pt x="116" y="497"/>
                    <a:pt x="116" y="4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latin typeface="Garamond" panose="02020404030301010803" pitchFamily="18" charset="0"/>
              </a:endParaRPr>
            </a:p>
          </p:txBody>
        </p:sp>
        <p:sp>
          <p:nvSpPr>
            <p:cNvPr id="379" name="Freeform 94">
              <a:extLst>
                <a:ext uri="{FF2B5EF4-FFF2-40B4-BE49-F238E27FC236}">
                  <a16:creationId xmlns:a16="http://schemas.microsoft.com/office/drawing/2014/main" id="{91CA88C2-3E29-4827-837B-CA4106888C3A}"/>
                </a:ext>
              </a:extLst>
            </p:cNvPr>
            <p:cNvSpPr>
              <a:spLocks/>
            </p:cNvSpPr>
            <p:nvPr>
              <p:custDataLst>
                <p:tags r:id="rId106"/>
              </p:custDataLst>
            </p:nvPr>
          </p:nvSpPr>
          <p:spPr bwMode="auto">
            <a:xfrm>
              <a:off x="9607550" y="3192463"/>
              <a:ext cx="139700" cy="103188"/>
            </a:xfrm>
            <a:custGeom>
              <a:avLst/>
              <a:gdLst>
                <a:gd name="T0" fmla="*/ 161 w 281"/>
                <a:gd name="T1" fmla="*/ 99 h 222"/>
                <a:gd name="T2" fmla="*/ 220 w 281"/>
                <a:gd name="T3" fmla="*/ 34 h 222"/>
                <a:gd name="T4" fmla="*/ 271 w 281"/>
                <a:gd name="T5" fmla="*/ 24 h 222"/>
                <a:gd name="T6" fmla="*/ 271 w 281"/>
                <a:gd name="T7" fmla="*/ 0 h 222"/>
                <a:gd name="T8" fmla="*/ 225 w 281"/>
                <a:gd name="T9" fmla="*/ 2 h 222"/>
                <a:gd name="T10" fmla="*/ 173 w 281"/>
                <a:gd name="T11" fmla="*/ 0 h 222"/>
                <a:gd name="T12" fmla="*/ 173 w 281"/>
                <a:gd name="T13" fmla="*/ 24 h 222"/>
                <a:gd name="T14" fmla="*/ 192 w 281"/>
                <a:gd name="T15" fmla="*/ 28 h 222"/>
                <a:gd name="T16" fmla="*/ 188 w 281"/>
                <a:gd name="T17" fmla="*/ 34 h 222"/>
                <a:gd name="T18" fmla="*/ 146 w 281"/>
                <a:gd name="T19" fmla="*/ 81 h 222"/>
                <a:gd name="T20" fmla="*/ 98 w 281"/>
                <a:gd name="T21" fmla="*/ 24 h 222"/>
                <a:gd name="T22" fmla="*/ 117 w 281"/>
                <a:gd name="T23" fmla="*/ 24 h 222"/>
                <a:gd name="T24" fmla="*/ 117 w 281"/>
                <a:gd name="T25" fmla="*/ 0 h 222"/>
                <a:gd name="T26" fmla="*/ 57 w 281"/>
                <a:gd name="T27" fmla="*/ 2 h 222"/>
                <a:gd name="T28" fmla="*/ 2 w 281"/>
                <a:gd name="T29" fmla="*/ 0 h 222"/>
                <a:gd name="T30" fmla="*/ 2 w 281"/>
                <a:gd name="T31" fmla="*/ 24 h 222"/>
                <a:gd name="T32" fmla="*/ 38 w 281"/>
                <a:gd name="T33" fmla="*/ 24 h 222"/>
                <a:gd name="T34" fmla="*/ 115 w 281"/>
                <a:gd name="T35" fmla="*/ 115 h 222"/>
                <a:gd name="T36" fmla="*/ 50 w 281"/>
                <a:gd name="T37" fmla="*/ 189 h 222"/>
                <a:gd name="T38" fmla="*/ 0 w 281"/>
                <a:gd name="T39" fmla="*/ 198 h 222"/>
                <a:gd name="T40" fmla="*/ 0 w 281"/>
                <a:gd name="T41" fmla="*/ 222 h 222"/>
                <a:gd name="T42" fmla="*/ 46 w 281"/>
                <a:gd name="T43" fmla="*/ 220 h 222"/>
                <a:gd name="T44" fmla="*/ 97 w 281"/>
                <a:gd name="T45" fmla="*/ 222 h 222"/>
                <a:gd name="T46" fmla="*/ 97 w 281"/>
                <a:gd name="T47" fmla="*/ 198 h 222"/>
                <a:gd name="T48" fmla="*/ 79 w 281"/>
                <a:gd name="T49" fmla="*/ 193 h 222"/>
                <a:gd name="T50" fmla="*/ 82 w 281"/>
                <a:gd name="T51" fmla="*/ 188 h 222"/>
                <a:gd name="T52" fmla="*/ 130 w 281"/>
                <a:gd name="T53" fmla="*/ 133 h 222"/>
                <a:gd name="T54" fmla="*/ 185 w 281"/>
                <a:gd name="T55" fmla="*/ 198 h 222"/>
                <a:gd name="T56" fmla="*/ 166 w 281"/>
                <a:gd name="T57" fmla="*/ 198 h 222"/>
                <a:gd name="T58" fmla="*/ 166 w 281"/>
                <a:gd name="T59" fmla="*/ 222 h 222"/>
                <a:gd name="T60" fmla="*/ 226 w 281"/>
                <a:gd name="T61" fmla="*/ 220 h 222"/>
                <a:gd name="T62" fmla="*/ 281 w 281"/>
                <a:gd name="T63" fmla="*/ 222 h 222"/>
                <a:gd name="T64" fmla="*/ 281 w 281"/>
                <a:gd name="T65" fmla="*/ 198 h 222"/>
                <a:gd name="T66" fmla="*/ 245 w 281"/>
                <a:gd name="T67" fmla="*/ 198 h 222"/>
                <a:gd name="T68" fmla="*/ 161 w 281"/>
                <a:gd name="T69" fmla="*/ 99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1" h="222">
                  <a:moveTo>
                    <a:pt x="161" y="99"/>
                  </a:moveTo>
                  <a:lnTo>
                    <a:pt x="220" y="34"/>
                  </a:lnTo>
                  <a:cubicBezTo>
                    <a:pt x="226" y="27"/>
                    <a:pt x="229" y="24"/>
                    <a:pt x="271" y="24"/>
                  </a:cubicBezTo>
                  <a:lnTo>
                    <a:pt x="271" y="0"/>
                  </a:lnTo>
                  <a:cubicBezTo>
                    <a:pt x="253" y="1"/>
                    <a:pt x="227" y="2"/>
                    <a:pt x="225" y="2"/>
                  </a:cubicBezTo>
                  <a:cubicBezTo>
                    <a:pt x="212" y="2"/>
                    <a:pt x="187" y="1"/>
                    <a:pt x="173" y="0"/>
                  </a:cubicBezTo>
                  <a:lnTo>
                    <a:pt x="173" y="24"/>
                  </a:lnTo>
                  <a:cubicBezTo>
                    <a:pt x="180" y="24"/>
                    <a:pt x="186" y="25"/>
                    <a:pt x="192" y="28"/>
                  </a:cubicBezTo>
                  <a:cubicBezTo>
                    <a:pt x="190" y="31"/>
                    <a:pt x="190" y="32"/>
                    <a:pt x="188" y="34"/>
                  </a:cubicBezTo>
                  <a:lnTo>
                    <a:pt x="146" y="81"/>
                  </a:lnTo>
                  <a:lnTo>
                    <a:pt x="98" y="24"/>
                  </a:lnTo>
                  <a:lnTo>
                    <a:pt x="117" y="24"/>
                  </a:lnTo>
                  <a:lnTo>
                    <a:pt x="117" y="0"/>
                  </a:lnTo>
                  <a:cubicBezTo>
                    <a:pt x="105" y="1"/>
                    <a:pt x="73" y="2"/>
                    <a:pt x="57" y="2"/>
                  </a:cubicBezTo>
                  <a:cubicBezTo>
                    <a:pt x="41" y="2"/>
                    <a:pt x="19" y="1"/>
                    <a:pt x="2" y="0"/>
                  </a:cubicBezTo>
                  <a:lnTo>
                    <a:pt x="2" y="24"/>
                  </a:lnTo>
                  <a:lnTo>
                    <a:pt x="38" y="24"/>
                  </a:lnTo>
                  <a:lnTo>
                    <a:pt x="115" y="115"/>
                  </a:lnTo>
                  <a:lnTo>
                    <a:pt x="50" y="189"/>
                  </a:lnTo>
                  <a:cubicBezTo>
                    <a:pt x="42" y="198"/>
                    <a:pt x="24" y="198"/>
                    <a:pt x="0" y="198"/>
                  </a:cubicBezTo>
                  <a:lnTo>
                    <a:pt x="0" y="222"/>
                  </a:lnTo>
                  <a:cubicBezTo>
                    <a:pt x="17" y="221"/>
                    <a:pt x="43" y="220"/>
                    <a:pt x="46" y="220"/>
                  </a:cubicBezTo>
                  <a:cubicBezTo>
                    <a:pt x="58" y="220"/>
                    <a:pt x="87" y="221"/>
                    <a:pt x="97" y="222"/>
                  </a:cubicBezTo>
                  <a:lnTo>
                    <a:pt x="97" y="198"/>
                  </a:lnTo>
                  <a:cubicBezTo>
                    <a:pt x="88" y="198"/>
                    <a:pt x="79" y="196"/>
                    <a:pt x="79" y="193"/>
                  </a:cubicBezTo>
                  <a:cubicBezTo>
                    <a:pt x="79" y="192"/>
                    <a:pt x="79" y="192"/>
                    <a:pt x="82" y="188"/>
                  </a:cubicBezTo>
                  <a:lnTo>
                    <a:pt x="130" y="133"/>
                  </a:lnTo>
                  <a:lnTo>
                    <a:pt x="185" y="198"/>
                  </a:lnTo>
                  <a:lnTo>
                    <a:pt x="166" y="198"/>
                  </a:lnTo>
                  <a:lnTo>
                    <a:pt x="166" y="222"/>
                  </a:lnTo>
                  <a:cubicBezTo>
                    <a:pt x="179" y="221"/>
                    <a:pt x="209" y="220"/>
                    <a:pt x="226" y="220"/>
                  </a:cubicBezTo>
                  <a:cubicBezTo>
                    <a:pt x="242" y="220"/>
                    <a:pt x="264" y="221"/>
                    <a:pt x="281" y="222"/>
                  </a:cubicBezTo>
                  <a:lnTo>
                    <a:pt x="281" y="198"/>
                  </a:lnTo>
                  <a:lnTo>
                    <a:pt x="245" y="198"/>
                  </a:lnTo>
                  <a:lnTo>
                    <a:pt x="161" y="9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latin typeface="Garamond" panose="02020404030301010803" pitchFamily="18" charset="0"/>
              </a:endParaRPr>
            </a:p>
          </p:txBody>
        </p:sp>
        <p:sp>
          <p:nvSpPr>
            <p:cNvPr id="380" name="Freeform 95">
              <a:extLst>
                <a:ext uri="{FF2B5EF4-FFF2-40B4-BE49-F238E27FC236}">
                  <a16:creationId xmlns:a16="http://schemas.microsoft.com/office/drawing/2014/main" id="{9FF7764D-9000-403D-88D0-381B03E68C22}"/>
                </a:ext>
              </a:extLst>
            </p:cNvPr>
            <p:cNvSpPr>
              <a:spLocks/>
            </p:cNvSpPr>
            <p:nvPr>
              <p:custDataLst>
                <p:tags r:id="rId107"/>
              </p:custDataLst>
            </p:nvPr>
          </p:nvSpPr>
          <p:spPr bwMode="auto">
            <a:xfrm>
              <a:off x="9774238" y="3271838"/>
              <a:ext cx="28575" cy="69850"/>
            </a:xfrm>
            <a:custGeom>
              <a:avLst/>
              <a:gdLst>
                <a:gd name="T0" fmla="*/ 58 w 58"/>
                <a:gd name="T1" fmla="*/ 52 h 149"/>
                <a:gd name="T2" fmla="*/ 27 w 58"/>
                <a:gd name="T3" fmla="*/ 0 h 149"/>
                <a:gd name="T4" fmla="*/ 0 w 58"/>
                <a:gd name="T5" fmla="*/ 26 h 149"/>
                <a:gd name="T6" fmla="*/ 27 w 58"/>
                <a:gd name="T7" fmla="*/ 53 h 149"/>
                <a:gd name="T8" fmla="*/ 44 w 58"/>
                <a:gd name="T9" fmla="*/ 46 h 149"/>
                <a:gd name="T10" fmla="*/ 46 w 58"/>
                <a:gd name="T11" fmla="*/ 45 h 149"/>
                <a:gd name="T12" fmla="*/ 47 w 58"/>
                <a:gd name="T13" fmla="*/ 52 h 149"/>
                <a:gd name="T14" fmla="*/ 14 w 58"/>
                <a:gd name="T15" fmla="*/ 135 h 149"/>
                <a:gd name="T16" fmla="*/ 8 w 58"/>
                <a:gd name="T17" fmla="*/ 143 h 149"/>
                <a:gd name="T18" fmla="*/ 13 w 58"/>
                <a:gd name="T19" fmla="*/ 149 h 149"/>
                <a:gd name="T20" fmla="*/ 58 w 58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149">
                  <a:moveTo>
                    <a:pt x="58" y="52"/>
                  </a:moveTo>
                  <a:cubicBezTo>
                    <a:pt x="58" y="19"/>
                    <a:pt x="46" y="0"/>
                    <a:pt x="27" y="0"/>
                  </a:cubicBezTo>
                  <a:cubicBezTo>
                    <a:pt x="10" y="0"/>
                    <a:pt x="0" y="12"/>
                    <a:pt x="0" y="26"/>
                  </a:cubicBezTo>
                  <a:cubicBezTo>
                    <a:pt x="0" y="40"/>
                    <a:pt x="10" y="53"/>
                    <a:pt x="27" y="53"/>
                  </a:cubicBezTo>
                  <a:cubicBezTo>
                    <a:pt x="32" y="53"/>
                    <a:pt x="39" y="51"/>
                    <a:pt x="44" y="46"/>
                  </a:cubicBezTo>
                  <a:cubicBezTo>
                    <a:pt x="45" y="45"/>
                    <a:pt x="46" y="45"/>
                    <a:pt x="46" y="45"/>
                  </a:cubicBezTo>
                  <a:cubicBezTo>
                    <a:pt x="47" y="45"/>
                    <a:pt x="47" y="45"/>
                    <a:pt x="47" y="52"/>
                  </a:cubicBezTo>
                  <a:cubicBezTo>
                    <a:pt x="47" y="89"/>
                    <a:pt x="30" y="119"/>
                    <a:pt x="14" y="135"/>
                  </a:cubicBezTo>
                  <a:cubicBezTo>
                    <a:pt x="8" y="141"/>
                    <a:pt x="8" y="142"/>
                    <a:pt x="8" y="143"/>
                  </a:cubicBezTo>
                  <a:cubicBezTo>
                    <a:pt x="8" y="147"/>
                    <a:pt x="11" y="149"/>
                    <a:pt x="13" y="149"/>
                  </a:cubicBezTo>
                  <a:cubicBezTo>
                    <a:pt x="19" y="149"/>
                    <a:pt x="58" y="111"/>
                    <a:pt x="58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latin typeface="Garamond" panose="02020404030301010803" pitchFamily="18" charset="0"/>
              </a:endParaRPr>
            </a:p>
          </p:txBody>
        </p:sp>
        <p:sp>
          <p:nvSpPr>
            <p:cNvPr id="381" name="Freeform 96">
              <a:extLst>
                <a:ext uri="{FF2B5EF4-FFF2-40B4-BE49-F238E27FC236}">
                  <a16:creationId xmlns:a16="http://schemas.microsoft.com/office/drawing/2014/main" id="{7AC2CEDE-1870-4616-97DF-F6BABE5EBC46}"/>
                </a:ext>
              </a:extLst>
            </p:cNvPr>
            <p:cNvSpPr>
              <a:spLocks noEditPoints="1"/>
            </p:cNvSpPr>
            <p:nvPr>
              <p:custDataLst>
                <p:tags r:id="rId108"/>
              </p:custDataLst>
            </p:nvPr>
          </p:nvSpPr>
          <p:spPr bwMode="auto">
            <a:xfrm>
              <a:off x="9872663" y="3141663"/>
              <a:ext cx="104775" cy="160338"/>
            </a:xfrm>
            <a:custGeom>
              <a:avLst/>
              <a:gdLst>
                <a:gd name="T0" fmla="*/ 210 w 210"/>
                <a:gd name="T1" fmla="*/ 172 h 343"/>
                <a:gd name="T2" fmla="*/ 190 w 210"/>
                <a:gd name="T3" fmla="*/ 55 h 343"/>
                <a:gd name="T4" fmla="*/ 105 w 210"/>
                <a:gd name="T5" fmla="*/ 0 h 343"/>
                <a:gd name="T6" fmla="*/ 19 w 210"/>
                <a:gd name="T7" fmla="*/ 59 h 343"/>
                <a:gd name="T8" fmla="*/ 0 w 210"/>
                <a:gd name="T9" fmla="*/ 172 h 343"/>
                <a:gd name="T10" fmla="*/ 23 w 210"/>
                <a:gd name="T11" fmla="*/ 292 h 343"/>
                <a:gd name="T12" fmla="*/ 105 w 210"/>
                <a:gd name="T13" fmla="*/ 343 h 343"/>
                <a:gd name="T14" fmla="*/ 192 w 210"/>
                <a:gd name="T15" fmla="*/ 285 h 343"/>
                <a:gd name="T16" fmla="*/ 210 w 210"/>
                <a:gd name="T17" fmla="*/ 172 h 343"/>
                <a:gd name="T18" fmla="*/ 105 w 210"/>
                <a:gd name="T19" fmla="*/ 332 h 343"/>
                <a:gd name="T20" fmla="*/ 47 w 210"/>
                <a:gd name="T21" fmla="*/ 271 h 343"/>
                <a:gd name="T22" fmla="*/ 41 w 210"/>
                <a:gd name="T23" fmla="*/ 166 h 343"/>
                <a:gd name="T24" fmla="*/ 45 w 210"/>
                <a:gd name="T25" fmla="*/ 74 h 343"/>
                <a:gd name="T26" fmla="*/ 105 w 210"/>
                <a:gd name="T27" fmla="*/ 11 h 343"/>
                <a:gd name="T28" fmla="*/ 164 w 210"/>
                <a:gd name="T29" fmla="*/ 69 h 343"/>
                <a:gd name="T30" fmla="*/ 169 w 210"/>
                <a:gd name="T31" fmla="*/ 166 h 343"/>
                <a:gd name="T32" fmla="*/ 163 w 210"/>
                <a:gd name="T33" fmla="*/ 269 h 343"/>
                <a:gd name="T34" fmla="*/ 105 w 210"/>
                <a:gd name="T35" fmla="*/ 332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0" h="343">
                  <a:moveTo>
                    <a:pt x="210" y="172"/>
                  </a:moveTo>
                  <a:cubicBezTo>
                    <a:pt x="210" y="132"/>
                    <a:pt x="208" y="92"/>
                    <a:pt x="190" y="55"/>
                  </a:cubicBezTo>
                  <a:cubicBezTo>
                    <a:pt x="167" y="8"/>
                    <a:pt x="126" y="0"/>
                    <a:pt x="105" y="0"/>
                  </a:cubicBezTo>
                  <a:cubicBezTo>
                    <a:pt x="75" y="0"/>
                    <a:pt x="39" y="13"/>
                    <a:pt x="19" y="59"/>
                  </a:cubicBezTo>
                  <a:cubicBezTo>
                    <a:pt x="3" y="93"/>
                    <a:pt x="0" y="132"/>
                    <a:pt x="0" y="172"/>
                  </a:cubicBezTo>
                  <a:cubicBezTo>
                    <a:pt x="0" y="209"/>
                    <a:pt x="2" y="254"/>
                    <a:pt x="23" y="292"/>
                  </a:cubicBezTo>
                  <a:cubicBezTo>
                    <a:pt x="44" y="333"/>
                    <a:pt x="80" y="343"/>
                    <a:pt x="105" y="343"/>
                  </a:cubicBezTo>
                  <a:cubicBezTo>
                    <a:pt x="132" y="343"/>
                    <a:pt x="170" y="332"/>
                    <a:pt x="192" y="285"/>
                  </a:cubicBezTo>
                  <a:cubicBezTo>
                    <a:pt x="208" y="250"/>
                    <a:pt x="210" y="211"/>
                    <a:pt x="210" y="172"/>
                  </a:cubicBezTo>
                  <a:close/>
                  <a:moveTo>
                    <a:pt x="105" y="332"/>
                  </a:moveTo>
                  <a:cubicBezTo>
                    <a:pt x="85" y="332"/>
                    <a:pt x="56" y="319"/>
                    <a:pt x="47" y="271"/>
                  </a:cubicBezTo>
                  <a:cubicBezTo>
                    <a:pt x="41" y="241"/>
                    <a:pt x="41" y="196"/>
                    <a:pt x="41" y="166"/>
                  </a:cubicBezTo>
                  <a:cubicBezTo>
                    <a:pt x="41" y="134"/>
                    <a:pt x="41" y="101"/>
                    <a:pt x="45" y="74"/>
                  </a:cubicBezTo>
                  <a:cubicBezTo>
                    <a:pt x="55" y="15"/>
                    <a:pt x="92" y="11"/>
                    <a:pt x="105" y="11"/>
                  </a:cubicBezTo>
                  <a:cubicBezTo>
                    <a:pt x="121" y="11"/>
                    <a:pt x="154" y="19"/>
                    <a:pt x="164" y="69"/>
                  </a:cubicBezTo>
                  <a:cubicBezTo>
                    <a:pt x="169" y="97"/>
                    <a:pt x="169" y="135"/>
                    <a:pt x="169" y="166"/>
                  </a:cubicBezTo>
                  <a:cubicBezTo>
                    <a:pt x="169" y="203"/>
                    <a:pt x="169" y="237"/>
                    <a:pt x="163" y="269"/>
                  </a:cubicBezTo>
                  <a:cubicBezTo>
                    <a:pt x="156" y="317"/>
                    <a:pt x="127" y="332"/>
                    <a:pt x="105" y="33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latin typeface="Garamond" panose="02020404030301010803" pitchFamily="18" charset="0"/>
              </a:endParaRPr>
            </a:p>
          </p:txBody>
        </p:sp>
        <p:sp>
          <p:nvSpPr>
            <p:cNvPr id="382" name="Freeform 97">
              <a:extLst>
                <a:ext uri="{FF2B5EF4-FFF2-40B4-BE49-F238E27FC236}">
                  <a16:creationId xmlns:a16="http://schemas.microsoft.com/office/drawing/2014/main" id="{F63112E0-7C73-4BD5-8C11-24C0CAA154B9}"/>
                </a:ext>
              </a:extLst>
            </p:cNvPr>
            <p:cNvSpPr>
              <a:spLocks/>
            </p:cNvSpPr>
            <p:nvPr>
              <p:custDataLst>
                <p:tags r:id="rId109"/>
              </p:custDataLst>
            </p:nvPr>
          </p:nvSpPr>
          <p:spPr bwMode="auto">
            <a:xfrm>
              <a:off x="10001250" y="3121025"/>
              <a:ext cx="57150" cy="233363"/>
            </a:xfrm>
            <a:custGeom>
              <a:avLst/>
              <a:gdLst>
                <a:gd name="T0" fmla="*/ 116 w 116"/>
                <a:gd name="T1" fmla="*/ 249 h 498"/>
                <a:gd name="T2" fmla="*/ 83 w 116"/>
                <a:gd name="T3" fmla="*/ 93 h 498"/>
                <a:gd name="T4" fmla="*/ 5 w 116"/>
                <a:gd name="T5" fmla="*/ 0 h 498"/>
                <a:gd name="T6" fmla="*/ 0 w 116"/>
                <a:gd name="T7" fmla="*/ 5 h 498"/>
                <a:gd name="T8" fmla="*/ 10 w 116"/>
                <a:gd name="T9" fmla="*/ 16 h 498"/>
                <a:gd name="T10" fmla="*/ 87 w 116"/>
                <a:gd name="T11" fmla="*/ 249 h 498"/>
                <a:gd name="T12" fmla="*/ 7 w 116"/>
                <a:gd name="T13" fmla="*/ 485 h 498"/>
                <a:gd name="T14" fmla="*/ 0 w 116"/>
                <a:gd name="T15" fmla="*/ 493 h 498"/>
                <a:gd name="T16" fmla="*/ 5 w 116"/>
                <a:gd name="T17" fmla="*/ 498 h 498"/>
                <a:gd name="T18" fmla="*/ 84 w 116"/>
                <a:gd name="T19" fmla="*/ 401 h 498"/>
                <a:gd name="T20" fmla="*/ 116 w 116"/>
                <a:gd name="T21" fmla="*/ 24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249"/>
                  </a:moveTo>
                  <a:cubicBezTo>
                    <a:pt x="116" y="210"/>
                    <a:pt x="110" y="150"/>
                    <a:pt x="83" y="93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10" y="16"/>
                  </a:cubicBezTo>
                  <a:cubicBezTo>
                    <a:pt x="59" y="65"/>
                    <a:pt x="87" y="145"/>
                    <a:pt x="87" y="249"/>
                  </a:cubicBezTo>
                  <a:cubicBezTo>
                    <a:pt x="87" y="334"/>
                    <a:pt x="68" y="422"/>
                    <a:pt x="7" y="485"/>
                  </a:cubicBezTo>
                  <a:cubicBezTo>
                    <a:pt x="0" y="491"/>
                    <a:pt x="0" y="492"/>
                    <a:pt x="0" y="493"/>
                  </a:cubicBezTo>
                  <a:cubicBezTo>
                    <a:pt x="0" y="496"/>
                    <a:pt x="2" y="498"/>
                    <a:pt x="5" y="498"/>
                  </a:cubicBezTo>
                  <a:cubicBezTo>
                    <a:pt x="10" y="498"/>
                    <a:pt x="55" y="464"/>
                    <a:pt x="84" y="401"/>
                  </a:cubicBezTo>
                  <a:cubicBezTo>
                    <a:pt x="110" y="346"/>
                    <a:pt x="116" y="291"/>
                    <a:pt x="116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latin typeface="Garamond" panose="02020404030301010803" pitchFamily="18" charset="0"/>
              </a:endParaRPr>
            </a:p>
          </p:txBody>
        </p:sp>
        <p:sp>
          <p:nvSpPr>
            <p:cNvPr id="383" name="Freeform 98">
              <a:extLst>
                <a:ext uri="{FF2B5EF4-FFF2-40B4-BE49-F238E27FC236}">
                  <a16:creationId xmlns:a16="http://schemas.microsoft.com/office/drawing/2014/main" id="{5417543E-78CC-4BA8-8A60-7CBE1D9AA289}"/>
                </a:ext>
              </a:extLst>
            </p:cNvPr>
            <p:cNvSpPr>
              <a:spLocks noEditPoints="1"/>
            </p:cNvSpPr>
            <p:nvPr>
              <p:custDataLst>
                <p:tags r:id="rId110"/>
              </p:custDataLst>
            </p:nvPr>
          </p:nvSpPr>
          <p:spPr bwMode="auto">
            <a:xfrm>
              <a:off x="10166350" y="3209925"/>
              <a:ext cx="165100" cy="55563"/>
            </a:xfrm>
            <a:custGeom>
              <a:avLst/>
              <a:gdLst>
                <a:gd name="T0" fmla="*/ 315 w 331"/>
                <a:gd name="T1" fmla="*/ 20 h 116"/>
                <a:gd name="T2" fmla="*/ 331 w 331"/>
                <a:gd name="T3" fmla="*/ 10 h 116"/>
                <a:gd name="T4" fmla="*/ 315 w 331"/>
                <a:gd name="T5" fmla="*/ 0 h 116"/>
                <a:gd name="T6" fmla="*/ 16 w 331"/>
                <a:gd name="T7" fmla="*/ 0 h 116"/>
                <a:gd name="T8" fmla="*/ 0 w 331"/>
                <a:gd name="T9" fmla="*/ 10 h 116"/>
                <a:gd name="T10" fmla="*/ 17 w 331"/>
                <a:gd name="T11" fmla="*/ 20 h 116"/>
                <a:gd name="T12" fmla="*/ 315 w 331"/>
                <a:gd name="T13" fmla="*/ 20 h 116"/>
                <a:gd name="T14" fmla="*/ 315 w 331"/>
                <a:gd name="T15" fmla="*/ 116 h 116"/>
                <a:gd name="T16" fmla="*/ 331 w 331"/>
                <a:gd name="T17" fmla="*/ 106 h 116"/>
                <a:gd name="T18" fmla="*/ 315 w 331"/>
                <a:gd name="T19" fmla="*/ 96 h 116"/>
                <a:gd name="T20" fmla="*/ 17 w 331"/>
                <a:gd name="T21" fmla="*/ 96 h 116"/>
                <a:gd name="T22" fmla="*/ 0 w 331"/>
                <a:gd name="T23" fmla="*/ 106 h 116"/>
                <a:gd name="T24" fmla="*/ 16 w 331"/>
                <a:gd name="T25" fmla="*/ 116 h 116"/>
                <a:gd name="T26" fmla="*/ 315 w 331"/>
                <a:gd name="T2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1" h="116">
                  <a:moveTo>
                    <a:pt x="315" y="20"/>
                  </a:moveTo>
                  <a:cubicBezTo>
                    <a:pt x="322" y="20"/>
                    <a:pt x="331" y="20"/>
                    <a:pt x="331" y="10"/>
                  </a:cubicBezTo>
                  <a:cubicBezTo>
                    <a:pt x="331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7" y="20"/>
                  </a:cubicBezTo>
                  <a:lnTo>
                    <a:pt x="315" y="20"/>
                  </a:lnTo>
                  <a:close/>
                  <a:moveTo>
                    <a:pt x="315" y="116"/>
                  </a:moveTo>
                  <a:cubicBezTo>
                    <a:pt x="322" y="116"/>
                    <a:pt x="331" y="116"/>
                    <a:pt x="331" y="106"/>
                  </a:cubicBezTo>
                  <a:cubicBezTo>
                    <a:pt x="331" y="96"/>
                    <a:pt x="322" y="96"/>
                    <a:pt x="315" y="96"/>
                  </a:cubicBezTo>
                  <a:lnTo>
                    <a:pt x="17" y="96"/>
                  </a:lnTo>
                  <a:cubicBezTo>
                    <a:pt x="9" y="96"/>
                    <a:pt x="0" y="96"/>
                    <a:pt x="0" y="106"/>
                  </a:cubicBezTo>
                  <a:cubicBezTo>
                    <a:pt x="0" y="116"/>
                    <a:pt x="9" y="116"/>
                    <a:pt x="16" y="116"/>
                  </a:cubicBezTo>
                  <a:lnTo>
                    <a:pt x="315" y="11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latin typeface="Garamond" panose="02020404030301010803" pitchFamily="18" charset="0"/>
              </a:endParaRPr>
            </a:p>
          </p:txBody>
        </p:sp>
        <p:sp>
          <p:nvSpPr>
            <p:cNvPr id="384" name="Freeform 99">
              <a:extLst>
                <a:ext uri="{FF2B5EF4-FFF2-40B4-BE49-F238E27FC236}">
                  <a16:creationId xmlns:a16="http://schemas.microsoft.com/office/drawing/2014/main" id="{987A76B8-6383-41F7-B648-E0F5DF73144D}"/>
                </a:ext>
              </a:extLst>
            </p:cNvPr>
            <p:cNvSpPr>
              <a:spLocks/>
            </p:cNvSpPr>
            <p:nvPr>
              <p:custDataLst>
                <p:tags r:id="rId111"/>
              </p:custDataLst>
            </p:nvPr>
          </p:nvSpPr>
          <p:spPr bwMode="auto">
            <a:xfrm>
              <a:off x="10420350" y="3192463"/>
              <a:ext cx="139700" cy="103188"/>
            </a:xfrm>
            <a:custGeom>
              <a:avLst/>
              <a:gdLst>
                <a:gd name="T0" fmla="*/ 161 w 280"/>
                <a:gd name="T1" fmla="*/ 99 h 222"/>
                <a:gd name="T2" fmla="*/ 220 w 280"/>
                <a:gd name="T3" fmla="*/ 34 h 222"/>
                <a:gd name="T4" fmla="*/ 270 w 280"/>
                <a:gd name="T5" fmla="*/ 24 h 222"/>
                <a:gd name="T6" fmla="*/ 270 w 280"/>
                <a:gd name="T7" fmla="*/ 0 h 222"/>
                <a:gd name="T8" fmla="*/ 225 w 280"/>
                <a:gd name="T9" fmla="*/ 2 h 222"/>
                <a:gd name="T10" fmla="*/ 173 w 280"/>
                <a:gd name="T11" fmla="*/ 0 h 222"/>
                <a:gd name="T12" fmla="*/ 173 w 280"/>
                <a:gd name="T13" fmla="*/ 24 h 222"/>
                <a:gd name="T14" fmla="*/ 192 w 280"/>
                <a:gd name="T15" fmla="*/ 28 h 222"/>
                <a:gd name="T16" fmla="*/ 188 w 280"/>
                <a:gd name="T17" fmla="*/ 34 h 222"/>
                <a:gd name="T18" fmla="*/ 146 w 280"/>
                <a:gd name="T19" fmla="*/ 81 h 222"/>
                <a:gd name="T20" fmla="*/ 97 w 280"/>
                <a:gd name="T21" fmla="*/ 24 h 222"/>
                <a:gd name="T22" fmla="*/ 117 w 280"/>
                <a:gd name="T23" fmla="*/ 24 h 222"/>
                <a:gd name="T24" fmla="*/ 117 w 280"/>
                <a:gd name="T25" fmla="*/ 0 h 222"/>
                <a:gd name="T26" fmla="*/ 57 w 280"/>
                <a:gd name="T27" fmla="*/ 2 h 222"/>
                <a:gd name="T28" fmla="*/ 2 w 280"/>
                <a:gd name="T29" fmla="*/ 0 h 222"/>
                <a:gd name="T30" fmla="*/ 2 w 280"/>
                <a:gd name="T31" fmla="*/ 24 h 222"/>
                <a:gd name="T32" fmla="*/ 38 w 280"/>
                <a:gd name="T33" fmla="*/ 24 h 222"/>
                <a:gd name="T34" fmla="*/ 115 w 280"/>
                <a:gd name="T35" fmla="*/ 115 h 222"/>
                <a:gd name="T36" fmla="*/ 50 w 280"/>
                <a:gd name="T37" fmla="*/ 189 h 222"/>
                <a:gd name="T38" fmla="*/ 0 w 280"/>
                <a:gd name="T39" fmla="*/ 198 h 222"/>
                <a:gd name="T40" fmla="*/ 0 w 280"/>
                <a:gd name="T41" fmla="*/ 222 h 222"/>
                <a:gd name="T42" fmla="*/ 46 w 280"/>
                <a:gd name="T43" fmla="*/ 220 h 222"/>
                <a:gd name="T44" fmla="*/ 97 w 280"/>
                <a:gd name="T45" fmla="*/ 222 h 222"/>
                <a:gd name="T46" fmla="*/ 97 w 280"/>
                <a:gd name="T47" fmla="*/ 198 h 222"/>
                <a:gd name="T48" fmla="*/ 78 w 280"/>
                <a:gd name="T49" fmla="*/ 193 h 222"/>
                <a:gd name="T50" fmla="*/ 82 w 280"/>
                <a:gd name="T51" fmla="*/ 188 h 222"/>
                <a:gd name="T52" fmla="*/ 130 w 280"/>
                <a:gd name="T53" fmla="*/ 133 h 222"/>
                <a:gd name="T54" fmla="*/ 185 w 280"/>
                <a:gd name="T55" fmla="*/ 198 h 222"/>
                <a:gd name="T56" fmla="*/ 166 w 280"/>
                <a:gd name="T57" fmla="*/ 198 h 222"/>
                <a:gd name="T58" fmla="*/ 166 w 280"/>
                <a:gd name="T59" fmla="*/ 222 h 222"/>
                <a:gd name="T60" fmla="*/ 226 w 280"/>
                <a:gd name="T61" fmla="*/ 220 h 222"/>
                <a:gd name="T62" fmla="*/ 280 w 280"/>
                <a:gd name="T63" fmla="*/ 222 h 222"/>
                <a:gd name="T64" fmla="*/ 280 w 280"/>
                <a:gd name="T65" fmla="*/ 198 h 222"/>
                <a:gd name="T66" fmla="*/ 245 w 280"/>
                <a:gd name="T67" fmla="*/ 198 h 222"/>
                <a:gd name="T68" fmla="*/ 161 w 280"/>
                <a:gd name="T69" fmla="*/ 99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0" h="222">
                  <a:moveTo>
                    <a:pt x="161" y="99"/>
                  </a:moveTo>
                  <a:lnTo>
                    <a:pt x="220" y="34"/>
                  </a:lnTo>
                  <a:cubicBezTo>
                    <a:pt x="226" y="27"/>
                    <a:pt x="229" y="24"/>
                    <a:pt x="270" y="24"/>
                  </a:cubicBezTo>
                  <a:lnTo>
                    <a:pt x="270" y="0"/>
                  </a:lnTo>
                  <a:cubicBezTo>
                    <a:pt x="253" y="1"/>
                    <a:pt x="227" y="2"/>
                    <a:pt x="225" y="2"/>
                  </a:cubicBezTo>
                  <a:cubicBezTo>
                    <a:pt x="212" y="2"/>
                    <a:pt x="187" y="1"/>
                    <a:pt x="173" y="0"/>
                  </a:cubicBezTo>
                  <a:lnTo>
                    <a:pt x="173" y="24"/>
                  </a:lnTo>
                  <a:cubicBezTo>
                    <a:pt x="180" y="24"/>
                    <a:pt x="186" y="25"/>
                    <a:pt x="192" y="28"/>
                  </a:cubicBezTo>
                  <a:cubicBezTo>
                    <a:pt x="190" y="31"/>
                    <a:pt x="190" y="32"/>
                    <a:pt x="188" y="34"/>
                  </a:cubicBezTo>
                  <a:lnTo>
                    <a:pt x="146" y="81"/>
                  </a:lnTo>
                  <a:lnTo>
                    <a:pt x="97" y="24"/>
                  </a:lnTo>
                  <a:lnTo>
                    <a:pt x="117" y="24"/>
                  </a:lnTo>
                  <a:lnTo>
                    <a:pt x="117" y="0"/>
                  </a:lnTo>
                  <a:cubicBezTo>
                    <a:pt x="104" y="1"/>
                    <a:pt x="73" y="2"/>
                    <a:pt x="57" y="2"/>
                  </a:cubicBezTo>
                  <a:cubicBezTo>
                    <a:pt x="41" y="2"/>
                    <a:pt x="19" y="1"/>
                    <a:pt x="2" y="0"/>
                  </a:cubicBezTo>
                  <a:lnTo>
                    <a:pt x="2" y="24"/>
                  </a:lnTo>
                  <a:lnTo>
                    <a:pt x="38" y="24"/>
                  </a:lnTo>
                  <a:lnTo>
                    <a:pt x="115" y="115"/>
                  </a:lnTo>
                  <a:lnTo>
                    <a:pt x="50" y="189"/>
                  </a:lnTo>
                  <a:cubicBezTo>
                    <a:pt x="42" y="198"/>
                    <a:pt x="24" y="198"/>
                    <a:pt x="0" y="198"/>
                  </a:cubicBezTo>
                  <a:lnTo>
                    <a:pt x="0" y="222"/>
                  </a:lnTo>
                  <a:cubicBezTo>
                    <a:pt x="17" y="221"/>
                    <a:pt x="43" y="220"/>
                    <a:pt x="46" y="220"/>
                  </a:cubicBezTo>
                  <a:cubicBezTo>
                    <a:pt x="58" y="220"/>
                    <a:pt x="87" y="221"/>
                    <a:pt x="97" y="222"/>
                  </a:cubicBezTo>
                  <a:lnTo>
                    <a:pt x="97" y="198"/>
                  </a:lnTo>
                  <a:cubicBezTo>
                    <a:pt x="88" y="198"/>
                    <a:pt x="78" y="196"/>
                    <a:pt x="78" y="193"/>
                  </a:cubicBezTo>
                  <a:cubicBezTo>
                    <a:pt x="78" y="192"/>
                    <a:pt x="78" y="192"/>
                    <a:pt x="82" y="188"/>
                  </a:cubicBezTo>
                  <a:lnTo>
                    <a:pt x="130" y="133"/>
                  </a:lnTo>
                  <a:lnTo>
                    <a:pt x="185" y="198"/>
                  </a:lnTo>
                  <a:lnTo>
                    <a:pt x="166" y="198"/>
                  </a:lnTo>
                  <a:lnTo>
                    <a:pt x="166" y="222"/>
                  </a:lnTo>
                  <a:cubicBezTo>
                    <a:pt x="179" y="221"/>
                    <a:pt x="209" y="220"/>
                    <a:pt x="226" y="220"/>
                  </a:cubicBezTo>
                  <a:cubicBezTo>
                    <a:pt x="242" y="220"/>
                    <a:pt x="264" y="221"/>
                    <a:pt x="280" y="222"/>
                  </a:cubicBezTo>
                  <a:lnTo>
                    <a:pt x="280" y="198"/>
                  </a:lnTo>
                  <a:lnTo>
                    <a:pt x="245" y="198"/>
                  </a:lnTo>
                  <a:lnTo>
                    <a:pt x="161" y="9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latin typeface="Garamond" panose="02020404030301010803" pitchFamily="18" charset="0"/>
              </a:endParaRPr>
            </a:p>
          </p:txBody>
        </p:sp>
        <p:sp>
          <p:nvSpPr>
            <p:cNvPr id="385" name="Freeform 100">
              <a:extLst>
                <a:ext uri="{FF2B5EF4-FFF2-40B4-BE49-F238E27FC236}">
                  <a16:creationId xmlns:a16="http://schemas.microsoft.com/office/drawing/2014/main" id="{93A5C268-4D92-4A21-B889-1D2B4A88CAC6}"/>
                </a:ext>
              </a:extLst>
            </p:cNvPr>
            <p:cNvSpPr>
              <a:spLocks/>
            </p:cNvSpPr>
            <p:nvPr>
              <p:custDataLst>
                <p:tags r:id="rId112"/>
              </p:custDataLst>
            </p:nvPr>
          </p:nvSpPr>
          <p:spPr bwMode="auto">
            <a:xfrm>
              <a:off x="9375775" y="3511550"/>
              <a:ext cx="152400" cy="209550"/>
            </a:xfrm>
            <a:custGeom>
              <a:avLst/>
              <a:gdLst>
                <a:gd name="T0" fmla="*/ 226 w 303"/>
                <a:gd name="T1" fmla="*/ 13 h 448"/>
                <a:gd name="T2" fmla="*/ 228 w 303"/>
                <a:gd name="T3" fmla="*/ 5 h 448"/>
                <a:gd name="T4" fmla="*/ 222 w 303"/>
                <a:gd name="T5" fmla="*/ 0 h 448"/>
                <a:gd name="T6" fmla="*/ 214 w 303"/>
                <a:gd name="T7" fmla="*/ 10 h 448"/>
                <a:gd name="T8" fmla="*/ 132 w 303"/>
                <a:gd name="T9" fmla="*/ 339 h 448"/>
                <a:gd name="T10" fmla="*/ 75 w 303"/>
                <a:gd name="T11" fmla="*/ 283 h 448"/>
                <a:gd name="T12" fmla="*/ 102 w 303"/>
                <a:gd name="T13" fmla="*/ 191 h 448"/>
                <a:gd name="T14" fmla="*/ 107 w 303"/>
                <a:gd name="T15" fmla="*/ 166 h 448"/>
                <a:gd name="T16" fmla="*/ 66 w 303"/>
                <a:gd name="T17" fmla="*/ 125 h 448"/>
                <a:gd name="T18" fmla="*/ 0 w 303"/>
                <a:gd name="T19" fmla="*/ 202 h 448"/>
                <a:gd name="T20" fmla="*/ 6 w 303"/>
                <a:gd name="T21" fmla="*/ 207 h 448"/>
                <a:gd name="T22" fmla="*/ 14 w 303"/>
                <a:gd name="T23" fmla="*/ 198 h 448"/>
                <a:gd name="T24" fmla="*/ 65 w 303"/>
                <a:gd name="T25" fmla="*/ 136 h 448"/>
                <a:gd name="T26" fmla="*/ 77 w 303"/>
                <a:gd name="T27" fmla="*/ 152 h 448"/>
                <a:gd name="T28" fmla="*/ 66 w 303"/>
                <a:gd name="T29" fmla="*/ 195 h 448"/>
                <a:gd name="T30" fmla="*/ 42 w 303"/>
                <a:gd name="T31" fmla="*/ 279 h 448"/>
                <a:gd name="T32" fmla="*/ 129 w 303"/>
                <a:gd name="T33" fmla="*/ 350 h 448"/>
                <a:gd name="T34" fmla="*/ 118 w 303"/>
                <a:gd name="T35" fmla="*/ 396 h 448"/>
                <a:gd name="T36" fmla="*/ 106 w 303"/>
                <a:gd name="T37" fmla="*/ 443 h 448"/>
                <a:gd name="T38" fmla="*/ 112 w 303"/>
                <a:gd name="T39" fmla="*/ 448 h 448"/>
                <a:gd name="T40" fmla="*/ 117 w 303"/>
                <a:gd name="T41" fmla="*/ 446 h 448"/>
                <a:gd name="T42" fmla="*/ 123 w 303"/>
                <a:gd name="T43" fmla="*/ 426 h 448"/>
                <a:gd name="T44" fmla="*/ 141 w 303"/>
                <a:gd name="T45" fmla="*/ 351 h 448"/>
                <a:gd name="T46" fmla="*/ 251 w 303"/>
                <a:gd name="T47" fmla="*/ 298 h 448"/>
                <a:gd name="T48" fmla="*/ 287 w 303"/>
                <a:gd name="T49" fmla="*/ 238 h 448"/>
                <a:gd name="T50" fmla="*/ 303 w 303"/>
                <a:gd name="T51" fmla="*/ 160 h 448"/>
                <a:gd name="T52" fmla="*/ 281 w 303"/>
                <a:gd name="T53" fmla="*/ 125 h 448"/>
                <a:gd name="T54" fmla="*/ 256 w 303"/>
                <a:gd name="T55" fmla="*/ 149 h 448"/>
                <a:gd name="T56" fmla="*/ 263 w 303"/>
                <a:gd name="T57" fmla="*/ 163 h 448"/>
                <a:gd name="T58" fmla="*/ 281 w 303"/>
                <a:gd name="T59" fmla="*/ 205 h 448"/>
                <a:gd name="T60" fmla="*/ 238 w 303"/>
                <a:gd name="T61" fmla="*/ 296 h 448"/>
                <a:gd name="T62" fmla="*/ 144 w 303"/>
                <a:gd name="T63" fmla="*/ 340 h 448"/>
                <a:gd name="T64" fmla="*/ 226 w 303"/>
                <a:gd name="T65" fmla="*/ 13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3" h="448">
                  <a:moveTo>
                    <a:pt x="226" y="13"/>
                  </a:moveTo>
                  <a:cubicBezTo>
                    <a:pt x="227" y="11"/>
                    <a:pt x="228" y="8"/>
                    <a:pt x="228" y="5"/>
                  </a:cubicBezTo>
                  <a:cubicBezTo>
                    <a:pt x="228" y="0"/>
                    <a:pt x="224" y="0"/>
                    <a:pt x="222" y="0"/>
                  </a:cubicBezTo>
                  <a:cubicBezTo>
                    <a:pt x="217" y="0"/>
                    <a:pt x="216" y="1"/>
                    <a:pt x="214" y="10"/>
                  </a:cubicBezTo>
                  <a:lnTo>
                    <a:pt x="132" y="339"/>
                  </a:lnTo>
                  <a:cubicBezTo>
                    <a:pt x="94" y="335"/>
                    <a:pt x="75" y="316"/>
                    <a:pt x="75" y="283"/>
                  </a:cubicBezTo>
                  <a:cubicBezTo>
                    <a:pt x="75" y="274"/>
                    <a:pt x="75" y="261"/>
                    <a:pt x="102" y="191"/>
                  </a:cubicBezTo>
                  <a:cubicBezTo>
                    <a:pt x="104" y="185"/>
                    <a:pt x="107" y="176"/>
                    <a:pt x="107" y="166"/>
                  </a:cubicBezTo>
                  <a:cubicBezTo>
                    <a:pt x="107" y="144"/>
                    <a:pt x="91" y="125"/>
                    <a:pt x="66" y="125"/>
                  </a:cubicBezTo>
                  <a:cubicBezTo>
                    <a:pt x="19" y="125"/>
                    <a:pt x="0" y="198"/>
                    <a:pt x="0" y="202"/>
                  </a:cubicBezTo>
                  <a:cubicBezTo>
                    <a:pt x="0" y="207"/>
                    <a:pt x="5" y="207"/>
                    <a:pt x="6" y="207"/>
                  </a:cubicBezTo>
                  <a:cubicBezTo>
                    <a:pt x="11" y="207"/>
                    <a:pt x="12" y="206"/>
                    <a:pt x="14" y="198"/>
                  </a:cubicBezTo>
                  <a:cubicBezTo>
                    <a:pt x="28" y="151"/>
                    <a:pt x="48" y="136"/>
                    <a:pt x="65" y="136"/>
                  </a:cubicBezTo>
                  <a:cubicBezTo>
                    <a:pt x="69" y="136"/>
                    <a:pt x="77" y="136"/>
                    <a:pt x="77" y="152"/>
                  </a:cubicBezTo>
                  <a:cubicBezTo>
                    <a:pt x="77" y="165"/>
                    <a:pt x="72" y="178"/>
                    <a:pt x="66" y="195"/>
                  </a:cubicBezTo>
                  <a:cubicBezTo>
                    <a:pt x="42" y="258"/>
                    <a:pt x="42" y="271"/>
                    <a:pt x="42" y="279"/>
                  </a:cubicBezTo>
                  <a:cubicBezTo>
                    <a:pt x="42" y="327"/>
                    <a:pt x="81" y="347"/>
                    <a:pt x="129" y="350"/>
                  </a:cubicBezTo>
                  <a:cubicBezTo>
                    <a:pt x="125" y="368"/>
                    <a:pt x="125" y="369"/>
                    <a:pt x="118" y="396"/>
                  </a:cubicBezTo>
                  <a:cubicBezTo>
                    <a:pt x="116" y="401"/>
                    <a:pt x="106" y="442"/>
                    <a:pt x="106" y="443"/>
                  </a:cubicBezTo>
                  <a:cubicBezTo>
                    <a:pt x="106" y="444"/>
                    <a:pt x="106" y="448"/>
                    <a:pt x="112" y="448"/>
                  </a:cubicBezTo>
                  <a:cubicBezTo>
                    <a:pt x="113" y="448"/>
                    <a:pt x="116" y="448"/>
                    <a:pt x="117" y="446"/>
                  </a:cubicBezTo>
                  <a:cubicBezTo>
                    <a:pt x="118" y="445"/>
                    <a:pt x="121" y="433"/>
                    <a:pt x="123" y="426"/>
                  </a:cubicBezTo>
                  <a:lnTo>
                    <a:pt x="141" y="351"/>
                  </a:lnTo>
                  <a:cubicBezTo>
                    <a:pt x="160" y="351"/>
                    <a:pt x="204" y="351"/>
                    <a:pt x="251" y="298"/>
                  </a:cubicBezTo>
                  <a:cubicBezTo>
                    <a:pt x="271" y="275"/>
                    <a:pt x="282" y="253"/>
                    <a:pt x="287" y="238"/>
                  </a:cubicBezTo>
                  <a:cubicBezTo>
                    <a:pt x="292" y="226"/>
                    <a:pt x="303" y="182"/>
                    <a:pt x="303" y="160"/>
                  </a:cubicBezTo>
                  <a:cubicBezTo>
                    <a:pt x="303" y="132"/>
                    <a:pt x="289" y="125"/>
                    <a:pt x="281" y="125"/>
                  </a:cubicBezTo>
                  <a:cubicBezTo>
                    <a:pt x="268" y="125"/>
                    <a:pt x="256" y="138"/>
                    <a:pt x="256" y="149"/>
                  </a:cubicBezTo>
                  <a:cubicBezTo>
                    <a:pt x="256" y="156"/>
                    <a:pt x="259" y="159"/>
                    <a:pt x="263" y="163"/>
                  </a:cubicBezTo>
                  <a:cubicBezTo>
                    <a:pt x="269" y="168"/>
                    <a:pt x="281" y="181"/>
                    <a:pt x="281" y="205"/>
                  </a:cubicBezTo>
                  <a:cubicBezTo>
                    <a:pt x="281" y="237"/>
                    <a:pt x="255" y="278"/>
                    <a:pt x="238" y="296"/>
                  </a:cubicBezTo>
                  <a:cubicBezTo>
                    <a:pt x="194" y="340"/>
                    <a:pt x="162" y="340"/>
                    <a:pt x="144" y="340"/>
                  </a:cubicBezTo>
                  <a:lnTo>
                    <a:pt x="226" y="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latin typeface="Garamond" panose="02020404030301010803" pitchFamily="18" charset="0"/>
              </a:endParaRPr>
            </a:p>
          </p:txBody>
        </p:sp>
        <p:sp>
          <p:nvSpPr>
            <p:cNvPr id="386" name="Freeform 101">
              <a:extLst>
                <a:ext uri="{FF2B5EF4-FFF2-40B4-BE49-F238E27FC236}">
                  <a16:creationId xmlns:a16="http://schemas.microsoft.com/office/drawing/2014/main" id="{79F73C3B-1DC5-42B1-8296-618CB98B8DBB}"/>
                </a:ext>
              </a:extLst>
            </p:cNvPr>
            <p:cNvSpPr>
              <a:spLocks/>
            </p:cNvSpPr>
            <p:nvPr>
              <p:custDataLst>
                <p:tags r:id="rId113"/>
              </p:custDataLst>
            </p:nvPr>
          </p:nvSpPr>
          <p:spPr bwMode="auto">
            <a:xfrm>
              <a:off x="9564688" y="3498850"/>
              <a:ext cx="57150" cy="233363"/>
            </a:xfrm>
            <a:custGeom>
              <a:avLst/>
              <a:gdLst>
                <a:gd name="T0" fmla="*/ 115 w 115"/>
                <a:gd name="T1" fmla="*/ 493 h 498"/>
                <a:gd name="T2" fmla="*/ 107 w 115"/>
                <a:gd name="T3" fmla="*/ 483 h 498"/>
                <a:gd name="T4" fmla="*/ 29 w 115"/>
                <a:gd name="T5" fmla="*/ 249 h 498"/>
                <a:gd name="T6" fmla="*/ 109 w 115"/>
                <a:gd name="T7" fmla="*/ 13 h 498"/>
                <a:gd name="T8" fmla="*/ 115 w 115"/>
                <a:gd name="T9" fmla="*/ 5 h 498"/>
                <a:gd name="T10" fmla="*/ 110 w 115"/>
                <a:gd name="T11" fmla="*/ 0 h 498"/>
                <a:gd name="T12" fmla="*/ 31 w 115"/>
                <a:gd name="T13" fmla="*/ 97 h 498"/>
                <a:gd name="T14" fmla="*/ 0 w 115"/>
                <a:gd name="T15" fmla="*/ 249 h 498"/>
                <a:gd name="T16" fmla="*/ 33 w 115"/>
                <a:gd name="T17" fmla="*/ 405 h 498"/>
                <a:gd name="T18" fmla="*/ 110 w 115"/>
                <a:gd name="T19" fmla="*/ 498 h 498"/>
                <a:gd name="T20" fmla="*/ 115 w 115"/>
                <a:gd name="T21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8">
                  <a:moveTo>
                    <a:pt x="115" y="493"/>
                  </a:moveTo>
                  <a:cubicBezTo>
                    <a:pt x="115" y="492"/>
                    <a:pt x="115" y="491"/>
                    <a:pt x="107" y="483"/>
                  </a:cubicBezTo>
                  <a:cubicBezTo>
                    <a:pt x="45" y="420"/>
                    <a:pt x="29" y="325"/>
                    <a:pt x="29" y="249"/>
                  </a:cubicBezTo>
                  <a:cubicBezTo>
                    <a:pt x="29" y="162"/>
                    <a:pt x="48" y="76"/>
                    <a:pt x="109" y="13"/>
                  </a:cubicBezTo>
                  <a:cubicBezTo>
                    <a:pt x="115" y="7"/>
                    <a:pt x="115" y="6"/>
                    <a:pt x="115" y="5"/>
                  </a:cubicBezTo>
                  <a:cubicBezTo>
                    <a:pt x="115" y="1"/>
                    <a:pt x="113" y="0"/>
                    <a:pt x="110" y="0"/>
                  </a:cubicBezTo>
                  <a:cubicBezTo>
                    <a:pt x="105" y="0"/>
                    <a:pt x="61" y="34"/>
                    <a:pt x="31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5" y="348"/>
                    <a:pt x="33" y="405"/>
                  </a:cubicBezTo>
                  <a:cubicBezTo>
                    <a:pt x="63" y="466"/>
                    <a:pt x="105" y="498"/>
                    <a:pt x="110" y="498"/>
                  </a:cubicBezTo>
                  <a:cubicBezTo>
                    <a:pt x="113" y="498"/>
                    <a:pt x="115" y="497"/>
                    <a:pt x="115" y="4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latin typeface="Garamond" panose="02020404030301010803" pitchFamily="18" charset="0"/>
              </a:endParaRPr>
            </a:p>
          </p:txBody>
        </p:sp>
        <p:sp>
          <p:nvSpPr>
            <p:cNvPr id="387" name="Freeform 102">
              <a:extLst>
                <a:ext uri="{FF2B5EF4-FFF2-40B4-BE49-F238E27FC236}">
                  <a16:creationId xmlns:a16="http://schemas.microsoft.com/office/drawing/2014/main" id="{94CC579B-0E6E-4B0C-9ACA-17460CCA3AF6}"/>
                </a:ext>
              </a:extLst>
            </p:cNvPr>
            <p:cNvSpPr>
              <a:spLocks/>
            </p:cNvSpPr>
            <p:nvPr>
              <p:custDataLst>
                <p:tags r:id="rId114"/>
              </p:custDataLst>
            </p:nvPr>
          </p:nvSpPr>
          <p:spPr bwMode="auto">
            <a:xfrm>
              <a:off x="9642475" y="3570288"/>
              <a:ext cx="139700" cy="103188"/>
            </a:xfrm>
            <a:custGeom>
              <a:avLst/>
              <a:gdLst>
                <a:gd name="T0" fmla="*/ 162 w 281"/>
                <a:gd name="T1" fmla="*/ 99 h 222"/>
                <a:gd name="T2" fmla="*/ 220 w 281"/>
                <a:gd name="T3" fmla="*/ 34 h 222"/>
                <a:gd name="T4" fmla="*/ 271 w 281"/>
                <a:gd name="T5" fmla="*/ 24 h 222"/>
                <a:gd name="T6" fmla="*/ 271 w 281"/>
                <a:gd name="T7" fmla="*/ 0 h 222"/>
                <a:gd name="T8" fmla="*/ 225 w 281"/>
                <a:gd name="T9" fmla="*/ 2 h 222"/>
                <a:gd name="T10" fmla="*/ 174 w 281"/>
                <a:gd name="T11" fmla="*/ 0 h 222"/>
                <a:gd name="T12" fmla="*/ 174 w 281"/>
                <a:gd name="T13" fmla="*/ 24 h 222"/>
                <a:gd name="T14" fmla="*/ 193 w 281"/>
                <a:gd name="T15" fmla="*/ 28 h 222"/>
                <a:gd name="T16" fmla="*/ 189 w 281"/>
                <a:gd name="T17" fmla="*/ 34 h 222"/>
                <a:gd name="T18" fmla="*/ 147 w 281"/>
                <a:gd name="T19" fmla="*/ 81 h 222"/>
                <a:gd name="T20" fmla="*/ 98 w 281"/>
                <a:gd name="T21" fmla="*/ 24 h 222"/>
                <a:gd name="T22" fmla="*/ 118 w 281"/>
                <a:gd name="T23" fmla="*/ 24 h 222"/>
                <a:gd name="T24" fmla="*/ 118 w 281"/>
                <a:gd name="T25" fmla="*/ 0 h 222"/>
                <a:gd name="T26" fmla="*/ 57 w 281"/>
                <a:gd name="T27" fmla="*/ 2 h 222"/>
                <a:gd name="T28" fmla="*/ 3 w 281"/>
                <a:gd name="T29" fmla="*/ 0 h 222"/>
                <a:gd name="T30" fmla="*/ 3 w 281"/>
                <a:gd name="T31" fmla="*/ 24 h 222"/>
                <a:gd name="T32" fmla="*/ 38 w 281"/>
                <a:gd name="T33" fmla="*/ 24 h 222"/>
                <a:gd name="T34" fmla="*/ 116 w 281"/>
                <a:gd name="T35" fmla="*/ 116 h 222"/>
                <a:gd name="T36" fmla="*/ 50 w 281"/>
                <a:gd name="T37" fmla="*/ 189 h 222"/>
                <a:gd name="T38" fmla="*/ 0 w 281"/>
                <a:gd name="T39" fmla="*/ 198 h 222"/>
                <a:gd name="T40" fmla="*/ 0 w 281"/>
                <a:gd name="T41" fmla="*/ 222 h 222"/>
                <a:gd name="T42" fmla="*/ 46 w 281"/>
                <a:gd name="T43" fmla="*/ 220 h 222"/>
                <a:gd name="T44" fmla="*/ 97 w 281"/>
                <a:gd name="T45" fmla="*/ 222 h 222"/>
                <a:gd name="T46" fmla="*/ 97 w 281"/>
                <a:gd name="T47" fmla="*/ 198 h 222"/>
                <a:gd name="T48" fmla="*/ 79 w 281"/>
                <a:gd name="T49" fmla="*/ 193 h 222"/>
                <a:gd name="T50" fmla="*/ 82 w 281"/>
                <a:gd name="T51" fmla="*/ 188 h 222"/>
                <a:gd name="T52" fmla="*/ 131 w 281"/>
                <a:gd name="T53" fmla="*/ 134 h 222"/>
                <a:gd name="T54" fmla="*/ 186 w 281"/>
                <a:gd name="T55" fmla="*/ 198 h 222"/>
                <a:gd name="T56" fmla="*/ 166 w 281"/>
                <a:gd name="T57" fmla="*/ 198 h 222"/>
                <a:gd name="T58" fmla="*/ 166 w 281"/>
                <a:gd name="T59" fmla="*/ 222 h 222"/>
                <a:gd name="T60" fmla="*/ 226 w 281"/>
                <a:gd name="T61" fmla="*/ 220 h 222"/>
                <a:gd name="T62" fmla="*/ 281 w 281"/>
                <a:gd name="T63" fmla="*/ 222 h 222"/>
                <a:gd name="T64" fmla="*/ 281 w 281"/>
                <a:gd name="T65" fmla="*/ 198 h 222"/>
                <a:gd name="T66" fmla="*/ 245 w 281"/>
                <a:gd name="T67" fmla="*/ 198 h 222"/>
                <a:gd name="T68" fmla="*/ 162 w 281"/>
                <a:gd name="T69" fmla="*/ 99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1" h="222">
                  <a:moveTo>
                    <a:pt x="162" y="99"/>
                  </a:moveTo>
                  <a:lnTo>
                    <a:pt x="220" y="34"/>
                  </a:lnTo>
                  <a:cubicBezTo>
                    <a:pt x="226" y="27"/>
                    <a:pt x="229" y="24"/>
                    <a:pt x="271" y="24"/>
                  </a:cubicBezTo>
                  <a:lnTo>
                    <a:pt x="271" y="0"/>
                  </a:lnTo>
                  <a:cubicBezTo>
                    <a:pt x="253" y="1"/>
                    <a:pt x="227" y="2"/>
                    <a:pt x="225" y="2"/>
                  </a:cubicBezTo>
                  <a:cubicBezTo>
                    <a:pt x="212" y="2"/>
                    <a:pt x="188" y="1"/>
                    <a:pt x="174" y="0"/>
                  </a:cubicBezTo>
                  <a:lnTo>
                    <a:pt x="174" y="24"/>
                  </a:lnTo>
                  <a:cubicBezTo>
                    <a:pt x="181" y="24"/>
                    <a:pt x="187" y="25"/>
                    <a:pt x="193" y="28"/>
                  </a:cubicBezTo>
                  <a:cubicBezTo>
                    <a:pt x="191" y="31"/>
                    <a:pt x="191" y="32"/>
                    <a:pt x="189" y="34"/>
                  </a:cubicBezTo>
                  <a:lnTo>
                    <a:pt x="147" y="81"/>
                  </a:lnTo>
                  <a:lnTo>
                    <a:pt x="98" y="24"/>
                  </a:lnTo>
                  <a:lnTo>
                    <a:pt x="118" y="24"/>
                  </a:lnTo>
                  <a:lnTo>
                    <a:pt x="118" y="0"/>
                  </a:lnTo>
                  <a:cubicBezTo>
                    <a:pt x="105" y="1"/>
                    <a:pt x="73" y="2"/>
                    <a:pt x="57" y="2"/>
                  </a:cubicBezTo>
                  <a:cubicBezTo>
                    <a:pt x="41" y="2"/>
                    <a:pt x="19" y="1"/>
                    <a:pt x="3" y="0"/>
                  </a:cubicBezTo>
                  <a:lnTo>
                    <a:pt x="3" y="24"/>
                  </a:lnTo>
                  <a:lnTo>
                    <a:pt x="38" y="24"/>
                  </a:lnTo>
                  <a:lnTo>
                    <a:pt x="116" y="116"/>
                  </a:lnTo>
                  <a:lnTo>
                    <a:pt x="50" y="189"/>
                  </a:lnTo>
                  <a:cubicBezTo>
                    <a:pt x="42" y="198"/>
                    <a:pt x="24" y="198"/>
                    <a:pt x="0" y="198"/>
                  </a:cubicBezTo>
                  <a:lnTo>
                    <a:pt x="0" y="222"/>
                  </a:lnTo>
                  <a:cubicBezTo>
                    <a:pt x="18" y="221"/>
                    <a:pt x="43" y="220"/>
                    <a:pt x="46" y="220"/>
                  </a:cubicBezTo>
                  <a:cubicBezTo>
                    <a:pt x="58" y="220"/>
                    <a:pt x="87" y="221"/>
                    <a:pt x="97" y="222"/>
                  </a:cubicBezTo>
                  <a:lnTo>
                    <a:pt x="97" y="198"/>
                  </a:lnTo>
                  <a:cubicBezTo>
                    <a:pt x="88" y="198"/>
                    <a:pt x="79" y="196"/>
                    <a:pt x="79" y="193"/>
                  </a:cubicBezTo>
                  <a:cubicBezTo>
                    <a:pt x="79" y="192"/>
                    <a:pt x="79" y="192"/>
                    <a:pt x="82" y="188"/>
                  </a:cubicBezTo>
                  <a:lnTo>
                    <a:pt x="131" y="134"/>
                  </a:lnTo>
                  <a:lnTo>
                    <a:pt x="186" y="198"/>
                  </a:lnTo>
                  <a:lnTo>
                    <a:pt x="166" y="198"/>
                  </a:lnTo>
                  <a:lnTo>
                    <a:pt x="166" y="222"/>
                  </a:lnTo>
                  <a:cubicBezTo>
                    <a:pt x="179" y="221"/>
                    <a:pt x="209" y="220"/>
                    <a:pt x="226" y="220"/>
                  </a:cubicBezTo>
                  <a:cubicBezTo>
                    <a:pt x="242" y="220"/>
                    <a:pt x="264" y="221"/>
                    <a:pt x="281" y="222"/>
                  </a:cubicBezTo>
                  <a:lnTo>
                    <a:pt x="281" y="198"/>
                  </a:lnTo>
                  <a:lnTo>
                    <a:pt x="245" y="198"/>
                  </a:lnTo>
                  <a:lnTo>
                    <a:pt x="162" y="9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latin typeface="Garamond" panose="02020404030301010803" pitchFamily="18" charset="0"/>
              </a:endParaRPr>
            </a:p>
          </p:txBody>
        </p:sp>
        <p:sp>
          <p:nvSpPr>
            <p:cNvPr id="388" name="Freeform 103">
              <a:extLst>
                <a:ext uri="{FF2B5EF4-FFF2-40B4-BE49-F238E27FC236}">
                  <a16:creationId xmlns:a16="http://schemas.microsoft.com/office/drawing/2014/main" id="{B62F2488-E1CC-42D2-8FF5-508F0227B07B}"/>
                </a:ext>
              </a:extLst>
            </p:cNvPr>
            <p:cNvSpPr>
              <a:spLocks/>
            </p:cNvSpPr>
            <p:nvPr>
              <p:custDataLst>
                <p:tags r:id="rId115"/>
              </p:custDataLst>
            </p:nvPr>
          </p:nvSpPr>
          <p:spPr bwMode="auto">
            <a:xfrm>
              <a:off x="9807575" y="3649663"/>
              <a:ext cx="30163" cy="69850"/>
            </a:xfrm>
            <a:custGeom>
              <a:avLst/>
              <a:gdLst>
                <a:gd name="T0" fmla="*/ 59 w 59"/>
                <a:gd name="T1" fmla="*/ 52 h 149"/>
                <a:gd name="T2" fmla="*/ 27 w 59"/>
                <a:gd name="T3" fmla="*/ 0 h 149"/>
                <a:gd name="T4" fmla="*/ 0 w 59"/>
                <a:gd name="T5" fmla="*/ 26 h 149"/>
                <a:gd name="T6" fmla="*/ 27 w 59"/>
                <a:gd name="T7" fmla="*/ 53 h 149"/>
                <a:gd name="T8" fmla="*/ 44 w 59"/>
                <a:gd name="T9" fmla="*/ 46 h 149"/>
                <a:gd name="T10" fmla="*/ 47 w 59"/>
                <a:gd name="T11" fmla="*/ 45 h 149"/>
                <a:gd name="T12" fmla="*/ 48 w 59"/>
                <a:gd name="T13" fmla="*/ 52 h 149"/>
                <a:gd name="T14" fmla="*/ 14 w 59"/>
                <a:gd name="T15" fmla="*/ 136 h 149"/>
                <a:gd name="T16" fmla="*/ 8 w 59"/>
                <a:gd name="T17" fmla="*/ 144 h 149"/>
                <a:gd name="T18" fmla="*/ 13 w 59"/>
                <a:gd name="T19" fmla="*/ 149 h 149"/>
                <a:gd name="T20" fmla="*/ 59 w 59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49">
                  <a:moveTo>
                    <a:pt x="59" y="52"/>
                  </a:moveTo>
                  <a:cubicBezTo>
                    <a:pt x="59" y="19"/>
                    <a:pt x="46" y="0"/>
                    <a:pt x="27" y="0"/>
                  </a:cubicBezTo>
                  <a:cubicBezTo>
                    <a:pt x="10" y="0"/>
                    <a:pt x="0" y="12"/>
                    <a:pt x="0" y="26"/>
                  </a:cubicBezTo>
                  <a:cubicBezTo>
                    <a:pt x="0" y="40"/>
                    <a:pt x="10" y="53"/>
                    <a:pt x="27" y="53"/>
                  </a:cubicBezTo>
                  <a:cubicBezTo>
                    <a:pt x="33" y="53"/>
                    <a:pt x="39" y="51"/>
                    <a:pt x="44" y="46"/>
                  </a:cubicBezTo>
                  <a:cubicBezTo>
                    <a:pt x="46" y="45"/>
                    <a:pt x="46" y="45"/>
                    <a:pt x="47" y="45"/>
                  </a:cubicBezTo>
                  <a:cubicBezTo>
                    <a:pt x="47" y="45"/>
                    <a:pt x="48" y="45"/>
                    <a:pt x="48" y="52"/>
                  </a:cubicBezTo>
                  <a:cubicBezTo>
                    <a:pt x="48" y="89"/>
                    <a:pt x="30" y="119"/>
                    <a:pt x="14" y="136"/>
                  </a:cubicBezTo>
                  <a:cubicBezTo>
                    <a:pt x="8" y="141"/>
                    <a:pt x="8" y="142"/>
                    <a:pt x="8" y="144"/>
                  </a:cubicBezTo>
                  <a:cubicBezTo>
                    <a:pt x="8" y="147"/>
                    <a:pt x="11" y="149"/>
                    <a:pt x="13" y="149"/>
                  </a:cubicBezTo>
                  <a:cubicBezTo>
                    <a:pt x="19" y="149"/>
                    <a:pt x="59" y="111"/>
                    <a:pt x="59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latin typeface="Garamond" panose="02020404030301010803" pitchFamily="18" charset="0"/>
              </a:endParaRPr>
            </a:p>
          </p:txBody>
        </p:sp>
        <p:sp>
          <p:nvSpPr>
            <p:cNvPr id="389" name="Freeform 104">
              <a:extLst>
                <a:ext uri="{FF2B5EF4-FFF2-40B4-BE49-F238E27FC236}">
                  <a16:creationId xmlns:a16="http://schemas.microsoft.com/office/drawing/2014/main" id="{826613F0-2952-43EA-B009-A787B01BB3B6}"/>
                </a:ext>
              </a:extLst>
            </p:cNvPr>
            <p:cNvSpPr>
              <a:spLocks/>
            </p:cNvSpPr>
            <p:nvPr>
              <p:custDataLst>
                <p:tags r:id="rId116"/>
              </p:custDataLst>
            </p:nvPr>
          </p:nvSpPr>
          <p:spPr bwMode="auto">
            <a:xfrm>
              <a:off x="9902825" y="3527425"/>
              <a:ext cx="76200" cy="149225"/>
            </a:xfrm>
            <a:custGeom>
              <a:avLst/>
              <a:gdLst>
                <a:gd name="T0" fmla="*/ 91 w 153"/>
                <a:gd name="T1" fmla="*/ 112 h 317"/>
                <a:gd name="T2" fmla="*/ 138 w 153"/>
                <a:gd name="T3" fmla="*/ 112 h 317"/>
                <a:gd name="T4" fmla="*/ 153 w 153"/>
                <a:gd name="T5" fmla="*/ 102 h 317"/>
                <a:gd name="T6" fmla="*/ 139 w 153"/>
                <a:gd name="T7" fmla="*/ 97 h 317"/>
                <a:gd name="T8" fmla="*/ 95 w 153"/>
                <a:gd name="T9" fmla="*/ 97 h 317"/>
                <a:gd name="T10" fmla="*/ 115 w 153"/>
                <a:gd name="T11" fmla="*/ 13 h 317"/>
                <a:gd name="T12" fmla="*/ 101 w 153"/>
                <a:gd name="T13" fmla="*/ 0 h 317"/>
                <a:gd name="T14" fmla="*/ 81 w 153"/>
                <a:gd name="T15" fmla="*/ 18 h 317"/>
                <a:gd name="T16" fmla="*/ 61 w 153"/>
                <a:gd name="T17" fmla="*/ 97 h 317"/>
                <a:gd name="T18" fmla="*/ 14 w 153"/>
                <a:gd name="T19" fmla="*/ 97 h 317"/>
                <a:gd name="T20" fmla="*/ 0 w 153"/>
                <a:gd name="T21" fmla="*/ 106 h 317"/>
                <a:gd name="T22" fmla="*/ 13 w 153"/>
                <a:gd name="T23" fmla="*/ 112 h 317"/>
                <a:gd name="T24" fmla="*/ 57 w 153"/>
                <a:gd name="T25" fmla="*/ 112 h 317"/>
                <a:gd name="T26" fmla="*/ 19 w 153"/>
                <a:gd name="T27" fmla="*/ 271 h 317"/>
                <a:gd name="T28" fmla="*/ 65 w 153"/>
                <a:gd name="T29" fmla="*/ 317 h 317"/>
                <a:gd name="T30" fmla="*/ 145 w 153"/>
                <a:gd name="T31" fmla="*/ 241 h 317"/>
                <a:gd name="T32" fmla="*/ 139 w 153"/>
                <a:gd name="T33" fmla="*/ 236 h 317"/>
                <a:gd name="T34" fmla="*/ 131 w 153"/>
                <a:gd name="T35" fmla="*/ 242 h 317"/>
                <a:gd name="T36" fmla="*/ 66 w 153"/>
                <a:gd name="T37" fmla="*/ 306 h 317"/>
                <a:gd name="T38" fmla="*/ 51 w 153"/>
                <a:gd name="T39" fmla="*/ 283 h 317"/>
                <a:gd name="T40" fmla="*/ 54 w 153"/>
                <a:gd name="T41" fmla="*/ 259 h 317"/>
                <a:gd name="T42" fmla="*/ 91 w 153"/>
                <a:gd name="T43" fmla="*/ 112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7">
                  <a:moveTo>
                    <a:pt x="91" y="112"/>
                  </a:moveTo>
                  <a:lnTo>
                    <a:pt x="138" y="112"/>
                  </a:lnTo>
                  <a:cubicBezTo>
                    <a:pt x="148" y="112"/>
                    <a:pt x="153" y="112"/>
                    <a:pt x="153" y="102"/>
                  </a:cubicBezTo>
                  <a:cubicBezTo>
                    <a:pt x="153" y="97"/>
                    <a:pt x="148" y="97"/>
                    <a:pt x="139" y="97"/>
                  </a:cubicBezTo>
                  <a:lnTo>
                    <a:pt x="95" y="97"/>
                  </a:lnTo>
                  <a:cubicBezTo>
                    <a:pt x="113" y="26"/>
                    <a:pt x="115" y="16"/>
                    <a:pt x="115" y="13"/>
                  </a:cubicBezTo>
                  <a:cubicBezTo>
                    <a:pt x="115" y="5"/>
                    <a:pt x="109" y="0"/>
                    <a:pt x="101" y="0"/>
                  </a:cubicBezTo>
                  <a:cubicBezTo>
                    <a:pt x="99" y="0"/>
                    <a:pt x="85" y="0"/>
                    <a:pt x="81" y="18"/>
                  </a:cubicBezTo>
                  <a:lnTo>
                    <a:pt x="61" y="97"/>
                  </a:lnTo>
                  <a:lnTo>
                    <a:pt x="14" y="97"/>
                  </a:lnTo>
                  <a:cubicBezTo>
                    <a:pt x="5" y="97"/>
                    <a:pt x="0" y="97"/>
                    <a:pt x="0" y="106"/>
                  </a:cubicBezTo>
                  <a:cubicBezTo>
                    <a:pt x="0" y="112"/>
                    <a:pt x="4" y="112"/>
                    <a:pt x="13" y="112"/>
                  </a:cubicBezTo>
                  <a:lnTo>
                    <a:pt x="57" y="112"/>
                  </a:lnTo>
                  <a:cubicBezTo>
                    <a:pt x="21" y="254"/>
                    <a:pt x="19" y="262"/>
                    <a:pt x="19" y="271"/>
                  </a:cubicBezTo>
                  <a:cubicBezTo>
                    <a:pt x="19" y="298"/>
                    <a:pt x="38" y="317"/>
                    <a:pt x="65" y="317"/>
                  </a:cubicBezTo>
                  <a:cubicBezTo>
                    <a:pt x="116" y="317"/>
                    <a:pt x="145" y="244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4" y="236"/>
                    <a:pt x="134" y="237"/>
                    <a:pt x="131" y="242"/>
                  </a:cubicBezTo>
                  <a:cubicBezTo>
                    <a:pt x="110" y="294"/>
                    <a:pt x="83" y="306"/>
                    <a:pt x="66" y="306"/>
                  </a:cubicBezTo>
                  <a:cubicBezTo>
                    <a:pt x="56" y="306"/>
                    <a:pt x="51" y="300"/>
                    <a:pt x="51" y="283"/>
                  </a:cubicBezTo>
                  <a:cubicBezTo>
                    <a:pt x="51" y="271"/>
                    <a:pt x="52" y="268"/>
                    <a:pt x="54" y="259"/>
                  </a:cubicBezTo>
                  <a:lnTo>
                    <a:pt x="91" y="11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latin typeface="Garamond" panose="02020404030301010803" pitchFamily="18" charset="0"/>
              </a:endParaRPr>
            </a:p>
          </p:txBody>
        </p:sp>
        <p:sp>
          <p:nvSpPr>
            <p:cNvPr id="390" name="Freeform 105">
              <a:extLst>
                <a:ext uri="{FF2B5EF4-FFF2-40B4-BE49-F238E27FC236}">
                  <a16:creationId xmlns:a16="http://schemas.microsoft.com/office/drawing/2014/main" id="{C2F34375-E149-40D6-8E5E-4F4E5487A66C}"/>
                </a:ext>
              </a:extLst>
            </p:cNvPr>
            <p:cNvSpPr>
              <a:spLocks/>
            </p:cNvSpPr>
            <p:nvPr>
              <p:custDataLst>
                <p:tags r:id="rId117"/>
              </p:custDataLst>
            </p:nvPr>
          </p:nvSpPr>
          <p:spPr bwMode="auto">
            <a:xfrm>
              <a:off x="10001250" y="3498850"/>
              <a:ext cx="57150" cy="233363"/>
            </a:xfrm>
            <a:custGeom>
              <a:avLst/>
              <a:gdLst>
                <a:gd name="T0" fmla="*/ 116 w 116"/>
                <a:gd name="T1" fmla="*/ 249 h 498"/>
                <a:gd name="T2" fmla="*/ 83 w 116"/>
                <a:gd name="T3" fmla="*/ 94 h 498"/>
                <a:gd name="T4" fmla="*/ 5 w 116"/>
                <a:gd name="T5" fmla="*/ 0 h 498"/>
                <a:gd name="T6" fmla="*/ 0 w 116"/>
                <a:gd name="T7" fmla="*/ 5 h 498"/>
                <a:gd name="T8" fmla="*/ 10 w 116"/>
                <a:gd name="T9" fmla="*/ 16 h 498"/>
                <a:gd name="T10" fmla="*/ 87 w 116"/>
                <a:gd name="T11" fmla="*/ 249 h 498"/>
                <a:gd name="T12" fmla="*/ 7 w 116"/>
                <a:gd name="T13" fmla="*/ 485 h 498"/>
                <a:gd name="T14" fmla="*/ 0 w 116"/>
                <a:gd name="T15" fmla="*/ 493 h 498"/>
                <a:gd name="T16" fmla="*/ 5 w 116"/>
                <a:gd name="T17" fmla="*/ 498 h 498"/>
                <a:gd name="T18" fmla="*/ 84 w 116"/>
                <a:gd name="T19" fmla="*/ 401 h 498"/>
                <a:gd name="T20" fmla="*/ 116 w 116"/>
                <a:gd name="T21" fmla="*/ 24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249"/>
                  </a:moveTo>
                  <a:cubicBezTo>
                    <a:pt x="116" y="210"/>
                    <a:pt x="110" y="150"/>
                    <a:pt x="83" y="94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10" y="16"/>
                  </a:cubicBezTo>
                  <a:cubicBezTo>
                    <a:pt x="59" y="66"/>
                    <a:pt x="87" y="145"/>
                    <a:pt x="87" y="249"/>
                  </a:cubicBezTo>
                  <a:cubicBezTo>
                    <a:pt x="87" y="334"/>
                    <a:pt x="68" y="422"/>
                    <a:pt x="7" y="485"/>
                  </a:cubicBezTo>
                  <a:cubicBezTo>
                    <a:pt x="0" y="491"/>
                    <a:pt x="0" y="492"/>
                    <a:pt x="0" y="493"/>
                  </a:cubicBezTo>
                  <a:cubicBezTo>
                    <a:pt x="0" y="496"/>
                    <a:pt x="2" y="498"/>
                    <a:pt x="5" y="498"/>
                  </a:cubicBezTo>
                  <a:cubicBezTo>
                    <a:pt x="10" y="498"/>
                    <a:pt x="55" y="465"/>
                    <a:pt x="84" y="401"/>
                  </a:cubicBezTo>
                  <a:cubicBezTo>
                    <a:pt x="110" y="346"/>
                    <a:pt x="116" y="291"/>
                    <a:pt x="116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latin typeface="Garamond" panose="02020404030301010803" pitchFamily="18" charset="0"/>
              </a:endParaRPr>
            </a:p>
          </p:txBody>
        </p:sp>
        <p:sp>
          <p:nvSpPr>
            <p:cNvPr id="391" name="Freeform 106">
              <a:extLst>
                <a:ext uri="{FF2B5EF4-FFF2-40B4-BE49-F238E27FC236}">
                  <a16:creationId xmlns:a16="http://schemas.microsoft.com/office/drawing/2014/main" id="{7FC9DA89-7D53-4C81-8D7C-66F3E34F9851}"/>
                </a:ext>
              </a:extLst>
            </p:cNvPr>
            <p:cNvSpPr>
              <a:spLocks noEditPoints="1"/>
            </p:cNvSpPr>
            <p:nvPr>
              <p:custDataLst>
                <p:tags r:id="rId118"/>
              </p:custDataLst>
            </p:nvPr>
          </p:nvSpPr>
          <p:spPr bwMode="auto">
            <a:xfrm>
              <a:off x="10166350" y="3587750"/>
              <a:ext cx="165100" cy="55563"/>
            </a:xfrm>
            <a:custGeom>
              <a:avLst/>
              <a:gdLst>
                <a:gd name="T0" fmla="*/ 315 w 331"/>
                <a:gd name="T1" fmla="*/ 20 h 116"/>
                <a:gd name="T2" fmla="*/ 331 w 331"/>
                <a:gd name="T3" fmla="*/ 10 h 116"/>
                <a:gd name="T4" fmla="*/ 315 w 331"/>
                <a:gd name="T5" fmla="*/ 0 h 116"/>
                <a:gd name="T6" fmla="*/ 16 w 331"/>
                <a:gd name="T7" fmla="*/ 0 h 116"/>
                <a:gd name="T8" fmla="*/ 0 w 331"/>
                <a:gd name="T9" fmla="*/ 10 h 116"/>
                <a:gd name="T10" fmla="*/ 17 w 331"/>
                <a:gd name="T11" fmla="*/ 20 h 116"/>
                <a:gd name="T12" fmla="*/ 315 w 331"/>
                <a:gd name="T13" fmla="*/ 20 h 116"/>
                <a:gd name="T14" fmla="*/ 315 w 331"/>
                <a:gd name="T15" fmla="*/ 116 h 116"/>
                <a:gd name="T16" fmla="*/ 331 w 331"/>
                <a:gd name="T17" fmla="*/ 107 h 116"/>
                <a:gd name="T18" fmla="*/ 315 w 331"/>
                <a:gd name="T19" fmla="*/ 97 h 116"/>
                <a:gd name="T20" fmla="*/ 17 w 331"/>
                <a:gd name="T21" fmla="*/ 97 h 116"/>
                <a:gd name="T22" fmla="*/ 0 w 331"/>
                <a:gd name="T23" fmla="*/ 107 h 116"/>
                <a:gd name="T24" fmla="*/ 16 w 331"/>
                <a:gd name="T25" fmla="*/ 116 h 116"/>
                <a:gd name="T26" fmla="*/ 315 w 331"/>
                <a:gd name="T2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1" h="116">
                  <a:moveTo>
                    <a:pt x="315" y="20"/>
                  </a:moveTo>
                  <a:cubicBezTo>
                    <a:pt x="322" y="20"/>
                    <a:pt x="331" y="20"/>
                    <a:pt x="331" y="10"/>
                  </a:cubicBezTo>
                  <a:cubicBezTo>
                    <a:pt x="331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7" y="20"/>
                  </a:cubicBezTo>
                  <a:lnTo>
                    <a:pt x="315" y="20"/>
                  </a:lnTo>
                  <a:close/>
                  <a:moveTo>
                    <a:pt x="315" y="116"/>
                  </a:moveTo>
                  <a:cubicBezTo>
                    <a:pt x="322" y="116"/>
                    <a:pt x="331" y="116"/>
                    <a:pt x="331" y="107"/>
                  </a:cubicBezTo>
                  <a:cubicBezTo>
                    <a:pt x="331" y="97"/>
                    <a:pt x="322" y="97"/>
                    <a:pt x="315" y="97"/>
                  </a:cubicBezTo>
                  <a:lnTo>
                    <a:pt x="17" y="97"/>
                  </a:lnTo>
                  <a:cubicBezTo>
                    <a:pt x="9" y="97"/>
                    <a:pt x="0" y="97"/>
                    <a:pt x="0" y="107"/>
                  </a:cubicBezTo>
                  <a:cubicBezTo>
                    <a:pt x="0" y="116"/>
                    <a:pt x="9" y="116"/>
                    <a:pt x="16" y="116"/>
                  </a:cubicBezTo>
                  <a:lnTo>
                    <a:pt x="315" y="11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latin typeface="Garamond" panose="02020404030301010803" pitchFamily="18" charset="0"/>
              </a:endParaRPr>
            </a:p>
          </p:txBody>
        </p:sp>
        <p:sp>
          <p:nvSpPr>
            <p:cNvPr id="392" name="Freeform 107">
              <a:extLst>
                <a:ext uri="{FF2B5EF4-FFF2-40B4-BE49-F238E27FC236}">
                  <a16:creationId xmlns:a16="http://schemas.microsoft.com/office/drawing/2014/main" id="{C0E035A6-2EB3-4F74-AC71-25F526D65EA0}"/>
                </a:ext>
              </a:extLst>
            </p:cNvPr>
            <p:cNvSpPr>
              <a:spLocks noEditPoints="1"/>
            </p:cNvSpPr>
            <p:nvPr>
              <p:custDataLst>
                <p:tags r:id="rId119"/>
              </p:custDataLst>
            </p:nvPr>
          </p:nvSpPr>
          <p:spPr bwMode="auto">
            <a:xfrm>
              <a:off x="10426700" y="3511550"/>
              <a:ext cx="130175" cy="209550"/>
            </a:xfrm>
            <a:custGeom>
              <a:avLst/>
              <a:gdLst>
                <a:gd name="T0" fmla="*/ 194 w 261"/>
                <a:gd name="T1" fmla="*/ 12 h 448"/>
                <a:gd name="T2" fmla="*/ 195 w 261"/>
                <a:gd name="T3" fmla="*/ 5 h 448"/>
                <a:gd name="T4" fmla="*/ 189 w 261"/>
                <a:gd name="T5" fmla="*/ 0 h 448"/>
                <a:gd name="T6" fmla="*/ 182 w 261"/>
                <a:gd name="T7" fmla="*/ 10 h 448"/>
                <a:gd name="T8" fmla="*/ 153 w 261"/>
                <a:gd name="T9" fmla="*/ 125 h 448"/>
                <a:gd name="T10" fmla="*/ 0 w 261"/>
                <a:gd name="T11" fmla="*/ 262 h 448"/>
                <a:gd name="T12" fmla="*/ 96 w 261"/>
                <a:gd name="T13" fmla="*/ 352 h 448"/>
                <a:gd name="T14" fmla="*/ 84 w 261"/>
                <a:gd name="T15" fmla="*/ 399 h 448"/>
                <a:gd name="T16" fmla="*/ 73 w 261"/>
                <a:gd name="T17" fmla="*/ 443 h 448"/>
                <a:gd name="T18" fmla="*/ 79 w 261"/>
                <a:gd name="T19" fmla="*/ 448 h 448"/>
                <a:gd name="T20" fmla="*/ 84 w 261"/>
                <a:gd name="T21" fmla="*/ 446 h 448"/>
                <a:gd name="T22" fmla="*/ 90 w 261"/>
                <a:gd name="T23" fmla="*/ 426 h 448"/>
                <a:gd name="T24" fmla="*/ 109 w 261"/>
                <a:gd name="T25" fmla="*/ 352 h 448"/>
                <a:gd name="T26" fmla="*/ 261 w 261"/>
                <a:gd name="T27" fmla="*/ 215 h 448"/>
                <a:gd name="T28" fmla="*/ 166 w 261"/>
                <a:gd name="T29" fmla="*/ 125 h 448"/>
                <a:gd name="T30" fmla="*/ 194 w 261"/>
                <a:gd name="T31" fmla="*/ 12 h 448"/>
                <a:gd name="T32" fmla="*/ 98 w 261"/>
                <a:gd name="T33" fmla="*/ 341 h 448"/>
                <a:gd name="T34" fmla="*/ 33 w 261"/>
                <a:gd name="T35" fmla="*/ 272 h 448"/>
                <a:gd name="T36" fmla="*/ 150 w 261"/>
                <a:gd name="T37" fmla="*/ 136 h 448"/>
                <a:gd name="T38" fmla="*/ 98 w 261"/>
                <a:gd name="T39" fmla="*/ 341 h 448"/>
                <a:gd name="T40" fmla="*/ 163 w 261"/>
                <a:gd name="T41" fmla="*/ 136 h 448"/>
                <a:gd name="T42" fmla="*/ 229 w 261"/>
                <a:gd name="T43" fmla="*/ 205 h 448"/>
                <a:gd name="T44" fmla="*/ 111 w 261"/>
                <a:gd name="T45" fmla="*/ 341 h 448"/>
                <a:gd name="T46" fmla="*/ 163 w 261"/>
                <a:gd name="T47" fmla="*/ 136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1" h="448">
                  <a:moveTo>
                    <a:pt x="194" y="12"/>
                  </a:moveTo>
                  <a:cubicBezTo>
                    <a:pt x="194" y="11"/>
                    <a:pt x="195" y="5"/>
                    <a:pt x="195" y="5"/>
                  </a:cubicBezTo>
                  <a:cubicBezTo>
                    <a:pt x="195" y="4"/>
                    <a:pt x="195" y="0"/>
                    <a:pt x="189" y="0"/>
                  </a:cubicBezTo>
                  <a:cubicBezTo>
                    <a:pt x="184" y="0"/>
                    <a:pt x="184" y="1"/>
                    <a:pt x="182" y="10"/>
                  </a:cubicBezTo>
                  <a:lnTo>
                    <a:pt x="153" y="125"/>
                  </a:lnTo>
                  <a:cubicBezTo>
                    <a:pt x="73" y="127"/>
                    <a:pt x="0" y="194"/>
                    <a:pt x="0" y="262"/>
                  </a:cubicBezTo>
                  <a:cubicBezTo>
                    <a:pt x="0" y="309"/>
                    <a:pt x="35" y="348"/>
                    <a:pt x="96" y="352"/>
                  </a:cubicBezTo>
                  <a:cubicBezTo>
                    <a:pt x="92" y="367"/>
                    <a:pt x="88" y="383"/>
                    <a:pt x="84" y="399"/>
                  </a:cubicBezTo>
                  <a:cubicBezTo>
                    <a:pt x="78" y="422"/>
                    <a:pt x="73" y="441"/>
                    <a:pt x="73" y="443"/>
                  </a:cubicBezTo>
                  <a:cubicBezTo>
                    <a:pt x="73" y="448"/>
                    <a:pt x="77" y="448"/>
                    <a:pt x="79" y="448"/>
                  </a:cubicBezTo>
                  <a:cubicBezTo>
                    <a:pt x="82" y="448"/>
                    <a:pt x="83" y="448"/>
                    <a:pt x="84" y="446"/>
                  </a:cubicBezTo>
                  <a:cubicBezTo>
                    <a:pt x="85" y="445"/>
                    <a:pt x="88" y="433"/>
                    <a:pt x="90" y="426"/>
                  </a:cubicBezTo>
                  <a:lnTo>
                    <a:pt x="109" y="352"/>
                  </a:lnTo>
                  <a:cubicBezTo>
                    <a:pt x="189" y="349"/>
                    <a:pt x="261" y="282"/>
                    <a:pt x="261" y="215"/>
                  </a:cubicBezTo>
                  <a:cubicBezTo>
                    <a:pt x="261" y="176"/>
                    <a:pt x="235" y="130"/>
                    <a:pt x="166" y="125"/>
                  </a:cubicBezTo>
                  <a:lnTo>
                    <a:pt x="194" y="12"/>
                  </a:lnTo>
                  <a:close/>
                  <a:moveTo>
                    <a:pt x="98" y="341"/>
                  </a:moveTo>
                  <a:cubicBezTo>
                    <a:pt x="68" y="339"/>
                    <a:pt x="33" y="322"/>
                    <a:pt x="33" y="272"/>
                  </a:cubicBezTo>
                  <a:cubicBezTo>
                    <a:pt x="33" y="212"/>
                    <a:pt x="75" y="142"/>
                    <a:pt x="150" y="136"/>
                  </a:cubicBezTo>
                  <a:lnTo>
                    <a:pt x="98" y="341"/>
                  </a:lnTo>
                  <a:close/>
                  <a:moveTo>
                    <a:pt x="163" y="136"/>
                  </a:moveTo>
                  <a:cubicBezTo>
                    <a:pt x="201" y="138"/>
                    <a:pt x="229" y="161"/>
                    <a:pt x="229" y="205"/>
                  </a:cubicBezTo>
                  <a:cubicBezTo>
                    <a:pt x="229" y="264"/>
                    <a:pt x="186" y="335"/>
                    <a:pt x="111" y="341"/>
                  </a:cubicBezTo>
                  <a:lnTo>
                    <a:pt x="163" y="13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latin typeface="Garamond" panose="02020404030301010803" pitchFamily="18" charset="0"/>
              </a:endParaRPr>
            </a:p>
          </p:txBody>
        </p:sp>
        <p:sp>
          <p:nvSpPr>
            <p:cNvPr id="393" name="Freeform 108">
              <a:extLst>
                <a:ext uri="{FF2B5EF4-FFF2-40B4-BE49-F238E27FC236}">
                  <a16:creationId xmlns:a16="http://schemas.microsoft.com/office/drawing/2014/main" id="{BF5A9D02-3A70-4B87-8909-29F3AA0E0FE2}"/>
                </a:ext>
              </a:extLst>
            </p:cNvPr>
            <p:cNvSpPr>
              <a:spLocks noEditPoints="1"/>
            </p:cNvSpPr>
            <p:nvPr>
              <p:custDataLst>
                <p:tags r:id="rId120"/>
              </p:custDataLst>
            </p:nvPr>
          </p:nvSpPr>
          <p:spPr bwMode="auto">
            <a:xfrm>
              <a:off x="10571163" y="3468688"/>
              <a:ext cx="80963" cy="112713"/>
            </a:xfrm>
            <a:custGeom>
              <a:avLst/>
              <a:gdLst>
                <a:gd name="T0" fmla="*/ 161 w 161"/>
                <a:gd name="T1" fmla="*/ 121 h 239"/>
                <a:gd name="T2" fmla="*/ 141 w 161"/>
                <a:gd name="T3" fmla="*/ 30 h 239"/>
                <a:gd name="T4" fmla="*/ 81 w 161"/>
                <a:gd name="T5" fmla="*/ 0 h 239"/>
                <a:gd name="T6" fmla="*/ 0 w 161"/>
                <a:gd name="T7" fmla="*/ 121 h 239"/>
                <a:gd name="T8" fmla="*/ 81 w 161"/>
                <a:gd name="T9" fmla="*/ 239 h 239"/>
                <a:gd name="T10" fmla="*/ 161 w 161"/>
                <a:gd name="T11" fmla="*/ 121 h 239"/>
                <a:gd name="T12" fmla="*/ 81 w 161"/>
                <a:gd name="T13" fmla="*/ 229 h 239"/>
                <a:gd name="T14" fmla="*/ 36 w 161"/>
                <a:gd name="T15" fmla="*/ 191 h 239"/>
                <a:gd name="T16" fmla="*/ 31 w 161"/>
                <a:gd name="T17" fmla="*/ 116 h 239"/>
                <a:gd name="T18" fmla="*/ 37 w 161"/>
                <a:gd name="T19" fmla="*/ 45 h 239"/>
                <a:gd name="T20" fmla="*/ 81 w 161"/>
                <a:gd name="T21" fmla="*/ 10 h 239"/>
                <a:gd name="T22" fmla="*/ 124 w 161"/>
                <a:gd name="T23" fmla="*/ 42 h 239"/>
                <a:gd name="T24" fmla="*/ 130 w 161"/>
                <a:gd name="T25" fmla="*/ 116 h 239"/>
                <a:gd name="T26" fmla="*/ 125 w 161"/>
                <a:gd name="T27" fmla="*/ 190 h 239"/>
                <a:gd name="T28" fmla="*/ 81 w 161"/>
                <a:gd name="T29" fmla="*/ 22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1" h="239">
                  <a:moveTo>
                    <a:pt x="161" y="121"/>
                  </a:moveTo>
                  <a:cubicBezTo>
                    <a:pt x="161" y="82"/>
                    <a:pt x="157" y="55"/>
                    <a:pt x="141" y="30"/>
                  </a:cubicBezTo>
                  <a:cubicBezTo>
                    <a:pt x="130" y="14"/>
                    <a:pt x="108" y="0"/>
                    <a:pt x="81" y="0"/>
                  </a:cubicBezTo>
                  <a:cubicBezTo>
                    <a:pt x="0" y="0"/>
                    <a:pt x="0" y="96"/>
                    <a:pt x="0" y="121"/>
                  </a:cubicBezTo>
                  <a:cubicBezTo>
                    <a:pt x="0" y="146"/>
                    <a:pt x="0" y="239"/>
                    <a:pt x="81" y="239"/>
                  </a:cubicBezTo>
                  <a:cubicBezTo>
                    <a:pt x="161" y="239"/>
                    <a:pt x="161" y="146"/>
                    <a:pt x="161" y="121"/>
                  </a:cubicBezTo>
                  <a:close/>
                  <a:moveTo>
                    <a:pt x="81" y="229"/>
                  </a:moveTo>
                  <a:cubicBezTo>
                    <a:pt x="65" y="229"/>
                    <a:pt x="43" y="220"/>
                    <a:pt x="36" y="191"/>
                  </a:cubicBezTo>
                  <a:cubicBezTo>
                    <a:pt x="31" y="171"/>
                    <a:pt x="31" y="142"/>
                    <a:pt x="31" y="116"/>
                  </a:cubicBezTo>
                  <a:cubicBezTo>
                    <a:pt x="31" y="91"/>
                    <a:pt x="31" y="64"/>
                    <a:pt x="37" y="45"/>
                  </a:cubicBezTo>
                  <a:cubicBezTo>
                    <a:pt x="44" y="18"/>
                    <a:pt x="66" y="10"/>
                    <a:pt x="81" y="10"/>
                  </a:cubicBezTo>
                  <a:cubicBezTo>
                    <a:pt x="99" y="10"/>
                    <a:pt x="118" y="22"/>
                    <a:pt x="124" y="42"/>
                  </a:cubicBezTo>
                  <a:cubicBezTo>
                    <a:pt x="129" y="61"/>
                    <a:pt x="130" y="86"/>
                    <a:pt x="130" y="116"/>
                  </a:cubicBezTo>
                  <a:cubicBezTo>
                    <a:pt x="130" y="142"/>
                    <a:pt x="130" y="168"/>
                    <a:pt x="125" y="190"/>
                  </a:cubicBezTo>
                  <a:cubicBezTo>
                    <a:pt x="118" y="222"/>
                    <a:pt x="94" y="229"/>
                    <a:pt x="81" y="22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latin typeface="Garamond" panose="02020404030301010803" pitchFamily="18" charset="0"/>
              </a:endParaRPr>
            </a:p>
          </p:txBody>
        </p:sp>
        <p:sp>
          <p:nvSpPr>
            <p:cNvPr id="394" name="Freeform 109">
              <a:extLst>
                <a:ext uri="{FF2B5EF4-FFF2-40B4-BE49-F238E27FC236}">
                  <a16:creationId xmlns:a16="http://schemas.microsoft.com/office/drawing/2014/main" id="{B3E2E35D-3644-421B-97E1-CDBCCD5B59F2}"/>
                </a:ext>
              </a:extLst>
            </p:cNvPr>
            <p:cNvSpPr>
              <a:spLocks/>
            </p:cNvSpPr>
            <p:nvPr>
              <p:custDataLst>
                <p:tags r:id="rId121"/>
              </p:custDataLst>
            </p:nvPr>
          </p:nvSpPr>
          <p:spPr bwMode="auto">
            <a:xfrm>
              <a:off x="10569575" y="3629025"/>
              <a:ext cx="58738" cy="104775"/>
            </a:xfrm>
            <a:custGeom>
              <a:avLst/>
              <a:gdLst>
                <a:gd name="T0" fmla="*/ 71 w 118"/>
                <a:gd name="T1" fmla="*/ 80 h 222"/>
                <a:gd name="T2" fmla="*/ 107 w 118"/>
                <a:gd name="T3" fmla="*/ 80 h 222"/>
                <a:gd name="T4" fmla="*/ 118 w 118"/>
                <a:gd name="T5" fmla="*/ 73 h 222"/>
                <a:gd name="T6" fmla="*/ 108 w 118"/>
                <a:gd name="T7" fmla="*/ 68 h 222"/>
                <a:gd name="T8" fmla="*/ 74 w 118"/>
                <a:gd name="T9" fmla="*/ 68 h 222"/>
                <a:gd name="T10" fmla="*/ 87 w 118"/>
                <a:gd name="T11" fmla="*/ 16 h 222"/>
                <a:gd name="T12" fmla="*/ 88 w 118"/>
                <a:gd name="T13" fmla="*/ 11 h 222"/>
                <a:gd name="T14" fmla="*/ 77 w 118"/>
                <a:gd name="T15" fmla="*/ 0 h 222"/>
                <a:gd name="T16" fmla="*/ 60 w 118"/>
                <a:gd name="T17" fmla="*/ 15 h 222"/>
                <a:gd name="T18" fmla="*/ 47 w 118"/>
                <a:gd name="T19" fmla="*/ 68 h 222"/>
                <a:gd name="T20" fmla="*/ 11 w 118"/>
                <a:gd name="T21" fmla="*/ 68 h 222"/>
                <a:gd name="T22" fmla="*/ 0 w 118"/>
                <a:gd name="T23" fmla="*/ 75 h 222"/>
                <a:gd name="T24" fmla="*/ 11 w 118"/>
                <a:gd name="T25" fmla="*/ 80 h 222"/>
                <a:gd name="T26" fmla="*/ 44 w 118"/>
                <a:gd name="T27" fmla="*/ 80 h 222"/>
                <a:gd name="T28" fmla="*/ 23 w 118"/>
                <a:gd name="T29" fmla="*/ 163 h 222"/>
                <a:gd name="T30" fmla="*/ 18 w 118"/>
                <a:gd name="T31" fmla="*/ 188 h 222"/>
                <a:gd name="T32" fmla="*/ 55 w 118"/>
                <a:gd name="T33" fmla="*/ 222 h 222"/>
                <a:gd name="T34" fmla="*/ 116 w 118"/>
                <a:gd name="T35" fmla="*/ 168 h 222"/>
                <a:gd name="T36" fmla="*/ 110 w 118"/>
                <a:gd name="T37" fmla="*/ 164 h 222"/>
                <a:gd name="T38" fmla="*/ 103 w 118"/>
                <a:gd name="T39" fmla="*/ 170 h 222"/>
                <a:gd name="T40" fmla="*/ 56 w 118"/>
                <a:gd name="T41" fmla="*/ 212 h 222"/>
                <a:gd name="T42" fmla="*/ 44 w 118"/>
                <a:gd name="T43" fmla="*/ 195 h 222"/>
                <a:gd name="T44" fmla="*/ 46 w 118"/>
                <a:gd name="T45" fmla="*/ 180 h 222"/>
                <a:gd name="T46" fmla="*/ 71 w 118"/>
                <a:gd name="T47" fmla="*/ 8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8" h="222">
                  <a:moveTo>
                    <a:pt x="71" y="80"/>
                  </a:moveTo>
                  <a:lnTo>
                    <a:pt x="107" y="80"/>
                  </a:lnTo>
                  <a:cubicBezTo>
                    <a:pt x="113" y="80"/>
                    <a:pt x="118" y="80"/>
                    <a:pt x="118" y="73"/>
                  </a:cubicBezTo>
                  <a:cubicBezTo>
                    <a:pt x="118" y="68"/>
                    <a:pt x="113" y="68"/>
                    <a:pt x="108" y="68"/>
                  </a:cubicBezTo>
                  <a:lnTo>
                    <a:pt x="74" y="68"/>
                  </a:lnTo>
                  <a:lnTo>
                    <a:pt x="87" y="16"/>
                  </a:lnTo>
                  <a:cubicBezTo>
                    <a:pt x="88" y="14"/>
                    <a:pt x="88" y="13"/>
                    <a:pt x="88" y="11"/>
                  </a:cubicBezTo>
                  <a:cubicBezTo>
                    <a:pt x="88" y="5"/>
                    <a:pt x="84" y="0"/>
                    <a:pt x="77" y="0"/>
                  </a:cubicBezTo>
                  <a:cubicBezTo>
                    <a:pt x="68" y="0"/>
                    <a:pt x="63" y="6"/>
                    <a:pt x="60" y="15"/>
                  </a:cubicBezTo>
                  <a:cubicBezTo>
                    <a:pt x="58" y="24"/>
                    <a:pt x="62" y="7"/>
                    <a:pt x="47" y="68"/>
                  </a:cubicBezTo>
                  <a:lnTo>
                    <a:pt x="11" y="68"/>
                  </a:lnTo>
                  <a:cubicBezTo>
                    <a:pt x="5" y="68"/>
                    <a:pt x="0" y="68"/>
                    <a:pt x="0" y="75"/>
                  </a:cubicBezTo>
                  <a:cubicBezTo>
                    <a:pt x="0" y="80"/>
                    <a:pt x="4" y="80"/>
                    <a:pt x="11" y="80"/>
                  </a:cubicBezTo>
                  <a:lnTo>
                    <a:pt x="44" y="80"/>
                  </a:lnTo>
                  <a:lnTo>
                    <a:pt x="23" y="163"/>
                  </a:lnTo>
                  <a:cubicBezTo>
                    <a:pt x="21" y="171"/>
                    <a:pt x="18" y="184"/>
                    <a:pt x="18" y="188"/>
                  </a:cubicBezTo>
                  <a:cubicBezTo>
                    <a:pt x="18" y="209"/>
                    <a:pt x="35" y="222"/>
                    <a:pt x="55" y="222"/>
                  </a:cubicBezTo>
                  <a:cubicBezTo>
                    <a:pt x="94" y="222"/>
                    <a:pt x="116" y="173"/>
                    <a:pt x="116" y="168"/>
                  </a:cubicBezTo>
                  <a:cubicBezTo>
                    <a:pt x="116" y="164"/>
                    <a:pt x="111" y="164"/>
                    <a:pt x="110" y="164"/>
                  </a:cubicBezTo>
                  <a:cubicBezTo>
                    <a:pt x="106" y="164"/>
                    <a:pt x="106" y="164"/>
                    <a:pt x="103" y="170"/>
                  </a:cubicBezTo>
                  <a:cubicBezTo>
                    <a:pt x="93" y="192"/>
                    <a:pt x="75" y="212"/>
                    <a:pt x="56" y="212"/>
                  </a:cubicBezTo>
                  <a:cubicBezTo>
                    <a:pt x="49" y="212"/>
                    <a:pt x="44" y="207"/>
                    <a:pt x="44" y="195"/>
                  </a:cubicBezTo>
                  <a:cubicBezTo>
                    <a:pt x="44" y="191"/>
                    <a:pt x="45" y="184"/>
                    <a:pt x="46" y="180"/>
                  </a:cubicBezTo>
                  <a:lnTo>
                    <a:pt x="71" y="8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latin typeface="Garamond" panose="02020404030301010803" pitchFamily="18" charset="0"/>
              </a:endParaRPr>
            </a:p>
          </p:txBody>
        </p:sp>
        <p:sp>
          <p:nvSpPr>
            <p:cNvPr id="395" name="Freeform 110">
              <a:extLst>
                <a:ext uri="{FF2B5EF4-FFF2-40B4-BE49-F238E27FC236}">
                  <a16:creationId xmlns:a16="http://schemas.microsoft.com/office/drawing/2014/main" id="{DE72BFA0-734E-444E-8667-65D8DE5B9F2C}"/>
                </a:ext>
              </a:extLst>
            </p:cNvPr>
            <p:cNvSpPr>
              <a:spLocks/>
            </p:cNvSpPr>
            <p:nvPr>
              <p:custDataLst>
                <p:tags r:id="rId122"/>
              </p:custDataLst>
            </p:nvPr>
          </p:nvSpPr>
          <p:spPr bwMode="auto">
            <a:xfrm>
              <a:off x="10698163" y="3498850"/>
              <a:ext cx="57150" cy="233363"/>
            </a:xfrm>
            <a:custGeom>
              <a:avLst/>
              <a:gdLst>
                <a:gd name="T0" fmla="*/ 116 w 116"/>
                <a:gd name="T1" fmla="*/ 493 h 498"/>
                <a:gd name="T2" fmla="*/ 108 w 116"/>
                <a:gd name="T3" fmla="*/ 483 h 498"/>
                <a:gd name="T4" fmla="*/ 29 w 116"/>
                <a:gd name="T5" fmla="*/ 249 h 498"/>
                <a:gd name="T6" fmla="*/ 110 w 116"/>
                <a:gd name="T7" fmla="*/ 13 h 498"/>
                <a:gd name="T8" fmla="*/ 116 w 116"/>
                <a:gd name="T9" fmla="*/ 5 h 498"/>
                <a:gd name="T10" fmla="*/ 111 w 116"/>
                <a:gd name="T11" fmla="*/ 0 h 498"/>
                <a:gd name="T12" fmla="*/ 32 w 116"/>
                <a:gd name="T13" fmla="*/ 97 h 498"/>
                <a:gd name="T14" fmla="*/ 0 w 116"/>
                <a:gd name="T15" fmla="*/ 249 h 498"/>
                <a:gd name="T16" fmla="*/ 33 w 116"/>
                <a:gd name="T17" fmla="*/ 405 h 498"/>
                <a:gd name="T18" fmla="*/ 111 w 116"/>
                <a:gd name="T19" fmla="*/ 498 h 498"/>
                <a:gd name="T20" fmla="*/ 116 w 116"/>
                <a:gd name="T21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493"/>
                  </a:moveTo>
                  <a:cubicBezTo>
                    <a:pt x="116" y="492"/>
                    <a:pt x="116" y="491"/>
                    <a:pt x="108" y="483"/>
                  </a:cubicBezTo>
                  <a:cubicBezTo>
                    <a:pt x="45" y="420"/>
                    <a:pt x="29" y="325"/>
                    <a:pt x="29" y="249"/>
                  </a:cubicBezTo>
                  <a:cubicBezTo>
                    <a:pt x="29" y="162"/>
                    <a:pt x="48" y="76"/>
                    <a:pt x="110" y="13"/>
                  </a:cubicBezTo>
                  <a:cubicBezTo>
                    <a:pt x="116" y="7"/>
                    <a:pt x="116" y="6"/>
                    <a:pt x="116" y="5"/>
                  </a:cubicBezTo>
                  <a:cubicBezTo>
                    <a:pt x="116" y="1"/>
                    <a:pt x="114" y="0"/>
                    <a:pt x="111" y="0"/>
                  </a:cubicBezTo>
                  <a:cubicBezTo>
                    <a:pt x="106" y="0"/>
                    <a:pt x="61" y="34"/>
                    <a:pt x="32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6" y="348"/>
                    <a:pt x="33" y="405"/>
                  </a:cubicBezTo>
                  <a:cubicBezTo>
                    <a:pt x="63" y="466"/>
                    <a:pt x="106" y="498"/>
                    <a:pt x="111" y="498"/>
                  </a:cubicBezTo>
                  <a:cubicBezTo>
                    <a:pt x="114" y="498"/>
                    <a:pt x="116" y="497"/>
                    <a:pt x="116" y="4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latin typeface="Garamond" panose="02020404030301010803" pitchFamily="18" charset="0"/>
              </a:endParaRPr>
            </a:p>
          </p:txBody>
        </p:sp>
        <p:sp>
          <p:nvSpPr>
            <p:cNvPr id="396" name="Freeform 111">
              <a:extLst>
                <a:ext uri="{FF2B5EF4-FFF2-40B4-BE49-F238E27FC236}">
                  <a16:creationId xmlns:a16="http://schemas.microsoft.com/office/drawing/2014/main" id="{202EB7A5-4E9F-4792-ACBF-FCEA8392584D}"/>
                </a:ext>
              </a:extLst>
            </p:cNvPr>
            <p:cNvSpPr>
              <a:spLocks/>
            </p:cNvSpPr>
            <p:nvPr>
              <p:custDataLst>
                <p:tags r:id="rId123"/>
              </p:custDataLst>
            </p:nvPr>
          </p:nvSpPr>
          <p:spPr bwMode="auto">
            <a:xfrm>
              <a:off x="10775950" y="3570288"/>
              <a:ext cx="139700" cy="103188"/>
            </a:xfrm>
            <a:custGeom>
              <a:avLst/>
              <a:gdLst>
                <a:gd name="T0" fmla="*/ 161 w 280"/>
                <a:gd name="T1" fmla="*/ 99 h 222"/>
                <a:gd name="T2" fmla="*/ 220 w 280"/>
                <a:gd name="T3" fmla="*/ 34 h 222"/>
                <a:gd name="T4" fmla="*/ 270 w 280"/>
                <a:gd name="T5" fmla="*/ 24 h 222"/>
                <a:gd name="T6" fmla="*/ 270 w 280"/>
                <a:gd name="T7" fmla="*/ 0 h 222"/>
                <a:gd name="T8" fmla="*/ 225 w 280"/>
                <a:gd name="T9" fmla="*/ 2 h 222"/>
                <a:gd name="T10" fmla="*/ 173 w 280"/>
                <a:gd name="T11" fmla="*/ 0 h 222"/>
                <a:gd name="T12" fmla="*/ 173 w 280"/>
                <a:gd name="T13" fmla="*/ 24 h 222"/>
                <a:gd name="T14" fmla="*/ 192 w 280"/>
                <a:gd name="T15" fmla="*/ 28 h 222"/>
                <a:gd name="T16" fmla="*/ 188 w 280"/>
                <a:gd name="T17" fmla="*/ 34 h 222"/>
                <a:gd name="T18" fmla="*/ 146 w 280"/>
                <a:gd name="T19" fmla="*/ 81 h 222"/>
                <a:gd name="T20" fmla="*/ 97 w 280"/>
                <a:gd name="T21" fmla="*/ 24 h 222"/>
                <a:gd name="T22" fmla="*/ 117 w 280"/>
                <a:gd name="T23" fmla="*/ 24 h 222"/>
                <a:gd name="T24" fmla="*/ 117 w 280"/>
                <a:gd name="T25" fmla="*/ 0 h 222"/>
                <a:gd name="T26" fmla="*/ 57 w 280"/>
                <a:gd name="T27" fmla="*/ 2 h 222"/>
                <a:gd name="T28" fmla="*/ 2 w 280"/>
                <a:gd name="T29" fmla="*/ 0 h 222"/>
                <a:gd name="T30" fmla="*/ 2 w 280"/>
                <a:gd name="T31" fmla="*/ 24 h 222"/>
                <a:gd name="T32" fmla="*/ 38 w 280"/>
                <a:gd name="T33" fmla="*/ 24 h 222"/>
                <a:gd name="T34" fmla="*/ 115 w 280"/>
                <a:gd name="T35" fmla="*/ 116 h 222"/>
                <a:gd name="T36" fmla="*/ 50 w 280"/>
                <a:gd name="T37" fmla="*/ 189 h 222"/>
                <a:gd name="T38" fmla="*/ 0 w 280"/>
                <a:gd name="T39" fmla="*/ 198 h 222"/>
                <a:gd name="T40" fmla="*/ 0 w 280"/>
                <a:gd name="T41" fmla="*/ 222 h 222"/>
                <a:gd name="T42" fmla="*/ 46 w 280"/>
                <a:gd name="T43" fmla="*/ 220 h 222"/>
                <a:gd name="T44" fmla="*/ 97 w 280"/>
                <a:gd name="T45" fmla="*/ 222 h 222"/>
                <a:gd name="T46" fmla="*/ 97 w 280"/>
                <a:gd name="T47" fmla="*/ 198 h 222"/>
                <a:gd name="T48" fmla="*/ 78 w 280"/>
                <a:gd name="T49" fmla="*/ 193 h 222"/>
                <a:gd name="T50" fmla="*/ 82 w 280"/>
                <a:gd name="T51" fmla="*/ 188 h 222"/>
                <a:gd name="T52" fmla="*/ 130 w 280"/>
                <a:gd name="T53" fmla="*/ 134 h 222"/>
                <a:gd name="T54" fmla="*/ 185 w 280"/>
                <a:gd name="T55" fmla="*/ 198 h 222"/>
                <a:gd name="T56" fmla="*/ 166 w 280"/>
                <a:gd name="T57" fmla="*/ 198 h 222"/>
                <a:gd name="T58" fmla="*/ 166 w 280"/>
                <a:gd name="T59" fmla="*/ 222 h 222"/>
                <a:gd name="T60" fmla="*/ 226 w 280"/>
                <a:gd name="T61" fmla="*/ 220 h 222"/>
                <a:gd name="T62" fmla="*/ 280 w 280"/>
                <a:gd name="T63" fmla="*/ 222 h 222"/>
                <a:gd name="T64" fmla="*/ 280 w 280"/>
                <a:gd name="T65" fmla="*/ 198 h 222"/>
                <a:gd name="T66" fmla="*/ 245 w 280"/>
                <a:gd name="T67" fmla="*/ 198 h 222"/>
                <a:gd name="T68" fmla="*/ 161 w 280"/>
                <a:gd name="T69" fmla="*/ 99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0" h="222">
                  <a:moveTo>
                    <a:pt x="161" y="99"/>
                  </a:moveTo>
                  <a:lnTo>
                    <a:pt x="220" y="34"/>
                  </a:lnTo>
                  <a:cubicBezTo>
                    <a:pt x="226" y="27"/>
                    <a:pt x="229" y="24"/>
                    <a:pt x="270" y="24"/>
                  </a:cubicBezTo>
                  <a:lnTo>
                    <a:pt x="270" y="0"/>
                  </a:lnTo>
                  <a:cubicBezTo>
                    <a:pt x="253" y="1"/>
                    <a:pt x="227" y="2"/>
                    <a:pt x="225" y="2"/>
                  </a:cubicBezTo>
                  <a:cubicBezTo>
                    <a:pt x="212" y="2"/>
                    <a:pt x="187" y="1"/>
                    <a:pt x="173" y="0"/>
                  </a:cubicBezTo>
                  <a:lnTo>
                    <a:pt x="173" y="24"/>
                  </a:lnTo>
                  <a:cubicBezTo>
                    <a:pt x="180" y="24"/>
                    <a:pt x="186" y="25"/>
                    <a:pt x="192" y="28"/>
                  </a:cubicBezTo>
                  <a:cubicBezTo>
                    <a:pt x="190" y="31"/>
                    <a:pt x="190" y="32"/>
                    <a:pt x="188" y="34"/>
                  </a:cubicBezTo>
                  <a:lnTo>
                    <a:pt x="146" y="81"/>
                  </a:lnTo>
                  <a:lnTo>
                    <a:pt x="97" y="24"/>
                  </a:lnTo>
                  <a:lnTo>
                    <a:pt x="117" y="24"/>
                  </a:lnTo>
                  <a:lnTo>
                    <a:pt x="117" y="0"/>
                  </a:lnTo>
                  <a:cubicBezTo>
                    <a:pt x="104" y="1"/>
                    <a:pt x="73" y="2"/>
                    <a:pt x="57" y="2"/>
                  </a:cubicBezTo>
                  <a:cubicBezTo>
                    <a:pt x="41" y="2"/>
                    <a:pt x="19" y="1"/>
                    <a:pt x="2" y="0"/>
                  </a:cubicBezTo>
                  <a:lnTo>
                    <a:pt x="2" y="24"/>
                  </a:lnTo>
                  <a:lnTo>
                    <a:pt x="38" y="24"/>
                  </a:lnTo>
                  <a:lnTo>
                    <a:pt x="115" y="116"/>
                  </a:lnTo>
                  <a:lnTo>
                    <a:pt x="50" y="189"/>
                  </a:lnTo>
                  <a:cubicBezTo>
                    <a:pt x="42" y="198"/>
                    <a:pt x="24" y="198"/>
                    <a:pt x="0" y="198"/>
                  </a:cubicBezTo>
                  <a:lnTo>
                    <a:pt x="0" y="222"/>
                  </a:lnTo>
                  <a:cubicBezTo>
                    <a:pt x="17" y="221"/>
                    <a:pt x="43" y="220"/>
                    <a:pt x="46" y="220"/>
                  </a:cubicBezTo>
                  <a:cubicBezTo>
                    <a:pt x="58" y="220"/>
                    <a:pt x="87" y="221"/>
                    <a:pt x="97" y="222"/>
                  </a:cubicBezTo>
                  <a:lnTo>
                    <a:pt x="97" y="198"/>
                  </a:lnTo>
                  <a:cubicBezTo>
                    <a:pt x="88" y="198"/>
                    <a:pt x="78" y="196"/>
                    <a:pt x="78" y="193"/>
                  </a:cubicBezTo>
                  <a:cubicBezTo>
                    <a:pt x="78" y="192"/>
                    <a:pt x="78" y="192"/>
                    <a:pt x="82" y="188"/>
                  </a:cubicBezTo>
                  <a:lnTo>
                    <a:pt x="130" y="134"/>
                  </a:lnTo>
                  <a:lnTo>
                    <a:pt x="185" y="198"/>
                  </a:lnTo>
                  <a:lnTo>
                    <a:pt x="166" y="198"/>
                  </a:lnTo>
                  <a:lnTo>
                    <a:pt x="166" y="222"/>
                  </a:lnTo>
                  <a:cubicBezTo>
                    <a:pt x="179" y="221"/>
                    <a:pt x="209" y="220"/>
                    <a:pt x="226" y="220"/>
                  </a:cubicBezTo>
                  <a:cubicBezTo>
                    <a:pt x="241" y="220"/>
                    <a:pt x="264" y="221"/>
                    <a:pt x="280" y="222"/>
                  </a:cubicBezTo>
                  <a:lnTo>
                    <a:pt x="280" y="198"/>
                  </a:lnTo>
                  <a:lnTo>
                    <a:pt x="245" y="198"/>
                  </a:lnTo>
                  <a:lnTo>
                    <a:pt x="161" y="9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latin typeface="Garamond" panose="02020404030301010803" pitchFamily="18" charset="0"/>
              </a:endParaRPr>
            </a:p>
          </p:txBody>
        </p:sp>
        <p:sp>
          <p:nvSpPr>
            <p:cNvPr id="397" name="Freeform 112">
              <a:extLst>
                <a:ext uri="{FF2B5EF4-FFF2-40B4-BE49-F238E27FC236}">
                  <a16:creationId xmlns:a16="http://schemas.microsoft.com/office/drawing/2014/main" id="{C252050B-CF50-4BF7-AEBA-39FCBFCDF5C7}"/>
                </a:ext>
              </a:extLst>
            </p:cNvPr>
            <p:cNvSpPr>
              <a:spLocks/>
            </p:cNvSpPr>
            <p:nvPr>
              <p:custDataLst>
                <p:tags r:id="rId124"/>
              </p:custDataLst>
            </p:nvPr>
          </p:nvSpPr>
          <p:spPr bwMode="auto">
            <a:xfrm>
              <a:off x="10934700" y="3498850"/>
              <a:ext cx="57150" cy="233363"/>
            </a:xfrm>
            <a:custGeom>
              <a:avLst/>
              <a:gdLst>
                <a:gd name="T0" fmla="*/ 116 w 116"/>
                <a:gd name="T1" fmla="*/ 249 h 498"/>
                <a:gd name="T2" fmla="*/ 83 w 116"/>
                <a:gd name="T3" fmla="*/ 94 h 498"/>
                <a:gd name="T4" fmla="*/ 5 w 116"/>
                <a:gd name="T5" fmla="*/ 0 h 498"/>
                <a:gd name="T6" fmla="*/ 0 w 116"/>
                <a:gd name="T7" fmla="*/ 5 h 498"/>
                <a:gd name="T8" fmla="*/ 10 w 116"/>
                <a:gd name="T9" fmla="*/ 16 h 498"/>
                <a:gd name="T10" fmla="*/ 87 w 116"/>
                <a:gd name="T11" fmla="*/ 249 h 498"/>
                <a:gd name="T12" fmla="*/ 7 w 116"/>
                <a:gd name="T13" fmla="*/ 485 h 498"/>
                <a:gd name="T14" fmla="*/ 0 w 116"/>
                <a:gd name="T15" fmla="*/ 493 h 498"/>
                <a:gd name="T16" fmla="*/ 5 w 116"/>
                <a:gd name="T17" fmla="*/ 498 h 498"/>
                <a:gd name="T18" fmla="*/ 85 w 116"/>
                <a:gd name="T19" fmla="*/ 401 h 498"/>
                <a:gd name="T20" fmla="*/ 116 w 116"/>
                <a:gd name="T21" fmla="*/ 24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249"/>
                  </a:moveTo>
                  <a:cubicBezTo>
                    <a:pt x="116" y="210"/>
                    <a:pt x="111" y="150"/>
                    <a:pt x="83" y="94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10" y="16"/>
                  </a:cubicBezTo>
                  <a:cubicBezTo>
                    <a:pt x="59" y="66"/>
                    <a:pt x="87" y="145"/>
                    <a:pt x="87" y="249"/>
                  </a:cubicBezTo>
                  <a:cubicBezTo>
                    <a:pt x="87" y="334"/>
                    <a:pt x="69" y="422"/>
                    <a:pt x="7" y="485"/>
                  </a:cubicBezTo>
                  <a:cubicBezTo>
                    <a:pt x="0" y="491"/>
                    <a:pt x="0" y="492"/>
                    <a:pt x="0" y="493"/>
                  </a:cubicBezTo>
                  <a:cubicBezTo>
                    <a:pt x="0" y="496"/>
                    <a:pt x="2" y="498"/>
                    <a:pt x="5" y="498"/>
                  </a:cubicBezTo>
                  <a:cubicBezTo>
                    <a:pt x="10" y="498"/>
                    <a:pt x="55" y="465"/>
                    <a:pt x="85" y="401"/>
                  </a:cubicBezTo>
                  <a:cubicBezTo>
                    <a:pt x="110" y="346"/>
                    <a:pt x="116" y="291"/>
                    <a:pt x="116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latin typeface="Garamond" panose="02020404030301010803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6912041-54FB-423E-BF4E-75F9F92EC3C5}"/>
              </a:ext>
            </a:extLst>
          </p:cNvPr>
          <p:cNvGrpSpPr/>
          <p:nvPr/>
        </p:nvGrpSpPr>
        <p:grpSpPr>
          <a:xfrm>
            <a:off x="4771619" y="3719478"/>
            <a:ext cx="3724035" cy="1334190"/>
            <a:chOff x="4489923" y="4904306"/>
            <a:chExt cx="4124326" cy="1422400"/>
          </a:xfrm>
        </p:grpSpPr>
        <p:sp>
          <p:nvSpPr>
            <p:cNvPr id="597" name="Freeform 176">
              <a:extLst>
                <a:ext uri="{FF2B5EF4-FFF2-40B4-BE49-F238E27FC236}">
                  <a16:creationId xmlns:a16="http://schemas.microsoft.com/office/drawing/2014/main" id="{D8AD1CB5-ED1F-401D-BFEF-9AF0EDF74F89}"/>
                </a:ext>
              </a:extLst>
            </p:cNvPr>
            <p:cNvSpPr>
              <a:spLocks noEditPoints="1"/>
            </p:cNvSpPr>
            <p:nvPr>
              <p:custDataLst>
                <p:tags r:id="rId37"/>
              </p:custDataLst>
            </p:nvPr>
          </p:nvSpPr>
          <p:spPr bwMode="auto">
            <a:xfrm>
              <a:off x="4501036" y="4904306"/>
              <a:ext cx="141288" cy="201613"/>
            </a:xfrm>
            <a:custGeom>
              <a:avLst/>
              <a:gdLst>
                <a:gd name="T0" fmla="*/ 211 w 263"/>
                <a:gd name="T1" fmla="*/ 188 h 368"/>
                <a:gd name="T2" fmla="*/ 147 w 263"/>
                <a:gd name="T3" fmla="*/ 129 h 368"/>
                <a:gd name="T4" fmla="*/ 45 w 263"/>
                <a:gd name="T5" fmla="*/ 176 h 368"/>
                <a:gd name="T6" fmla="*/ 0 w 263"/>
                <a:gd name="T7" fmla="*/ 279 h 368"/>
                <a:gd name="T8" fmla="*/ 92 w 263"/>
                <a:gd name="T9" fmla="*/ 368 h 368"/>
                <a:gd name="T10" fmla="*/ 263 w 263"/>
                <a:gd name="T11" fmla="*/ 129 h 368"/>
                <a:gd name="T12" fmla="*/ 155 w 263"/>
                <a:gd name="T13" fmla="*/ 0 h 368"/>
                <a:gd name="T14" fmla="*/ 60 w 263"/>
                <a:gd name="T15" fmla="*/ 79 h 368"/>
                <a:gd name="T16" fmla="*/ 79 w 263"/>
                <a:gd name="T17" fmla="*/ 96 h 368"/>
                <a:gd name="T18" fmla="*/ 106 w 263"/>
                <a:gd name="T19" fmla="*/ 70 h 368"/>
                <a:gd name="T20" fmla="*/ 82 w 263"/>
                <a:gd name="T21" fmla="*/ 52 h 368"/>
                <a:gd name="T22" fmla="*/ 154 w 263"/>
                <a:gd name="T23" fmla="*/ 12 h 368"/>
                <a:gd name="T24" fmla="*/ 225 w 263"/>
                <a:gd name="T25" fmla="*/ 103 h 368"/>
                <a:gd name="T26" fmla="*/ 212 w 263"/>
                <a:gd name="T27" fmla="*/ 188 h 368"/>
                <a:gd name="T28" fmla="*/ 211 w 263"/>
                <a:gd name="T29" fmla="*/ 188 h 368"/>
                <a:gd name="T30" fmla="*/ 94 w 263"/>
                <a:gd name="T31" fmla="*/ 354 h 368"/>
                <a:gd name="T32" fmla="*/ 39 w 263"/>
                <a:gd name="T33" fmla="*/ 298 h 368"/>
                <a:gd name="T34" fmla="*/ 72 w 263"/>
                <a:gd name="T35" fmla="*/ 184 h 368"/>
                <a:gd name="T36" fmla="*/ 147 w 263"/>
                <a:gd name="T37" fmla="*/ 140 h 368"/>
                <a:gd name="T38" fmla="*/ 202 w 263"/>
                <a:gd name="T39" fmla="*/ 206 h 368"/>
                <a:gd name="T40" fmla="*/ 94 w 263"/>
                <a:gd name="T41" fmla="*/ 35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3" h="368">
                  <a:moveTo>
                    <a:pt x="211" y="188"/>
                  </a:moveTo>
                  <a:cubicBezTo>
                    <a:pt x="206" y="157"/>
                    <a:pt x="186" y="129"/>
                    <a:pt x="147" y="129"/>
                  </a:cubicBezTo>
                  <a:cubicBezTo>
                    <a:pt x="117" y="129"/>
                    <a:pt x="84" y="137"/>
                    <a:pt x="45" y="176"/>
                  </a:cubicBezTo>
                  <a:cubicBezTo>
                    <a:pt x="4" y="217"/>
                    <a:pt x="0" y="264"/>
                    <a:pt x="0" y="279"/>
                  </a:cubicBezTo>
                  <a:cubicBezTo>
                    <a:pt x="0" y="310"/>
                    <a:pt x="22" y="368"/>
                    <a:pt x="92" y="368"/>
                  </a:cubicBezTo>
                  <a:cubicBezTo>
                    <a:pt x="211" y="368"/>
                    <a:pt x="263" y="200"/>
                    <a:pt x="263" y="129"/>
                  </a:cubicBezTo>
                  <a:cubicBezTo>
                    <a:pt x="263" y="50"/>
                    <a:pt x="216" y="0"/>
                    <a:pt x="155" y="0"/>
                  </a:cubicBezTo>
                  <a:cubicBezTo>
                    <a:pt x="83" y="0"/>
                    <a:pt x="60" y="65"/>
                    <a:pt x="60" y="79"/>
                  </a:cubicBezTo>
                  <a:cubicBezTo>
                    <a:pt x="60" y="86"/>
                    <a:pt x="64" y="96"/>
                    <a:pt x="79" y="96"/>
                  </a:cubicBezTo>
                  <a:cubicBezTo>
                    <a:pt x="95" y="96"/>
                    <a:pt x="106" y="81"/>
                    <a:pt x="106" y="70"/>
                  </a:cubicBezTo>
                  <a:cubicBezTo>
                    <a:pt x="106" y="52"/>
                    <a:pt x="90" y="52"/>
                    <a:pt x="82" y="52"/>
                  </a:cubicBezTo>
                  <a:cubicBezTo>
                    <a:pt x="104" y="15"/>
                    <a:pt x="140" y="12"/>
                    <a:pt x="154" y="12"/>
                  </a:cubicBezTo>
                  <a:cubicBezTo>
                    <a:pt x="190" y="12"/>
                    <a:pt x="225" y="38"/>
                    <a:pt x="225" y="103"/>
                  </a:cubicBezTo>
                  <a:cubicBezTo>
                    <a:pt x="225" y="122"/>
                    <a:pt x="222" y="148"/>
                    <a:pt x="212" y="188"/>
                  </a:cubicBezTo>
                  <a:lnTo>
                    <a:pt x="211" y="188"/>
                  </a:lnTo>
                  <a:close/>
                  <a:moveTo>
                    <a:pt x="94" y="354"/>
                  </a:moveTo>
                  <a:cubicBezTo>
                    <a:pt x="39" y="354"/>
                    <a:pt x="39" y="303"/>
                    <a:pt x="39" y="298"/>
                  </a:cubicBezTo>
                  <a:cubicBezTo>
                    <a:pt x="39" y="284"/>
                    <a:pt x="51" y="214"/>
                    <a:pt x="72" y="184"/>
                  </a:cubicBezTo>
                  <a:cubicBezTo>
                    <a:pt x="92" y="156"/>
                    <a:pt x="116" y="140"/>
                    <a:pt x="147" y="140"/>
                  </a:cubicBezTo>
                  <a:cubicBezTo>
                    <a:pt x="201" y="140"/>
                    <a:pt x="202" y="196"/>
                    <a:pt x="202" y="206"/>
                  </a:cubicBezTo>
                  <a:cubicBezTo>
                    <a:pt x="202" y="242"/>
                    <a:pt x="171" y="354"/>
                    <a:pt x="94" y="35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8" name="Freeform 177">
              <a:extLst>
                <a:ext uri="{FF2B5EF4-FFF2-40B4-BE49-F238E27FC236}">
                  <a16:creationId xmlns:a16="http://schemas.microsoft.com/office/drawing/2014/main" id="{EDE005A4-D864-4D68-9DA6-BE53CF370DB5}"/>
                </a:ext>
              </a:extLst>
            </p:cNvPr>
            <p:cNvSpPr>
              <a:spLocks/>
            </p:cNvSpPr>
            <p:nvPr>
              <p:custDataLst>
                <p:tags r:id="rId38"/>
              </p:custDataLst>
            </p:nvPr>
          </p:nvSpPr>
          <p:spPr bwMode="auto">
            <a:xfrm>
              <a:off x="4655023" y="4909069"/>
              <a:ext cx="163513" cy="247650"/>
            </a:xfrm>
            <a:custGeom>
              <a:avLst/>
              <a:gdLst>
                <a:gd name="T0" fmla="*/ 226 w 303"/>
                <a:gd name="T1" fmla="*/ 13 h 448"/>
                <a:gd name="T2" fmla="*/ 228 w 303"/>
                <a:gd name="T3" fmla="*/ 5 h 448"/>
                <a:gd name="T4" fmla="*/ 222 w 303"/>
                <a:gd name="T5" fmla="*/ 0 h 448"/>
                <a:gd name="T6" fmla="*/ 214 w 303"/>
                <a:gd name="T7" fmla="*/ 10 h 448"/>
                <a:gd name="T8" fmla="*/ 132 w 303"/>
                <a:gd name="T9" fmla="*/ 340 h 448"/>
                <a:gd name="T10" fmla="*/ 75 w 303"/>
                <a:gd name="T11" fmla="*/ 284 h 448"/>
                <a:gd name="T12" fmla="*/ 102 w 303"/>
                <a:gd name="T13" fmla="*/ 191 h 448"/>
                <a:gd name="T14" fmla="*/ 107 w 303"/>
                <a:gd name="T15" fmla="*/ 166 h 448"/>
                <a:gd name="T16" fmla="*/ 66 w 303"/>
                <a:gd name="T17" fmla="*/ 126 h 448"/>
                <a:gd name="T18" fmla="*/ 0 w 303"/>
                <a:gd name="T19" fmla="*/ 202 h 448"/>
                <a:gd name="T20" fmla="*/ 6 w 303"/>
                <a:gd name="T21" fmla="*/ 207 h 448"/>
                <a:gd name="T22" fmla="*/ 14 w 303"/>
                <a:gd name="T23" fmla="*/ 198 h 448"/>
                <a:gd name="T24" fmla="*/ 65 w 303"/>
                <a:gd name="T25" fmla="*/ 137 h 448"/>
                <a:gd name="T26" fmla="*/ 77 w 303"/>
                <a:gd name="T27" fmla="*/ 153 h 448"/>
                <a:gd name="T28" fmla="*/ 66 w 303"/>
                <a:gd name="T29" fmla="*/ 195 h 448"/>
                <a:gd name="T30" fmla="*/ 42 w 303"/>
                <a:gd name="T31" fmla="*/ 280 h 448"/>
                <a:gd name="T32" fmla="*/ 129 w 303"/>
                <a:gd name="T33" fmla="*/ 351 h 448"/>
                <a:gd name="T34" fmla="*/ 118 w 303"/>
                <a:gd name="T35" fmla="*/ 396 h 448"/>
                <a:gd name="T36" fmla="*/ 106 w 303"/>
                <a:gd name="T37" fmla="*/ 443 h 448"/>
                <a:gd name="T38" fmla="*/ 112 w 303"/>
                <a:gd name="T39" fmla="*/ 448 h 448"/>
                <a:gd name="T40" fmla="*/ 117 w 303"/>
                <a:gd name="T41" fmla="*/ 446 h 448"/>
                <a:gd name="T42" fmla="*/ 123 w 303"/>
                <a:gd name="T43" fmla="*/ 426 h 448"/>
                <a:gd name="T44" fmla="*/ 142 w 303"/>
                <a:gd name="T45" fmla="*/ 351 h 448"/>
                <a:gd name="T46" fmla="*/ 251 w 303"/>
                <a:gd name="T47" fmla="*/ 298 h 448"/>
                <a:gd name="T48" fmla="*/ 287 w 303"/>
                <a:gd name="T49" fmla="*/ 238 h 448"/>
                <a:gd name="T50" fmla="*/ 303 w 303"/>
                <a:gd name="T51" fmla="*/ 160 h 448"/>
                <a:gd name="T52" fmla="*/ 281 w 303"/>
                <a:gd name="T53" fmla="*/ 126 h 448"/>
                <a:gd name="T54" fmla="*/ 256 w 303"/>
                <a:gd name="T55" fmla="*/ 150 h 448"/>
                <a:gd name="T56" fmla="*/ 263 w 303"/>
                <a:gd name="T57" fmla="*/ 163 h 448"/>
                <a:gd name="T58" fmla="*/ 281 w 303"/>
                <a:gd name="T59" fmla="*/ 205 h 448"/>
                <a:gd name="T60" fmla="*/ 238 w 303"/>
                <a:gd name="T61" fmla="*/ 296 h 448"/>
                <a:gd name="T62" fmla="*/ 144 w 303"/>
                <a:gd name="T63" fmla="*/ 341 h 448"/>
                <a:gd name="T64" fmla="*/ 226 w 303"/>
                <a:gd name="T65" fmla="*/ 13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3" h="448">
                  <a:moveTo>
                    <a:pt x="226" y="13"/>
                  </a:moveTo>
                  <a:cubicBezTo>
                    <a:pt x="227" y="11"/>
                    <a:pt x="228" y="8"/>
                    <a:pt x="228" y="5"/>
                  </a:cubicBezTo>
                  <a:cubicBezTo>
                    <a:pt x="228" y="0"/>
                    <a:pt x="224" y="0"/>
                    <a:pt x="222" y="0"/>
                  </a:cubicBezTo>
                  <a:cubicBezTo>
                    <a:pt x="217" y="0"/>
                    <a:pt x="216" y="1"/>
                    <a:pt x="214" y="10"/>
                  </a:cubicBezTo>
                  <a:lnTo>
                    <a:pt x="132" y="340"/>
                  </a:lnTo>
                  <a:cubicBezTo>
                    <a:pt x="94" y="335"/>
                    <a:pt x="75" y="317"/>
                    <a:pt x="75" y="284"/>
                  </a:cubicBezTo>
                  <a:cubicBezTo>
                    <a:pt x="75" y="274"/>
                    <a:pt x="75" y="261"/>
                    <a:pt x="102" y="191"/>
                  </a:cubicBezTo>
                  <a:cubicBezTo>
                    <a:pt x="104" y="185"/>
                    <a:pt x="107" y="176"/>
                    <a:pt x="107" y="166"/>
                  </a:cubicBezTo>
                  <a:cubicBezTo>
                    <a:pt x="107" y="144"/>
                    <a:pt x="91" y="126"/>
                    <a:pt x="66" y="126"/>
                  </a:cubicBezTo>
                  <a:cubicBezTo>
                    <a:pt x="19" y="126"/>
                    <a:pt x="0" y="198"/>
                    <a:pt x="0" y="202"/>
                  </a:cubicBezTo>
                  <a:cubicBezTo>
                    <a:pt x="0" y="207"/>
                    <a:pt x="5" y="207"/>
                    <a:pt x="6" y="207"/>
                  </a:cubicBezTo>
                  <a:cubicBezTo>
                    <a:pt x="11" y="207"/>
                    <a:pt x="12" y="206"/>
                    <a:pt x="14" y="198"/>
                  </a:cubicBezTo>
                  <a:cubicBezTo>
                    <a:pt x="28" y="151"/>
                    <a:pt x="48" y="137"/>
                    <a:pt x="65" y="137"/>
                  </a:cubicBezTo>
                  <a:cubicBezTo>
                    <a:pt x="69" y="137"/>
                    <a:pt x="77" y="137"/>
                    <a:pt x="77" y="153"/>
                  </a:cubicBezTo>
                  <a:cubicBezTo>
                    <a:pt x="77" y="165"/>
                    <a:pt x="72" y="178"/>
                    <a:pt x="66" y="195"/>
                  </a:cubicBezTo>
                  <a:cubicBezTo>
                    <a:pt x="42" y="258"/>
                    <a:pt x="42" y="271"/>
                    <a:pt x="42" y="280"/>
                  </a:cubicBezTo>
                  <a:cubicBezTo>
                    <a:pt x="42" y="327"/>
                    <a:pt x="81" y="348"/>
                    <a:pt x="129" y="351"/>
                  </a:cubicBezTo>
                  <a:cubicBezTo>
                    <a:pt x="125" y="368"/>
                    <a:pt x="125" y="369"/>
                    <a:pt x="118" y="396"/>
                  </a:cubicBezTo>
                  <a:cubicBezTo>
                    <a:pt x="116" y="401"/>
                    <a:pt x="106" y="442"/>
                    <a:pt x="106" y="443"/>
                  </a:cubicBezTo>
                  <a:cubicBezTo>
                    <a:pt x="106" y="444"/>
                    <a:pt x="106" y="448"/>
                    <a:pt x="112" y="448"/>
                  </a:cubicBezTo>
                  <a:cubicBezTo>
                    <a:pt x="113" y="448"/>
                    <a:pt x="116" y="448"/>
                    <a:pt x="117" y="446"/>
                  </a:cubicBezTo>
                  <a:cubicBezTo>
                    <a:pt x="118" y="445"/>
                    <a:pt x="121" y="433"/>
                    <a:pt x="123" y="426"/>
                  </a:cubicBezTo>
                  <a:lnTo>
                    <a:pt x="142" y="351"/>
                  </a:lnTo>
                  <a:cubicBezTo>
                    <a:pt x="160" y="351"/>
                    <a:pt x="204" y="351"/>
                    <a:pt x="251" y="298"/>
                  </a:cubicBezTo>
                  <a:cubicBezTo>
                    <a:pt x="271" y="275"/>
                    <a:pt x="282" y="253"/>
                    <a:pt x="287" y="238"/>
                  </a:cubicBezTo>
                  <a:cubicBezTo>
                    <a:pt x="292" y="226"/>
                    <a:pt x="303" y="182"/>
                    <a:pt x="303" y="160"/>
                  </a:cubicBezTo>
                  <a:cubicBezTo>
                    <a:pt x="303" y="133"/>
                    <a:pt x="289" y="126"/>
                    <a:pt x="281" y="126"/>
                  </a:cubicBezTo>
                  <a:cubicBezTo>
                    <a:pt x="268" y="126"/>
                    <a:pt x="256" y="139"/>
                    <a:pt x="256" y="150"/>
                  </a:cubicBezTo>
                  <a:cubicBezTo>
                    <a:pt x="256" y="156"/>
                    <a:pt x="259" y="159"/>
                    <a:pt x="263" y="163"/>
                  </a:cubicBezTo>
                  <a:cubicBezTo>
                    <a:pt x="269" y="168"/>
                    <a:pt x="281" y="181"/>
                    <a:pt x="281" y="205"/>
                  </a:cubicBezTo>
                  <a:cubicBezTo>
                    <a:pt x="281" y="237"/>
                    <a:pt x="255" y="278"/>
                    <a:pt x="238" y="296"/>
                  </a:cubicBezTo>
                  <a:cubicBezTo>
                    <a:pt x="194" y="341"/>
                    <a:pt x="162" y="341"/>
                    <a:pt x="144" y="341"/>
                  </a:cubicBezTo>
                  <a:lnTo>
                    <a:pt x="226" y="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9" name="Rectangle 178">
              <a:extLst>
                <a:ext uri="{FF2B5EF4-FFF2-40B4-BE49-F238E27FC236}">
                  <a16:creationId xmlns:a16="http://schemas.microsoft.com/office/drawing/2014/main" id="{0ED33199-C22A-44ED-A4C3-65C35DB05FD9}"/>
                </a:ext>
              </a:extLst>
            </p:cNvPr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4489923" y="5212281"/>
              <a:ext cx="341313" cy="9525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" name="Freeform 179">
              <a:extLst>
                <a:ext uri="{FF2B5EF4-FFF2-40B4-BE49-F238E27FC236}">
                  <a16:creationId xmlns:a16="http://schemas.microsoft.com/office/drawing/2014/main" id="{6BA8280F-26D5-4ABB-B123-776B037EA566}"/>
                </a:ext>
              </a:extLst>
            </p:cNvPr>
            <p:cNvSpPr>
              <a:spLocks noEditPoints="1"/>
            </p:cNvSpPr>
            <p:nvPr>
              <p:custDataLst>
                <p:tags r:id="rId40"/>
              </p:custDataLst>
            </p:nvPr>
          </p:nvSpPr>
          <p:spPr bwMode="auto">
            <a:xfrm>
              <a:off x="4545486" y="5277369"/>
              <a:ext cx="141288" cy="201613"/>
            </a:xfrm>
            <a:custGeom>
              <a:avLst/>
              <a:gdLst>
                <a:gd name="T0" fmla="*/ 211 w 262"/>
                <a:gd name="T1" fmla="*/ 188 h 368"/>
                <a:gd name="T2" fmla="*/ 146 w 262"/>
                <a:gd name="T3" fmla="*/ 129 h 368"/>
                <a:gd name="T4" fmla="*/ 45 w 262"/>
                <a:gd name="T5" fmla="*/ 176 h 368"/>
                <a:gd name="T6" fmla="*/ 0 w 262"/>
                <a:gd name="T7" fmla="*/ 279 h 368"/>
                <a:gd name="T8" fmla="*/ 92 w 262"/>
                <a:gd name="T9" fmla="*/ 368 h 368"/>
                <a:gd name="T10" fmla="*/ 262 w 262"/>
                <a:gd name="T11" fmla="*/ 129 h 368"/>
                <a:gd name="T12" fmla="*/ 154 w 262"/>
                <a:gd name="T13" fmla="*/ 0 h 368"/>
                <a:gd name="T14" fmla="*/ 59 w 262"/>
                <a:gd name="T15" fmla="*/ 79 h 368"/>
                <a:gd name="T16" fmla="*/ 78 w 262"/>
                <a:gd name="T17" fmla="*/ 96 h 368"/>
                <a:gd name="T18" fmla="*/ 105 w 262"/>
                <a:gd name="T19" fmla="*/ 70 h 368"/>
                <a:gd name="T20" fmla="*/ 82 w 262"/>
                <a:gd name="T21" fmla="*/ 52 h 368"/>
                <a:gd name="T22" fmla="*/ 153 w 262"/>
                <a:gd name="T23" fmla="*/ 12 h 368"/>
                <a:gd name="T24" fmla="*/ 225 w 262"/>
                <a:gd name="T25" fmla="*/ 103 h 368"/>
                <a:gd name="T26" fmla="*/ 211 w 262"/>
                <a:gd name="T27" fmla="*/ 188 h 368"/>
                <a:gd name="T28" fmla="*/ 211 w 262"/>
                <a:gd name="T29" fmla="*/ 188 h 368"/>
                <a:gd name="T30" fmla="*/ 93 w 262"/>
                <a:gd name="T31" fmla="*/ 354 h 368"/>
                <a:gd name="T32" fmla="*/ 38 w 262"/>
                <a:gd name="T33" fmla="*/ 298 h 368"/>
                <a:gd name="T34" fmla="*/ 71 w 262"/>
                <a:gd name="T35" fmla="*/ 184 h 368"/>
                <a:gd name="T36" fmla="*/ 146 w 262"/>
                <a:gd name="T37" fmla="*/ 140 h 368"/>
                <a:gd name="T38" fmla="*/ 202 w 262"/>
                <a:gd name="T39" fmla="*/ 206 h 368"/>
                <a:gd name="T40" fmla="*/ 93 w 262"/>
                <a:gd name="T41" fmla="*/ 35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2" h="368">
                  <a:moveTo>
                    <a:pt x="211" y="188"/>
                  </a:moveTo>
                  <a:cubicBezTo>
                    <a:pt x="206" y="157"/>
                    <a:pt x="185" y="129"/>
                    <a:pt x="146" y="129"/>
                  </a:cubicBezTo>
                  <a:cubicBezTo>
                    <a:pt x="116" y="129"/>
                    <a:pt x="84" y="137"/>
                    <a:pt x="45" y="176"/>
                  </a:cubicBezTo>
                  <a:cubicBezTo>
                    <a:pt x="3" y="217"/>
                    <a:pt x="0" y="264"/>
                    <a:pt x="0" y="279"/>
                  </a:cubicBezTo>
                  <a:cubicBezTo>
                    <a:pt x="0" y="310"/>
                    <a:pt x="22" y="368"/>
                    <a:pt x="92" y="368"/>
                  </a:cubicBezTo>
                  <a:cubicBezTo>
                    <a:pt x="210" y="368"/>
                    <a:pt x="262" y="200"/>
                    <a:pt x="262" y="129"/>
                  </a:cubicBezTo>
                  <a:cubicBezTo>
                    <a:pt x="262" y="50"/>
                    <a:pt x="216" y="0"/>
                    <a:pt x="154" y="0"/>
                  </a:cubicBezTo>
                  <a:cubicBezTo>
                    <a:pt x="82" y="0"/>
                    <a:pt x="59" y="65"/>
                    <a:pt x="59" y="79"/>
                  </a:cubicBezTo>
                  <a:cubicBezTo>
                    <a:pt x="59" y="86"/>
                    <a:pt x="63" y="96"/>
                    <a:pt x="78" y="96"/>
                  </a:cubicBezTo>
                  <a:cubicBezTo>
                    <a:pt x="95" y="96"/>
                    <a:pt x="105" y="81"/>
                    <a:pt x="105" y="70"/>
                  </a:cubicBezTo>
                  <a:cubicBezTo>
                    <a:pt x="105" y="52"/>
                    <a:pt x="90" y="52"/>
                    <a:pt x="82" y="52"/>
                  </a:cubicBezTo>
                  <a:cubicBezTo>
                    <a:pt x="104" y="15"/>
                    <a:pt x="139" y="12"/>
                    <a:pt x="153" y="12"/>
                  </a:cubicBezTo>
                  <a:cubicBezTo>
                    <a:pt x="190" y="12"/>
                    <a:pt x="225" y="38"/>
                    <a:pt x="225" y="103"/>
                  </a:cubicBezTo>
                  <a:cubicBezTo>
                    <a:pt x="225" y="122"/>
                    <a:pt x="222" y="147"/>
                    <a:pt x="211" y="188"/>
                  </a:cubicBezTo>
                  <a:lnTo>
                    <a:pt x="211" y="188"/>
                  </a:lnTo>
                  <a:close/>
                  <a:moveTo>
                    <a:pt x="93" y="354"/>
                  </a:moveTo>
                  <a:cubicBezTo>
                    <a:pt x="38" y="354"/>
                    <a:pt x="38" y="303"/>
                    <a:pt x="38" y="298"/>
                  </a:cubicBezTo>
                  <a:cubicBezTo>
                    <a:pt x="38" y="284"/>
                    <a:pt x="51" y="214"/>
                    <a:pt x="71" y="184"/>
                  </a:cubicBezTo>
                  <a:cubicBezTo>
                    <a:pt x="91" y="156"/>
                    <a:pt x="115" y="140"/>
                    <a:pt x="146" y="140"/>
                  </a:cubicBezTo>
                  <a:cubicBezTo>
                    <a:pt x="201" y="140"/>
                    <a:pt x="202" y="196"/>
                    <a:pt x="202" y="206"/>
                  </a:cubicBezTo>
                  <a:cubicBezTo>
                    <a:pt x="202" y="242"/>
                    <a:pt x="170" y="354"/>
                    <a:pt x="93" y="35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1" name="Freeform 180">
              <a:extLst>
                <a:ext uri="{FF2B5EF4-FFF2-40B4-BE49-F238E27FC236}">
                  <a16:creationId xmlns:a16="http://schemas.microsoft.com/office/drawing/2014/main" id="{50CB7C4F-E5C5-4CFC-9603-ADF4F2224A7A}"/>
                </a:ext>
              </a:extLst>
            </p:cNvPr>
            <p:cNvSpPr>
              <a:spLocks/>
            </p:cNvSpPr>
            <p:nvPr>
              <p:custDataLst>
                <p:tags r:id="rId41"/>
              </p:custDataLst>
            </p:nvPr>
          </p:nvSpPr>
          <p:spPr bwMode="auto">
            <a:xfrm>
              <a:off x="4697886" y="5301181"/>
              <a:ext cx="82550" cy="174625"/>
            </a:xfrm>
            <a:custGeom>
              <a:avLst/>
              <a:gdLst>
                <a:gd name="T0" fmla="*/ 91 w 153"/>
                <a:gd name="T1" fmla="*/ 112 h 317"/>
                <a:gd name="T2" fmla="*/ 138 w 153"/>
                <a:gd name="T3" fmla="*/ 112 h 317"/>
                <a:gd name="T4" fmla="*/ 153 w 153"/>
                <a:gd name="T5" fmla="*/ 102 h 317"/>
                <a:gd name="T6" fmla="*/ 139 w 153"/>
                <a:gd name="T7" fmla="*/ 97 h 317"/>
                <a:gd name="T8" fmla="*/ 95 w 153"/>
                <a:gd name="T9" fmla="*/ 97 h 317"/>
                <a:gd name="T10" fmla="*/ 115 w 153"/>
                <a:gd name="T11" fmla="*/ 13 h 317"/>
                <a:gd name="T12" fmla="*/ 101 w 153"/>
                <a:gd name="T13" fmla="*/ 0 h 317"/>
                <a:gd name="T14" fmla="*/ 81 w 153"/>
                <a:gd name="T15" fmla="*/ 18 h 317"/>
                <a:gd name="T16" fmla="*/ 61 w 153"/>
                <a:gd name="T17" fmla="*/ 97 h 317"/>
                <a:gd name="T18" fmla="*/ 15 w 153"/>
                <a:gd name="T19" fmla="*/ 97 h 317"/>
                <a:gd name="T20" fmla="*/ 0 w 153"/>
                <a:gd name="T21" fmla="*/ 106 h 317"/>
                <a:gd name="T22" fmla="*/ 14 w 153"/>
                <a:gd name="T23" fmla="*/ 112 h 317"/>
                <a:gd name="T24" fmla="*/ 57 w 153"/>
                <a:gd name="T25" fmla="*/ 112 h 317"/>
                <a:gd name="T26" fmla="*/ 20 w 153"/>
                <a:gd name="T27" fmla="*/ 272 h 317"/>
                <a:gd name="T28" fmla="*/ 65 w 153"/>
                <a:gd name="T29" fmla="*/ 317 h 317"/>
                <a:gd name="T30" fmla="*/ 145 w 153"/>
                <a:gd name="T31" fmla="*/ 241 h 317"/>
                <a:gd name="T32" fmla="*/ 139 w 153"/>
                <a:gd name="T33" fmla="*/ 236 h 317"/>
                <a:gd name="T34" fmla="*/ 131 w 153"/>
                <a:gd name="T35" fmla="*/ 243 h 317"/>
                <a:gd name="T36" fmla="*/ 66 w 153"/>
                <a:gd name="T37" fmla="*/ 306 h 317"/>
                <a:gd name="T38" fmla="*/ 51 w 153"/>
                <a:gd name="T39" fmla="*/ 284 h 317"/>
                <a:gd name="T40" fmla="*/ 54 w 153"/>
                <a:gd name="T41" fmla="*/ 260 h 317"/>
                <a:gd name="T42" fmla="*/ 91 w 153"/>
                <a:gd name="T43" fmla="*/ 112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7">
                  <a:moveTo>
                    <a:pt x="91" y="112"/>
                  </a:moveTo>
                  <a:lnTo>
                    <a:pt x="138" y="112"/>
                  </a:lnTo>
                  <a:cubicBezTo>
                    <a:pt x="148" y="112"/>
                    <a:pt x="153" y="112"/>
                    <a:pt x="153" y="102"/>
                  </a:cubicBezTo>
                  <a:cubicBezTo>
                    <a:pt x="153" y="97"/>
                    <a:pt x="148" y="97"/>
                    <a:pt x="139" y="97"/>
                  </a:cubicBezTo>
                  <a:lnTo>
                    <a:pt x="95" y="97"/>
                  </a:lnTo>
                  <a:cubicBezTo>
                    <a:pt x="113" y="26"/>
                    <a:pt x="115" y="16"/>
                    <a:pt x="115" y="13"/>
                  </a:cubicBezTo>
                  <a:cubicBezTo>
                    <a:pt x="115" y="5"/>
                    <a:pt x="109" y="0"/>
                    <a:pt x="101" y="0"/>
                  </a:cubicBezTo>
                  <a:cubicBezTo>
                    <a:pt x="99" y="0"/>
                    <a:pt x="85" y="0"/>
                    <a:pt x="81" y="18"/>
                  </a:cubicBezTo>
                  <a:lnTo>
                    <a:pt x="61" y="97"/>
                  </a:lnTo>
                  <a:lnTo>
                    <a:pt x="15" y="97"/>
                  </a:lnTo>
                  <a:cubicBezTo>
                    <a:pt x="5" y="97"/>
                    <a:pt x="0" y="97"/>
                    <a:pt x="0" y="106"/>
                  </a:cubicBezTo>
                  <a:cubicBezTo>
                    <a:pt x="0" y="112"/>
                    <a:pt x="4" y="112"/>
                    <a:pt x="14" y="112"/>
                  </a:cubicBezTo>
                  <a:lnTo>
                    <a:pt x="57" y="112"/>
                  </a:lnTo>
                  <a:cubicBezTo>
                    <a:pt x="22" y="254"/>
                    <a:pt x="20" y="263"/>
                    <a:pt x="20" y="272"/>
                  </a:cubicBezTo>
                  <a:cubicBezTo>
                    <a:pt x="20" y="298"/>
                    <a:pt x="39" y="317"/>
                    <a:pt x="65" y="317"/>
                  </a:cubicBezTo>
                  <a:cubicBezTo>
                    <a:pt x="116" y="317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4" y="236"/>
                    <a:pt x="134" y="237"/>
                    <a:pt x="131" y="243"/>
                  </a:cubicBezTo>
                  <a:cubicBezTo>
                    <a:pt x="110" y="294"/>
                    <a:pt x="83" y="306"/>
                    <a:pt x="66" y="306"/>
                  </a:cubicBezTo>
                  <a:cubicBezTo>
                    <a:pt x="56" y="306"/>
                    <a:pt x="51" y="300"/>
                    <a:pt x="51" y="284"/>
                  </a:cubicBezTo>
                  <a:cubicBezTo>
                    <a:pt x="51" y="272"/>
                    <a:pt x="52" y="268"/>
                    <a:pt x="54" y="260"/>
                  </a:cubicBezTo>
                  <a:lnTo>
                    <a:pt x="91" y="11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2" name="Freeform 181">
              <a:extLst>
                <a:ext uri="{FF2B5EF4-FFF2-40B4-BE49-F238E27FC236}">
                  <a16:creationId xmlns:a16="http://schemas.microsoft.com/office/drawing/2014/main" id="{F179FEF5-57FF-40D9-96DB-418A47BB3322}"/>
                </a:ext>
              </a:extLst>
            </p:cNvPr>
            <p:cNvSpPr>
              <a:spLocks/>
            </p:cNvSpPr>
            <p:nvPr>
              <p:custDataLst>
                <p:tags r:id="rId42"/>
              </p:custDataLst>
            </p:nvPr>
          </p:nvSpPr>
          <p:spPr bwMode="auto">
            <a:xfrm>
              <a:off x="4939186" y="5124969"/>
              <a:ext cx="177800" cy="182563"/>
            </a:xfrm>
            <a:custGeom>
              <a:avLst/>
              <a:gdLst>
                <a:gd name="T0" fmla="*/ 176 w 331"/>
                <a:gd name="T1" fmla="*/ 176 h 333"/>
                <a:gd name="T2" fmla="*/ 315 w 331"/>
                <a:gd name="T3" fmla="*/ 176 h 333"/>
                <a:gd name="T4" fmla="*/ 331 w 331"/>
                <a:gd name="T5" fmla="*/ 166 h 333"/>
                <a:gd name="T6" fmla="*/ 315 w 331"/>
                <a:gd name="T7" fmla="*/ 156 h 333"/>
                <a:gd name="T8" fmla="*/ 176 w 331"/>
                <a:gd name="T9" fmla="*/ 156 h 333"/>
                <a:gd name="T10" fmla="*/ 176 w 331"/>
                <a:gd name="T11" fmla="*/ 17 h 333"/>
                <a:gd name="T12" fmla="*/ 166 w 331"/>
                <a:gd name="T13" fmla="*/ 0 h 333"/>
                <a:gd name="T14" fmla="*/ 156 w 331"/>
                <a:gd name="T15" fmla="*/ 17 h 333"/>
                <a:gd name="T16" fmla="*/ 156 w 331"/>
                <a:gd name="T17" fmla="*/ 156 h 333"/>
                <a:gd name="T18" fmla="*/ 16 w 331"/>
                <a:gd name="T19" fmla="*/ 156 h 333"/>
                <a:gd name="T20" fmla="*/ 0 w 331"/>
                <a:gd name="T21" fmla="*/ 166 h 333"/>
                <a:gd name="T22" fmla="*/ 16 w 331"/>
                <a:gd name="T23" fmla="*/ 176 h 333"/>
                <a:gd name="T24" fmla="*/ 156 w 331"/>
                <a:gd name="T25" fmla="*/ 176 h 333"/>
                <a:gd name="T26" fmla="*/ 156 w 331"/>
                <a:gd name="T27" fmla="*/ 316 h 333"/>
                <a:gd name="T28" fmla="*/ 166 w 331"/>
                <a:gd name="T29" fmla="*/ 333 h 333"/>
                <a:gd name="T30" fmla="*/ 176 w 331"/>
                <a:gd name="T31" fmla="*/ 316 h 333"/>
                <a:gd name="T32" fmla="*/ 176 w 331"/>
                <a:gd name="T33" fmla="*/ 176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1" h="333">
                  <a:moveTo>
                    <a:pt x="176" y="176"/>
                  </a:moveTo>
                  <a:lnTo>
                    <a:pt x="315" y="176"/>
                  </a:lnTo>
                  <a:cubicBezTo>
                    <a:pt x="322" y="176"/>
                    <a:pt x="331" y="176"/>
                    <a:pt x="331" y="166"/>
                  </a:cubicBezTo>
                  <a:cubicBezTo>
                    <a:pt x="331" y="156"/>
                    <a:pt x="322" y="156"/>
                    <a:pt x="315" y="156"/>
                  </a:cubicBezTo>
                  <a:lnTo>
                    <a:pt x="176" y="156"/>
                  </a:lnTo>
                  <a:lnTo>
                    <a:pt x="176" y="17"/>
                  </a:lnTo>
                  <a:cubicBezTo>
                    <a:pt x="176" y="10"/>
                    <a:pt x="176" y="0"/>
                    <a:pt x="166" y="0"/>
                  </a:cubicBezTo>
                  <a:cubicBezTo>
                    <a:pt x="156" y="0"/>
                    <a:pt x="156" y="10"/>
                    <a:pt x="156" y="17"/>
                  </a:cubicBezTo>
                  <a:lnTo>
                    <a:pt x="156" y="156"/>
                  </a:lnTo>
                  <a:lnTo>
                    <a:pt x="16" y="156"/>
                  </a:lnTo>
                  <a:cubicBezTo>
                    <a:pt x="9" y="156"/>
                    <a:pt x="0" y="156"/>
                    <a:pt x="0" y="166"/>
                  </a:cubicBezTo>
                  <a:cubicBezTo>
                    <a:pt x="0" y="176"/>
                    <a:pt x="9" y="176"/>
                    <a:pt x="16" y="176"/>
                  </a:cubicBezTo>
                  <a:lnTo>
                    <a:pt x="156" y="176"/>
                  </a:lnTo>
                  <a:lnTo>
                    <a:pt x="156" y="316"/>
                  </a:lnTo>
                  <a:cubicBezTo>
                    <a:pt x="156" y="323"/>
                    <a:pt x="156" y="333"/>
                    <a:pt x="166" y="333"/>
                  </a:cubicBezTo>
                  <a:cubicBezTo>
                    <a:pt x="176" y="333"/>
                    <a:pt x="176" y="323"/>
                    <a:pt x="176" y="316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3" name="Freeform 182">
              <a:extLst>
                <a:ext uri="{FF2B5EF4-FFF2-40B4-BE49-F238E27FC236}">
                  <a16:creationId xmlns:a16="http://schemas.microsoft.com/office/drawing/2014/main" id="{2E38BFA8-031F-4E71-BB95-415B4B532A05}"/>
                </a:ext>
              </a:extLst>
            </p:cNvPr>
            <p:cNvSpPr>
              <a:spLocks/>
            </p:cNvSpPr>
            <p:nvPr>
              <p:custDataLst>
                <p:tags r:id="rId43"/>
              </p:custDataLst>
            </p:nvPr>
          </p:nvSpPr>
          <p:spPr bwMode="auto">
            <a:xfrm>
              <a:off x="5199536" y="5163069"/>
              <a:ext cx="147638" cy="123825"/>
            </a:xfrm>
            <a:custGeom>
              <a:avLst/>
              <a:gdLst>
                <a:gd name="T0" fmla="*/ 239 w 276"/>
                <a:gd name="T1" fmla="*/ 34 h 223"/>
                <a:gd name="T2" fmla="*/ 276 w 276"/>
                <a:gd name="T3" fmla="*/ 23 h 223"/>
                <a:gd name="T4" fmla="*/ 276 w 276"/>
                <a:gd name="T5" fmla="*/ 0 h 223"/>
                <a:gd name="T6" fmla="*/ 237 w 276"/>
                <a:gd name="T7" fmla="*/ 1 h 223"/>
                <a:gd name="T8" fmla="*/ 191 w 276"/>
                <a:gd name="T9" fmla="*/ 0 h 223"/>
                <a:gd name="T10" fmla="*/ 191 w 276"/>
                <a:gd name="T11" fmla="*/ 23 h 223"/>
                <a:gd name="T12" fmla="*/ 215 w 276"/>
                <a:gd name="T13" fmla="*/ 29 h 223"/>
                <a:gd name="T14" fmla="*/ 213 w 276"/>
                <a:gd name="T15" fmla="*/ 35 h 223"/>
                <a:gd name="T16" fmla="*/ 155 w 276"/>
                <a:gd name="T17" fmla="*/ 159 h 223"/>
                <a:gd name="T18" fmla="*/ 91 w 276"/>
                <a:gd name="T19" fmla="*/ 23 h 223"/>
                <a:gd name="T20" fmla="*/ 118 w 276"/>
                <a:gd name="T21" fmla="*/ 23 h 223"/>
                <a:gd name="T22" fmla="*/ 118 w 276"/>
                <a:gd name="T23" fmla="*/ 0 h 223"/>
                <a:gd name="T24" fmla="*/ 57 w 276"/>
                <a:gd name="T25" fmla="*/ 1 h 223"/>
                <a:gd name="T26" fmla="*/ 0 w 276"/>
                <a:gd name="T27" fmla="*/ 0 h 223"/>
                <a:gd name="T28" fmla="*/ 0 w 276"/>
                <a:gd name="T29" fmla="*/ 23 h 223"/>
                <a:gd name="T30" fmla="*/ 32 w 276"/>
                <a:gd name="T31" fmla="*/ 23 h 223"/>
                <a:gd name="T32" fmla="*/ 119 w 276"/>
                <a:gd name="T33" fmla="*/ 211 h 223"/>
                <a:gd name="T34" fmla="*/ 138 w 276"/>
                <a:gd name="T35" fmla="*/ 223 h 223"/>
                <a:gd name="T36" fmla="*/ 156 w 276"/>
                <a:gd name="T37" fmla="*/ 211 h 223"/>
                <a:gd name="T38" fmla="*/ 239 w 276"/>
                <a:gd name="T39" fmla="*/ 34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6" h="223">
                  <a:moveTo>
                    <a:pt x="239" y="34"/>
                  </a:moveTo>
                  <a:cubicBezTo>
                    <a:pt x="242" y="27"/>
                    <a:pt x="244" y="23"/>
                    <a:pt x="276" y="23"/>
                  </a:cubicBezTo>
                  <a:lnTo>
                    <a:pt x="276" y="0"/>
                  </a:lnTo>
                  <a:cubicBezTo>
                    <a:pt x="264" y="1"/>
                    <a:pt x="249" y="1"/>
                    <a:pt x="237" y="1"/>
                  </a:cubicBezTo>
                  <a:cubicBezTo>
                    <a:pt x="224" y="1"/>
                    <a:pt x="202" y="0"/>
                    <a:pt x="191" y="0"/>
                  </a:cubicBezTo>
                  <a:lnTo>
                    <a:pt x="191" y="23"/>
                  </a:lnTo>
                  <a:cubicBezTo>
                    <a:pt x="201" y="23"/>
                    <a:pt x="215" y="25"/>
                    <a:pt x="215" y="29"/>
                  </a:cubicBezTo>
                  <a:cubicBezTo>
                    <a:pt x="215" y="29"/>
                    <a:pt x="215" y="30"/>
                    <a:pt x="213" y="35"/>
                  </a:cubicBezTo>
                  <a:lnTo>
                    <a:pt x="155" y="159"/>
                  </a:lnTo>
                  <a:lnTo>
                    <a:pt x="91" y="23"/>
                  </a:lnTo>
                  <a:lnTo>
                    <a:pt x="118" y="23"/>
                  </a:lnTo>
                  <a:lnTo>
                    <a:pt x="118" y="0"/>
                  </a:lnTo>
                  <a:cubicBezTo>
                    <a:pt x="102" y="1"/>
                    <a:pt x="57" y="1"/>
                    <a:pt x="57" y="1"/>
                  </a:cubicBezTo>
                  <a:cubicBezTo>
                    <a:pt x="43" y="1"/>
                    <a:pt x="20" y="0"/>
                    <a:pt x="0" y="0"/>
                  </a:cubicBezTo>
                  <a:lnTo>
                    <a:pt x="0" y="23"/>
                  </a:lnTo>
                  <a:lnTo>
                    <a:pt x="32" y="23"/>
                  </a:lnTo>
                  <a:lnTo>
                    <a:pt x="119" y="211"/>
                  </a:lnTo>
                  <a:cubicBezTo>
                    <a:pt x="125" y="223"/>
                    <a:pt x="131" y="223"/>
                    <a:pt x="138" y="223"/>
                  </a:cubicBezTo>
                  <a:cubicBezTo>
                    <a:pt x="146" y="223"/>
                    <a:pt x="151" y="222"/>
                    <a:pt x="156" y="211"/>
                  </a:cubicBezTo>
                  <a:lnTo>
                    <a:pt x="239" y="3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4" name="Oval 183">
              <a:extLst>
                <a:ext uri="{FF2B5EF4-FFF2-40B4-BE49-F238E27FC236}">
                  <a16:creationId xmlns:a16="http://schemas.microsoft.com/office/drawing/2014/main" id="{A095E1E3-A86C-48F0-B1E5-D5FB26CD6589}"/>
                </a:ext>
              </a:extLst>
            </p:cNvPr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5442423" y="5202756"/>
              <a:ext cx="28575" cy="28575"/>
            </a:xfrm>
            <a:prstGeom prst="ellipse">
              <a:avLst/>
            </a:pr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5" name="Freeform 184">
              <a:extLst>
                <a:ext uri="{FF2B5EF4-FFF2-40B4-BE49-F238E27FC236}">
                  <a16:creationId xmlns:a16="http://schemas.microsoft.com/office/drawing/2014/main" id="{52D8476E-AE14-4872-877C-222E4D199C43}"/>
                </a:ext>
              </a:extLst>
            </p:cNvPr>
            <p:cNvSpPr>
              <a:spLocks noEditPoints="1"/>
            </p:cNvSpPr>
            <p:nvPr>
              <p:custDataLst>
                <p:tags r:id="rId45"/>
              </p:custDataLst>
            </p:nvPr>
          </p:nvSpPr>
          <p:spPr bwMode="auto">
            <a:xfrm>
              <a:off x="5566248" y="5097981"/>
              <a:ext cx="196850" cy="196850"/>
            </a:xfrm>
            <a:custGeom>
              <a:avLst/>
              <a:gdLst>
                <a:gd name="T0" fmla="*/ 366 w 368"/>
                <a:gd name="T1" fmla="*/ 10 h 357"/>
                <a:gd name="T2" fmla="*/ 368 w 368"/>
                <a:gd name="T3" fmla="*/ 3 h 357"/>
                <a:gd name="T4" fmla="*/ 356 w 368"/>
                <a:gd name="T5" fmla="*/ 0 h 357"/>
                <a:gd name="T6" fmla="*/ 12 w 368"/>
                <a:gd name="T7" fmla="*/ 0 h 357"/>
                <a:gd name="T8" fmla="*/ 0 w 368"/>
                <a:gd name="T9" fmla="*/ 3 h 357"/>
                <a:gd name="T10" fmla="*/ 3 w 368"/>
                <a:gd name="T11" fmla="*/ 10 h 357"/>
                <a:gd name="T12" fmla="*/ 171 w 368"/>
                <a:gd name="T13" fmla="*/ 347 h 357"/>
                <a:gd name="T14" fmla="*/ 184 w 368"/>
                <a:gd name="T15" fmla="*/ 357 h 357"/>
                <a:gd name="T16" fmla="*/ 198 w 368"/>
                <a:gd name="T17" fmla="*/ 347 h 357"/>
                <a:gd name="T18" fmla="*/ 366 w 368"/>
                <a:gd name="T19" fmla="*/ 10 h 357"/>
                <a:gd name="T20" fmla="*/ 62 w 368"/>
                <a:gd name="T21" fmla="*/ 35 h 357"/>
                <a:gd name="T22" fmla="*/ 336 w 368"/>
                <a:gd name="T23" fmla="*/ 35 h 357"/>
                <a:gd name="T24" fmla="*/ 199 w 368"/>
                <a:gd name="T25" fmla="*/ 310 h 357"/>
                <a:gd name="T26" fmla="*/ 62 w 368"/>
                <a:gd name="T27" fmla="*/ 35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8" h="357">
                  <a:moveTo>
                    <a:pt x="366" y="10"/>
                  </a:moveTo>
                  <a:cubicBezTo>
                    <a:pt x="367" y="9"/>
                    <a:pt x="368" y="5"/>
                    <a:pt x="368" y="3"/>
                  </a:cubicBezTo>
                  <a:cubicBezTo>
                    <a:pt x="368" y="0"/>
                    <a:pt x="368" y="0"/>
                    <a:pt x="356" y="0"/>
                  </a:cubicBezTo>
                  <a:lnTo>
                    <a:pt x="12" y="0"/>
                  </a:lnTo>
                  <a:cubicBezTo>
                    <a:pt x="1" y="0"/>
                    <a:pt x="0" y="0"/>
                    <a:pt x="0" y="3"/>
                  </a:cubicBezTo>
                  <a:cubicBezTo>
                    <a:pt x="0" y="5"/>
                    <a:pt x="2" y="9"/>
                    <a:pt x="3" y="10"/>
                  </a:cubicBezTo>
                  <a:lnTo>
                    <a:pt x="171" y="347"/>
                  </a:lnTo>
                  <a:cubicBezTo>
                    <a:pt x="174" y="354"/>
                    <a:pt x="176" y="357"/>
                    <a:pt x="184" y="357"/>
                  </a:cubicBezTo>
                  <a:cubicBezTo>
                    <a:pt x="193" y="357"/>
                    <a:pt x="194" y="354"/>
                    <a:pt x="198" y="347"/>
                  </a:cubicBezTo>
                  <a:lnTo>
                    <a:pt x="366" y="10"/>
                  </a:lnTo>
                  <a:close/>
                  <a:moveTo>
                    <a:pt x="62" y="35"/>
                  </a:moveTo>
                  <a:lnTo>
                    <a:pt x="336" y="35"/>
                  </a:lnTo>
                  <a:lnTo>
                    <a:pt x="199" y="310"/>
                  </a:lnTo>
                  <a:lnTo>
                    <a:pt x="62" y="3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6" name="Freeform 185">
              <a:extLst>
                <a:ext uri="{FF2B5EF4-FFF2-40B4-BE49-F238E27FC236}">
                  <a16:creationId xmlns:a16="http://schemas.microsoft.com/office/drawing/2014/main" id="{799998AB-8A52-4E90-999B-09813459E0FA}"/>
                </a:ext>
              </a:extLst>
            </p:cNvPr>
            <p:cNvSpPr>
              <a:spLocks/>
            </p:cNvSpPr>
            <p:nvPr>
              <p:custDataLst>
                <p:tags r:id="rId46"/>
              </p:custDataLst>
            </p:nvPr>
          </p:nvSpPr>
          <p:spPr bwMode="auto">
            <a:xfrm>
              <a:off x="5783736" y="5240856"/>
              <a:ext cx="114300" cy="85725"/>
            </a:xfrm>
            <a:custGeom>
              <a:avLst/>
              <a:gdLst>
                <a:gd name="T0" fmla="*/ 126 w 214"/>
                <a:gd name="T1" fmla="*/ 70 h 155"/>
                <a:gd name="T2" fmla="*/ 174 w 214"/>
                <a:gd name="T3" fmla="*/ 22 h 155"/>
                <a:gd name="T4" fmla="*/ 206 w 214"/>
                <a:gd name="T5" fmla="*/ 19 h 155"/>
                <a:gd name="T6" fmla="*/ 206 w 214"/>
                <a:gd name="T7" fmla="*/ 0 h 155"/>
                <a:gd name="T8" fmla="*/ 173 w 214"/>
                <a:gd name="T9" fmla="*/ 1 h 155"/>
                <a:gd name="T10" fmla="*/ 134 w 214"/>
                <a:gd name="T11" fmla="*/ 0 h 155"/>
                <a:gd name="T12" fmla="*/ 134 w 214"/>
                <a:gd name="T13" fmla="*/ 19 h 155"/>
                <a:gd name="T14" fmla="*/ 143 w 214"/>
                <a:gd name="T15" fmla="*/ 22 h 155"/>
                <a:gd name="T16" fmla="*/ 111 w 214"/>
                <a:gd name="T17" fmla="*/ 55 h 155"/>
                <a:gd name="T18" fmla="*/ 77 w 214"/>
                <a:gd name="T19" fmla="*/ 19 h 155"/>
                <a:gd name="T20" fmla="*/ 86 w 214"/>
                <a:gd name="T21" fmla="*/ 19 h 155"/>
                <a:gd name="T22" fmla="*/ 86 w 214"/>
                <a:gd name="T23" fmla="*/ 0 h 155"/>
                <a:gd name="T24" fmla="*/ 42 w 214"/>
                <a:gd name="T25" fmla="*/ 1 h 155"/>
                <a:gd name="T26" fmla="*/ 2 w 214"/>
                <a:gd name="T27" fmla="*/ 0 h 155"/>
                <a:gd name="T28" fmla="*/ 2 w 214"/>
                <a:gd name="T29" fmla="*/ 19 h 155"/>
                <a:gd name="T30" fmla="*/ 29 w 214"/>
                <a:gd name="T31" fmla="*/ 19 h 155"/>
                <a:gd name="T32" fmla="*/ 86 w 214"/>
                <a:gd name="T33" fmla="*/ 79 h 155"/>
                <a:gd name="T34" fmla="*/ 36 w 214"/>
                <a:gd name="T35" fmla="*/ 130 h 155"/>
                <a:gd name="T36" fmla="*/ 20 w 214"/>
                <a:gd name="T37" fmla="*/ 135 h 155"/>
                <a:gd name="T38" fmla="*/ 0 w 214"/>
                <a:gd name="T39" fmla="*/ 135 h 155"/>
                <a:gd name="T40" fmla="*/ 0 w 214"/>
                <a:gd name="T41" fmla="*/ 155 h 155"/>
                <a:gd name="T42" fmla="*/ 34 w 214"/>
                <a:gd name="T43" fmla="*/ 153 h 155"/>
                <a:gd name="T44" fmla="*/ 73 w 214"/>
                <a:gd name="T45" fmla="*/ 155 h 155"/>
                <a:gd name="T46" fmla="*/ 73 w 214"/>
                <a:gd name="T47" fmla="*/ 135 h 155"/>
                <a:gd name="T48" fmla="*/ 63 w 214"/>
                <a:gd name="T49" fmla="*/ 133 h 155"/>
                <a:gd name="T50" fmla="*/ 101 w 214"/>
                <a:gd name="T51" fmla="*/ 95 h 155"/>
                <a:gd name="T52" fmla="*/ 140 w 214"/>
                <a:gd name="T53" fmla="*/ 135 h 155"/>
                <a:gd name="T54" fmla="*/ 131 w 214"/>
                <a:gd name="T55" fmla="*/ 135 h 155"/>
                <a:gd name="T56" fmla="*/ 131 w 214"/>
                <a:gd name="T57" fmla="*/ 155 h 155"/>
                <a:gd name="T58" fmla="*/ 175 w 214"/>
                <a:gd name="T59" fmla="*/ 153 h 155"/>
                <a:gd name="T60" fmla="*/ 214 w 214"/>
                <a:gd name="T61" fmla="*/ 155 h 155"/>
                <a:gd name="T62" fmla="*/ 214 w 214"/>
                <a:gd name="T63" fmla="*/ 135 h 155"/>
                <a:gd name="T64" fmla="*/ 188 w 214"/>
                <a:gd name="T65" fmla="*/ 135 h 155"/>
                <a:gd name="T66" fmla="*/ 126 w 214"/>
                <a:gd name="T67" fmla="*/ 7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4" h="155">
                  <a:moveTo>
                    <a:pt x="126" y="70"/>
                  </a:moveTo>
                  <a:lnTo>
                    <a:pt x="174" y="22"/>
                  </a:lnTo>
                  <a:cubicBezTo>
                    <a:pt x="182" y="19"/>
                    <a:pt x="191" y="19"/>
                    <a:pt x="206" y="19"/>
                  </a:cubicBezTo>
                  <a:lnTo>
                    <a:pt x="206" y="0"/>
                  </a:lnTo>
                  <a:cubicBezTo>
                    <a:pt x="195" y="1"/>
                    <a:pt x="184" y="1"/>
                    <a:pt x="173" y="1"/>
                  </a:cubicBezTo>
                  <a:cubicBezTo>
                    <a:pt x="161" y="1"/>
                    <a:pt x="137" y="0"/>
                    <a:pt x="134" y="0"/>
                  </a:cubicBezTo>
                  <a:lnTo>
                    <a:pt x="134" y="19"/>
                  </a:lnTo>
                  <a:cubicBezTo>
                    <a:pt x="138" y="19"/>
                    <a:pt x="141" y="20"/>
                    <a:pt x="143" y="22"/>
                  </a:cubicBezTo>
                  <a:lnTo>
                    <a:pt x="111" y="55"/>
                  </a:lnTo>
                  <a:lnTo>
                    <a:pt x="77" y="19"/>
                  </a:lnTo>
                  <a:lnTo>
                    <a:pt x="86" y="19"/>
                  </a:lnTo>
                  <a:lnTo>
                    <a:pt x="86" y="0"/>
                  </a:lnTo>
                  <a:cubicBezTo>
                    <a:pt x="84" y="0"/>
                    <a:pt x="56" y="1"/>
                    <a:pt x="42" y="1"/>
                  </a:cubicBezTo>
                  <a:cubicBezTo>
                    <a:pt x="29" y="1"/>
                    <a:pt x="16" y="1"/>
                    <a:pt x="2" y="0"/>
                  </a:cubicBezTo>
                  <a:lnTo>
                    <a:pt x="2" y="19"/>
                  </a:lnTo>
                  <a:lnTo>
                    <a:pt x="29" y="19"/>
                  </a:lnTo>
                  <a:lnTo>
                    <a:pt x="86" y="79"/>
                  </a:lnTo>
                  <a:lnTo>
                    <a:pt x="36" y="130"/>
                  </a:lnTo>
                  <a:cubicBezTo>
                    <a:pt x="31" y="134"/>
                    <a:pt x="31" y="134"/>
                    <a:pt x="20" y="135"/>
                  </a:cubicBezTo>
                  <a:cubicBezTo>
                    <a:pt x="14" y="135"/>
                    <a:pt x="2" y="135"/>
                    <a:pt x="0" y="135"/>
                  </a:cubicBezTo>
                  <a:lnTo>
                    <a:pt x="0" y="155"/>
                  </a:lnTo>
                  <a:cubicBezTo>
                    <a:pt x="12" y="154"/>
                    <a:pt x="23" y="153"/>
                    <a:pt x="34" y="153"/>
                  </a:cubicBezTo>
                  <a:cubicBezTo>
                    <a:pt x="44" y="153"/>
                    <a:pt x="68" y="154"/>
                    <a:pt x="73" y="155"/>
                  </a:cubicBezTo>
                  <a:lnTo>
                    <a:pt x="73" y="135"/>
                  </a:lnTo>
                  <a:cubicBezTo>
                    <a:pt x="67" y="135"/>
                    <a:pt x="66" y="135"/>
                    <a:pt x="63" y="133"/>
                  </a:cubicBezTo>
                  <a:lnTo>
                    <a:pt x="101" y="95"/>
                  </a:lnTo>
                  <a:lnTo>
                    <a:pt x="140" y="135"/>
                  </a:lnTo>
                  <a:lnTo>
                    <a:pt x="131" y="135"/>
                  </a:lnTo>
                  <a:lnTo>
                    <a:pt x="131" y="155"/>
                  </a:lnTo>
                  <a:cubicBezTo>
                    <a:pt x="131" y="155"/>
                    <a:pt x="159" y="153"/>
                    <a:pt x="175" y="153"/>
                  </a:cubicBezTo>
                  <a:cubicBezTo>
                    <a:pt x="188" y="153"/>
                    <a:pt x="201" y="154"/>
                    <a:pt x="214" y="155"/>
                  </a:cubicBezTo>
                  <a:lnTo>
                    <a:pt x="214" y="135"/>
                  </a:lnTo>
                  <a:lnTo>
                    <a:pt x="188" y="135"/>
                  </a:lnTo>
                  <a:lnTo>
                    <a:pt x="126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7" name="Freeform 186">
              <a:extLst>
                <a:ext uri="{FF2B5EF4-FFF2-40B4-BE49-F238E27FC236}">
                  <a16:creationId xmlns:a16="http://schemas.microsoft.com/office/drawing/2014/main" id="{72BFA4A7-46DD-499F-8C9B-4625BB03AA65}"/>
                </a:ext>
              </a:extLst>
            </p:cNvPr>
            <p:cNvSpPr>
              <a:spLocks/>
            </p:cNvSpPr>
            <p:nvPr>
              <p:custDataLst>
                <p:tags r:id="rId47"/>
              </p:custDataLst>
            </p:nvPr>
          </p:nvSpPr>
          <p:spPr bwMode="auto">
            <a:xfrm>
              <a:off x="5926611" y="5094806"/>
              <a:ext cx="161925" cy="246063"/>
            </a:xfrm>
            <a:custGeom>
              <a:avLst/>
              <a:gdLst>
                <a:gd name="T0" fmla="*/ 226 w 302"/>
                <a:gd name="T1" fmla="*/ 13 h 448"/>
                <a:gd name="T2" fmla="*/ 227 w 302"/>
                <a:gd name="T3" fmla="*/ 6 h 448"/>
                <a:gd name="T4" fmla="*/ 221 w 302"/>
                <a:gd name="T5" fmla="*/ 0 h 448"/>
                <a:gd name="T6" fmla="*/ 214 w 302"/>
                <a:gd name="T7" fmla="*/ 10 h 448"/>
                <a:gd name="T8" fmla="*/ 131 w 302"/>
                <a:gd name="T9" fmla="*/ 340 h 448"/>
                <a:gd name="T10" fmla="*/ 74 w 302"/>
                <a:gd name="T11" fmla="*/ 284 h 448"/>
                <a:gd name="T12" fmla="*/ 101 w 302"/>
                <a:gd name="T13" fmla="*/ 191 h 448"/>
                <a:gd name="T14" fmla="*/ 106 w 302"/>
                <a:gd name="T15" fmla="*/ 167 h 448"/>
                <a:gd name="T16" fmla="*/ 65 w 302"/>
                <a:gd name="T17" fmla="*/ 126 h 448"/>
                <a:gd name="T18" fmla="*/ 0 w 302"/>
                <a:gd name="T19" fmla="*/ 203 h 448"/>
                <a:gd name="T20" fmla="*/ 6 w 302"/>
                <a:gd name="T21" fmla="*/ 207 h 448"/>
                <a:gd name="T22" fmla="*/ 14 w 302"/>
                <a:gd name="T23" fmla="*/ 199 h 448"/>
                <a:gd name="T24" fmla="*/ 64 w 302"/>
                <a:gd name="T25" fmla="*/ 137 h 448"/>
                <a:gd name="T26" fmla="*/ 76 w 302"/>
                <a:gd name="T27" fmla="*/ 153 h 448"/>
                <a:gd name="T28" fmla="*/ 65 w 302"/>
                <a:gd name="T29" fmla="*/ 196 h 448"/>
                <a:gd name="T30" fmla="*/ 41 w 302"/>
                <a:gd name="T31" fmla="*/ 280 h 448"/>
                <a:gd name="T32" fmla="*/ 128 w 302"/>
                <a:gd name="T33" fmla="*/ 351 h 448"/>
                <a:gd name="T34" fmla="*/ 117 w 302"/>
                <a:gd name="T35" fmla="*/ 396 h 448"/>
                <a:gd name="T36" fmla="*/ 105 w 302"/>
                <a:gd name="T37" fmla="*/ 443 h 448"/>
                <a:gd name="T38" fmla="*/ 111 w 302"/>
                <a:gd name="T39" fmla="*/ 448 h 448"/>
                <a:gd name="T40" fmla="*/ 116 w 302"/>
                <a:gd name="T41" fmla="*/ 446 h 448"/>
                <a:gd name="T42" fmla="*/ 122 w 302"/>
                <a:gd name="T43" fmla="*/ 426 h 448"/>
                <a:gd name="T44" fmla="*/ 141 w 302"/>
                <a:gd name="T45" fmla="*/ 352 h 448"/>
                <a:gd name="T46" fmla="*/ 250 w 302"/>
                <a:gd name="T47" fmla="*/ 298 h 448"/>
                <a:gd name="T48" fmla="*/ 286 w 302"/>
                <a:gd name="T49" fmla="*/ 238 h 448"/>
                <a:gd name="T50" fmla="*/ 302 w 302"/>
                <a:gd name="T51" fmla="*/ 161 h 448"/>
                <a:gd name="T52" fmla="*/ 280 w 302"/>
                <a:gd name="T53" fmla="*/ 126 h 448"/>
                <a:gd name="T54" fmla="*/ 255 w 302"/>
                <a:gd name="T55" fmla="*/ 150 h 448"/>
                <a:gd name="T56" fmla="*/ 262 w 302"/>
                <a:gd name="T57" fmla="*/ 163 h 448"/>
                <a:gd name="T58" fmla="*/ 280 w 302"/>
                <a:gd name="T59" fmla="*/ 205 h 448"/>
                <a:gd name="T60" fmla="*/ 237 w 302"/>
                <a:gd name="T61" fmla="*/ 296 h 448"/>
                <a:gd name="T62" fmla="*/ 143 w 302"/>
                <a:gd name="T63" fmla="*/ 341 h 448"/>
                <a:gd name="T64" fmla="*/ 226 w 302"/>
                <a:gd name="T65" fmla="*/ 13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2" h="448">
                  <a:moveTo>
                    <a:pt x="226" y="13"/>
                  </a:moveTo>
                  <a:cubicBezTo>
                    <a:pt x="226" y="11"/>
                    <a:pt x="227" y="8"/>
                    <a:pt x="227" y="6"/>
                  </a:cubicBezTo>
                  <a:cubicBezTo>
                    <a:pt x="227" y="1"/>
                    <a:pt x="223" y="0"/>
                    <a:pt x="221" y="0"/>
                  </a:cubicBezTo>
                  <a:cubicBezTo>
                    <a:pt x="216" y="0"/>
                    <a:pt x="216" y="1"/>
                    <a:pt x="214" y="10"/>
                  </a:cubicBezTo>
                  <a:lnTo>
                    <a:pt x="131" y="340"/>
                  </a:lnTo>
                  <a:cubicBezTo>
                    <a:pt x="93" y="335"/>
                    <a:pt x="74" y="317"/>
                    <a:pt x="74" y="284"/>
                  </a:cubicBezTo>
                  <a:cubicBezTo>
                    <a:pt x="74" y="274"/>
                    <a:pt x="74" y="261"/>
                    <a:pt x="101" y="191"/>
                  </a:cubicBezTo>
                  <a:cubicBezTo>
                    <a:pt x="103" y="185"/>
                    <a:pt x="106" y="177"/>
                    <a:pt x="106" y="167"/>
                  </a:cubicBezTo>
                  <a:cubicBezTo>
                    <a:pt x="106" y="144"/>
                    <a:pt x="90" y="126"/>
                    <a:pt x="65" y="126"/>
                  </a:cubicBezTo>
                  <a:cubicBezTo>
                    <a:pt x="18" y="126"/>
                    <a:pt x="0" y="198"/>
                    <a:pt x="0" y="203"/>
                  </a:cubicBezTo>
                  <a:cubicBezTo>
                    <a:pt x="0" y="207"/>
                    <a:pt x="5" y="207"/>
                    <a:pt x="6" y="207"/>
                  </a:cubicBezTo>
                  <a:cubicBezTo>
                    <a:pt x="11" y="207"/>
                    <a:pt x="11" y="207"/>
                    <a:pt x="14" y="199"/>
                  </a:cubicBezTo>
                  <a:cubicBezTo>
                    <a:pt x="27" y="151"/>
                    <a:pt x="47" y="137"/>
                    <a:pt x="64" y="137"/>
                  </a:cubicBezTo>
                  <a:cubicBezTo>
                    <a:pt x="68" y="137"/>
                    <a:pt x="76" y="137"/>
                    <a:pt x="76" y="153"/>
                  </a:cubicBezTo>
                  <a:cubicBezTo>
                    <a:pt x="76" y="166"/>
                    <a:pt x="71" y="178"/>
                    <a:pt x="65" y="196"/>
                  </a:cubicBezTo>
                  <a:cubicBezTo>
                    <a:pt x="41" y="258"/>
                    <a:pt x="41" y="271"/>
                    <a:pt x="41" y="280"/>
                  </a:cubicBezTo>
                  <a:cubicBezTo>
                    <a:pt x="41" y="327"/>
                    <a:pt x="80" y="348"/>
                    <a:pt x="128" y="351"/>
                  </a:cubicBezTo>
                  <a:cubicBezTo>
                    <a:pt x="124" y="369"/>
                    <a:pt x="124" y="370"/>
                    <a:pt x="117" y="396"/>
                  </a:cubicBezTo>
                  <a:cubicBezTo>
                    <a:pt x="115" y="401"/>
                    <a:pt x="105" y="442"/>
                    <a:pt x="105" y="443"/>
                  </a:cubicBezTo>
                  <a:cubicBezTo>
                    <a:pt x="105" y="444"/>
                    <a:pt x="105" y="448"/>
                    <a:pt x="111" y="448"/>
                  </a:cubicBezTo>
                  <a:cubicBezTo>
                    <a:pt x="112" y="448"/>
                    <a:pt x="115" y="448"/>
                    <a:pt x="116" y="446"/>
                  </a:cubicBezTo>
                  <a:cubicBezTo>
                    <a:pt x="117" y="445"/>
                    <a:pt x="120" y="433"/>
                    <a:pt x="122" y="426"/>
                  </a:cubicBezTo>
                  <a:lnTo>
                    <a:pt x="141" y="352"/>
                  </a:lnTo>
                  <a:cubicBezTo>
                    <a:pt x="159" y="352"/>
                    <a:pt x="203" y="352"/>
                    <a:pt x="250" y="298"/>
                  </a:cubicBezTo>
                  <a:cubicBezTo>
                    <a:pt x="270" y="275"/>
                    <a:pt x="281" y="253"/>
                    <a:pt x="286" y="238"/>
                  </a:cubicBezTo>
                  <a:cubicBezTo>
                    <a:pt x="291" y="226"/>
                    <a:pt x="302" y="183"/>
                    <a:pt x="302" y="161"/>
                  </a:cubicBezTo>
                  <a:cubicBezTo>
                    <a:pt x="302" y="133"/>
                    <a:pt x="288" y="126"/>
                    <a:pt x="280" y="126"/>
                  </a:cubicBezTo>
                  <a:cubicBezTo>
                    <a:pt x="267" y="126"/>
                    <a:pt x="255" y="139"/>
                    <a:pt x="255" y="150"/>
                  </a:cubicBezTo>
                  <a:cubicBezTo>
                    <a:pt x="255" y="156"/>
                    <a:pt x="258" y="159"/>
                    <a:pt x="262" y="163"/>
                  </a:cubicBezTo>
                  <a:cubicBezTo>
                    <a:pt x="268" y="169"/>
                    <a:pt x="280" y="182"/>
                    <a:pt x="280" y="205"/>
                  </a:cubicBezTo>
                  <a:cubicBezTo>
                    <a:pt x="280" y="237"/>
                    <a:pt x="254" y="278"/>
                    <a:pt x="237" y="296"/>
                  </a:cubicBezTo>
                  <a:cubicBezTo>
                    <a:pt x="193" y="341"/>
                    <a:pt x="161" y="341"/>
                    <a:pt x="143" y="341"/>
                  </a:cubicBezTo>
                  <a:lnTo>
                    <a:pt x="226" y="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8" name="Freeform 187">
              <a:extLst>
                <a:ext uri="{FF2B5EF4-FFF2-40B4-BE49-F238E27FC236}">
                  <a16:creationId xmlns:a16="http://schemas.microsoft.com/office/drawing/2014/main" id="{4DC902B5-F135-42E7-BB38-E6CA9E042853}"/>
                </a:ext>
              </a:extLst>
            </p:cNvPr>
            <p:cNvSpPr>
              <a:spLocks/>
            </p:cNvSpPr>
            <p:nvPr>
              <p:custDataLst>
                <p:tags r:id="rId48"/>
              </p:custDataLst>
            </p:nvPr>
          </p:nvSpPr>
          <p:spPr bwMode="auto">
            <a:xfrm>
              <a:off x="6177436" y="5124969"/>
              <a:ext cx="179388" cy="182563"/>
            </a:xfrm>
            <a:custGeom>
              <a:avLst/>
              <a:gdLst>
                <a:gd name="T0" fmla="*/ 176 w 332"/>
                <a:gd name="T1" fmla="*/ 176 h 333"/>
                <a:gd name="T2" fmla="*/ 315 w 332"/>
                <a:gd name="T3" fmla="*/ 176 h 333"/>
                <a:gd name="T4" fmla="*/ 332 w 332"/>
                <a:gd name="T5" fmla="*/ 166 h 333"/>
                <a:gd name="T6" fmla="*/ 315 w 332"/>
                <a:gd name="T7" fmla="*/ 156 h 333"/>
                <a:gd name="T8" fmla="*/ 176 w 332"/>
                <a:gd name="T9" fmla="*/ 156 h 333"/>
                <a:gd name="T10" fmla="*/ 176 w 332"/>
                <a:gd name="T11" fmla="*/ 17 h 333"/>
                <a:gd name="T12" fmla="*/ 166 w 332"/>
                <a:gd name="T13" fmla="*/ 0 h 333"/>
                <a:gd name="T14" fmla="*/ 156 w 332"/>
                <a:gd name="T15" fmla="*/ 17 h 333"/>
                <a:gd name="T16" fmla="*/ 156 w 332"/>
                <a:gd name="T17" fmla="*/ 156 h 333"/>
                <a:gd name="T18" fmla="*/ 17 w 332"/>
                <a:gd name="T19" fmla="*/ 156 h 333"/>
                <a:gd name="T20" fmla="*/ 0 w 332"/>
                <a:gd name="T21" fmla="*/ 166 h 333"/>
                <a:gd name="T22" fmla="*/ 17 w 332"/>
                <a:gd name="T23" fmla="*/ 176 h 333"/>
                <a:gd name="T24" fmla="*/ 156 w 332"/>
                <a:gd name="T25" fmla="*/ 176 h 333"/>
                <a:gd name="T26" fmla="*/ 156 w 332"/>
                <a:gd name="T27" fmla="*/ 316 h 333"/>
                <a:gd name="T28" fmla="*/ 166 w 332"/>
                <a:gd name="T29" fmla="*/ 333 h 333"/>
                <a:gd name="T30" fmla="*/ 176 w 332"/>
                <a:gd name="T31" fmla="*/ 316 h 333"/>
                <a:gd name="T32" fmla="*/ 176 w 332"/>
                <a:gd name="T33" fmla="*/ 176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2" h="333">
                  <a:moveTo>
                    <a:pt x="176" y="176"/>
                  </a:moveTo>
                  <a:lnTo>
                    <a:pt x="315" y="176"/>
                  </a:lnTo>
                  <a:cubicBezTo>
                    <a:pt x="322" y="176"/>
                    <a:pt x="332" y="176"/>
                    <a:pt x="332" y="166"/>
                  </a:cubicBezTo>
                  <a:cubicBezTo>
                    <a:pt x="332" y="156"/>
                    <a:pt x="322" y="156"/>
                    <a:pt x="315" y="156"/>
                  </a:cubicBezTo>
                  <a:lnTo>
                    <a:pt x="176" y="156"/>
                  </a:lnTo>
                  <a:lnTo>
                    <a:pt x="176" y="17"/>
                  </a:lnTo>
                  <a:cubicBezTo>
                    <a:pt x="176" y="10"/>
                    <a:pt x="176" y="0"/>
                    <a:pt x="166" y="0"/>
                  </a:cubicBezTo>
                  <a:cubicBezTo>
                    <a:pt x="156" y="0"/>
                    <a:pt x="156" y="10"/>
                    <a:pt x="156" y="17"/>
                  </a:cubicBezTo>
                  <a:lnTo>
                    <a:pt x="156" y="156"/>
                  </a:lnTo>
                  <a:lnTo>
                    <a:pt x="17" y="156"/>
                  </a:lnTo>
                  <a:cubicBezTo>
                    <a:pt x="10" y="156"/>
                    <a:pt x="0" y="156"/>
                    <a:pt x="0" y="166"/>
                  </a:cubicBezTo>
                  <a:cubicBezTo>
                    <a:pt x="0" y="176"/>
                    <a:pt x="10" y="176"/>
                    <a:pt x="17" y="176"/>
                  </a:cubicBezTo>
                  <a:lnTo>
                    <a:pt x="156" y="176"/>
                  </a:lnTo>
                  <a:lnTo>
                    <a:pt x="156" y="316"/>
                  </a:lnTo>
                  <a:cubicBezTo>
                    <a:pt x="156" y="323"/>
                    <a:pt x="156" y="333"/>
                    <a:pt x="166" y="333"/>
                  </a:cubicBezTo>
                  <a:cubicBezTo>
                    <a:pt x="176" y="333"/>
                    <a:pt x="176" y="323"/>
                    <a:pt x="176" y="316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9" name="Freeform 188">
              <a:extLst>
                <a:ext uri="{FF2B5EF4-FFF2-40B4-BE49-F238E27FC236}">
                  <a16:creationId xmlns:a16="http://schemas.microsoft.com/office/drawing/2014/main" id="{886111C6-192D-4D27-A220-C1AEFED4EE7A}"/>
                </a:ext>
              </a:extLst>
            </p:cNvPr>
            <p:cNvSpPr>
              <a:spLocks/>
            </p:cNvSpPr>
            <p:nvPr>
              <p:custDataLst>
                <p:tags r:id="rId49"/>
              </p:custDataLst>
            </p:nvPr>
          </p:nvSpPr>
          <p:spPr bwMode="auto">
            <a:xfrm>
              <a:off x="6442548" y="5093219"/>
              <a:ext cx="104775" cy="192088"/>
            </a:xfrm>
            <a:custGeom>
              <a:avLst/>
              <a:gdLst>
                <a:gd name="T0" fmla="*/ 38 w 197"/>
                <a:gd name="T1" fmla="*/ 128 h 349"/>
                <a:gd name="T2" fmla="*/ 0 w 197"/>
                <a:gd name="T3" fmla="*/ 128 h 349"/>
                <a:gd name="T4" fmla="*/ 0 w 197"/>
                <a:gd name="T5" fmla="*/ 151 h 349"/>
                <a:gd name="T6" fmla="*/ 38 w 197"/>
                <a:gd name="T7" fmla="*/ 151 h 349"/>
                <a:gd name="T8" fmla="*/ 38 w 197"/>
                <a:gd name="T9" fmla="*/ 326 h 349"/>
                <a:gd name="T10" fmla="*/ 3 w 197"/>
                <a:gd name="T11" fmla="*/ 326 h 349"/>
                <a:gd name="T12" fmla="*/ 3 w 197"/>
                <a:gd name="T13" fmla="*/ 349 h 349"/>
                <a:gd name="T14" fmla="*/ 66 w 197"/>
                <a:gd name="T15" fmla="*/ 348 h 349"/>
                <a:gd name="T16" fmla="*/ 135 w 197"/>
                <a:gd name="T17" fmla="*/ 349 h 349"/>
                <a:gd name="T18" fmla="*/ 135 w 197"/>
                <a:gd name="T19" fmla="*/ 326 h 349"/>
                <a:gd name="T20" fmla="*/ 92 w 197"/>
                <a:gd name="T21" fmla="*/ 326 h 349"/>
                <a:gd name="T22" fmla="*/ 92 w 197"/>
                <a:gd name="T23" fmla="*/ 151 h 349"/>
                <a:gd name="T24" fmla="*/ 149 w 197"/>
                <a:gd name="T25" fmla="*/ 151 h 349"/>
                <a:gd name="T26" fmla="*/ 149 w 197"/>
                <a:gd name="T27" fmla="*/ 128 h 349"/>
                <a:gd name="T28" fmla="*/ 89 w 197"/>
                <a:gd name="T29" fmla="*/ 128 h 349"/>
                <a:gd name="T30" fmla="*/ 89 w 197"/>
                <a:gd name="T31" fmla="*/ 77 h 349"/>
                <a:gd name="T32" fmla="*/ 139 w 197"/>
                <a:gd name="T33" fmla="*/ 18 h 349"/>
                <a:gd name="T34" fmla="*/ 147 w 197"/>
                <a:gd name="T35" fmla="*/ 19 h 349"/>
                <a:gd name="T36" fmla="*/ 136 w 197"/>
                <a:gd name="T37" fmla="*/ 43 h 349"/>
                <a:gd name="T38" fmla="*/ 166 w 197"/>
                <a:gd name="T39" fmla="*/ 74 h 349"/>
                <a:gd name="T40" fmla="*/ 197 w 197"/>
                <a:gd name="T41" fmla="*/ 43 h 349"/>
                <a:gd name="T42" fmla="*/ 140 w 197"/>
                <a:gd name="T43" fmla="*/ 0 h 349"/>
                <a:gd name="T44" fmla="*/ 38 w 197"/>
                <a:gd name="T45" fmla="*/ 77 h 349"/>
                <a:gd name="T46" fmla="*/ 38 w 197"/>
                <a:gd name="T47" fmla="*/ 128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7" h="349">
                  <a:moveTo>
                    <a:pt x="38" y="128"/>
                  </a:moveTo>
                  <a:lnTo>
                    <a:pt x="0" y="128"/>
                  </a:lnTo>
                  <a:lnTo>
                    <a:pt x="0" y="151"/>
                  </a:lnTo>
                  <a:lnTo>
                    <a:pt x="38" y="151"/>
                  </a:lnTo>
                  <a:lnTo>
                    <a:pt x="38" y="326"/>
                  </a:lnTo>
                  <a:lnTo>
                    <a:pt x="3" y="326"/>
                  </a:lnTo>
                  <a:lnTo>
                    <a:pt x="3" y="349"/>
                  </a:lnTo>
                  <a:cubicBezTo>
                    <a:pt x="21" y="349"/>
                    <a:pt x="43" y="348"/>
                    <a:pt x="66" y="348"/>
                  </a:cubicBezTo>
                  <a:cubicBezTo>
                    <a:pt x="85" y="348"/>
                    <a:pt x="117" y="348"/>
                    <a:pt x="135" y="349"/>
                  </a:cubicBezTo>
                  <a:lnTo>
                    <a:pt x="135" y="326"/>
                  </a:lnTo>
                  <a:lnTo>
                    <a:pt x="92" y="326"/>
                  </a:lnTo>
                  <a:lnTo>
                    <a:pt x="92" y="151"/>
                  </a:lnTo>
                  <a:lnTo>
                    <a:pt x="149" y="151"/>
                  </a:lnTo>
                  <a:lnTo>
                    <a:pt x="149" y="128"/>
                  </a:lnTo>
                  <a:lnTo>
                    <a:pt x="89" y="128"/>
                  </a:lnTo>
                  <a:lnTo>
                    <a:pt x="89" y="77"/>
                  </a:lnTo>
                  <a:cubicBezTo>
                    <a:pt x="89" y="22"/>
                    <a:pt x="126" y="18"/>
                    <a:pt x="139" y="18"/>
                  </a:cubicBezTo>
                  <a:cubicBezTo>
                    <a:pt x="141" y="18"/>
                    <a:pt x="144" y="18"/>
                    <a:pt x="147" y="19"/>
                  </a:cubicBezTo>
                  <a:cubicBezTo>
                    <a:pt x="140" y="24"/>
                    <a:pt x="136" y="34"/>
                    <a:pt x="136" y="43"/>
                  </a:cubicBezTo>
                  <a:cubicBezTo>
                    <a:pt x="136" y="65"/>
                    <a:pt x="153" y="74"/>
                    <a:pt x="166" y="74"/>
                  </a:cubicBezTo>
                  <a:cubicBezTo>
                    <a:pt x="181" y="74"/>
                    <a:pt x="197" y="64"/>
                    <a:pt x="197" y="43"/>
                  </a:cubicBezTo>
                  <a:cubicBezTo>
                    <a:pt x="197" y="22"/>
                    <a:pt x="179" y="0"/>
                    <a:pt x="140" y="0"/>
                  </a:cubicBezTo>
                  <a:cubicBezTo>
                    <a:pt x="92" y="0"/>
                    <a:pt x="38" y="21"/>
                    <a:pt x="38" y="77"/>
                  </a:cubicBezTo>
                  <a:lnTo>
                    <a:pt x="38" y="128"/>
                  </a:lnTo>
                </a:path>
              </a:pathLst>
            </a:custGeom>
            <a:solidFill>
              <a:srgbClr val="C00000"/>
            </a:solidFill>
            <a:ln w="0">
              <a:solidFill>
                <a:srgbClr val="C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0" name="Oval 189">
              <a:extLst>
                <a:ext uri="{FF2B5EF4-FFF2-40B4-BE49-F238E27FC236}">
                  <a16:creationId xmlns:a16="http://schemas.microsoft.com/office/drawing/2014/main" id="{68077E69-AE96-4272-993A-F09423513CD7}"/>
                </a:ext>
              </a:extLst>
            </p:cNvPr>
            <p:cNvSpPr>
              <a:spLocks noChangeArrowheads="1"/>
            </p:cNvSpPr>
            <p:nvPr>
              <p:custDataLst>
                <p:tags r:id="rId50"/>
              </p:custDataLst>
            </p:nvPr>
          </p:nvSpPr>
          <p:spPr bwMode="auto">
            <a:xfrm>
              <a:off x="6636223" y="5202756"/>
              <a:ext cx="28575" cy="28575"/>
            </a:xfrm>
            <a:prstGeom prst="ellipse">
              <a:avLst/>
            </a:prstGeom>
            <a:solidFill>
              <a:srgbClr val="C00000"/>
            </a:solidFill>
            <a:ln w="0">
              <a:solidFill>
                <a:srgbClr val="C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1" name="Freeform 190">
              <a:extLst>
                <a:ext uri="{FF2B5EF4-FFF2-40B4-BE49-F238E27FC236}">
                  <a16:creationId xmlns:a16="http://schemas.microsoft.com/office/drawing/2014/main" id="{523E3F74-822F-4951-A5A0-983984D69A2F}"/>
                </a:ext>
              </a:extLst>
            </p:cNvPr>
            <p:cNvSpPr>
              <a:spLocks noEditPoints="1"/>
            </p:cNvSpPr>
            <p:nvPr>
              <p:custDataLst>
                <p:tags r:id="rId51"/>
              </p:custDataLst>
            </p:nvPr>
          </p:nvSpPr>
          <p:spPr bwMode="auto">
            <a:xfrm>
              <a:off x="6760048" y="5097981"/>
              <a:ext cx="198438" cy="196850"/>
            </a:xfrm>
            <a:custGeom>
              <a:avLst/>
              <a:gdLst>
                <a:gd name="T0" fmla="*/ 365 w 368"/>
                <a:gd name="T1" fmla="*/ 10 h 357"/>
                <a:gd name="T2" fmla="*/ 368 w 368"/>
                <a:gd name="T3" fmla="*/ 3 h 357"/>
                <a:gd name="T4" fmla="*/ 356 w 368"/>
                <a:gd name="T5" fmla="*/ 0 h 357"/>
                <a:gd name="T6" fmla="*/ 12 w 368"/>
                <a:gd name="T7" fmla="*/ 0 h 357"/>
                <a:gd name="T8" fmla="*/ 0 w 368"/>
                <a:gd name="T9" fmla="*/ 3 h 357"/>
                <a:gd name="T10" fmla="*/ 2 w 368"/>
                <a:gd name="T11" fmla="*/ 10 h 357"/>
                <a:gd name="T12" fmla="*/ 170 w 368"/>
                <a:gd name="T13" fmla="*/ 347 h 357"/>
                <a:gd name="T14" fmla="*/ 184 w 368"/>
                <a:gd name="T15" fmla="*/ 357 h 357"/>
                <a:gd name="T16" fmla="*/ 197 w 368"/>
                <a:gd name="T17" fmla="*/ 347 h 357"/>
                <a:gd name="T18" fmla="*/ 365 w 368"/>
                <a:gd name="T19" fmla="*/ 10 h 357"/>
                <a:gd name="T20" fmla="*/ 62 w 368"/>
                <a:gd name="T21" fmla="*/ 35 h 357"/>
                <a:gd name="T22" fmla="*/ 335 w 368"/>
                <a:gd name="T23" fmla="*/ 35 h 357"/>
                <a:gd name="T24" fmla="*/ 199 w 368"/>
                <a:gd name="T25" fmla="*/ 310 h 357"/>
                <a:gd name="T26" fmla="*/ 62 w 368"/>
                <a:gd name="T27" fmla="*/ 35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8" h="357">
                  <a:moveTo>
                    <a:pt x="365" y="10"/>
                  </a:moveTo>
                  <a:cubicBezTo>
                    <a:pt x="366" y="9"/>
                    <a:pt x="368" y="5"/>
                    <a:pt x="368" y="3"/>
                  </a:cubicBezTo>
                  <a:cubicBezTo>
                    <a:pt x="368" y="0"/>
                    <a:pt x="367" y="0"/>
                    <a:pt x="356" y="0"/>
                  </a:cubicBezTo>
                  <a:lnTo>
                    <a:pt x="12" y="0"/>
                  </a:lnTo>
                  <a:cubicBezTo>
                    <a:pt x="0" y="0"/>
                    <a:pt x="0" y="0"/>
                    <a:pt x="0" y="3"/>
                  </a:cubicBezTo>
                  <a:cubicBezTo>
                    <a:pt x="0" y="5"/>
                    <a:pt x="1" y="9"/>
                    <a:pt x="2" y="10"/>
                  </a:cubicBezTo>
                  <a:lnTo>
                    <a:pt x="170" y="347"/>
                  </a:lnTo>
                  <a:cubicBezTo>
                    <a:pt x="174" y="354"/>
                    <a:pt x="175" y="357"/>
                    <a:pt x="184" y="357"/>
                  </a:cubicBezTo>
                  <a:cubicBezTo>
                    <a:pt x="192" y="357"/>
                    <a:pt x="194" y="354"/>
                    <a:pt x="197" y="347"/>
                  </a:cubicBezTo>
                  <a:lnTo>
                    <a:pt x="365" y="10"/>
                  </a:lnTo>
                  <a:close/>
                  <a:moveTo>
                    <a:pt x="62" y="35"/>
                  </a:moveTo>
                  <a:lnTo>
                    <a:pt x="335" y="35"/>
                  </a:lnTo>
                  <a:lnTo>
                    <a:pt x="199" y="310"/>
                  </a:lnTo>
                  <a:lnTo>
                    <a:pt x="62" y="35"/>
                  </a:lnTo>
                  <a:close/>
                </a:path>
              </a:pathLst>
            </a:custGeom>
            <a:solidFill>
              <a:srgbClr val="C00000"/>
            </a:solidFill>
            <a:ln w="0">
              <a:solidFill>
                <a:srgbClr val="C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2" name="Freeform 191">
              <a:extLst>
                <a:ext uri="{FF2B5EF4-FFF2-40B4-BE49-F238E27FC236}">
                  <a16:creationId xmlns:a16="http://schemas.microsoft.com/office/drawing/2014/main" id="{289F7D18-2168-4D2C-8698-3EDDF91450DD}"/>
                </a:ext>
              </a:extLst>
            </p:cNvPr>
            <p:cNvSpPr>
              <a:spLocks/>
            </p:cNvSpPr>
            <p:nvPr>
              <p:custDataLst>
                <p:tags r:id="rId52"/>
              </p:custDataLst>
            </p:nvPr>
          </p:nvSpPr>
          <p:spPr bwMode="auto">
            <a:xfrm>
              <a:off x="6977536" y="5240856"/>
              <a:ext cx="115888" cy="87313"/>
            </a:xfrm>
            <a:custGeom>
              <a:avLst/>
              <a:gdLst>
                <a:gd name="T0" fmla="*/ 188 w 213"/>
                <a:gd name="T1" fmla="*/ 25 h 157"/>
                <a:gd name="T2" fmla="*/ 198 w 213"/>
                <a:gd name="T3" fmla="*/ 20 h 157"/>
                <a:gd name="T4" fmla="*/ 213 w 213"/>
                <a:gd name="T5" fmla="*/ 19 h 157"/>
                <a:gd name="T6" fmla="*/ 213 w 213"/>
                <a:gd name="T7" fmla="*/ 0 h 157"/>
                <a:gd name="T8" fmla="*/ 184 w 213"/>
                <a:gd name="T9" fmla="*/ 1 h 157"/>
                <a:gd name="T10" fmla="*/ 149 w 213"/>
                <a:gd name="T11" fmla="*/ 0 h 157"/>
                <a:gd name="T12" fmla="*/ 149 w 213"/>
                <a:gd name="T13" fmla="*/ 19 h 157"/>
                <a:gd name="T14" fmla="*/ 165 w 213"/>
                <a:gd name="T15" fmla="*/ 22 h 157"/>
                <a:gd name="T16" fmla="*/ 118 w 213"/>
                <a:gd name="T17" fmla="*/ 113 h 157"/>
                <a:gd name="T18" fmla="*/ 70 w 213"/>
                <a:gd name="T19" fmla="*/ 19 h 157"/>
                <a:gd name="T20" fmla="*/ 86 w 213"/>
                <a:gd name="T21" fmla="*/ 19 h 157"/>
                <a:gd name="T22" fmla="*/ 86 w 213"/>
                <a:gd name="T23" fmla="*/ 0 h 157"/>
                <a:gd name="T24" fmla="*/ 41 w 213"/>
                <a:gd name="T25" fmla="*/ 1 h 157"/>
                <a:gd name="T26" fmla="*/ 0 w 213"/>
                <a:gd name="T27" fmla="*/ 0 h 157"/>
                <a:gd name="T28" fmla="*/ 0 w 213"/>
                <a:gd name="T29" fmla="*/ 19 h 157"/>
                <a:gd name="T30" fmla="*/ 23 w 213"/>
                <a:gd name="T31" fmla="*/ 19 h 157"/>
                <a:gd name="T32" fmla="*/ 88 w 213"/>
                <a:gd name="T33" fmla="*/ 147 h 157"/>
                <a:gd name="T34" fmla="*/ 107 w 213"/>
                <a:gd name="T35" fmla="*/ 157 h 157"/>
                <a:gd name="T36" fmla="*/ 125 w 213"/>
                <a:gd name="T37" fmla="*/ 147 h 157"/>
                <a:gd name="T38" fmla="*/ 188 w 213"/>
                <a:gd name="T39" fmla="*/ 25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57">
                  <a:moveTo>
                    <a:pt x="188" y="25"/>
                  </a:moveTo>
                  <a:cubicBezTo>
                    <a:pt x="190" y="21"/>
                    <a:pt x="190" y="21"/>
                    <a:pt x="198" y="20"/>
                  </a:cubicBezTo>
                  <a:cubicBezTo>
                    <a:pt x="202" y="19"/>
                    <a:pt x="211" y="19"/>
                    <a:pt x="213" y="19"/>
                  </a:cubicBezTo>
                  <a:lnTo>
                    <a:pt x="213" y="0"/>
                  </a:lnTo>
                  <a:cubicBezTo>
                    <a:pt x="202" y="1"/>
                    <a:pt x="195" y="1"/>
                    <a:pt x="184" y="1"/>
                  </a:cubicBezTo>
                  <a:cubicBezTo>
                    <a:pt x="173" y="1"/>
                    <a:pt x="160" y="1"/>
                    <a:pt x="149" y="0"/>
                  </a:cubicBezTo>
                  <a:lnTo>
                    <a:pt x="149" y="19"/>
                  </a:lnTo>
                  <a:cubicBezTo>
                    <a:pt x="158" y="19"/>
                    <a:pt x="160" y="20"/>
                    <a:pt x="165" y="22"/>
                  </a:cubicBezTo>
                  <a:lnTo>
                    <a:pt x="118" y="113"/>
                  </a:lnTo>
                  <a:lnTo>
                    <a:pt x="70" y="19"/>
                  </a:lnTo>
                  <a:lnTo>
                    <a:pt x="86" y="19"/>
                  </a:lnTo>
                  <a:lnTo>
                    <a:pt x="86" y="0"/>
                  </a:lnTo>
                  <a:cubicBezTo>
                    <a:pt x="71" y="1"/>
                    <a:pt x="56" y="1"/>
                    <a:pt x="41" y="1"/>
                  </a:cubicBezTo>
                  <a:cubicBezTo>
                    <a:pt x="28" y="1"/>
                    <a:pt x="14" y="1"/>
                    <a:pt x="0" y="0"/>
                  </a:cubicBezTo>
                  <a:lnTo>
                    <a:pt x="0" y="19"/>
                  </a:lnTo>
                  <a:lnTo>
                    <a:pt x="23" y="19"/>
                  </a:lnTo>
                  <a:lnTo>
                    <a:pt x="88" y="147"/>
                  </a:lnTo>
                  <a:cubicBezTo>
                    <a:pt x="93" y="156"/>
                    <a:pt x="96" y="157"/>
                    <a:pt x="107" y="157"/>
                  </a:cubicBezTo>
                  <a:cubicBezTo>
                    <a:pt x="117" y="157"/>
                    <a:pt x="120" y="156"/>
                    <a:pt x="125" y="147"/>
                  </a:cubicBezTo>
                  <a:lnTo>
                    <a:pt x="188" y="25"/>
                  </a:lnTo>
                </a:path>
              </a:pathLst>
            </a:custGeom>
            <a:solidFill>
              <a:srgbClr val="C00000"/>
            </a:solidFill>
            <a:ln w="0">
              <a:solidFill>
                <a:srgbClr val="C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3" name="Freeform 192">
              <a:extLst>
                <a:ext uri="{FF2B5EF4-FFF2-40B4-BE49-F238E27FC236}">
                  <a16:creationId xmlns:a16="http://schemas.microsoft.com/office/drawing/2014/main" id="{DBACF8DB-E534-4FA0-ADE5-D4F9130ED2F5}"/>
                </a:ext>
              </a:extLst>
            </p:cNvPr>
            <p:cNvSpPr>
              <a:spLocks/>
            </p:cNvSpPr>
            <p:nvPr>
              <p:custDataLst>
                <p:tags r:id="rId53"/>
              </p:custDataLst>
            </p:nvPr>
          </p:nvSpPr>
          <p:spPr bwMode="auto">
            <a:xfrm>
              <a:off x="7125173" y="5094806"/>
              <a:ext cx="161925" cy="246063"/>
            </a:xfrm>
            <a:custGeom>
              <a:avLst/>
              <a:gdLst>
                <a:gd name="T0" fmla="*/ 225 w 302"/>
                <a:gd name="T1" fmla="*/ 13 h 448"/>
                <a:gd name="T2" fmla="*/ 227 w 302"/>
                <a:gd name="T3" fmla="*/ 6 h 448"/>
                <a:gd name="T4" fmla="*/ 221 w 302"/>
                <a:gd name="T5" fmla="*/ 0 h 448"/>
                <a:gd name="T6" fmla="*/ 213 w 302"/>
                <a:gd name="T7" fmla="*/ 10 h 448"/>
                <a:gd name="T8" fmla="*/ 131 w 302"/>
                <a:gd name="T9" fmla="*/ 340 h 448"/>
                <a:gd name="T10" fmla="*/ 74 w 302"/>
                <a:gd name="T11" fmla="*/ 284 h 448"/>
                <a:gd name="T12" fmla="*/ 101 w 302"/>
                <a:gd name="T13" fmla="*/ 191 h 448"/>
                <a:gd name="T14" fmla="*/ 106 w 302"/>
                <a:gd name="T15" fmla="*/ 167 h 448"/>
                <a:gd name="T16" fmla="*/ 65 w 302"/>
                <a:gd name="T17" fmla="*/ 126 h 448"/>
                <a:gd name="T18" fmla="*/ 0 w 302"/>
                <a:gd name="T19" fmla="*/ 203 h 448"/>
                <a:gd name="T20" fmla="*/ 6 w 302"/>
                <a:gd name="T21" fmla="*/ 207 h 448"/>
                <a:gd name="T22" fmla="*/ 13 w 302"/>
                <a:gd name="T23" fmla="*/ 199 h 448"/>
                <a:gd name="T24" fmla="*/ 64 w 302"/>
                <a:gd name="T25" fmla="*/ 137 h 448"/>
                <a:gd name="T26" fmla="*/ 76 w 302"/>
                <a:gd name="T27" fmla="*/ 153 h 448"/>
                <a:gd name="T28" fmla="*/ 65 w 302"/>
                <a:gd name="T29" fmla="*/ 196 h 448"/>
                <a:gd name="T30" fmla="*/ 41 w 302"/>
                <a:gd name="T31" fmla="*/ 280 h 448"/>
                <a:gd name="T32" fmla="*/ 128 w 302"/>
                <a:gd name="T33" fmla="*/ 351 h 448"/>
                <a:gd name="T34" fmla="*/ 117 w 302"/>
                <a:gd name="T35" fmla="*/ 396 h 448"/>
                <a:gd name="T36" fmla="*/ 105 w 302"/>
                <a:gd name="T37" fmla="*/ 443 h 448"/>
                <a:gd name="T38" fmla="*/ 111 w 302"/>
                <a:gd name="T39" fmla="*/ 448 h 448"/>
                <a:gd name="T40" fmla="*/ 116 w 302"/>
                <a:gd name="T41" fmla="*/ 446 h 448"/>
                <a:gd name="T42" fmla="*/ 122 w 302"/>
                <a:gd name="T43" fmla="*/ 426 h 448"/>
                <a:gd name="T44" fmla="*/ 141 w 302"/>
                <a:gd name="T45" fmla="*/ 352 h 448"/>
                <a:gd name="T46" fmla="*/ 250 w 302"/>
                <a:gd name="T47" fmla="*/ 298 h 448"/>
                <a:gd name="T48" fmla="*/ 286 w 302"/>
                <a:gd name="T49" fmla="*/ 238 h 448"/>
                <a:gd name="T50" fmla="*/ 302 w 302"/>
                <a:gd name="T51" fmla="*/ 161 h 448"/>
                <a:gd name="T52" fmla="*/ 280 w 302"/>
                <a:gd name="T53" fmla="*/ 126 h 448"/>
                <a:gd name="T54" fmla="*/ 255 w 302"/>
                <a:gd name="T55" fmla="*/ 150 h 448"/>
                <a:gd name="T56" fmla="*/ 262 w 302"/>
                <a:gd name="T57" fmla="*/ 163 h 448"/>
                <a:gd name="T58" fmla="*/ 280 w 302"/>
                <a:gd name="T59" fmla="*/ 205 h 448"/>
                <a:gd name="T60" fmla="*/ 237 w 302"/>
                <a:gd name="T61" fmla="*/ 296 h 448"/>
                <a:gd name="T62" fmla="*/ 143 w 302"/>
                <a:gd name="T63" fmla="*/ 341 h 448"/>
                <a:gd name="T64" fmla="*/ 225 w 302"/>
                <a:gd name="T65" fmla="*/ 13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2" h="448">
                  <a:moveTo>
                    <a:pt x="225" y="13"/>
                  </a:moveTo>
                  <a:cubicBezTo>
                    <a:pt x="226" y="11"/>
                    <a:pt x="227" y="8"/>
                    <a:pt x="227" y="6"/>
                  </a:cubicBezTo>
                  <a:cubicBezTo>
                    <a:pt x="227" y="1"/>
                    <a:pt x="223" y="0"/>
                    <a:pt x="221" y="0"/>
                  </a:cubicBezTo>
                  <a:cubicBezTo>
                    <a:pt x="216" y="0"/>
                    <a:pt x="215" y="1"/>
                    <a:pt x="213" y="10"/>
                  </a:cubicBezTo>
                  <a:lnTo>
                    <a:pt x="131" y="340"/>
                  </a:lnTo>
                  <a:cubicBezTo>
                    <a:pt x="93" y="335"/>
                    <a:pt x="74" y="317"/>
                    <a:pt x="74" y="284"/>
                  </a:cubicBezTo>
                  <a:cubicBezTo>
                    <a:pt x="74" y="274"/>
                    <a:pt x="74" y="261"/>
                    <a:pt x="101" y="191"/>
                  </a:cubicBezTo>
                  <a:cubicBezTo>
                    <a:pt x="103" y="185"/>
                    <a:pt x="106" y="177"/>
                    <a:pt x="106" y="167"/>
                  </a:cubicBezTo>
                  <a:cubicBezTo>
                    <a:pt x="106" y="144"/>
                    <a:pt x="90" y="126"/>
                    <a:pt x="65" y="126"/>
                  </a:cubicBezTo>
                  <a:cubicBezTo>
                    <a:pt x="18" y="126"/>
                    <a:pt x="0" y="198"/>
                    <a:pt x="0" y="203"/>
                  </a:cubicBezTo>
                  <a:cubicBezTo>
                    <a:pt x="0" y="207"/>
                    <a:pt x="5" y="207"/>
                    <a:pt x="6" y="207"/>
                  </a:cubicBezTo>
                  <a:cubicBezTo>
                    <a:pt x="11" y="207"/>
                    <a:pt x="11" y="207"/>
                    <a:pt x="13" y="199"/>
                  </a:cubicBezTo>
                  <a:cubicBezTo>
                    <a:pt x="27" y="151"/>
                    <a:pt x="47" y="137"/>
                    <a:pt x="64" y="137"/>
                  </a:cubicBezTo>
                  <a:cubicBezTo>
                    <a:pt x="68" y="137"/>
                    <a:pt x="76" y="137"/>
                    <a:pt x="76" y="153"/>
                  </a:cubicBezTo>
                  <a:cubicBezTo>
                    <a:pt x="76" y="166"/>
                    <a:pt x="71" y="178"/>
                    <a:pt x="65" y="196"/>
                  </a:cubicBezTo>
                  <a:cubicBezTo>
                    <a:pt x="41" y="258"/>
                    <a:pt x="41" y="271"/>
                    <a:pt x="41" y="280"/>
                  </a:cubicBezTo>
                  <a:cubicBezTo>
                    <a:pt x="41" y="327"/>
                    <a:pt x="80" y="348"/>
                    <a:pt x="128" y="351"/>
                  </a:cubicBezTo>
                  <a:cubicBezTo>
                    <a:pt x="124" y="369"/>
                    <a:pt x="124" y="370"/>
                    <a:pt x="117" y="396"/>
                  </a:cubicBezTo>
                  <a:cubicBezTo>
                    <a:pt x="115" y="401"/>
                    <a:pt x="105" y="442"/>
                    <a:pt x="105" y="443"/>
                  </a:cubicBezTo>
                  <a:cubicBezTo>
                    <a:pt x="105" y="444"/>
                    <a:pt x="105" y="448"/>
                    <a:pt x="111" y="448"/>
                  </a:cubicBezTo>
                  <a:cubicBezTo>
                    <a:pt x="112" y="448"/>
                    <a:pt x="115" y="448"/>
                    <a:pt x="116" y="446"/>
                  </a:cubicBezTo>
                  <a:cubicBezTo>
                    <a:pt x="117" y="445"/>
                    <a:pt x="120" y="433"/>
                    <a:pt x="122" y="426"/>
                  </a:cubicBezTo>
                  <a:lnTo>
                    <a:pt x="141" y="352"/>
                  </a:lnTo>
                  <a:cubicBezTo>
                    <a:pt x="159" y="352"/>
                    <a:pt x="203" y="352"/>
                    <a:pt x="250" y="298"/>
                  </a:cubicBezTo>
                  <a:cubicBezTo>
                    <a:pt x="270" y="275"/>
                    <a:pt x="281" y="253"/>
                    <a:pt x="286" y="238"/>
                  </a:cubicBezTo>
                  <a:cubicBezTo>
                    <a:pt x="291" y="226"/>
                    <a:pt x="302" y="183"/>
                    <a:pt x="302" y="161"/>
                  </a:cubicBezTo>
                  <a:cubicBezTo>
                    <a:pt x="302" y="133"/>
                    <a:pt x="288" y="126"/>
                    <a:pt x="280" y="126"/>
                  </a:cubicBezTo>
                  <a:cubicBezTo>
                    <a:pt x="267" y="126"/>
                    <a:pt x="255" y="139"/>
                    <a:pt x="255" y="150"/>
                  </a:cubicBezTo>
                  <a:cubicBezTo>
                    <a:pt x="255" y="156"/>
                    <a:pt x="258" y="159"/>
                    <a:pt x="262" y="163"/>
                  </a:cubicBezTo>
                  <a:cubicBezTo>
                    <a:pt x="268" y="169"/>
                    <a:pt x="280" y="182"/>
                    <a:pt x="280" y="205"/>
                  </a:cubicBezTo>
                  <a:cubicBezTo>
                    <a:pt x="280" y="237"/>
                    <a:pt x="254" y="278"/>
                    <a:pt x="237" y="296"/>
                  </a:cubicBezTo>
                  <a:cubicBezTo>
                    <a:pt x="193" y="341"/>
                    <a:pt x="161" y="341"/>
                    <a:pt x="143" y="341"/>
                  </a:cubicBezTo>
                  <a:lnTo>
                    <a:pt x="225" y="13"/>
                  </a:lnTo>
                </a:path>
              </a:pathLst>
            </a:custGeom>
            <a:solidFill>
              <a:srgbClr val="C00000"/>
            </a:solidFill>
            <a:ln w="0">
              <a:solidFill>
                <a:srgbClr val="C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" name="Freeform 193">
              <a:extLst>
                <a:ext uri="{FF2B5EF4-FFF2-40B4-BE49-F238E27FC236}">
                  <a16:creationId xmlns:a16="http://schemas.microsoft.com/office/drawing/2014/main" id="{71753AFC-A0F9-49ED-BA76-034AD7C33183}"/>
                </a:ext>
              </a:extLst>
            </p:cNvPr>
            <p:cNvSpPr>
              <a:spLocks noEditPoints="1"/>
            </p:cNvSpPr>
            <p:nvPr>
              <p:custDataLst>
                <p:tags r:id="rId54"/>
              </p:custDataLst>
            </p:nvPr>
          </p:nvSpPr>
          <p:spPr bwMode="auto">
            <a:xfrm>
              <a:off x="7390286" y="5185294"/>
              <a:ext cx="179388" cy="63500"/>
            </a:xfrm>
            <a:custGeom>
              <a:avLst/>
              <a:gdLst>
                <a:gd name="T0" fmla="*/ 314 w 331"/>
                <a:gd name="T1" fmla="*/ 20 h 117"/>
                <a:gd name="T2" fmla="*/ 331 w 331"/>
                <a:gd name="T3" fmla="*/ 10 h 117"/>
                <a:gd name="T4" fmla="*/ 315 w 331"/>
                <a:gd name="T5" fmla="*/ 0 h 117"/>
                <a:gd name="T6" fmla="*/ 16 w 331"/>
                <a:gd name="T7" fmla="*/ 0 h 117"/>
                <a:gd name="T8" fmla="*/ 0 w 331"/>
                <a:gd name="T9" fmla="*/ 10 h 117"/>
                <a:gd name="T10" fmla="*/ 17 w 331"/>
                <a:gd name="T11" fmla="*/ 20 h 117"/>
                <a:gd name="T12" fmla="*/ 314 w 331"/>
                <a:gd name="T13" fmla="*/ 20 h 117"/>
                <a:gd name="T14" fmla="*/ 315 w 331"/>
                <a:gd name="T15" fmla="*/ 117 h 117"/>
                <a:gd name="T16" fmla="*/ 331 w 331"/>
                <a:gd name="T17" fmla="*/ 107 h 117"/>
                <a:gd name="T18" fmla="*/ 314 w 331"/>
                <a:gd name="T19" fmla="*/ 97 h 117"/>
                <a:gd name="T20" fmla="*/ 17 w 331"/>
                <a:gd name="T21" fmla="*/ 97 h 117"/>
                <a:gd name="T22" fmla="*/ 0 w 331"/>
                <a:gd name="T23" fmla="*/ 107 h 117"/>
                <a:gd name="T24" fmla="*/ 16 w 331"/>
                <a:gd name="T25" fmla="*/ 117 h 117"/>
                <a:gd name="T26" fmla="*/ 315 w 331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1" h="117">
                  <a:moveTo>
                    <a:pt x="314" y="20"/>
                  </a:moveTo>
                  <a:cubicBezTo>
                    <a:pt x="322" y="20"/>
                    <a:pt x="331" y="20"/>
                    <a:pt x="331" y="10"/>
                  </a:cubicBezTo>
                  <a:cubicBezTo>
                    <a:pt x="331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7" y="20"/>
                  </a:cubicBezTo>
                  <a:lnTo>
                    <a:pt x="314" y="20"/>
                  </a:lnTo>
                  <a:close/>
                  <a:moveTo>
                    <a:pt x="315" y="117"/>
                  </a:moveTo>
                  <a:cubicBezTo>
                    <a:pt x="322" y="117"/>
                    <a:pt x="331" y="117"/>
                    <a:pt x="331" y="107"/>
                  </a:cubicBezTo>
                  <a:cubicBezTo>
                    <a:pt x="331" y="97"/>
                    <a:pt x="322" y="97"/>
                    <a:pt x="314" y="97"/>
                  </a:cubicBezTo>
                  <a:lnTo>
                    <a:pt x="17" y="97"/>
                  </a:lnTo>
                  <a:cubicBezTo>
                    <a:pt x="9" y="97"/>
                    <a:pt x="0" y="97"/>
                    <a:pt x="0" y="107"/>
                  </a:cubicBezTo>
                  <a:cubicBezTo>
                    <a:pt x="0" y="117"/>
                    <a:pt x="9" y="117"/>
                    <a:pt x="16" y="117"/>
                  </a:cubicBezTo>
                  <a:lnTo>
                    <a:pt x="315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" name="Freeform 194">
              <a:extLst>
                <a:ext uri="{FF2B5EF4-FFF2-40B4-BE49-F238E27FC236}">
                  <a16:creationId xmlns:a16="http://schemas.microsoft.com/office/drawing/2014/main" id="{8FC4E9B8-0263-4450-9066-B7919816ECED}"/>
                </a:ext>
              </a:extLst>
            </p:cNvPr>
            <p:cNvSpPr>
              <a:spLocks noEditPoints="1"/>
            </p:cNvSpPr>
            <p:nvPr>
              <p:custDataLst>
                <p:tags r:id="rId55"/>
              </p:custDataLst>
            </p:nvPr>
          </p:nvSpPr>
          <p:spPr bwMode="auto">
            <a:xfrm>
              <a:off x="7669686" y="5102744"/>
              <a:ext cx="112713" cy="188913"/>
            </a:xfrm>
            <a:custGeom>
              <a:avLst/>
              <a:gdLst>
                <a:gd name="T0" fmla="*/ 210 w 210"/>
                <a:gd name="T1" fmla="*/ 173 h 343"/>
                <a:gd name="T2" fmla="*/ 190 w 210"/>
                <a:gd name="T3" fmla="*/ 56 h 343"/>
                <a:gd name="T4" fmla="*/ 105 w 210"/>
                <a:gd name="T5" fmla="*/ 0 h 343"/>
                <a:gd name="T6" fmla="*/ 19 w 210"/>
                <a:gd name="T7" fmla="*/ 59 h 343"/>
                <a:gd name="T8" fmla="*/ 0 w 210"/>
                <a:gd name="T9" fmla="*/ 173 h 343"/>
                <a:gd name="T10" fmla="*/ 23 w 210"/>
                <a:gd name="T11" fmla="*/ 293 h 343"/>
                <a:gd name="T12" fmla="*/ 105 w 210"/>
                <a:gd name="T13" fmla="*/ 343 h 343"/>
                <a:gd name="T14" fmla="*/ 192 w 210"/>
                <a:gd name="T15" fmla="*/ 285 h 343"/>
                <a:gd name="T16" fmla="*/ 210 w 210"/>
                <a:gd name="T17" fmla="*/ 173 h 343"/>
                <a:gd name="T18" fmla="*/ 105 w 210"/>
                <a:gd name="T19" fmla="*/ 332 h 343"/>
                <a:gd name="T20" fmla="*/ 47 w 210"/>
                <a:gd name="T21" fmla="*/ 272 h 343"/>
                <a:gd name="T22" fmla="*/ 42 w 210"/>
                <a:gd name="T23" fmla="*/ 167 h 343"/>
                <a:gd name="T24" fmla="*/ 46 w 210"/>
                <a:gd name="T25" fmla="*/ 75 h 343"/>
                <a:gd name="T26" fmla="*/ 105 w 210"/>
                <a:gd name="T27" fmla="*/ 11 h 343"/>
                <a:gd name="T28" fmla="*/ 164 w 210"/>
                <a:gd name="T29" fmla="*/ 69 h 343"/>
                <a:gd name="T30" fmla="*/ 169 w 210"/>
                <a:gd name="T31" fmla="*/ 167 h 343"/>
                <a:gd name="T32" fmla="*/ 163 w 210"/>
                <a:gd name="T33" fmla="*/ 270 h 343"/>
                <a:gd name="T34" fmla="*/ 105 w 210"/>
                <a:gd name="T35" fmla="*/ 332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0" h="343">
                  <a:moveTo>
                    <a:pt x="210" y="173"/>
                  </a:moveTo>
                  <a:cubicBezTo>
                    <a:pt x="210" y="133"/>
                    <a:pt x="208" y="93"/>
                    <a:pt x="190" y="56"/>
                  </a:cubicBezTo>
                  <a:cubicBezTo>
                    <a:pt x="167" y="8"/>
                    <a:pt x="126" y="0"/>
                    <a:pt x="105" y="0"/>
                  </a:cubicBezTo>
                  <a:cubicBezTo>
                    <a:pt x="75" y="0"/>
                    <a:pt x="39" y="13"/>
                    <a:pt x="19" y="59"/>
                  </a:cubicBezTo>
                  <a:cubicBezTo>
                    <a:pt x="3" y="94"/>
                    <a:pt x="0" y="133"/>
                    <a:pt x="0" y="173"/>
                  </a:cubicBezTo>
                  <a:cubicBezTo>
                    <a:pt x="0" y="210"/>
                    <a:pt x="2" y="255"/>
                    <a:pt x="23" y="293"/>
                  </a:cubicBezTo>
                  <a:cubicBezTo>
                    <a:pt x="44" y="333"/>
                    <a:pt x="80" y="343"/>
                    <a:pt x="105" y="343"/>
                  </a:cubicBezTo>
                  <a:cubicBezTo>
                    <a:pt x="132" y="343"/>
                    <a:pt x="170" y="333"/>
                    <a:pt x="192" y="285"/>
                  </a:cubicBezTo>
                  <a:cubicBezTo>
                    <a:pt x="208" y="251"/>
                    <a:pt x="210" y="212"/>
                    <a:pt x="210" y="173"/>
                  </a:cubicBezTo>
                  <a:close/>
                  <a:moveTo>
                    <a:pt x="105" y="332"/>
                  </a:moveTo>
                  <a:cubicBezTo>
                    <a:pt x="85" y="332"/>
                    <a:pt x="56" y="320"/>
                    <a:pt x="47" y="272"/>
                  </a:cubicBezTo>
                  <a:cubicBezTo>
                    <a:pt x="42" y="242"/>
                    <a:pt x="42" y="196"/>
                    <a:pt x="42" y="167"/>
                  </a:cubicBezTo>
                  <a:cubicBezTo>
                    <a:pt x="42" y="135"/>
                    <a:pt x="42" y="102"/>
                    <a:pt x="46" y="75"/>
                  </a:cubicBezTo>
                  <a:cubicBezTo>
                    <a:pt x="55" y="15"/>
                    <a:pt x="92" y="11"/>
                    <a:pt x="105" y="11"/>
                  </a:cubicBezTo>
                  <a:cubicBezTo>
                    <a:pt x="121" y="11"/>
                    <a:pt x="154" y="20"/>
                    <a:pt x="164" y="69"/>
                  </a:cubicBezTo>
                  <a:cubicBezTo>
                    <a:pt x="169" y="97"/>
                    <a:pt x="169" y="135"/>
                    <a:pt x="169" y="167"/>
                  </a:cubicBezTo>
                  <a:cubicBezTo>
                    <a:pt x="169" y="204"/>
                    <a:pt x="169" y="238"/>
                    <a:pt x="163" y="270"/>
                  </a:cubicBezTo>
                  <a:cubicBezTo>
                    <a:pt x="156" y="317"/>
                    <a:pt x="127" y="332"/>
                    <a:pt x="105" y="33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6" name="Freeform 195">
              <a:extLst>
                <a:ext uri="{FF2B5EF4-FFF2-40B4-BE49-F238E27FC236}">
                  <a16:creationId xmlns:a16="http://schemas.microsoft.com/office/drawing/2014/main" id="{705CE591-5A31-4794-887B-A66BD205899F}"/>
                </a:ext>
              </a:extLst>
            </p:cNvPr>
            <p:cNvSpPr>
              <a:spLocks/>
            </p:cNvSpPr>
            <p:nvPr>
              <p:custDataLst>
                <p:tags r:id="rId56"/>
              </p:custDataLst>
            </p:nvPr>
          </p:nvSpPr>
          <p:spPr bwMode="auto">
            <a:xfrm>
              <a:off x="6167911" y="5623444"/>
              <a:ext cx="163513" cy="246063"/>
            </a:xfrm>
            <a:custGeom>
              <a:avLst/>
              <a:gdLst>
                <a:gd name="T0" fmla="*/ 226 w 302"/>
                <a:gd name="T1" fmla="*/ 13 h 448"/>
                <a:gd name="T2" fmla="*/ 228 w 302"/>
                <a:gd name="T3" fmla="*/ 5 h 448"/>
                <a:gd name="T4" fmla="*/ 222 w 302"/>
                <a:gd name="T5" fmla="*/ 0 h 448"/>
                <a:gd name="T6" fmla="*/ 214 w 302"/>
                <a:gd name="T7" fmla="*/ 10 h 448"/>
                <a:gd name="T8" fmla="*/ 131 w 302"/>
                <a:gd name="T9" fmla="*/ 339 h 448"/>
                <a:gd name="T10" fmla="*/ 75 w 302"/>
                <a:gd name="T11" fmla="*/ 283 h 448"/>
                <a:gd name="T12" fmla="*/ 102 w 302"/>
                <a:gd name="T13" fmla="*/ 191 h 448"/>
                <a:gd name="T14" fmla="*/ 107 w 302"/>
                <a:gd name="T15" fmla="*/ 166 h 448"/>
                <a:gd name="T16" fmla="*/ 66 w 302"/>
                <a:gd name="T17" fmla="*/ 125 h 448"/>
                <a:gd name="T18" fmla="*/ 0 w 302"/>
                <a:gd name="T19" fmla="*/ 202 h 448"/>
                <a:gd name="T20" fmla="*/ 6 w 302"/>
                <a:gd name="T21" fmla="*/ 207 h 448"/>
                <a:gd name="T22" fmla="*/ 14 w 302"/>
                <a:gd name="T23" fmla="*/ 198 h 448"/>
                <a:gd name="T24" fmla="*/ 65 w 302"/>
                <a:gd name="T25" fmla="*/ 136 h 448"/>
                <a:gd name="T26" fmla="*/ 77 w 302"/>
                <a:gd name="T27" fmla="*/ 152 h 448"/>
                <a:gd name="T28" fmla="*/ 66 w 302"/>
                <a:gd name="T29" fmla="*/ 195 h 448"/>
                <a:gd name="T30" fmla="*/ 42 w 302"/>
                <a:gd name="T31" fmla="*/ 279 h 448"/>
                <a:gd name="T32" fmla="*/ 128 w 302"/>
                <a:gd name="T33" fmla="*/ 350 h 448"/>
                <a:gd name="T34" fmla="*/ 117 w 302"/>
                <a:gd name="T35" fmla="*/ 396 h 448"/>
                <a:gd name="T36" fmla="*/ 106 w 302"/>
                <a:gd name="T37" fmla="*/ 443 h 448"/>
                <a:gd name="T38" fmla="*/ 112 w 302"/>
                <a:gd name="T39" fmla="*/ 448 h 448"/>
                <a:gd name="T40" fmla="*/ 116 w 302"/>
                <a:gd name="T41" fmla="*/ 446 h 448"/>
                <a:gd name="T42" fmla="*/ 122 w 302"/>
                <a:gd name="T43" fmla="*/ 425 h 448"/>
                <a:gd name="T44" fmla="*/ 141 w 302"/>
                <a:gd name="T45" fmla="*/ 351 h 448"/>
                <a:gd name="T46" fmla="*/ 251 w 302"/>
                <a:gd name="T47" fmla="*/ 298 h 448"/>
                <a:gd name="T48" fmla="*/ 287 w 302"/>
                <a:gd name="T49" fmla="*/ 238 h 448"/>
                <a:gd name="T50" fmla="*/ 302 w 302"/>
                <a:gd name="T51" fmla="*/ 160 h 448"/>
                <a:gd name="T52" fmla="*/ 281 w 302"/>
                <a:gd name="T53" fmla="*/ 125 h 448"/>
                <a:gd name="T54" fmla="*/ 256 w 302"/>
                <a:gd name="T55" fmla="*/ 149 h 448"/>
                <a:gd name="T56" fmla="*/ 263 w 302"/>
                <a:gd name="T57" fmla="*/ 163 h 448"/>
                <a:gd name="T58" fmla="*/ 281 w 302"/>
                <a:gd name="T59" fmla="*/ 205 h 448"/>
                <a:gd name="T60" fmla="*/ 238 w 302"/>
                <a:gd name="T61" fmla="*/ 296 h 448"/>
                <a:gd name="T62" fmla="*/ 144 w 302"/>
                <a:gd name="T63" fmla="*/ 340 h 448"/>
                <a:gd name="T64" fmla="*/ 226 w 302"/>
                <a:gd name="T65" fmla="*/ 13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2" h="448">
                  <a:moveTo>
                    <a:pt x="226" y="13"/>
                  </a:moveTo>
                  <a:cubicBezTo>
                    <a:pt x="227" y="11"/>
                    <a:pt x="228" y="8"/>
                    <a:pt x="228" y="5"/>
                  </a:cubicBezTo>
                  <a:cubicBezTo>
                    <a:pt x="228" y="0"/>
                    <a:pt x="224" y="0"/>
                    <a:pt x="222" y="0"/>
                  </a:cubicBezTo>
                  <a:cubicBezTo>
                    <a:pt x="217" y="0"/>
                    <a:pt x="216" y="1"/>
                    <a:pt x="214" y="10"/>
                  </a:cubicBezTo>
                  <a:lnTo>
                    <a:pt x="131" y="339"/>
                  </a:lnTo>
                  <a:cubicBezTo>
                    <a:pt x="94" y="335"/>
                    <a:pt x="75" y="316"/>
                    <a:pt x="75" y="283"/>
                  </a:cubicBezTo>
                  <a:cubicBezTo>
                    <a:pt x="75" y="273"/>
                    <a:pt x="75" y="260"/>
                    <a:pt x="102" y="191"/>
                  </a:cubicBezTo>
                  <a:cubicBezTo>
                    <a:pt x="104" y="185"/>
                    <a:pt x="107" y="176"/>
                    <a:pt x="107" y="166"/>
                  </a:cubicBezTo>
                  <a:cubicBezTo>
                    <a:pt x="107" y="144"/>
                    <a:pt x="91" y="125"/>
                    <a:pt x="66" y="125"/>
                  </a:cubicBezTo>
                  <a:cubicBezTo>
                    <a:pt x="19" y="125"/>
                    <a:pt x="0" y="198"/>
                    <a:pt x="0" y="202"/>
                  </a:cubicBezTo>
                  <a:cubicBezTo>
                    <a:pt x="0" y="207"/>
                    <a:pt x="5" y="207"/>
                    <a:pt x="6" y="207"/>
                  </a:cubicBezTo>
                  <a:cubicBezTo>
                    <a:pt x="11" y="207"/>
                    <a:pt x="12" y="206"/>
                    <a:pt x="14" y="198"/>
                  </a:cubicBezTo>
                  <a:cubicBezTo>
                    <a:pt x="28" y="151"/>
                    <a:pt x="48" y="136"/>
                    <a:pt x="65" y="136"/>
                  </a:cubicBezTo>
                  <a:cubicBezTo>
                    <a:pt x="69" y="136"/>
                    <a:pt x="77" y="136"/>
                    <a:pt x="77" y="152"/>
                  </a:cubicBezTo>
                  <a:cubicBezTo>
                    <a:pt x="77" y="165"/>
                    <a:pt x="72" y="178"/>
                    <a:pt x="66" y="195"/>
                  </a:cubicBezTo>
                  <a:cubicBezTo>
                    <a:pt x="42" y="258"/>
                    <a:pt x="42" y="271"/>
                    <a:pt x="42" y="279"/>
                  </a:cubicBezTo>
                  <a:cubicBezTo>
                    <a:pt x="42" y="327"/>
                    <a:pt x="81" y="347"/>
                    <a:pt x="128" y="350"/>
                  </a:cubicBezTo>
                  <a:cubicBezTo>
                    <a:pt x="124" y="368"/>
                    <a:pt x="124" y="369"/>
                    <a:pt x="117" y="396"/>
                  </a:cubicBezTo>
                  <a:cubicBezTo>
                    <a:pt x="116" y="401"/>
                    <a:pt x="106" y="441"/>
                    <a:pt x="106" y="443"/>
                  </a:cubicBezTo>
                  <a:cubicBezTo>
                    <a:pt x="106" y="443"/>
                    <a:pt x="106" y="448"/>
                    <a:pt x="112" y="448"/>
                  </a:cubicBezTo>
                  <a:cubicBezTo>
                    <a:pt x="113" y="448"/>
                    <a:pt x="115" y="448"/>
                    <a:pt x="116" y="446"/>
                  </a:cubicBezTo>
                  <a:cubicBezTo>
                    <a:pt x="118" y="445"/>
                    <a:pt x="121" y="432"/>
                    <a:pt x="122" y="425"/>
                  </a:cubicBezTo>
                  <a:lnTo>
                    <a:pt x="141" y="351"/>
                  </a:lnTo>
                  <a:cubicBezTo>
                    <a:pt x="160" y="351"/>
                    <a:pt x="204" y="351"/>
                    <a:pt x="251" y="298"/>
                  </a:cubicBezTo>
                  <a:cubicBezTo>
                    <a:pt x="271" y="275"/>
                    <a:pt x="282" y="253"/>
                    <a:pt x="287" y="238"/>
                  </a:cubicBezTo>
                  <a:cubicBezTo>
                    <a:pt x="292" y="225"/>
                    <a:pt x="302" y="182"/>
                    <a:pt x="302" y="160"/>
                  </a:cubicBezTo>
                  <a:cubicBezTo>
                    <a:pt x="302" y="132"/>
                    <a:pt x="289" y="125"/>
                    <a:pt x="281" y="125"/>
                  </a:cubicBezTo>
                  <a:cubicBezTo>
                    <a:pt x="268" y="125"/>
                    <a:pt x="256" y="138"/>
                    <a:pt x="256" y="149"/>
                  </a:cubicBezTo>
                  <a:cubicBezTo>
                    <a:pt x="256" y="156"/>
                    <a:pt x="259" y="159"/>
                    <a:pt x="263" y="163"/>
                  </a:cubicBezTo>
                  <a:cubicBezTo>
                    <a:pt x="269" y="168"/>
                    <a:pt x="281" y="181"/>
                    <a:pt x="281" y="205"/>
                  </a:cubicBezTo>
                  <a:cubicBezTo>
                    <a:pt x="281" y="237"/>
                    <a:pt x="255" y="278"/>
                    <a:pt x="238" y="296"/>
                  </a:cubicBezTo>
                  <a:cubicBezTo>
                    <a:pt x="194" y="340"/>
                    <a:pt x="162" y="340"/>
                    <a:pt x="144" y="340"/>
                  </a:cubicBezTo>
                  <a:lnTo>
                    <a:pt x="226" y="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7" name="Freeform 196">
              <a:extLst>
                <a:ext uri="{FF2B5EF4-FFF2-40B4-BE49-F238E27FC236}">
                  <a16:creationId xmlns:a16="http://schemas.microsoft.com/office/drawing/2014/main" id="{2404E321-2F8B-4175-B8C3-CDC75144B628}"/>
                </a:ext>
              </a:extLst>
            </p:cNvPr>
            <p:cNvSpPr>
              <a:spLocks/>
            </p:cNvSpPr>
            <p:nvPr>
              <p:custDataLst>
                <p:tags r:id="rId57"/>
              </p:custDataLst>
            </p:nvPr>
          </p:nvSpPr>
          <p:spPr bwMode="auto">
            <a:xfrm>
              <a:off x="6417148" y="5607569"/>
              <a:ext cx="61913" cy="273050"/>
            </a:xfrm>
            <a:custGeom>
              <a:avLst/>
              <a:gdLst>
                <a:gd name="T0" fmla="*/ 115 w 115"/>
                <a:gd name="T1" fmla="*/ 493 h 498"/>
                <a:gd name="T2" fmla="*/ 107 w 115"/>
                <a:gd name="T3" fmla="*/ 482 h 498"/>
                <a:gd name="T4" fmla="*/ 29 w 115"/>
                <a:gd name="T5" fmla="*/ 249 h 498"/>
                <a:gd name="T6" fmla="*/ 109 w 115"/>
                <a:gd name="T7" fmla="*/ 13 h 498"/>
                <a:gd name="T8" fmla="*/ 115 w 115"/>
                <a:gd name="T9" fmla="*/ 5 h 498"/>
                <a:gd name="T10" fmla="*/ 110 w 115"/>
                <a:gd name="T11" fmla="*/ 0 h 498"/>
                <a:gd name="T12" fmla="*/ 31 w 115"/>
                <a:gd name="T13" fmla="*/ 97 h 498"/>
                <a:gd name="T14" fmla="*/ 0 w 115"/>
                <a:gd name="T15" fmla="*/ 249 h 498"/>
                <a:gd name="T16" fmla="*/ 33 w 115"/>
                <a:gd name="T17" fmla="*/ 405 h 498"/>
                <a:gd name="T18" fmla="*/ 110 w 115"/>
                <a:gd name="T19" fmla="*/ 498 h 498"/>
                <a:gd name="T20" fmla="*/ 115 w 115"/>
                <a:gd name="T21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8">
                  <a:moveTo>
                    <a:pt x="115" y="493"/>
                  </a:moveTo>
                  <a:cubicBezTo>
                    <a:pt x="115" y="492"/>
                    <a:pt x="115" y="491"/>
                    <a:pt x="107" y="482"/>
                  </a:cubicBezTo>
                  <a:cubicBezTo>
                    <a:pt x="45" y="420"/>
                    <a:pt x="29" y="325"/>
                    <a:pt x="29" y="249"/>
                  </a:cubicBezTo>
                  <a:cubicBezTo>
                    <a:pt x="29" y="162"/>
                    <a:pt x="47" y="75"/>
                    <a:pt x="109" y="13"/>
                  </a:cubicBezTo>
                  <a:cubicBezTo>
                    <a:pt x="115" y="7"/>
                    <a:pt x="115" y="6"/>
                    <a:pt x="115" y="5"/>
                  </a:cubicBezTo>
                  <a:cubicBezTo>
                    <a:pt x="115" y="1"/>
                    <a:pt x="113" y="0"/>
                    <a:pt x="110" y="0"/>
                  </a:cubicBezTo>
                  <a:cubicBezTo>
                    <a:pt x="105" y="0"/>
                    <a:pt x="60" y="34"/>
                    <a:pt x="31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5" y="348"/>
                    <a:pt x="33" y="405"/>
                  </a:cubicBezTo>
                  <a:cubicBezTo>
                    <a:pt x="62" y="466"/>
                    <a:pt x="105" y="498"/>
                    <a:pt x="110" y="498"/>
                  </a:cubicBezTo>
                  <a:cubicBezTo>
                    <a:pt x="113" y="498"/>
                    <a:pt x="115" y="497"/>
                    <a:pt x="115" y="4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8" name="Freeform 197">
              <a:extLst>
                <a:ext uri="{FF2B5EF4-FFF2-40B4-BE49-F238E27FC236}">
                  <a16:creationId xmlns:a16="http://schemas.microsoft.com/office/drawing/2014/main" id="{326DB094-D2E3-4B7A-81FB-0D92BE1A8219}"/>
                </a:ext>
              </a:extLst>
            </p:cNvPr>
            <p:cNvSpPr>
              <a:spLocks/>
            </p:cNvSpPr>
            <p:nvPr>
              <p:custDataLst>
                <p:tags r:id="rId58"/>
              </p:custDataLst>
            </p:nvPr>
          </p:nvSpPr>
          <p:spPr bwMode="auto">
            <a:xfrm>
              <a:off x="6499698" y="5690119"/>
              <a:ext cx="150813" cy="122238"/>
            </a:xfrm>
            <a:custGeom>
              <a:avLst/>
              <a:gdLst>
                <a:gd name="T0" fmla="*/ 162 w 281"/>
                <a:gd name="T1" fmla="*/ 99 h 222"/>
                <a:gd name="T2" fmla="*/ 220 w 281"/>
                <a:gd name="T3" fmla="*/ 34 h 222"/>
                <a:gd name="T4" fmla="*/ 271 w 281"/>
                <a:gd name="T5" fmla="*/ 24 h 222"/>
                <a:gd name="T6" fmla="*/ 271 w 281"/>
                <a:gd name="T7" fmla="*/ 0 h 222"/>
                <a:gd name="T8" fmla="*/ 225 w 281"/>
                <a:gd name="T9" fmla="*/ 2 h 222"/>
                <a:gd name="T10" fmla="*/ 173 w 281"/>
                <a:gd name="T11" fmla="*/ 0 h 222"/>
                <a:gd name="T12" fmla="*/ 173 w 281"/>
                <a:gd name="T13" fmla="*/ 24 h 222"/>
                <a:gd name="T14" fmla="*/ 192 w 281"/>
                <a:gd name="T15" fmla="*/ 28 h 222"/>
                <a:gd name="T16" fmla="*/ 188 w 281"/>
                <a:gd name="T17" fmla="*/ 34 h 222"/>
                <a:gd name="T18" fmla="*/ 147 w 281"/>
                <a:gd name="T19" fmla="*/ 81 h 222"/>
                <a:gd name="T20" fmla="*/ 98 w 281"/>
                <a:gd name="T21" fmla="*/ 24 h 222"/>
                <a:gd name="T22" fmla="*/ 118 w 281"/>
                <a:gd name="T23" fmla="*/ 24 h 222"/>
                <a:gd name="T24" fmla="*/ 118 w 281"/>
                <a:gd name="T25" fmla="*/ 0 h 222"/>
                <a:gd name="T26" fmla="*/ 57 w 281"/>
                <a:gd name="T27" fmla="*/ 2 h 222"/>
                <a:gd name="T28" fmla="*/ 2 w 281"/>
                <a:gd name="T29" fmla="*/ 0 h 222"/>
                <a:gd name="T30" fmla="*/ 2 w 281"/>
                <a:gd name="T31" fmla="*/ 24 h 222"/>
                <a:gd name="T32" fmla="*/ 38 w 281"/>
                <a:gd name="T33" fmla="*/ 24 h 222"/>
                <a:gd name="T34" fmla="*/ 116 w 281"/>
                <a:gd name="T35" fmla="*/ 115 h 222"/>
                <a:gd name="T36" fmla="*/ 50 w 281"/>
                <a:gd name="T37" fmla="*/ 189 h 222"/>
                <a:gd name="T38" fmla="*/ 0 w 281"/>
                <a:gd name="T39" fmla="*/ 198 h 222"/>
                <a:gd name="T40" fmla="*/ 0 w 281"/>
                <a:gd name="T41" fmla="*/ 222 h 222"/>
                <a:gd name="T42" fmla="*/ 46 w 281"/>
                <a:gd name="T43" fmla="*/ 220 h 222"/>
                <a:gd name="T44" fmla="*/ 97 w 281"/>
                <a:gd name="T45" fmla="*/ 222 h 222"/>
                <a:gd name="T46" fmla="*/ 97 w 281"/>
                <a:gd name="T47" fmla="*/ 198 h 222"/>
                <a:gd name="T48" fmla="*/ 79 w 281"/>
                <a:gd name="T49" fmla="*/ 193 h 222"/>
                <a:gd name="T50" fmla="*/ 82 w 281"/>
                <a:gd name="T51" fmla="*/ 188 h 222"/>
                <a:gd name="T52" fmla="*/ 131 w 281"/>
                <a:gd name="T53" fmla="*/ 133 h 222"/>
                <a:gd name="T54" fmla="*/ 185 w 281"/>
                <a:gd name="T55" fmla="*/ 198 h 222"/>
                <a:gd name="T56" fmla="*/ 166 w 281"/>
                <a:gd name="T57" fmla="*/ 198 h 222"/>
                <a:gd name="T58" fmla="*/ 166 w 281"/>
                <a:gd name="T59" fmla="*/ 222 h 222"/>
                <a:gd name="T60" fmla="*/ 226 w 281"/>
                <a:gd name="T61" fmla="*/ 220 h 222"/>
                <a:gd name="T62" fmla="*/ 281 w 281"/>
                <a:gd name="T63" fmla="*/ 222 h 222"/>
                <a:gd name="T64" fmla="*/ 281 w 281"/>
                <a:gd name="T65" fmla="*/ 198 h 222"/>
                <a:gd name="T66" fmla="*/ 245 w 281"/>
                <a:gd name="T67" fmla="*/ 198 h 222"/>
                <a:gd name="T68" fmla="*/ 162 w 281"/>
                <a:gd name="T69" fmla="*/ 99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1" h="222">
                  <a:moveTo>
                    <a:pt x="162" y="99"/>
                  </a:moveTo>
                  <a:lnTo>
                    <a:pt x="220" y="34"/>
                  </a:lnTo>
                  <a:cubicBezTo>
                    <a:pt x="226" y="27"/>
                    <a:pt x="229" y="24"/>
                    <a:pt x="271" y="24"/>
                  </a:cubicBezTo>
                  <a:lnTo>
                    <a:pt x="271" y="0"/>
                  </a:lnTo>
                  <a:cubicBezTo>
                    <a:pt x="253" y="1"/>
                    <a:pt x="227" y="2"/>
                    <a:pt x="225" y="2"/>
                  </a:cubicBezTo>
                  <a:cubicBezTo>
                    <a:pt x="212" y="2"/>
                    <a:pt x="187" y="1"/>
                    <a:pt x="173" y="0"/>
                  </a:cubicBezTo>
                  <a:lnTo>
                    <a:pt x="173" y="24"/>
                  </a:lnTo>
                  <a:cubicBezTo>
                    <a:pt x="180" y="24"/>
                    <a:pt x="186" y="25"/>
                    <a:pt x="192" y="28"/>
                  </a:cubicBezTo>
                  <a:cubicBezTo>
                    <a:pt x="190" y="31"/>
                    <a:pt x="190" y="32"/>
                    <a:pt x="188" y="34"/>
                  </a:cubicBezTo>
                  <a:lnTo>
                    <a:pt x="147" y="81"/>
                  </a:lnTo>
                  <a:lnTo>
                    <a:pt x="98" y="24"/>
                  </a:lnTo>
                  <a:lnTo>
                    <a:pt x="118" y="24"/>
                  </a:lnTo>
                  <a:lnTo>
                    <a:pt x="118" y="0"/>
                  </a:lnTo>
                  <a:cubicBezTo>
                    <a:pt x="105" y="1"/>
                    <a:pt x="73" y="2"/>
                    <a:pt x="57" y="2"/>
                  </a:cubicBezTo>
                  <a:cubicBezTo>
                    <a:pt x="41" y="2"/>
                    <a:pt x="19" y="1"/>
                    <a:pt x="2" y="0"/>
                  </a:cubicBezTo>
                  <a:lnTo>
                    <a:pt x="2" y="24"/>
                  </a:lnTo>
                  <a:lnTo>
                    <a:pt x="38" y="24"/>
                  </a:lnTo>
                  <a:lnTo>
                    <a:pt x="116" y="115"/>
                  </a:lnTo>
                  <a:lnTo>
                    <a:pt x="50" y="189"/>
                  </a:lnTo>
                  <a:cubicBezTo>
                    <a:pt x="42" y="198"/>
                    <a:pt x="24" y="198"/>
                    <a:pt x="0" y="198"/>
                  </a:cubicBezTo>
                  <a:lnTo>
                    <a:pt x="0" y="222"/>
                  </a:lnTo>
                  <a:cubicBezTo>
                    <a:pt x="17" y="221"/>
                    <a:pt x="43" y="220"/>
                    <a:pt x="46" y="220"/>
                  </a:cubicBezTo>
                  <a:cubicBezTo>
                    <a:pt x="58" y="220"/>
                    <a:pt x="87" y="221"/>
                    <a:pt x="97" y="222"/>
                  </a:cubicBezTo>
                  <a:lnTo>
                    <a:pt x="97" y="198"/>
                  </a:lnTo>
                  <a:cubicBezTo>
                    <a:pt x="88" y="198"/>
                    <a:pt x="79" y="196"/>
                    <a:pt x="79" y="193"/>
                  </a:cubicBezTo>
                  <a:cubicBezTo>
                    <a:pt x="79" y="192"/>
                    <a:pt x="79" y="192"/>
                    <a:pt x="82" y="188"/>
                  </a:cubicBezTo>
                  <a:lnTo>
                    <a:pt x="131" y="133"/>
                  </a:lnTo>
                  <a:lnTo>
                    <a:pt x="185" y="198"/>
                  </a:lnTo>
                  <a:lnTo>
                    <a:pt x="166" y="198"/>
                  </a:lnTo>
                  <a:lnTo>
                    <a:pt x="166" y="222"/>
                  </a:lnTo>
                  <a:cubicBezTo>
                    <a:pt x="179" y="221"/>
                    <a:pt x="209" y="220"/>
                    <a:pt x="226" y="220"/>
                  </a:cubicBezTo>
                  <a:cubicBezTo>
                    <a:pt x="242" y="220"/>
                    <a:pt x="264" y="221"/>
                    <a:pt x="281" y="222"/>
                  </a:cubicBezTo>
                  <a:lnTo>
                    <a:pt x="281" y="198"/>
                  </a:lnTo>
                  <a:lnTo>
                    <a:pt x="245" y="198"/>
                  </a:lnTo>
                  <a:lnTo>
                    <a:pt x="162" y="9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9" name="Freeform 198">
              <a:extLst>
                <a:ext uri="{FF2B5EF4-FFF2-40B4-BE49-F238E27FC236}">
                  <a16:creationId xmlns:a16="http://schemas.microsoft.com/office/drawing/2014/main" id="{E5960317-6FAA-4E8B-87B0-2BF933A6A716}"/>
                </a:ext>
              </a:extLst>
            </p:cNvPr>
            <p:cNvSpPr>
              <a:spLocks/>
            </p:cNvSpPr>
            <p:nvPr>
              <p:custDataLst>
                <p:tags r:id="rId59"/>
              </p:custDataLst>
            </p:nvPr>
          </p:nvSpPr>
          <p:spPr bwMode="auto">
            <a:xfrm>
              <a:off x="6679086" y="5783781"/>
              <a:ext cx="31750" cy="82550"/>
            </a:xfrm>
            <a:custGeom>
              <a:avLst/>
              <a:gdLst>
                <a:gd name="T0" fmla="*/ 59 w 59"/>
                <a:gd name="T1" fmla="*/ 52 h 149"/>
                <a:gd name="T2" fmla="*/ 27 w 59"/>
                <a:gd name="T3" fmla="*/ 0 h 149"/>
                <a:gd name="T4" fmla="*/ 0 w 59"/>
                <a:gd name="T5" fmla="*/ 26 h 149"/>
                <a:gd name="T6" fmla="*/ 27 w 59"/>
                <a:gd name="T7" fmla="*/ 53 h 149"/>
                <a:gd name="T8" fmla="*/ 44 w 59"/>
                <a:gd name="T9" fmla="*/ 46 h 149"/>
                <a:gd name="T10" fmla="*/ 47 w 59"/>
                <a:gd name="T11" fmla="*/ 45 h 149"/>
                <a:gd name="T12" fmla="*/ 48 w 59"/>
                <a:gd name="T13" fmla="*/ 52 h 149"/>
                <a:gd name="T14" fmla="*/ 14 w 59"/>
                <a:gd name="T15" fmla="*/ 135 h 149"/>
                <a:gd name="T16" fmla="*/ 8 w 59"/>
                <a:gd name="T17" fmla="*/ 143 h 149"/>
                <a:gd name="T18" fmla="*/ 13 w 59"/>
                <a:gd name="T19" fmla="*/ 149 h 149"/>
                <a:gd name="T20" fmla="*/ 59 w 59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49">
                  <a:moveTo>
                    <a:pt x="59" y="52"/>
                  </a:moveTo>
                  <a:cubicBezTo>
                    <a:pt x="59" y="19"/>
                    <a:pt x="46" y="0"/>
                    <a:pt x="27" y="0"/>
                  </a:cubicBezTo>
                  <a:cubicBezTo>
                    <a:pt x="10" y="0"/>
                    <a:pt x="0" y="12"/>
                    <a:pt x="0" y="26"/>
                  </a:cubicBezTo>
                  <a:cubicBezTo>
                    <a:pt x="0" y="40"/>
                    <a:pt x="10" y="53"/>
                    <a:pt x="27" y="53"/>
                  </a:cubicBezTo>
                  <a:cubicBezTo>
                    <a:pt x="33" y="53"/>
                    <a:pt x="39" y="51"/>
                    <a:pt x="44" y="46"/>
                  </a:cubicBezTo>
                  <a:cubicBezTo>
                    <a:pt x="46" y="45"/>
                    <a:pt x="46" y="45"/>
                    <a:pt x="47" y="45"/>
                  </a:cubicBezTo>
                  <a:cubicBezTo>
                    <a:pt x="47" y="45"/>
                    <a:pt x="48" y="45"/>
                    <a:pt x="48" y="52"/>
                  </a:cubicBezTo>
                  <a:cubicBezTo>
                    <a:pt x="48" y="89"/>
                    <a:pt x="30" y="119"/>
                    <a:pt x="14" y="135"/>
                  </a:cubicBezTo>
                  <a:cubicBezTo>
                    <a:pt x="8" y="141"/>
                    <a:pt x="8" y="142"/>
                    <a:pt x="8" y="143"/>
                  </a:cubicBezTo>
                  <a:cubicBezTo>
                    <a:pt x="8" y="147"/>
                    <a:pt x="11" y="149"/>
                    <a:pt x="13" y="149"/>
                  </a:cubicBezTo>
                  <a:cubicBezTo>
                    <a:pt x="19" y="149"/>
                    <a:pt x="59" y="111"/>
                    <a:pt x="59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0" name="Freeform 199">
              <a:extLst>
                <a:ext uri="{FF2B5EF4-FFF2-40B4-BE49-F238E27FC236}">
                  <a16:creationId xmlns:a16="http://schemas.microsoft.com/office/drawing/2014/main" id="{56DE0C4C-75DE-4620-805F-FFB2CC2166E2}"/>
                </a:ext>
              </a:extLst>
            </p:cNvPr>
            <p:cNvSpPr>
              <a:spLocks/>
            </p:cNvSpPr>
            <p:nvPr>
              <p:custDataLst>
                <p:tags r:id="rId60"/>
              </p:custDataLst>
            </p:nvPr>
          </p:nvSpPr>
          <p:spPr bwMode="auto">
            <a:xfrm>
              <a:off x="6783861" y="5690119"/>
              <a:ext cx="147638" cy="123825"/>
            </a:xfrm>
            <a:custGeom>
              <a:avLst/>
              <a:gdLst>
                <a:gd name="T0" fmla="*/ 239 w 276"/>
                <a:gd name="T1" fmla="*/ 34 h 224"/>
                <a:gd name="T2" fmla="*/ 276 w 276"/>
                <a:gd name="T3" fmla="*/ 24 h 224"/>
                <a:gd name="T4" fmla="*/ 276 w 276"/>
                <a:gd name="T5" fmla="*/ 0 h 224"/>
                <a:gd name="T6" fmla="*/ 237 w 276"/>
                <a:gd name="T7" fmla="*/ 2 h 224"/>
                <a:gd name="T8" fmla="*/ 191 w 276"/>
                <a:gd name="T9" fmla="*/ 0 h 224"/>
                <a:gd name="T10" fmla="*/ 191 w 276"/>
                <a:gd name="T11" fmla="*/ 24 h 224"/>
                <a:gd name="T12" fmla="*/ 215 w 276"/>
                <a:gd name="T13" fmla="*/ 29 h 224"/>
                <a:gd name="T14" fmla="*/ 213 w 276"/>
                <a:gd name="T15" fmla="*/ 35 h 224"/>
                <a:gd name="T16" fmla="*/ 155 w 276"/>
                <a:gd name="T17" fmla="*/ 160 h 224"/>
                <a:gd name="T18" fmla="*/ 92 w 276"/>
                <a:gd name="T19" fmla="*/ 24 h 224"/>
                <a:gd name="T20" fmla="*/ 118 w 276"/>
                <a:gd name="T21" fmla="*/ 24 h 224"/>
                <a:gd name="T22" fmla="*/ 118 w 276"/>
                <a:gd name="T23" fmla="*/ 0 h 224"/>
                <a:gd name="T24" fmla="*/ 57 w 276"/>
                <a:gd name="T25" fmla="*/ 2 h 224"/>
                <a:gd name="T26" fmla="*/ 0 w 276"/>
                <a:gd name="T27" fmla="*/ 0 h 224"/>
                <a:gd name="T28" fmla="*/ 0 w 276"/>
                <a:gd name="T29" fmla="*/ 24 h 224"/>
                <a:gd name="T30" fmla="*/ 32 w 276"/>
                <a:gd name="T31" fmla="*/ 24 h 224"/>
                <a:gd name="T32" fmla="*/ 119 w 276"/>
                <a:gd name="T33" fmla="*/ 211 h 224"/>
                <a:gd name="T34" fmla="*/ 138 w 276"/>
                <a:gd name="T35" fmla="*/ 224 h 224"/>
                <a:gd name="T36" fmla="*/ 156 w 276"/>
                <a:gd name="T37" fmla="*/ 212 h 224"/>
                <a:gd name="T38" fmla="*/ 239 w 276"/>
                <a:gd name="T39" fmla="*/ 3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6" h="224">
                  <a:moveTo>
                    <a:pt x="239" y="34"/>
                  </a:moveTo>
                  <a:cubicBezTo>
                    <a:pt x="242" y="27"/>
                    <a:pt x="244" y="24"/>
                    <a:pt x="276" y="24"/>
                  </a:cubicBezTo>
                  <a:lnTo>
                    <a:pt x="276" y="0"/>
                  </a:lnTo>
                  <a:cubicBezTo>
                    <a:pt x="264" y="1"/>
                    <a:pt x="249" y="2"/>
                    <a:pt x="237" y="2"/>
                  </a:cubicBezTo>
                  <a:cubicBezTo>
                    <a:pt x="224" y="2"/>
                    <a:pt x="202" y="1"/>
                    <a:pt x="191" y="0"/>
                  </a:cubicBezTo>
                  <a:lnTo>
                    <a:pt x="191" y="24"/>
                  </a:lnTo>
                  <a:cubicBezTo>
                    <a:pt x="201" y="24"/>
                    <a:pt x="215" y="25"/>
                    <a:pt x="215" y="29"/>
                  </a:cubicBezTo>
                  <a:cubicBezTo>
                    <a:pt x="215" y="30"/>
                    <a:pt x="215" y="31"/>
                    <a:pt x="213" y="35"/>
                  </a:cubicBezTo>
                  <a:lnTo>
                    <a:pt x="155" y="160"/>
                  </a:lnTo>
                  <a:lnTo>
                    <a:pt x="92" y="24"/>
                  </a:lnTo>
                  <a:lnTo>
                    <a:pt x="118" y="24"/>
                  </a:lnTo>
                  <a:lnTo>
                    <a:pt x="118" y="0"/>
                  </a:lnTo>
                  <a:cubicBezTo>
                    <a:pt x="102" y="1"/>
                    <a:pt x="57" y="2"/>
                    <a:pt x="57" y="2"/>
                  </a:cubicBezTo>
                  <a:cubicBezTo>
                    <a:pt x="43" y="2"/>
                    <a:pt x="20" y="1"/>
                    <a:pt x="0" y="0"/>
                  </a:cubicBezTo>
                  <a:lnTo>
                    <a:pt x="0" y="24"/>
                  </a:lnTo>
                  <a:lnTo>
                    <a:pt x="32" y="24"/>
                  </a:lnTo>
                  <a:lnTo>
                    <a:pt x="119" y="211"/>
                  </a:lnTo>
                  <a:cubicBezTo>
                    <a:pt x="125" y="224"/>
                    <a:pt x="131" y="224"/>
                    <a:pt x="138" y="224"/>
                  </a:cubicBezTo>
                  <a:cubicBezTo>
                    <a:pt x="146" y="224"/>
                    <a:pt x="151" y="222"/>
                    <a:pt x="156" y="212"/>
                  </a:cubicBezTo>
                  <a:lnTo>
                    <a:pt x="239" y="3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1" name="Freeform 200">
              <a:extLst>
                <a:ext uri="{FF2B5EF4-FFF2-40B4-BE49-F238E27FC236}">
                  <a16:creationId xmlns:a16="http://schemas.microsoft.com/office/drawing/2014/main" id="{917443AA-E105-4DD0-8D29-5A46B0AE4EBB}"/>
                </a:ext>
              </a:extLst>
            </p:cNvPr>
            <p:cNvSpPr>
              <a:spLocks/>
            </p:cNvSpPr>
            <p:nvPr>
              <p:custDataLst>
                <p:tags r:id="rId61"/>
              </p:custDataLst>
            </p:nvPr>
          </p:nvSpPr>
          <p:spPr bwMode="auto">
            <a:xfrm>
              <a:off x="6966423" y="5783781"/>
              <a:ext cx="31750" cy="82550"/>
            </a:xfrm>
            <a:custGeom>
              <a:avLst/>
              <a:gdLst>
                <a:gd name="T0" fmla="*/ 58 w 58"/>
                <a:gd name="T1" fmla="*/ 52 h 149"/>
                <a:gd name="T2" fmla="*/ 26 w 58"/>
                <a:gd name="T3" fmla="*/ 0 h 149"/>
                <a:gd name="T4" fmla="*/ 0 w 58"/>
                <a:gd name="T5" fmla="*/ 26 h 149"/>
                <a:gd name="T6" fmla="*/ 26 w 58"/>
                <a:gd name="T7" fmla="*/ 53 h 149"/>
                <a:gd name="T8" fmla="*/ 44 w 58"/>
                <a:gd name="T9" fmla="*/ 46 h 149"/>
                <a:gd name="T10" fmla="*/ 46 w 58"/>
                <a:gd name="T11" fmla="*/ 45 h 149"/>
                <a:gd name="T12" fmla="*/ 47 w 58"/>
                <a:gd name="T13" fmla="*/ 52 h 149"/>
                <a:gd name="T14" fmla="*/ 13 w 58"/>
                <a:gd name="T15" fmla="*/ 135 h 149"/>
                <a:gd name="T16" fmla="*/ 8 w 58"/>
                <a:gd name="T17" fmla="*/ 143 h 149"/>
                <a:gd name="T18" fmla="*/ 13 w 58"/>
                <a:gd name="T19" fmla="*/ 149 h 149"/>
                <a:gd name="T20" fmla="*/ 58 w 58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149">
                  <a:moveTo>
                    <a:pt x="58" y="52"/>
                  </a:moveTo>
                  <a:cubicBezTo>
                    <a:pt x="58" y="19"/>
                    <a:pt x="46" y="0"/>
                    <a:pt x="26" y="0"/>
                  </a:cubicBezTo>
                  <a:cubicBezTo>
                    <a:pt x="10" y="0"/>
                    <a:pt x="0" y="12"/>
                    <a:pt x="0" y="26"/>
                  </a:cubicBezTo>
                  <a:cubicBezTo>
                    <a:pt x="0" y="40"/>
                    <a:pt x="10" y="53"/>
                    <a:pt x="26" y="53"/>
                  </a:cubicBezTo>
                  <a:cubicBezTo>
                    <a:pt x="32" y="53"/>
                    <a:pt x="39" y="51"/>
                    <a:pt x="44" y="46"/>
                  </a:cubicBezTo>
                  <a:cubicBezTo>
                    <a:pt x="45" y="45"/>
                    <a:pt x="46" y="45"/>
                    <a:pt x="46" y="45"/>
                  </a:cubicBezTo>
                  <a:cubicBezTo>
                    <a:pt x="47" y="45"/>
                    <a:pt x="47" y="45"/>
                    <a:pt x="47" y="52"/>
                  </a:cubicBezTo>
                  <a:cubicBezTo>
                    <a:pt x="47" y="89"/>
                    <a:pt x="30" y="119"/>
                    <a:pt x="13" y="135"/>
                  </a:cubicBezTo>
                  <a:cubicBezTo>
                    <a:pt x="8" y="141"/>
                    <a:pt x="8" y="142"/>
                    <a:pt x="8" y="143"/>
                  </a:cubicBezTo>
                  <a:cubicBezTo>
                    <a:pt x="8" y="147"/>
                    <a:pt x="10" y="149"/>
                    <a:pt x="13" y="149"/>
                  </a:cubicBezTo>
                  <a:cubicBezTo>
                    <a:pt x="18" y="149"/>
                    <a:pt x="58" y="111"/>
                    <a:pt x="58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2" name="Freeform 201">
              <a:extLst>
                <a:ext uri="{FF2B5EF4-FFF2-40B4-BE49-F238E27FC236}">
                  <a16:creationId xmlns:a16="http://schemas.microsoft.com/office/drawing/2014/main" id="{F97F4102-646D-4923-A94E-1B3DA048CE2A}"/>
                </a:ext>
              </a:extLst>
            </p:cNvPr>
            <p:cNvSpPr>
              <a:spLocks noEditPoints="1"/>
            </p:cNvSpPr>
            <p:nvPr>
              <p:custDataLst>
                <p:tags r:id="rId62"/>
              </p:custDataLst>
            </p:nvPr>
          </p:nvSpPr>
          <p:spPr bwMode="auto">
            <a:xfrm>
              <a:off x="7072786" y="5629794"/>
              <a:ext cx="112713" cy="188913"/>
            </a:xfrm>
            <a:custGeom>
              <a:avLst/>
              <a:gdLst>
                <a:gd name="T0" fmla="*/ 210 w 210"/>
                <a:gd name="T1" fmla="*/ 172 h 343"/>
                <a:gd name="T2" fmla="*/ 190 w 210"/>
                <a:gd name="T3" fmla="*/ 55 h 343"/>
                <a:gd name="T4" fmla="*/ 105 w 210"/>
                <a:gd name="T5" fmla="*/ 0 h 343"/>
                <a:gd name="T6" fmla="*/ 18 w 210"/>
                <a:gd name="T7" fmla="*/ 59 h 343"/>
                <a:gd name="T8" fmla="*/ 0 w 210"/>
                <a:gd name="T9" fmla="*/ 172 h 343"/>
                <a:gd name="T10" fmla="*/ 22 w 210"/>
                <a:gd name="T11" fmla="*/ 292 h 343"/>
                <a:gd name="T12" fmla="*/ 105 w 210"/>
                <a:gd name="T13" fmla="*/ 343 h 343"/>
                <a:gd name="T14" fmla="*/ 191 w 210"/>
                <a:gd name="T15" fmla="*/ 285 h 343"/>
                <a:gd name="T16" fmla="*/ 210 w 210"/>
                <a:gd name="T17" fmla="*/ 172 h 343"/>
                <a:gd name="T18" fmla="*/ 105 w 210"/>
                <a:gd name="T19" fmla="*/ 332 h 343"/>
                <a:gd name="T20" fmla="*/ 47 w 210"/>
                <a:gd name="T21" fmla="*/ 271 h 343"/>
                <a:gd name="T22" fmla="*/ 41 w 210"/>
                <a:gd name="T23" fmla="*/ 166 h 343"/>
                <a:gd name="T24" fmla="*/ 45 w 210"/>
                <a:gd name="T25" fmla="*/ 74 h 343"/>
                <a:gd name="T26" fmla="*/ 105 w 210"/>
                <a:gd name="T27" fmla="*/ 11 h 343"/>
                <a:gd name="T28" fmla="*/ 164 w 210"/>
                <a:gd name="T29" fmla="*/ 69 h 343"/>
                <a:gd name="T30" fmla="*/ 169 w 210"/>
                <a:gd name="T31" fmla="*/ 166 h 343"/>
                <a:gd name="T32" fmla="*/ 163 w 210"/>
                <a:gd name="T33" fmla="*/ 269 h 343"/>
                <a:gd name="T34" fmla="*/ 105 w 210"/>
                <a:gd name="T35" fmla="*/ 332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0" h="343">
                  <a:moveTo>
                    <a:pt x="210" y="172"/>
                  </a:moveTo>
                  <a:cubicBezTo>
                    <a:pt x="210" y="132"/>
                    <a:pt x="207" y="92"/>
                    <a:pt x="190" y="55"/>
                  </a:cubicBezTo>
                  <a:cubicBezTo>
                    <a:pt x="167" y="8"/>
                    <a:pt x="126" y="0"/>
                    <a:pt x="105" y="0"/>
                  </a:cubicBezTo>
                  <a:cubicBezTo>
                    <a:pt x="75" y="0"/>
                    <a:pt x="39" y="13"/>
                    <a:pt x="18" y="59"/>
                  </a:cubicBezTo>
                  <a:cubicBezTo>
                    <a:pt x="2" y="93"/>
                    <a:pt x="0" y="132"/>
                    <a:pt x="0" y="172"/>
                  </a:cubicBezTo>
                  <a:cubicBezTo>
                    <a:pt x="0" y="209"/>
                    <a:pt x="2" y="254"/>
                    <a:pt x="22" y="292"/>
                  </a:cubicBezTo>
                  <a:cubicBezTo>
                    <a:pt x="44" y="333"/>
                    <a:pt x="80" y="343"/>
                    <a:pt x="105" y="343"/>
                  </a:cubicBezTo>
                  <a:cubicBezTo>
                    <a:pt x="132" y="343"/>
                    <a:pt x="170" y="332"/>
                    <a:pt x="191" y="285"/>
                  </a:cubicBezTo>
                  <a:cubicBezTo>
                    <a:pt x="207" y="250"/>
                    <a:pt x="210" y="211"/>
                    <a:pt x="210" y="172"/>
                  </a:cubicBezTo>
                  <a:close/>
                  <a:moveTo>
                    <a:pt x="105" y="332"/>
                  </a:moveTo>
                  <a:cubicBezTo>
                    <a:pt x="85" y="332"/>
                    <a:pt x="56" y="319"/>
                    <a:pt x="47" y="271"/>
                  </a:cubicBezTo>
                  <a:cubicBezTo>
                    <a:pt x="41" y="241"/>
                    <a:pt x="41" y="196"/>
                    <a:pt x="41" y="166"/>
                  </a:cubicBezTo>
                  <a:cubicBezTo>
                    <a:pt x="41" y="134"/>
                    <a:pt x="41" y="101"/>
                    <a:pt x="45" y="74"/>
                  </a:cubicBezTo>
                  <a:cubicBezTo>
                    <a:pt x="55" y="15"/>
                    <a:pt x="92" y="11"/>
                    <a:pt x="105" y="11"/>
                  </a:cubicBezTo>
                  <a:cubicBezTo>
                    <a:pt x="121" y="11"/>
                    <a:pt x="154" y="19"/>
                    <a:pt x="164" y="69"/>
                  </a:cubicBezTo>
                  <a:cubicBezTo>
                    <a:pt x="169" y="97"/>
                    <a:pt x="169" y="135"/>
                    <a:pt x="169" y="166"/>
                  </a:cubicBezTo>
                  <a:cubicBezTo>
                    <a:pt x="169" y="203"/>
                    <a:pt x="169" y="237"/>
                    <a:pt x="163" y="269"/>
                  </a:cubicBezTo>
                  <a:cubicBezTo>
                    <a:pt x="156" y="317"/>
                    <a:pt x="127" y="332"/>
                    <a:pt x="105" y="33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3" name="Freeform 202">
              <a:extLst>
                <a:ext uri="{FF2B5EF4-FFF2-40B4-BE49-F238E27FC236}">
                  <a16:creationId xmlns:a16="http://schemas.microsoft.com/office/drawing/2014/main" id="{D3561E17-8EE6-4075-AB5D-03A41D79DF8F}"/>
                </a:ext>
              </a:extLst>
            </p:cNvPr>
            <p:cNvSpPr>
              <a:spLocks/>
            </p:cNvSpPr>
            <p:nvPr>
              <p:custDataLst>
                <p:tags r:id="rId63"/>
              </p:custDataLst>
            </p:nvPr>
          </p:nvSpPr>
          <p:spPr bwMode="auto">
            <a:xfrm>
              <a:off x="7212486" y="5607569"/>
              <a:ext cx="61913" cy="273050"/>
            </a:xfrm>
            <a:custGeom>
              <a:avLst/>
              <a:gdLst>
                <a:gd name="T0" fmla="*/ 116 w 116"/>
                <a:gd name="T1" fmla="*/ 249 h 498"/>
                <a:gd name="T2" fmla="*/ 83 w 116"/>
                <a:gd name="T3" fmla="*/ 93 h 498"/>
                <a:gd name="T4" fmla="*/ 5 w 116"/>
                <a:gd name="T5" fmla="*/ 0 h 498"/>
                <a:gd name="T6" fmla="*/ 0 w 116"/>
                <a:gd name="T7" fmla="*/ 5 h 498"/>
                <a:gd name="T8" fmla="*/ 10 w 116"/>
                <a:gd name="T9" fmla="*/ 16 h 498"/>
                <a:gd name="T10" fmla="*/ 87 w 116"/>
                <a:gd name="T11" fmla="*/ 249 h 498"/>
                <a:gd name="T12" fmla="*/ 7 w 116"/>
                <a:gd name="T13" fmla="*/ 485 h 498"/>
                <a:gd name="T14" fmla="*/ 0 w 116"/>
                <a:gd name="T15" fmla="*/ 493 h 498"/>
                <a:gd name="T16" fmla="*/ 5 w 116"/>
                <a:gd name="T17" fmla="*/ 498 h 498"/>
                <a:gd name="T18" fmla="*/ 84 w 116"/>
                <a:gd name="T19" fmla="*/ 401 h 498"/>
                <a:gd name="T20" fmla="*/ 116 w 116"/>
                <a:gd name="T21" fmla="*/ 24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249"/>
                  </a:moveTo>
                  <a:cubicBezTo>
                    <a:pt x="116" y="210"/>
                    <a:pt x="110" y="150"/>
                    <a:pt x="83" y="93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10" y="16"/>
                  </a:cubicBezTo>
                  <a:cubicBezTo>
                    <a:pt x="58" y="65"/>
                    <a:pt x="87" y="145"/>
                    <a:pt x="87" y="249"/>
                  </a:cubicBezTo>
                  <a:cubicBezTo>
                    <a:pt x="87" y="334"/>
                    <a:pt x="68" y="422"/>
                    <a:pt x="7" y="485"/>
                  </a:cubicBezTo>
                  <a:cubicBezTo>
                    <a:pt x="0" y="491"/>
                    <a:pt x="0" y="492"/>
                    <a:pt x="0" y="493"/>
                  </a:cubicBezTo>
                  <a:cubicBezTo>
                    <a:pt x="0" y="496"/>
                    <a:pt x="2" y="498"/>
                    <a:pt x="5" y="498"/>
                  </a:cubicBezTo>
                  <a:cubicBezTo>
                    <a:pt x="10" y="498"/>
                    <a:pt x="55" y="464"/>
                    <a:pt x="84" y="401"/>
                  </a:cubicBezTo>
                  <a:cubicBezTo>
                    <a:pt x="110" y="346"/>
                    <a:pt x="116" y="291"/>
                    <a:pt x="116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" name="Freeform 203">
              <a:extLst>
                <a:ext uri="{FF2B5EF4-FFF2-40B4-BE49-F238E27FC236}">
                  <a16:creationId xmlns:a16="http://schemas.microsoft.com/office/drawing/2014/main" id="{CED14B5C-4361-400E-8963-C811974AB267}"/>
                </a:ext>
              </a:extLst>
            </p:cNvPr>
            <p:cNvSpPr>
              <a:spLocks noEditPoints="1"/>
            </p:cNvSpPr>
            <p:nvPr>
              <p:custDataLst>
                <p:tags r:id="rId64"/>
              </p:custDataLst>
            </p:nvPr>
          </p:nvSpPr>
          <p:spPr bwMode="auto">
            <a:xfrm>
              <a:off x="7390286" y="5712344"/>
              <a:ext cx="179388" cy="63500"/>
            </a:xfrm>
            <a:custGeom>
              <a:avLst/>
              <a:gdLst>
                <a:gd name="T0" fmla="*/ 314 w 331"/>
                <a:gd name="T1" fmla="*/ 20 h 116"/>
                <a:gd name="T2" fmla="*/ 331 w 331"/>
                <a:gd name="T3" fmla="*/ 10 h 116"/>
                <a:gd name="T4" fmla="*/ 315 w 331"/>
                <a:gd name="T5" fmla="*/ 0 h 116"/>
                <a:gd name="T6" fmla="*/ 16 w 331"/>
                <a:gd name="T7" fmla="*/ 0 h 116"/>
                <a:gd name="T8" fmla="*/ 0 w 331"/>
                <a:gd name="T9" fmla="*/ 10 h 116"/>
                <a:gd name="T10" fmla="*/ 17 w 331"/>
                <a:gd name="T11" fmla="*/ 20 h 116"/>
                <a:gd name="T12" fmla="*/ 314 w 331"/>
                <a:gd name="T13" fmla="*/ 20 h 116"/>
                <a:gd name="T14" fmla="*/ 315 w 331"/>
                <a:gd name="T15" fmla="*/ 116 h 116"/>
                <a:gd name="T16" fmla="*/ 331 w 331"/>
                <a:gd name="T17" fmla="*/ 106 h 116"/>
                <a:gd name="T18" fmla="*/ 314 w 331"/>
                <a:gd name="T19" fmla="*/ 96 h 116"/>
                <a:gd name="T20" fmla="*/ 17 w 331"/>
                <a:gd name="T21" fmla="*/ 96 h 116"/>
                <a:gd name="T22" fmla="*/ 0 w 331"/>
                <a:gd name="T23" fmla="*/ 106 h 116"/>
                <a:gd name="T24" fmla="*/ 16 w 331"/>
                <a:gd name="T25" fmla="*/ 116 h 116"/>
                <a:gd name="T26" fmla="*/ 315 w 331"/>
                <a:gd name="T2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1" h="116">
                  <a:moveTo>
                    <a:pt x="314" y="20"/>
                  </a:moveTo>
                  <a:cubicBezTo>
                    <a:pt x="322" y="20"/>
                    <a:pt x="331" y="20"/>
                    <a:pt x="331" y="10"/>
                  </a:cubicBezTo>
                  <a:cubicBezTo>
                    <a:pt x="331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7" y="20"/>
                  </a:cubicBezTo>
                  <a:lnTo>
                    <a:pt x="314" y="20"/>
                  </a:lnTo>
                  <a:close/>
                  <a:moveTo>
                    <a:pt x="315" y="116"/>
                  </a:moveTo>
                  <a:cubicBezTo>
                    <a:pt x="322" y="116"/>
                    <a:pt x="331" y="116"/>
                    <a:pt x="331" y="106"/>
                  </a:cubicBezTo>
                  <a:cubicBezTo>
                    <a:pt x="331" y="96"/>
                    <a:pt x="322" y="96"/>
                    <a:pt x="314" y="96"/>
                  </a:cubicBezTo>
                  <a:lnTo>
                    <a:pt x="17" y="96"/>
                  </a:lnTo>
                  <a:cubicBezTo>
                    <a:pt x="9" y="96"/>
                    <a:pt x="0" y="96"/>
                    <a:pt x="0" y="106"/>
                  </a:cubicBezTo>
                  <a:cubicBezTo>
                    <a:pt x="0" y="116"/>
                    <a:pt x="9" y="116"/>
                    <a:pt x="16" y="116"/>
                  </a:cubicBezTo>
                  <a:lnTo>
                    <a:pt x="315" y="11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" name="Freeform 204">
              <a:extLst>
                <a:ext uri="{FF2B5EF4-FFF2-40B4-BE49-F238E27FC236}">
                  <a16:creationId xmlns:a16="http://schemas.microsoft.com/office/drawing/2014/main" id="{E016AF92-7A79-4E6B-9E55-DACE77F5F467}"/>
                </a:ext>
              </a:extLst>
            </p:cNvPr>
            <p:cNvSpPr>
              <a:spLocks/>
            </p:cNvSpPr>
            <p:nvPr>
              <p:custDataLst>
                <p:tags r:id="rId65"/>
              </p:custDataLst>
            </p:nvPr>
          </p:nvSpPr>
          <p:spPr bwMode="auto">
            <a:xfrm>
              <a:off x="7690323" y="5607569"/>
              <a:ext cx="36513" cy="273050"/>
            </a:xfrm>
            <a:custGeom>
              <a:avLst/>
              <a:gdLst>
                <a:gd name="T0" fmla="*/ 68 w 68"/>
                <a:gd name="T1" fmla="*/ 498 h 498"/>
                <a:gd name="T2" fmla="*/ 68 w 68"/>
                <a:gd name="T3" fmla="*/ 478 h 498"/>
                <a:gd name="T4" fmla="*/ 20 w 68"/>
                <a:gd name="T5" fmla="*/ 478 h 498"/>
                <a:gd name="T6" fmla="*/ 20 w 68"/>
                <a:gd name="T7" fmla="*/ 20 h 498"/>
                <a:gd name="T8" fmla="*/ 68 w 68"/>
                <a:gd name="T9" fmla="*/ 20 h 498"/>
                <a:gd name="T10" fmla="*/ 68 w 68"/>
                <a:gd name="T11" fmla="*/ 0 h 498"/>
                <a:gd name="T12" fmla="*/ 0 w 68"/>
                <a:gd name="T13" fmla="*/ 0 h 498"/>
                <a:gd name="T14" fmla="*/ 0 w 68"/>
                <a:gd name="T15" fmla="*/ 498 h 498"/>
                <a:gd name="T16" fmla="*/ 68 w 68"/>
                <a:gd name="T17" fmla="*/ 49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498">
                  <a:moveTo>
                    <a:pt x="68" y="498"/>
                  </a:moveTo>
                  <a:lnTo>
                    <a:pt x="68" y="478"/>
                  </a:lnTo>
                  <a:lnTo>
                    <a:pt x="20" y="478"/>
                  </a:lnTo>
                  <a:lnTo>
                    <a:pt x="20" y="20"/>
                  </a:lnTo>
                  <a:lnTo>
                    <a:pt x="68" y="20"/>
                  </a:lnTo>
                  <a:lnTo>
                    <a:pt x="68" y="0"/>
                  </a:lnTo>
                  <a:lnTo>
                    <a:pt x="0" y="0"/>
                  </a:lnTo>
                  <a:lnTo>
                    <a:pt x="0" y="498"/>
                  </a:lnTo>
                  <a:lnTo>
                    <a:pt x="68" y="49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6" name="Freeform 205">
              <a:extLst>
                <a:ext uri="{FF2B5EF4-FFF2-40B4-BE49-F238E27FC236}">
                  <a16:creationId xmlns:a16="http://schemas.microsoft.com/office/drawing/2014/main" id="{7FB4E4FF-C9D1-424C-A1CF-6CA7FFF30C4E}"/>
                </a:ext>
              </a:extLst>
            </p:cNvPr>
            <p:cNvSpPr>
              <a:spLocks/>
            </p:cNvSpPr>
            <p:nvPr>
              <p:custDataLst>
                <p:tags r:id="rId66"/>
              </p:custDataLst>
            </p:nvPr>
          </p:nvSpPr>
          <p:spPr bwMode="auto">
            <a:xfrm>
              <a:off x="7739536" y="5690119"/>
              <a:ext cx="150813" cy="122238"/>
            </a:xfrm>
            <a:custGeom>
              <a:avLst/>
              <a:gdLst>
                <a:gd name="T0" fmla="*/ 162 w 281"/>
                <a:gd name="T1" fmla="*/ 99 h 222"/>
                <a:gd name="T2" fmla="*/ 220 w 281"/>
                <a:gd name="T3" fmla="*/ 34 h 222"/>
                <a:gd name="T4" fmla="*/ 271 w 281"/>
                <a:gd name="T5" fmla="*/ 24 h 222"/>
                <a:gd name="T6" fmla="*/ 271 w 281"/>
                <a:gd name="T7" fmla="*/ 0 h 222"/>
                <a:gd name="T8" fmla="*/ 225 w 281"/>
                <a:gd name="T9" fmla="*/ 2 h 222"/>
                <a:gd name="T10" fmla="*/ 174 w 281"/>
                <a:gd name="T11" fmla="*/ 0 h 222"/>
                <a:gd name="T12" fmla="*/ 174 w 281"/>
                <a:gd name="T13" fmla="*/ 24 h 222"/>
                <a:gd name="T14" fmla="*/ 192 w 281"/>
                <a:gd name="T15" fmla="*/ 28 h 222"/>
                <a:gd name="T16" fmla="*/ 188 w 281"/>
                <a:gd name="T17" fmla="*/ 34 h 222"/>
                <a:gd name="T18" fmla="*/ 147 w 281"/>
                <a:gd name="T19" fmla="*/ 81 h 222"/>
                <a:gd name="T20" fmla="*/ 98 w 281"/>
                <a:gd name="T21" fmla="*/ 24 h 222"/>
                <a:gd name="T22" fmla="*/ 118 w 281"/>
                <a:gd name="T23" fmla="*/ 24 h 222"/>
                <a:gd name="T24" fmla="*/ 118 w 281"/>
                <a:gd name="T25" fmla="*/ 0 h 222"/>
                <a:gd name="T26" fmla="*/ 57 w 281"/>
                <a:gd name="T27" fmla="*/ 2 h 222"/>
                <a:gd name="T28" fmla="*/ 2 w 281"/>
                <a:gd name="T29" fmla="*/ 0 h 222"/>
                <a:gd name="T30" fmla="*/ 2 w 281"/>
                <a:gd name="T31" fmla="*/ 24 h 222"/>
                <a:gd name="T32" fmla="*/ 38 w 281"/>
                <a:gd name="T33" fmla="*/ 24 h 222"/>
                <a:gd name="T34" fmla="*/ 116 w 281"/>
                <a:gd name="T35" fmla="*/ 115 h 222"/>
                <a:gd name="T36" fmla="*/ 50 w 281"/>
                <a:gd name="T37" fmla="*/ 189 h 222"/>
                <a:gd name="T38" fmla="*/ 0 w 281"/>
                <a:gd name="T39" fmla="*/ 198 h 222"/>
                <a:gd name="T40" fmla="*/ 0 w 281"/>
                <a:gd name="T41" fmla="*/ 222 h 222"/>
                <a:gd name="T42" fmla="*/ 46 w 281"/>
                <a:gd name="T43" fmla="*/ 220 h 222"/>
                <a:gd name="T44" fmla="*/ 97 w 281"/>
                <a:gd name="T45" fmla="*/ 222 h 222"/>
                <a:gd name="T46" fmla="*/ 97 w 281"/>
                <a:gd name="T47" fmla="*/ 198 h 222"/>
                <a:gd name="T48" fmla="*/ 79 w 281"/>
                <a:gd name="T49" fmla="*/ 193 h 222"/>
                <a:gd name="T50" fmla="*/ 82 w 281"/>
                <a:gd name="T51" fmla="*/ 188 h 222"/>
                <a:gd name="T52" fmla="*/ 131 w 281"/>
                <a:gd name="T53" fmla="*/ 133 h 222"/>
                <a:gd name="T54" fmla="*/ 186 w 281"/>
                <a:gd name="T55" fmla="*/ 198 h 222"/>
                <a:gd name="T56" fmla="*/ 166 w 281"/>
                <a:gd name="T57" fmla="*/ 198 h 222"/>
                <a:gd name="T58" fmla="*/ 166 w 281"/>
                <a:gd name="T59" fmla="*/ 222 h 222"/>
                <a:gd name="T60" fmla="*/ 226 w 281"/>
                <a:gd name="T61" fmla="*/ 220 h 222"/>
                <a:gd name="T62" fmla="*/ 281 w 281"/>
                <a:gd name="T63" fmla="*/ 222 h 222"/>
                <a:gd name="T64" fmla="*/ 281 w 281"/>
                <a:gd name="T65" fmla="*/ 198 h 222"/>
                <a:gd name="T66" fmla="*/ 245 w 281"/>
                <a:gd name="T67" fmla="*/ 198 h 222"/>
                <a:gd name="T68" fmla="*/ 162 w 281"/>
                <a:gd name="T69" fmla="*/ 99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1" h="222">
                  <a:moveTo>
                    <a:pt x="162" y="99"/>
                  </a:moveTo>
                  <a:lnTo>
                    <a:pt x="220" y="34"/>
                  </a:lnTo>
                  <a:cubicBezTo>
                    <a:pt x="226" y="27"/>
                    <a:pt x="229" y="24"/>
                    <a:pt x="271" y="24"/>
                  </a:cubicBezTo>
                  <a:lnTo>
                    <a:pt x="271" y="0"/>
                  </a:lnTo>
                  <a:cubicBezTo>
                    <a:pt x="253" y="1"/>
                    <a:pt x="227" y="2"/>
                    <a:pt x="225" y="2"/>
                  </a:cubicBezTo>
                  <a:cubicBezTo>
                    <a:pt x="212" y="2"/>
                    <a:pt x="187" y="1"/>
                    <a:pt x="174" y="0"/>
                  </a:cubicBezTo>
                  <a:lnTo>
                    <a:pt x="174" y="24"/>
                  </a:lnTo>
                  <a:cubicBezTo>
                    <a:pt x="181" y="24"/>
                    <a:pt x="186" y="25"/>
                    <a:pt x="192" y="28"/>
                  </a:cubicBezTo>
                  <a:cubicBezTo>
                    <a:pt x="190" y="31"/>
                    <a:pt x="190" y="32"/>
                    <a:pt x="188" y="34"/>
                  </a:cubicBezTo>
                  <a:lnTo>
                    <a:pt x="147" y="81"/>
                  </a:lnTo>
                  <a:lnTo>
                    <a:pt x="98" y="24"/>
                  </a:lnTo>
                  <a:lnTo>
                    <a:pt x="118" y="24"/>
                  </a:lnTo>
                  <a:lnTo>
                    <a:pt x="118" y="0"/>
                  </a:lnTo>
                  <a:cubicBezTo>
                    <a:pt x="105" y="1"/>
                    <a:pt x="73" y="2"/>
                    <a:pt x="57" y="2"/>
                  </a:cubicBezTo>
                  <a:cubicBezTo>
                    <a:pt x="41" y="2"/>
                    <a:pt x="19" y="1"/>
                    <a:pt x="2" y="0"/>
                  </a:cubicBezTo>
                  <a:lnTo>
                    <a:pt x="2" y="24"/>
                  </a:lnTo>
                  <a:lnTo>
                    <a:pt x="38" y="24"/>
                  </a:lnTo>
                  <a:lnTo>
                    <a:pt x="116" y="115"/>
                  </a:lnTo>
                  <a:lnTo>
                    <a:pt x="50" y="189"/>
                  </a:lnTo>
                  <a:cubicBezTo>
                    <a:pt x="42" y="198"/>
                    <a:pt x="24" y="198"/>
                    <a:pt x="0" y="198"/>
                  </a:cubicBezTo>
                  <a:lnTo>
                    <a:pt x="0" y="222"/>
                  </a:lnTo>
                  <a:cubicBezTo>
                    <a:pt x="17" y="221"/>
                    <a:pt x="43" y="220"/>
                    <a:pt x="46" y="220"/>
                  </a:cubicBezTo>
                  <a:cubicBezTo>
                    <a:pt x="58" y="220"/>
                    <a:pt x="87" y="221"/>
                    <a:pt x="97" y="222"/>
                  </a:cubicBezTo>
                  <a:lnTo>
                    <a:pt x="97" y="198"/>
                  </a:lnTo>
                  <a:cubicBezTo>
                    <a:pt x="88" y="198"/>
                    <a:pt x="79" y="196"/>
                    <a:pt x="79" y="193"/>
                  </a:cubicBezTo>
                  <a:cubicBezTo>
                    <a:pt x="79" y="192"/>
                    <a:pt x="79" y="192"/>
                    <a:pt x="82" y="188"/>
                  </a:cubicBezTo>
                  <a:lnTo>
                    <a:pt x="131" y="133"/>
                  </a:lnTo>
                  <a:lnTo>
                    <a:pt x="186" y="198"/>
                  </a:lnTo>
                  <a:lnTo>
                    <a:pt x="166" y="198"/>
                  </a:lnTo>
                  <a:lnTo>
                    <a:pt x="166" y="222"/>
                  </a:lnTo>
                  <a:cubicBezTo>
                    <a:pt x="179" y="221"/>
                    <a:pt x="209" y="220"/>
                    <a:pt x="226" y="220"/>
                  </a:cubicBezTo>
                  <a:cubicBezTo>
                    <a:pt x="242" y="220"/>
                    <a:pt x="264" y="221"/>
                    <a:pt x="281" y="222"/>
                  </a:cubicBezTo>
                  <a:lnTo>
                    <a:pt x="281" y="198"/>
                  </a:lnTo>
                  <a:lnTo>
                    <a:pt x="245" y="198"/>
                  </a:lnTo>
                  <a:lnTo>
                    <a:pt x="162" y="9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7" name="Freeform 206">
              <a:extLst>
                <a:ext uri="{FF2B5EF4-FFF2-40B4-BE49-F238E27FC236}">
                  <a16:creationId xmlns:a16="http://schemas.microsoft.com/office/drawing/2014/main" id="{605ED9A6-1D4A-4DA4-94FD-764B26F86EC2}"/>
                </a:ext>
              </a:extLst>
            </p:cNvPr>
            <p:cNvSpPr>
              <a:spLocks/>
            </p:cNvSpPr>
            <p:nvPr>
              <p:custDataLst>
                <p:tags r:id="rId67"/>
              </p:custDataLst>
            </p:nvPr>
          </p:nvSpPr>
          <p:spPr bwMode="auto">
            <a:xfrm>
              <a:off x="7918923" y="5783781"/>
              <a:ext cx="31750" cy="82550"/>
            </a:xfrm>
            <a:custGeom>
              <a:avLst/>
              <a:gdLst>
                <a:gd name="T0" fmla="*/ 59 w 59"/>
                <a:gd name="T1" fmla="*/ 52 h 149"/>
                <a:gd name="T2" fmla="*/ 27 w 59"/>
                <a:gd name="T3" fmla="*/ 0 h 149"/>
                <a:gd name="T4" fmla="*/ 0 w 59"/>
                <a:gd name="T5" fmla="*/ 26 h 149"/>
                <a:gd name="T6" fmla="*/ 27 w 59"/>
                <a:gd name="T7" fmla="*/ 53 h 149"/>
                <a:gd name="T8" fmla="*/ 44 w 59"/>
                <a:gd name="T9" fmla="*/ 46 h 149"/>
                <a:gd name="T10" fmla="*/ 47 w 59"/>
                <a:gd name="T11" fmla="*/ 45 h 149"/>
                <a:gd name="T12" fmla="*/ 48 w 59"/>
                <a:gd name="T13" fmla="*/ 52 h 149"/>
                <a:gd name="T14" fmla="*/ 14 w 59"/>
                <a:gd name="T15" fmla="*/ 135 h 149"/>
                <a:gd name="T16" fmla="*/ 8 w 59"/>
                <a:gd name="T17" fmla="*/ 143 h 149"/>
                <a:gd name="T18" fmla="*/ 13 w 59"/>
                <a:gd name="T19" fmla="*/ 149 h 149"/>
                <a:gd name="T20" fmla="*/ 59 w 59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49">
                  <a:moveTo>
                    <a:pt x="59" y="52"/>
                  </a:moveTo>
                  <a:cubicBezTo>
                    <a:pt x="59" y="19"/>
                    <a:pt x="46" y="0"/>
                    <a:pt x="27" y="0"/>
                  </a:cubicBezTo>
                  <a:cubicBezTo>
                    <a:pt x="10" y="0"/>
                    <a:pt x="0" y="12"/>
                    <a:pt x="0" y="26"/>
                  </a:cubicBezTo>
                  <a:cubicBezTo>
                    <a:pt x="0" y="40"/>
                    <a:pt x="10" y="53"/>
                    <a:pt x="27" y="53"/>
                  </a:cubicBezTo>
                  <a:cubicBezTo>
                    <a:pt x="33" y="53"/>
                    <a:pt x="39" y="51"/>
                    <a:pt x="44" y="46"/>
                  </a:cubicBezTo>
                  <a:cubicBezTo>
                    <a:pt x="46" y="45"/>
                    <a:pt x="46" y="45"/>
                    <a:pt x="47" y="45"/>
                  </a:cubicBezTo>
                  <a:cubicBezTo>
                    <a:pt x="47" y="45"/>
                    <a:pt x="48" y="45"/>
                    <a:pt x="48" y="52"/>
                  </a:cubicBezTo>
                  <a:cubicBezTo>
                    <a:pt x="48" y="89"/>
                    <a:pt x="30" y="119"/>
                    <a:pt x="14" y="135"/>
                  </a:cubicBezTo>
                  <a:cubicBezTo>
                    <a:pt x="8" y="141"/>
                    <a:pt x="8" y="142"/>
                    <a:pt x="8" y="143"/>
                  </a:cubicBezTo>
                  <a:cubicBezTo>
                    <a:pt x="8" y="147"/>
                    <a:pt x="11" y="149"/>
                    <a:pt x="13" y="149"/>
                  </a:cubicBezTo>
                  <a:cubicBezTo>
                    <a:pt x="19" y="149"/>
                    <a:pt x="59" y="111"/>
                    <a:pt x="59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8" name="Freeform 207">
              <a:extLst>
                <a:ext uri="{FF2B5EF4-FFF2-40B4-BE49-F238E27FC236}">
                  <a16:creationId xmlns:a16="http://schemas.microsoft.com/office/drawing/2014/main" id="{1793A89D-6DC2-4EA9-9E6A-B281FC280BCF}"/>
                </a:ext>
              </a:extLst>
            </p:cNvPr>
            <p:cNvSpPr>
              <a:spLocks/>
            </p:cNvSpPr>
            <p:nvPr>
              <p:custDataLst>
                <p:tags r:id="rId68"/>
              </p:custDataLst>
            </p:nvPr>
          </p:nvSpPr>
          <p:spPr bwMode="auto">
            <a:xfrm>
              <a:off x="8022111" y="5690119"/>
              <a:ext cx="149225" cy="123825"/>
            </a:xfrm>
            <a:custGeom>
              <a:avLst/>
              <a:gdLst>
                <a:gd name="T0" fmla="*/ 239 w 276"/>
                <a:gd name="T1" fmla="*/ 34 h 224"/>
                <a:gd name="T2" fmla="*/ 276 w 276"/>
                <a:gd name="T3" fmla="*/ 24 h 224"/>
                <a:gd name="T4" fmla="*/ 276 w 276"/>
                <a:gd name="T5" fmla="*/ 0 h 224"/>
                <a:gd name="T6" fmla="*/ 237 w 276"/>
                <a:gd name="T7" fmla="*/ 2 h 224"/>
                <a:gd name="T8" fmla="*/ 191 w 276"/>
                <a:gd name="T9" fmla="*/ 0 h 224"/>
                <a:gd name="T10" fmla="*/ 191 w 276"/>
                <a:gd name="T11" fmla="*/ 24 h 224"/>
                <a:gd name="T12" fmla="*/ 215 w 276"/>
                <a:gd name="T13" fmla="*/ 29 h 224"/>
                <a:gd name="T14" fmla="*/ 213 w 276"/>
                <a:gd name="T15" fmla="*/ 35 h 224"/>
                <a:gd name="T16" fmla="*/ 155 w 276"/>
                <a:gd name="T17" fmla="*/ 160 h 224"/>
                <a:gd name="T18" fmla="*/ 92 w 276"/>
                <a:gd name="T19" fmla="*/ 24 h 224"/>
                <a:gd name="T20" fmla="*/ 118 w 276"/>
                <a:gd name="T21" fmla="*/ 24 h 224"/>
                <a:gd name="T22" fmla="*/ 118 w 276"/>
                <a:gd name="T23" fmla="*/ 0 h 224"/>
                <a:gd name="T24" fmla="*/ 57 w 276"/>
                <a:gd name="T25" fmla="*/ 2 h 224"/>
                <a:gd name="T26" fmla="*/ 0 w 276"/>
                <a:gd name="T27" fmla="*/ 0 h 224"/>
                <a:gd name="T28" fmla="*/ 0 w 276"/>
                <a:gd name="T29" fmla="*/ 24 h 224"/>
                <a:gd name="T30" fmla="*/ 32 w 276"/>
                <a:gd name="T31" fmla="*/ 24 h 224"/>
                <a:gd name="T32" fmla="*/ 119 w 276"/>
                <a:gd name="T33" fmla="*/ 211 h 224"/>
                <a:gd name="T34" fmla="*/ 138 w 276"/>
                <a:gd name="T35" fmla="*/ 224 h 224"/>
                <a:gd name="T36" fmla="*/ 156 w 276"/>
                <a:gd name="T37" fmla="*/ 212 h 224"/>
                <a:gd name="T38" fmla="*/ 239 w 276"/>
                <a:gd name="T39" fmla="*/ 3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6" h="224">
                  <a:moveTo>
                    <a:pt x="239" y="34"/>
                  </a:moveTo>
                  <a:cubicBezTo>
                    <a:pt x="242" y="27"/>
                    <a:pt x="244" y="24"/>
                    <a:pt x="276" y="24"/>
                  </a:cubicBezTo>
                  <a:lnTo>
                    <a:pt x="276" y="0"/>
                  </a:lnTo>
                  <a:cubicBezTo>
                    <a:pt x="264" y="1"/>
                    <a:pt x="249" y="2"/>
                    <a:pt x="237" y="2"/>
                  </a:cubicBezTo>
                  <a:cubicBezTo>
                    <a:pt x="224" y="2"/>
                    <a:pt x="202" y="1"/>
                    <a:pt x="191" y="0"/>
                  </a:cubicBezTo>
                  <a:lnTo>
                    <a:pt x="191" y="24"/>
                  </a:lnTo>
                  <a:cubicBezTo>
                    <a:pt x="201" y="24"/>
                    <a:pt x="215" y="25"/>
                    <a:pt x="215" y="29"/>
                  </a:cubicBezTo>
                  <a:cubicBezTo>
                    <a:pt x="215" y="30"/>
                    <a:pt x="215" y="31"/>
                    <a:pt x="213" y="35"/>
                  </a:cubicBezTo>
                  <a:lnTo>
                    <a:pt x="155" y="160"/>
                  </a:lnTo>
                  <a:lnTo>
                    <a:pt x="92" y="24"/>
                  </a:lnTo>
                  <a:lnTo>
                    <a:pt x="118" y="24"/>
                  </a:lnTo>
                  <a:lnTo>
                    <a:pt x="118" y="0"/>
                  </a:lnTo>
                  <a:cubicBezTo>
                    <a:pt x="102" y="1"/>
                    <a:pt x="57" y="2"/>
                    <a:pt x="57" y="2"/>
                  </a:cubicBezTo>
                  <a:cubicBezTo>
                    <a:pt x="43" y="2"/>
                    <a:pt x="20" y="1"/>
                    <a:pt x="0" y="0"/>
                  </a:cubicBezTo>
                  <a:lnTo>
                    <a:pt x="0" y="24"/>
                  </a:lnTo>
                  <a:lnTo>
                    <a:pt x="32" y="24"/>
                  </a:lnTo>
                  <a:lnTo>
                    <a:pt x="119" y="211"/>
                  </a:lnTo>
                  <a:cubicBezTo>
                    <a:pt x="125" y="224"/>
                    <a:pt x="131" y="224"/>
                    <a:pt x="138" y="224"/>
                  </a:cubicBezTo>
                  <a:cubicBezTo>
                    <a:pt x="146" y="224"/>
                    <a:pt x="151" y="222"/>
                    <a:pt x="156" y="212"/>
                  </a:cubicBezTo>
                  <a:lnTo>
                    <a:pt x="239" y="3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9" name="Freeform 208">
              <a:extLst>
                <a:ext uri="{FF2B5EF4-FFF2-40B4-BE49-F238E27FC236}">
                  <a16:creationId xmlns:a16="http://schemas.microsoft.com/office/drawing/2014/main" id="{A65CF1A7-05FB-4FC8-8DB8-46A2343B2BB0}"/>
                </a:ext>
              </a:extLst>
            </p:cNvPr>
            <p:cNvSpPr>
              <a:spLocks/>
            </p:cNvSpPr>
            <p:nvPr>
              <p:custDataLst>
                <p:tags r:id="rId69"/>
              </p:custDataLst>
            </p:nvPr>
          </p:nvSpPr>
          <p:spPr bwMode="auto">
            <a:xfrm>
              <a:off x="8188798" y="5607569"/>
              <a:ext cx="36513" cy="273050"/>
            </a:xfrm>
            <a:custGeom>
              <a:avLst/>
              <a:gdLst>
                <a:gd name="T0" fmla="*/ 68 w 68"/>
                <a:gd name="T1" fmla="*/ 0 h 498"/>
                <a:gd name="T2" fmla="*/ 0 w 68"/>
                <a:gd name="T3" fmla="*/ 0 h 498"/>
                <a:gd name="T4" fmla="*/ 0 w 68"/>
                <a:gd name="T5" fmla="*/ 20 h 498"/>
                <a:gd name="T6" fmla="*/ 48 w 68"/>
                <a:gd name="T7" fmla="*/ 20 h 498"/>
                <a:gd name="T8" fmla="*/ 48 w 68"/>
                <a:gd name="T9" fmla="*/ 478 h 498"/>
                <a:gd name="T10" fmla="*/ 0 w 68"/>
                <a:gd name="T11" fmla="*/ 478 h 498"/>
                <a:gd name="T12" fmla="*/ 0 w 68"/>
                <a:gd name="T13" fmla="*/ 498 h 498"/>
                <a:gd name="T14" fmla="*/ 68 w 68"/>
                <a:gd name="T15" fmla="*/ 498 h 498"/>
                <a:gd name="T16" fmla="*/ 68 w 68"/>
                <a:gd name="T17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498">
                  <a:moveTo>
                    <a:pt x="68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48" y="20"/>
                  </a:lnTo>
                  <a:lnTo>
                    <a:pt x="48" y="478"/>
                  </a:lnTo>
                  <a:lnTo>
                    <a:pt x="0" y="478"/>
                  </a:lnTo>
                  <a:lnTo>
                    <a:pt x="0" y="498"/>
                  </a:lnTo>
                  <a:lnTo>
                    <a:pt x="68" y="498"/>
                  </a:lnTo>
                  <a:lnTo>
                    <a:pt x="68" y="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0" name="Freeform 209">
              <a:extLst>
                <a:ext uri="{FF2B5EF4-FFF2-40B4-BE49-F238E27FC236}">
                  <a16:creationId xmlns:a16="http://schemas.microsoft.com/office/drawing/2014/main" id="{94CDF98D-C21A-4330-9E8E-5A096942C37C}"/>
                </a:ext>
              </a:extLst>
            </p:cNvPr>
            <p:cNvSpPr>
              <a:spLocks/>
            </p:cNvSpPr>
            <p:nvPr>
              <p:custDataLst>
                <p:tags r:id="rId70"/>
              </p:custDataLst>
            </p:nvPr>
          </p:nvSpPr>
          <p:spPr bwMode="auto">
            <a:xfrm>
              <a:off x="6206011" y="6067944"/>
              <a:ext cx="161925" cy="246063"/>
            </a:xfrm>
            <a:custGeom>
              <a:avLst/>
              <a:gdLst>
                <a:gd name="T0" fmla="*/ 225 w 302"/>
                <a:gd name="T1" fmla="*/ 13 h 448"/>
                <a:gd name="T2" fmla="*/ 227 w 302"/>
                <a:gd name="T3" fmla="*/ 5 h 448"/>
                <a:gd name="T4" fmla="*/ 221 w 302"/>
                <a:gd name="T5" fmla="*/ 0 h 448"/>
                <a:gd name="T6" fmla="*/ 213 w 302"/>
                <a:gd name="T7" fmla="*/ 10 h 448"/>
                <a:gd name="T8" fmla="*/ 131 w 302"/>
                <a:gd name="T9" fmla="*/ 339 h 448"/>
                <a:gd name="T10" fmla="*/ 74 w 302"/>
                <a:gd name="T11" fmla="*/ 283 h 448"/>
                <a:gd name="T12" fmla="*/ 101 w 302"/>
                <a:gd name="T13" fmla="*/ 191 h 448"/>
                <a:gd name="T14" fmla="*/ 106 w 302"/>
                <a:gd name="T15" fmla="*/ 166 h 448"/>
                <a:gd name="T16" fmla="*/ 65 w 302"/>
                <a:gd name="T17" fmla="*/ 125 h 448"/>
                <a:gd name="T18" fmla="*/ 0 w 302"/>
                <a:gd name="T19" fmla="*/ 202 h 448"/>
                <a:gd name="T20" fmla="*/ 6 w 302"/>
                <a:gd name="T21" fmla="*/ 207 h 448"/>
                <a:gd name="T22" fmla="*/ 14 w 302"/>
                <a:gd name="T23" fmla="*/ 198 h 448"/>
                <a:gd name="T24" fmla="*/ 64 w 302"/>
                <a:gd name="T25" fmla="*/ 136 h 448"/>
                <a:gd name="T26" fmla="*/ 76 w 302"/>
                <a:gd name="T27" fmla="*/ 152 h 448"/>
                <a:gd name="T28" fmla="*/ 65 w 302"/>
                <a:gd name="T29" fmla="*/ 195 h 448"/>
                <a:gd name="T30" fmla="*/ 41 w 302"/>
                <a:gd name="T31" fmla="*/ 279 h 448"/>
                <a:gd name="T32" fmla="*/ 128 w 302"/>
                <a:gd name="T33" fmla="*/ 350 h 448"/>
                <a:gd name="T34" fmla="*/ 117 w 302"/>
                <a:gd name="T35" fmla="*/ 396 h 448"/>
                <a:gd name="T36" fmla="*/ 105 w 302"/>
                <a:gd name="T37" fmla="*/ 443 h 448"/>
                <a:gd name="T38" fmla="*/ 111 w 302"/>
                <a:gd name="T39" fmla="*/ 448 h 448"/>
                <a:gd name="T40" fmla="*/ 116 w 302"/>
                <a:gd name="T41" fmla="*/ 446 h 448"/>
                <a:gd name="T42" fmla="*/ 122 w 302"/>
                <a:gd name="T43" fmla="*/ 426 h 448"/>
                <a:gd name="T44" fmla="*/ 141 w 302"/>
                <a:gd name="T45" fmla="*/ 351 h 448"/>
                <a:gd name="T46" fmla="*/ 250 w 302"/>
                <a:gd name="T47" fmla="*/ 298 h 448"/>
                <a:gd name="T48" fmla="*/ 286 w 302"/>
                <a:gd name="T49" fmla="*/ 238 h 448"/>
                <a:gd name="T50" fmla="*/ 302 w 302"/>
                <a:gd name="T51" fmla="*/ 160 h 448"/>
                <a:gd name="T52" fmla="*/ 280 w 302"/>
                <a:gd name="T53" fmla="*/ 125 h 448"/>
                <a:gd name="T54" fmla="*/ 255 w 302"/>
                <a:gd name="T55" fmla="*/ 149 h 448"/>
                <a:gd name="T56" fmla="*/ 262 w 302"/>
                <a:gd name="T57" fmla="*/ 163 h 448"/>
                <a:gd name="T58" fmla="*/ 280 w 302"/>
                <a:gd name="T59" fmla="*/ 205 h 448"/>
                <a:gd name="T60" fmla="*/ 237 w 302"/>
                <a:gd name="T61" fmla="*/ 296 h 448"/>
                <a:gd name="T62" fmla="*/ 143 w 302"/>
                <a:gd name="T63" fmla="*/ 340 h 448"/>
                <a:gd name="T64" fmla="*/ 225 w 302"/>
                <a:gd name="T65" fmla="*/ 13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2" h="448">
                  <a:moveTo>
                    <a:pt x="225" y="13"/>
                  </a:moveTo>
                  <a:cubicBezTo>
                    <a:pt x="226" y="11"/>
                    <a:pt x="227" y="8"/>
                    <a:pt x="227" y="5"/>
                  </a:cubicBezTo>
                  <a:cubicBezTo>
                    <a:pt x="227" y="0"/>
                    <a:pt x="223" y="0"/>
                    <a:pt x="221" y="0"/>
                  </a:cubicBezTo>
                  <a:cubicBezTo>
                    <a:pt x="216" y="0"/>
                    <a:pt x="215" y="1"/>
                    <a:pt x="213" y="10"/>
                  </a:cubicBezTo>
                  <a:lnTo>
                    <a:pt x="131" y="339"/>
                  </a:lnTo>
                  <a:cubicBezTo>
                    <a:pt x="93" y="335"/>
                    <a:pt x="74" y="316"/>
                    <a:pt x="74" y="283"/>
                  </a:cubicBezTo>
                  <a:cubicBezTo>
                    <a:pt x="74" y="274"/>
                    <a:pt x="74" y="261"/>
                    <a:pt x="101" y="191"/>
                  </a:cubicBezTo>
                  <a:cubicBezTo>
                    <a:pt x="103" y="185"/>
                    <a:pt x="106" y="176"/>
                    <a:pt x="106" y="166"/>
                  </a:cubicBezTo>
                  <a:cubicBezTo>
                    <a:pt x="106" y="144"/>
                    <a:pt x="90" y="125"/>
                    <a:pt x="65" y="125"/>
                  </a:cubicBezTo>
                  <a:cubicBezTo>
                    <a:pt x="18" y="125"/>
                    <a:pt x="0" y="198"/>
                    <a:pt x="0" y="202"/>
                  </a:cubicBezTo>
                  <a:cubicBezTo>
                    <a:pt x="0" y="207"/>
                    <a:pt x="5" y="207"/>
                    <a:pt x="6" y="207"/>
                  </a:cubicBezTo>
                  <a:cubicBezTo>
                    <a:pt x="11" y="207"/>
                    <a:pt x="11" y="206"/>
                    <a:pt x="14" y="198"/>
                  </a:cubicBezTo>
                  <a:cubicBezTo>
                    <a:pt x="27" y="151"/>
                    <a:pt x="47" y="136"/>
                    <a:pt x="64" y="136"/>
                  </a:cubicBezTo>
                  <a:cubicBezTo>
                    <a:pt x="68" y="136"/>
                    <a:pt x="76" y="136"/>
                    <a:pt x="76" y="152"/>
                  </a:cubicBezTo>
                  <a:cubicBezTo>
                    <a:pt x="76" y="165"/>
                    <a:pt x="71" y="178"/>
                    <a:pt x="65" y="195"/>
                  </a:cubicBezTo>
                  <a:cubicBezTo>
                    <a:pt x="41" y="258"/>
                    <a:pt x="41" y="271"/>
                    <a:pt x="41" y="279"/>
                  </a:cubicBezTo>
                  <a:cubicBezTo>
                    <a:pt x="41" y="327"/>
                    <a:pt x="80" y="347"/>
                    <a:pt x="128" y="350"/>
                  </a:cubicBezTo>
                  <a:cubicBezTo>
                    <a:pt x="124" y="368"/>
                    <a:pt x="124" y="369"/>
                    <a:pt x="117" y="396"/>
                  </a:cubicBezTo>
                  <a:cubicBezTo>
                    <a:pt x="115" y="401"/>
                    <a:pt x="105" y="442"/>
                    <a:pt x="105" y="443"/>
                  </a:cubicBezTo>
                  <a:cubicBezTo>
                    <a:pt x="105" y="444"/>
                    <a:pt x="105" y="448"/>
                    <a:pt x="111" y="448"/>
                  </a:cubicBezTo>
                  <a:cubicBezTo>
                    <a:pt x="112" y="448"/>
                    <a:pt x="115" y="448"/>
                    <a:pt x="116" y="446"/>
                  </a:cubicBezTo>
                  <a:cubicBezTo>
                    <a:pt x="117" y="445"/>
                    <a:pt x="120" y="433"/>
                    <a:pt x="122" y="426"/>
                  </a:cubicBezTo>
                  <a:lnTo>
                    <a:pt x="141" y="351"/>
                  </a:lnTo>
                  <a:cubicBezTo>
                    <a:pt x="159" y="351"/>
                    <a:pt x="203" y="351"/>
                    <a:pt x="250" y="298"/>
                  </a:cubicBezTo>
                  <a:cubicBezTo>
                    <a:pt x="270" y="275"/>
                    <a:pt x="281" y="253"/>
                    <a:pt x="286" y="238"/>
                  </a:cubicBezTo>
                  <a:cubicBezTo>
                    <a:pt x="291" y="226"/>
                    <a:pt x="302" y="182"/>
                    <a:pt x="302" y="160"/>
                  </a:cubicBezTo>
                  <a:cubicBezTo>
                    <a:pt x="302" y="132"/>
                    <a:pt x="288" y="125"/>
                    <a:pt x="280" y="125"/>
                  </a:cubicBezTo>
                  <a:cubicBezTo>
                    <a:pt x="267" y="125"/>
                    <a:pt x="255" y="138"/>
                    <a:pt x="255" y="149"/>
                  </a:cubicBezTo>
                  <a:cubicBezTo>
                    <a:pt x="255" y="156"/>
                    <a:pt x="258" y="159"/>
                    <a:pt x="262" y="163"/>
                  </a:cubicBezTo>
                  <a:cubicBezTo>
                    <a:pt x="268" y="168"/>
                    <a:pt x="280" y="181"/>
                    <a:pt x="280" y="205"/>
                  </a:cubicBezTo>
                  <a:cubicBezTo>
                    <a:pt x="280" y="237"/>
                    <a:pt x="254" y="278"/>
                    <a:pt x="237" y="296"/>
                  </a:cubicBezTo>
                  <a:cubicBezTo>
                    <a:pt x="193" y="340"/>
                    <a:pt x="161" y="340"/>
                    <a:pt x="143" y="340"/>
                  </a:cubicBezTo>
                  <a:lnTo>
                    <a:pt x="225" y="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1" name="Freeform 210">
              <a:extLst>
                <a:ext uri="{FF2B5EF4-FFF2-40B4-BE49-F238E27FC236}">
                  <a16:creationId xmlns:a16="http://schemas.microsoft.com/office/drawing/2014/main" id="{68A11385-F92C-404F-BE76-A984760F68C9}"/>
                </a:ext>
              </a:extLst>
            </p:cNvPr>
            <p:cNvSpPr>
              <a:spLocks/>
            </p:cNvSpPr>
            <p:nvPr>
              <p:custDataLst>
                <p:tags r:id="rId71"/>
              </p:custDataLst>
            </p:nvPr>
          </p:nvSpPr>
          <p:spPr bwMode="auto">
            <a:xfrm>
              <a:off x="6453661" y="6052069"/>
              <a:ext cx="61913" cy="273050"/>
            </a:xfrm>
            <a:custGeom>
              <a:avLst/>
              <a:gdLst>
                <a:gd name="T0" fmla="*/ 115 w 115"/>
                <a:gd name="T1" fmla="*/ 493 h 498"/>
                <a:gd name="T2" fmla="*/ 107 w 115"/>
                <a:gd name="T3" fmla="*/ 483 h 498"/>
                <a:gd name="T4" fmla="*/ 29 w 115"/>
                <a:gd name="T5" fmla="*/ 249 h 498"/>
                <a:gd name="T6" fmla="*/ 109 w 115"/>
                <a:gd name="T7" fmla="*/ 13 h 498"/>
                <a:gd name="T8" fmla="*/ 115 w 115"/>
                <a:gd name="T9" fmla="*/ 5 h 498"/>
                <a:gd name="T10" fmla="*/ 110 w 115"/>
                <a:gd name="T11" fmla="*/ 0 h 498"/>
                <a:gd name="T12" fmla="*/ 31 w 115"/>
                <a:gd name="T13" fmla="*/ 97 h 498"/>
                <a:gd name="T14" fmla="*/ 0 w 115"/>
                <a:gd name="T15" fmla="*/ 249 h 498"/>
                <a:gd name="T16" fmla="*/ 33 w 115"/>
                <a:gd name="T17" fmla="*/ 405 h 498"/>
                <a:gd name="T18" fmla="*/ 110 w 115"/>
                <a:gd name="T19" fmla="*/ 498 h 498"/>
                <a:gd name="T20" fmla="*/ 115 w 115"/>
                <a:gd name="T21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8">
                  <a:moveTo>
                    <a:pt x="115" y="493"/>
                  </a:moveTo>
                  <a:cubicBezTo>
                    <a:pt x="115" y="492"/>
                    <a:pt x="115" y="491"/>
                    <a:pt x="107" y="483"/>
                  </a:cubicBezTo>
                  <a:cubicBezTo>
                    <a:pt x="45" y="420"/>
                    <a:pt x="29" y="325"/>
                    <a:pt x="29" y="249"/>
                  </a:cubicBezTo>
                  <a:cubicBezTo>
                    <a:pt x="29" y="162"/>
                    <a:pt x="48" y="76"/>
                    <a:pt x="109" y="13"/>
                  </a:cubicBezTo>
                  <a:cubicBezTo>
                    <a:pt x="115" y="7"/>
                    <a:pt x="115" y="6"/>
                    <a:pt x="115" y="5"/>
                  </a:cubicBezTo>
                  <a:cubicBezTo>
                    <a:pt x="115" y="1"/>
                    <a:pt x="113" y="0"/>
                    <a:pt x="110" y="0"/>
                  </a:cubicBezTo>
                  <a:cubicBezTo>
                    <a:pt x="105" y="0"/>
                    <a:pt x="61" y="34"/>
                    <a:pt x="31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5" y="348"/>
                    <a:pt x="33" y="405"/>
                  </a:cubicBezTo>
                  <a:cubicBezTo>
                    <a:pt x="63" y="466"/>
                    <a:pt x="105" y="498"/>
                    <a:pt x="110" y="498"/>
                  </a:cubicBezTo>
                  <a:cubicBezTo>
                    <a:pt x="113" y="498"/>
                    <a:pt x="115" y="497"/>
                    <a:pt x="115" y="4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2" name="Freeform 211">
              <a:extLst>
                <a:ext uri="{FF2B5EF4-FFF2-40B4-BE49-F238E27FC236}">
                  <a16:creationId xmlns:a16="http://schemas.microsoft.com/office/drawing/2014/main" id="{4BFFDD7F-0285-4034-A596-0B2088C712DB}"/>
                </a:ext>
              </a:extLst>
            </p:cNvPr>
            <p:cNvSpPr>
              <a:spLocks/>
            </p:cNvSpPr>
            <p:nvPr>
              <p:custDataLst>
                <p:tags r:id="rId72"/>
              </p:custDataLst>
            </p:nvPr>
          </p:nvSpPr>
          <p:spPr bwMode="auto">
            <a:xfrm>
              <a:off x="6537798" y="6136206"/>
              <a:ext cx="150813" cy="120650"/>
            </a:xfrm>
            <a:custGeom>
              <a:avLst/>
              <a:gdLst>
                <a:gd name="T0" fmla="*/ 162 w 281"/>
                <a:gd name="T1" fmla="*/ 99 h 222"/>
                <a:gd name="T2" fmla="*/ 220 w 281"/>
                <a:gd name="T3" fmla="*/ 34 h 222"/>
                <a:gd name="T4" fmla="*/ 271 w 281"/>
                <a:gd name="T5" fmla="*/ 24 h 222"/>
                <a:gd name="T6" fmla="*/ 271 w 281"/>
                <a:gd name="T7" fmla="*/ 0 h 222"/>
                <a:gd name="T8" fmla="*/ 225 w 281"/>
                <a:gd name="T9" fmla="*/ 2 h 222"/>
                <a:gd name="T10" fmla="*/ 174 w 281"/>
                <a:gd name="T11" fmla="*/ 0 h 222"/>
                <a:gd name="T12" fmla="*/ 174 w 281"/>
                <a:gd name="T13" fmla="*/ 24 h 222"/>
                <a:gd name="T14" fmla="*/ 193 w 281"/>
                <a:gd name="T15" fmla="*/ 28 h 222"/>
                <a:gd name="T16" fmla="*/ 189 w 281"/>
                <a:gd name="T17" fmla="*/ 34 h 222"/>
                <a:gd name="T18" fmla="*/ 147 w 281"/>
                <a:gd name="T19" fmla="*/ 81 h 222"/>
                <a:gd name="T20" fmla="*/ 98 w 281"/>
                <a:gd name="T21" fmla="*/ 24 h 222"/>
                <a:gd name="T22" fmla="*/ 118 w 281"/>
                <a:gd name="T23" fmla="*/ 24 h 222"/>
                <a:gd name="T24" fmla="*/ 118 w 281"/>
                <a:gd name="T25" fmla="*/ 0 h 222"/>
                <a:gd name="T26" fmla="*/ 57 w 281"/>
                <a:gd name="T27" fmla="*/ 2 h 222"/>
                <a:gd name="T28" fmla="*/ 3 w 281"/>
                <a:gd name="T29" fmla="*/ 0 h 222"/>
                <a:gd name="T30" fmla="*/ 3 w 281"/>
                <a:gd name="T31" fmla="*/ 24 h 222"/>
                <a:gd name="T32" fmla="*/ 38 w 281"/>
                <a:gd name="T33" fmla="*/ 24 h 222"/>
                <a:gd name="T34" fmla="*/ 116 w 281"/>
                <a:gd name="T35" fmla="*/ 116 h 222"/>
                <a:gd name="T36" fmla="*/ 50 w 281"/>
                <a:gd name="T37" fmla="*/ 189 h 222"/>
                <a:gd name="T38" fmla="*/ 0 w 281"/>
                <a:gd name="T39" fmla="*/ 198 h 222"/>
                <a:gd name="T40" fmla="*/ 0 w 281"/>
                <a:gd name="T41" fmla="*/ 222 h 222"/>
                <a:gd name="T42" fmla="*/ 46 w 281"/>
                <a:gd name="T43" fmla="*/ 220 h 222"/>
                <a:gd name="T44" fmla="*/ 97 w 281"/>
                <a:gd name="T45" fmla="*/ 222 h 222"/>
                <a:gd name="T46" fmla="*/ 97 w 281"/>
                <a:gd name="T47" fmla="*/ 198 h 222"/>
                <a:gd name="T48" fmla="*/ 79 w 281"/>
                <a:gd name="T49" fmla="*/ 193 h 222"/>
                <a:gd name="T50" fmla="*/ 82 w 281"/>
                <a:gd name="T51" fmla="*/ 188 h 222"/>
                <a:gd name="T52" fmla="*/ 131 w 281"/>
                <a:gd name="T53" fmla="*/ 134 h 222"/>
                <a:gd name="T54" fmla="*/ 186 w 281"/>
                <a:gd name="T55" fmla="*/ 198 h 222"/>
                <a:gd name="T56" fmla="*/ 166 w 281"/>
                <a:gd name="T57" fmla="*/ 198 h 222"/>
                <a:gd name="T58" fmla="*/ 166 w 281"/>
                <a:gd name="T59" fmla="*/ 222 h 222"/>
                <a:gd name="T60" fmla="*/ 226 w 281"/>
                <a:gd name="T61" fmla="*/ 220 h 222"/>
                <a:gd name="T62" fmla="*/ 281 w 281"/>
                <a:gd name="T63" fmla="*/ 222 h 222"/>
                <a:gd name="T64" fmla="*/ 281 w 281"/>
                <a:gd name="T65" fmla="*/ 198 h 222"/>
                <a:gd name="T66" fmla="*/ 245 w 281"/>
                <a:gd name="T67" fmla="*/ 198 h 222"/>
                <a:gd name="T68" fmla="*/ 162 w 281"/>
                <a:gd name="T69" fmla="*/ 99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1" h="222">
                  <a:moveTo>
                    <a:pt x="162" y="99"/>
                  </a:moveTo>
                  <a:lnTo>
                    <a:pt x="220" y="34"/>
                  </a:lnTo>
                  <a:cubicBezTo>
                    <a:pt x="226" y="27"/>
                    <a:pt x="229" y="24"/>
                    <a:pt x="271" y="24"/>
                  </a:cubicBezTo>
                  <a:lnTo>
                    <a:pt x="271" y="0"/>
                  </a:lnTo>
                  <a:cubicBezTo>
                    <a:pt x="253" y="1"/>
                    <a:pt x="227" y="2"/>
                    <a:pt x="225" y="2"/>
                  </a:cubicBezTo>
                  <a:cubicBezTo>
                    <a:pt x="212" y="2"/>
                    <a:pt x="188" y="1"/>
                    <a:pt x="174" y="0"/>
                  </a:cubicBezTo>
                  <a:lnTo>
                    <a:pt x="174" y="24"/>
                  </a:lnTo>
                  <a:cubicBezTo>
                    <a:pt x="181" y="24"/>
                    <a:pt x="187" y="25"/>
                    <a:pt x="193" y="28"/>
                  </a:cubicBezTo>
                  <a:cubicBezTo>
                    <a:pt x="191" y="31"/>
                    <a:pt x="191" y="32"/>
                    <a:pt x="189" y="34"/>
                  </a:cubicBezTo>
                  <a:lnTo>
                    <a:pt x="147" y="81"/>
                  </a:lnTo>
                  <a:lnTo>
                    <a:pt x="98" y="24"/>
                  </a:lnTo>
                  <a:lnTo>
                    <a:pt x="118" y="24"/>
                  </a:lnTo>
                  <a:lnTo>
                    <a:pt x="118" y="0"/>
                  </a:lnTo>
                  <a:cubicBezTo>
                    <a:pt x="105" y="1"/>
                    <a:pt x="73" y="2"/>
                    <a:pt x="57" y="2"/>
                  </a:cubicBezTo>
                  <a:cubicBezTo>
                    <a:pt x="41" y="2"/>
                    <a:pt x="19" y="1"/>
                    <a:pt x="3" y="0"/>
                  </a:cubicBezTo>
                  <a:lnTo>
                    <a:pt x="3" y="24"/>
                  </a:lnTo>
                  <a:lnTo>
                    <a:pt x="38" y="24"/>
                  </a:lnTo>
                  <a:lnTo>
                    <a:pt x="116" y="116"/>
                  </a:lnTo>
                  <a:lnTo>
                    <a:pt x="50" y="189"/>
                  </a:lnTo>
                  <a:cubicBezTo>
                    <a:pt x="42" y="198"/>
                    <a:pt x="24" y="198"/>
                    <a:pt x="0" y="198"/>
                  </a:cubicBezTo>
                  <a:lnTo>
                    <a:pt x="0" y="222"/>
                  </a:lnTo>
                  <a:cubicBezTo>
                    <a:pt x="17" y="221"/>
                    <a:pt x="43" y="220"/>
                    <a:pt x="46" y="220"/>
                  </a:cubicBezTo>
                  <a:cubicBezTo>
                    <a:pt x="58" y="220"/>
                    <a:pt x="87" y="221"/>
                    <a:pt x="97" y="222"/>
                  </a:cubicBezTo>
                  <a:lnTo>
                    <a:pt x="97" y="198"/>
                  </a:lnTo>
                  <a:cubicBezTo>
                    <a:pt x="88" y="198"/>
                    <a:pt x="79" y="196"/>
                    <a:pt x="79" y="193"/>
                  </a:cubicBezTo>
                  <a:cubicBezTo>
                    <a:pt x="79" y="192"/>
                    <a:pt x="79" y="192"/>
                    <a:pt x="82" y="188"/>
                  </a:cubicBezTo>
                  <a:lnTo>
                    <a:pt x="131" y="134"/>
                  </a:lnTo>
                  <a:lnTo>
                    <a:pt x="186" y="198"/>
                  </a:lnTo>
                  <a:lnTo>
                    <a:pt x="166" y="198"/>
                  </a:lnTo>
                  <a:lnTo>
                    <a:pt x="166" y="222"/>
                  </a:lnTo>
                  <a:cubicBezTo>
                    <a:pt x="179" y="221"/>
                    <a:pt x="209" y="220"/>
                    <a:pt x="226" y="220"/>
                  </a:cubicBezTo>
                  <a:cubicBezTo>
                    <a:pt x="242" y="220"/>
                    <a:pt x="264" y="221"/>
                    <a:pt x="281" y="222"/>
                  </a:cubicBezTo>
                  <a:lnTo>
                    <a:pt x="281" y="198"/>
                  </a:lnTo>
                  <a:lnTo>
                    <a:pt x="245" y="198"/>
                  </a:lnTo>
                  <a:lnTo>
                    <a:pt x="162" y="9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3" name="Freeform 212">
              <a:extLst>
                <a:ext uri="{FF2B5EF4-FFF2-40B4-BE49-F238E27FC236}">
                  <a16:creationId xmlns:a16="http://schemas.microsoft.com/office/drawing/2014/main" id="{D54E2FC9-6B1F-4286-9C2D-F65DECAB1042}"/>
                </a:ext>
              </a:extLst>
            </p:cNvPr>
            <p:cNvSpPr>
              <a:spLocks/>
            </p:cNvSpPr>
            <p:nvPr>
              <p:custDataLst>
                <p:tags r:id="rId73"/>
              </p:custDataLst>
            </p:nvPr>
          </p:nvSpPr>
          <p:spPr bwMode="auto">
            <a:xfrm>
              <a:off x="6717186" y="6228281"/>
              <a:ext cx="31750" cy="82550"/>
            </a:xfrm>
            <a:custGeom>
              <a:avLst/>
              <a:gdLst>
                <a:gd name="T0" fmla="*/ 58 w 58"/>
                <a:gd name="T1" fmla="*/ 52 h 149"/>
                <a:gd name="T2" fmla="*/ 26 w 58"/>
                <a:gd name="T3" fmla="*/ 0 h 149"/>
                <a:gd name="T4" fmla="*/ 0 w 58"/>
                <a:gd name="T5" fmla="*/ 26 h 149"/>
                <a:gd name="T6" fmla="*/ 26 w 58"/>
                <a:gd name="T7" fmla="*/ 53 h 149"/>
                <a:gd name="T8" fmla="*/ 43 w 58"/>
                <a:gd name="T9" fmla="*/ 46 h 149"/>
                <a:gd name="T10" fmla="*/ 46 w 58"/>
                <a:gd name="T11" fmla="*/ 45 h 149"/>
                <a:gd name="T12" fmla="*/ 47 w 58"/>
                <a:gd name="T13" fmla="*/ 52 h 149"/>
                <a:gd name="T14" fmla="*/ 13 w 58"/>
                <a:gd name="T15" fmla="*/ 136 h 149"/>
                <a:gd name="T16" fmla="*/ 7 w 58"/>
                <a:gd name="T17" fmla="*/ 144 h 149"/>
                <a:gd name="T18" fmla="*/ 12 w 58"/>
                <a:gd name="T19" fmla="*/ 149 h 149"/>
                <a:gd name="T20" fmla="*/ 58 w 58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149">
                  <a:moveTo>
                    <a:pt x="58" y="52"/>
                  </a:moveTo>
                  <a:cubicBezTo>
                    <a:pt x="58" y="19"/>
                    <a:pt x="45" y="0"/>
                    <a:pt x="26" y="0"/>
                  </a:cubicBezTo>
                  <a:cubicBezTo>
                    <a:pt x="9" y="0"/>
                    <a:pt x="0" y="12"/>
                    <a:pt x="0" y="26"/>
                  </a:cubicBezTo>
                  <a:cubicBezTo>
                    <a:pt x="0" y="40"/>
                    <a:pt x="9" y="53"/>
                    <a:pt x="26" y="53"/>
                  </a:cubicBezTo>
                  <a:cubicBezTo>
                    <a:pt x="32" y="53"/>
                    <a:pt x="38" y="51"/>
                    <a:pt x="43" y="46"/>
                  </a:cubicBezTo>
                  <a:cubicBezTo>
                    <a:pt x="45" y="45"/>
                    <a:pt x="45" y="45"/>
                    <a:pt x="46" y="45"/>
                  </a:cubicBezTo>
                  <a:cubicBezTo>
                    <a:pt x="46" y="45"/>
                    <a:pt x="47" y="45"/>
                    <a:pt x="47" y="52"/>
                  </a:cubicBezTo>
                  <a:cubicBezTo>
                    <a:pt x="47" y="89"/>
                    <a:pt x="29" y="119"/>
                    <a:pt x="13" y="136"/>
                  </a:cubicBezTo>
                  <a:cubicBezTo>
                    <a:pt x="7" y="141"/>
                    <a:pt x="7" y="142"/>
                    <a:pt x="7" y="144"/>
                  </a:cubicBezTo>
                  <a:cubicBezTo>
                    <a:pt x="7" y="147"/>
                    <a:pt x="10" y="149"/>
                    <a:pt x="12" y="149"/>
                  </a:cubicBezTo>
                  <a:cubicBezTo>
                    <a:pt x="18" y="149"/>
                    <a:pt x="58" y="111"/>
                    <a:pt x="58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4" name="Freeform 213">
              <a:extLst>
                <a:ext uri="{FF2B5EF4-FFF2-40B4-BE49-F238E27FC236}">
                  <a16:creationId xmlns:a16="http://schemas.microsoft.com/office/drawing/2014/main" id="{510FBB01-9B46-443A-86C3-582D16675824}"/>
                </a:ext>
              </a:extLst>
            </p:cNvPr>
            <p:cNvSpPr>
              <a:spLocks/>
            </p:cNvSpPr>
            <p:nvPr>
              <p:custDataLst>
                <p:tags r:id="rId74"/>
              </p:custDataLst>
            </p:nvPr>
          </p:nvSpPr>
          <p:spPr bwMode="auto">
            <a:xfrm>
              <a:off x="6820373" y="6136206"/>
              <a:ext cx="149225" cy="122238"/>
            </a:xfrm>
            <a:custGeom>
              <a:avLst/>
              <a:gdLst>
                <a:gd name="T0" fmla="*/ 239 w 276"/>
                <a:gd name="T1" fmla="*/ 34 h 224"/>
                <a:gd name="T2" fmla="*/ 276 w 276"/>
                <a:gd name="T3" fmla="*/ 24 h 224"/>
                <a:gd name="T4" fmla="*/ 276 w 276"/>
                <a:gd name="T5" fmla="*/ 0 h 224"/>
                <a:gd name="T6" fmla="*/ 237 w 276"/>
                <a:gd name="T7" fmla="*/ 2 h 224"/>
                <a:gd name="T8" fmla="*/ 192 w 276"/>
                <a:gd name="T9" fmla="*/ 0 h 224"/>
                <a:gd name="T10" fmla="*/ 192 w 276"/>
                <a:gd name="T11" fmla="*/ 24 h 224"/>
                <a:gd name="T12" fmla="*/ 215 w 276"/>
                <a:gd name="T13" fmla="*/ 29 h 224"/>
                <a:gd name="T14" fmla="*/ 213 w 276"/>
                <a:gd name="T15" fmla="*/ 35 h 224"/>
                <a:gd name="T16" fmla="*/ 155 w 276"/>
                <a:gd name="T17" fmla="*/ 160 h 224"/>
                <a:gd name="T18" fmla="*/ 92 w 276"/>
                <a:gd name="T19" fmla="*/ 24 h 224"/>
                <a:gd name="T20" fmla="*/ 119 w 276"/>
                <a:gd name="T21" fmla="*/ 24 h 224"/>
                <a:gd name="T22" fmla="*/ 119 w 276"/>
                <a:gd name="T23" fmla="*/ 0 h 224"/>
                <a:gd name="T24" fmla="*/ 57 w 276"/>
                <a:gd name="T25" fmla="*/ 2 h 224"/>
                <a:gd name="T26" fmla="*/ 0 w 276"/>
                <a:gd name="T27" fmla="*/ 0 h 224"/>
                <a:gd name="T28" fmla="*/ 0 w 276"/>
                <a:gd name="T29" fmla="*/ 24 h 224"/>
                <a:gd name="T30" fmla="*/ 32 w 276"/>
                <a:gd name="T31" fmla="*/ 24 h 224"/>
                <a:gd name="T32" fmla="*/ 119 w 276"/>
                <a:gd name="T33" fmla="*/ 211 h 224"/>
                <a:gd name="T34" fmla="*/ 138 w 276"/>
                <a:gd name="T35" fmla="*/ 224 h 224"/>
                <a:gd name="T36" fmla="*/ 157 w 276"/>
                <a:gd name="T37" fmla="*/ 212 h 224"/>
                <a:gd name="T38" fmla="*/ 239 w 276"/>
                <a:gd name="T39" fmla="*/ 3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6" h="224">
                  <a:moveTo>
                    <a:pt x="239" y="34"/>
                  </a:moveTo>
                  <a:cubicBezTo>
                    <a:pt x="242" y="27"/>
                    <a:pt x="244" y="24"/>
                    <a:pt x="276" y="24"/>
                  </a:cubicBezTo>
                  <a:lnTo>
                    <a:pt x="276" y="0"/>
                  </a:lnTo>
                  <a:cubicBezTo>
                    <a:pt x="264" y="1"/>
                    <a:pt x="249" y="2"/>
                    <a:pt x="237" y="2"/>
                  </a:cubicBezTo>
                  <a:cubicBezTo>
                    <a:pt x="224" y="2"/>
                    <a:pt x="202" y="1"/>
                    <a:pt x="192" y="0"/>
                  </a:cubicBezTo>
                  <a:lnTo>
                    <a:pt x="192" y="24"/>
                  </a:lnTo>
                  <a:cubicBezTo>
                    <a:pt x="201" y="24"/>
                    <a:pt x="215" y="25"/>
                    <a:pt x="215" y="29"/>
                  </a:cubicBezTo>
                  <a:cubicBezTo>
                    <a:pt x="215" y="30"/>
                    <a:pt x="215" y="31"/>
                    <a:pt x="213" y="35"/>
                  </a:cubicBezTo>
                  <a:lnTo>
                    <a:pt x="155" y="160"/>
                  </a:lnTo>
                  <a:lnTo>
                    <a:pt x="92" y="24"/>
                  </a:lnTo>
                  <a:lnTo>
                    <a:pt x="119" y="24"/>
                  </a:lnTo>
                  <a:lnTo>
                    <a:pt x="119" y="0"/>
                  </a:lnTo>
                  <a:cubicBezTo>
                    <a:pt x="102" y="1"/>
                    <a:pt x="57" y="2"/>
                    <a:pt x="57" y="2"/>
                  </a:cubicBezTo>
                  <a:cubicBezTo>
                    <a:pt x="43" y="2"/>
                    <a:pt x="20" y="1"/>
                    <a:pt x="0" y="0"/>
                  </a:cubicBezTo>
                  <a:lnTo>
                    <a:pt x="0" y="24"/>
                  </a:lnTo>
                  <a:lnTo>
                    <a:pt x="32" y="24"/>
                  </a:lnTo>
                  <a:lnTo>
                    <a:pt x="119" y="211"/>
                  </a:lnTo>
                  <a:cubicBezTo>
                    <a:pt x="125" y="224"/>
                    <a:pt x="132" y="224"/>
                    <a:pt x="138" y="224"/>
                  </a:cubicBezTo>
                  <a:cubicBezTo>
                    <a:pt x="147" y="224"/>
                    <a:pt x="152" y="222"/>
                    <a:pt x="157" y="212"/>
                  </a:cubicBezTo>
                  <a:lnTo>
                    <a:pt x="239" y="3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" name="Freeform 214">
              <a:extLst>
                <a:ext uri="{FF2B5EF4-FFF2-40B4-BE49-F238E27FC236}">
                  <a16:creationId xmlns:a16="http://schemas.microsoft.com/office/drawing/2014/main" id="{713894A0-D719-456B-8BEB-F5E5BE6EC256}"/>
                </a:ext>
              </a:extLst>
            </p:cNvPr>
            <p:cNvSpPr>
              <a:spLocks/>
            </p:cNvSpPr>
            <p:nvPr>
              <p:custDataLst>
                <p:tags r:id="rId75"/>
              </p:custDataLst>
            </p:nvPr>
          </p:nvSpPr>
          <p:spPr bwMode="auto">
            <a:xfrm>
              <a:off x="7002936" y="6228281"/>
              <a:ext cx="31750" cy="82550"/>
            </a:xfrm>
            <a:custGeom>
              <a:avLst/>
              <a:gdLst>
                <a:gd name="T0" fmla="*/ 59 w 59"/>
                <a:gd name="T1" fmla="*/ 52 h 149"/>
                <a:gd name="T2" fmla="*/ 27 w 59"/>
                <a:gd name="T3" fmla="*/ 0 h 149"/>
                <a:gd name="T4" fmla="*/ 0 w 59"/>
                <a:gd name="T5" fmla="*/ 26 h 149"/>
                <a:gd name="T6" fmla="*/ 27 w 59"/>
                <a:gd name="T7" fmla="*/ 53 h 149"/>
                <a:gd name="T8" fmla="*/ 44 w 59"/>
                <a:gd name="T9" fmla="*/ 46 h 149"/>
                <a:gd name="T10" fmla="*/ 47 w 59"/>
                <a:gd name="T11" fmla="*/ 45 h 149"/>
                <a:gd name="T12" fmla="*/ 48 w 59"/>
                <a:gd name="T13" fmla="*/ 52 h 149"/>
                <a:gd name="T14" fmla="*/ 14 w 59"/>
                <a:gd name="T15" fmla="*/ 136 h 149"/>
                <a:gd name="T16" fmla="*/ 8 w 59"/>
                <a:gd name="T17" fmla="*/ 144 h 149"/>
                <a:gd name="T18" fmla="*/ 13 w 59"/>
                <a:gd name="T19" fmla="*/ 149 h 149"/>
                <a:gd name="T20" fmla="*/ 59 w 59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49">
                  <a:moveTo>
                    <a:pt x="59" y="52"/>
                  </a:moveTo>
                  <a:cubicBezTo>
                    <a:pt x="59" y="19"/>
                    <a:pt x="46" y="0"/>
                    <a:pt x="27" y="0"/>
                  </a:cubicBezTo>
                  <a:cubicBezTo>
                    <a:pt x="10" y="0"/>
                    <a:pt x="0" y="12"/>
                    <a:pt x="0" y="26"/>
                  </a:cubicBezTo>
                  <a:cubicBezTo>
                    <a:pt x="0" y="40"/>
                    <a:pt x="10" y="53"/>
                    <a:pt x="27" y="53"/>
                  </a:cubicBezTo>
                  <a:cubicBezTo>
                    <a:pt x="33" y="53"/>
                    <a:pt x="39" y="51"/>
                    <a:pt x="44" y="46"/>
                  </a:cubicBezTo>
                  <a:cubicBezTo>
                    <a:pt x="46" y="45"/>
                    <a:pt x="46" y="45"/>
                    <a:pt x="47" y="45"/>
                  </a:cubicBezTo>
                  <a:cubicBezTo>
                    <a:pt x="47" y="45"/>
                    <a:pt x="48" y="45"/>
                    <a:pt x="48" y="52"/>
                  </a:cubicBezTo>
                  <a:cubicBezTo>
                    <a:pt x="48" y="89"/>
                    <a:pt x="30" y="119"/>
                    <a:pt x="14" y="136"/>
                  </a:cubicBezTo>
                  <a:cubicBezTo>
                    <a:pt x="8" y="141"/>
                    <a:pt x="8" y="142"/>
                    <a:pt x="8" y="144"/>
                  </a:cubicBezTo>
                  <a:cubicBezTo>
                    <a:pt x="8" y="147"/>
                    <a:pt x="11" y="149"/>
                    <a:pt x="13" y="149"/>
                  </a:cubicBezTo>
                  <a:cubicBezTo>
                    <a:pt x="19" y="149"/>
                    <a:pt x="59" y="111"/>
                    <a:pt x="59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6" name="Freeform 215">
              <a:extLst>
                <a:ext uri="{FF2B5EF4-FFF2-40B4-BE49-F238E27FC236}">
                  <a16:creationId xmlns:a16="http://schemas.microsoft.com/office/drawing/2014/main" id="{BEE027EF-7FEB-4AF8-B6ED-0EF7EFD0DB0A}"/>
                </a:ext>
              </a:extLst>
            </p:cNvPr>
            <p:cNvSpPr>
              <a:spLocks/>
            </p:cNvSpPr>
            <p:nvPr>
              <p:custDataLst>
                <p:tags r:id="rId76"/>
              </p:custDataLst>
            </p:nvPr>
          </p:nvSpPr>
          <p:spPr bwMode="auto">
            <a:xfrm>
              <a:off x="7106123" y="6085406"/>
              <a:ext cx="82550" cy="174625"/>
            </a:xfrm>
            <a:custGeom>
              <a:avLst/>
              <a:gdLst>
                <a:gd name="T0" fmla="*/ 92 w 154"/>
                <a:gd name="T1" fmla="*/ 112 h 317"/>
                <a:gd name="T2" fmla="*/ 139 w 154"/>
                <a:gd name="T3" fmla="*/ 112 h 317"/>
                <a:gd name="T4" fmla="*/ 154 w 154"/>
                <a:gd name="T5" fmla="*/ 102 h 317"/>
                <a:gd name="T6" fmla="*/ 140 w 154"/>
                <a:gd name="T7" fmla="*/ 97 h 317"/>
                <a:gd name="T8" fmla="*/ 96 w 154"/>
                <a:gd name="T9" fmla="*/ 97 h 317"/>
                <a:gd name="T10" fmla="*/ 116 w 154"/>
                <a:gd name="T11" fmla="*/ 13 h 317"/>
                <a:gd name="T12" fmla="*/ 102 w 154"/>
                <a:gd name="T13" fmla="*/ 0 h 317"/>
                <a:gd name="T14" fmla="*/ 82 w 154"/>
                <a:gd name="T15" fmla="*/ 18 h 317"/>
                <a:gd name="T16" fmla="*/ 62 w 154"/>
                <a:gd name="T17" fmla="*/ 97 h 317"/>
                <a:gd name="T18" fmla="*/ 15 w 154"/>
                <a:gd name="T19" fmla="*/ 97 h 317"/>
                <a:gd name="T20" fmla="*/ 0 w 154"/>
                <a:gd name="T21" fmla="*/ 106 h 317"/>
                <a:gd name="T22" fmla="*/ 14 w 154"/>
                <a:gd name="T23" fmla="*/ 112 h 317"/>
                <a:gd name="T24" fmla="*/ 58 w 154"/>
                <a:gd name="T25" fmla="*/ 112 h 317"/>
                <a:gd name="T26" fmla="*/ 20 w 154"/>
                <a:gd name="T27" fmla="*/ 271 h 317"/>
                <a:gd name="T28" fmla="*/ 66 w 154"/>
                <a:gd name="T29" fmla="*/ 317 h 317"/>
                <a:gd name="T30" fmla="*/ 146 w 154"/>
                <a:gd name="T31" fmla="*/ 241 h 317"/>
                <a:gd name="T32" fmla="*/ 140 w 154"/>
                <a:gd name="T33" fmla="*/ 236 h 317"/>
                <a:gd name="T34" fmla="*/ 132 w 154"/>
                <a:gd name="T35" fmla="*/ 242 h 317"/>
                <a:gd name="T36" fmla="*/ 67 w 154"/>
                <a:gd name="T37" fmla="*/ 306 h 317"/>
                <a:gd name="T38" fmla="*/ 52 w 154"/>
                <a:gd name="T39" fmla="*/ 283 h 317"/>
                <a:gd name="T40" fmla="*/ 55 w 154"/>
                <a:gd name="T41" fmla="*/ 259 h 317"/>
                <a:gd name="T42" fmla="*/ 92 w 154"/>
                <a:gd name="T43" fmla="*/ 112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4" h="317">
                  <a:moveTo>
                    <a:pt x="92" y="112"/>
                  </a:moveTo>
                  <a:lnTo>
                    <a:pt x="139" y="112"/>
                  </a:lnTo>
                  <a:cubicBezTo>
                    <a:pt x="149" y="112"/>
                    <a:pt x="154" y="112"/>
                    <a:pt x="154" y="102"/>
                  </a:cubicBezTo>
                  <a:cubicBezTo>
                    <a:pt x="154" y="97"/>
                    <a:pt x="149" y="97"/>
                    <a:pt x="140" y="97"/>
                  </a:cubicBezTo>
                  <a:lnTo>
                    <a:pt x="96" y="97"/>
                  </a:lnTo>
                  <a:cubicBezTo>
                    <a:pt x="114" y="26"/>
                    <a:pt x="116" y="16"/>
                    <a:pt x="116" y="13"/>
                  </a:cubicBezTo>
                  <a:cubicBezTo>
                    <a:pt x="116" y="5"/>
                    <a:pt x="110" y="0"/>
                    <a:pt x="102" y="0"/>
                  </a:cubicBezTo>
                  <a:cubicBezTo>
                    <a:pt x="100" y="0"/>
                    <a:pt x="86" y="0"/>
                    <a:pt x="82" y="18"/>
                  </a:cubicBezTo>
                  <a:lnTo>
                    <a:pt x="62" y="97"/>
                  </a:lnTo>
                  <a:lnTo>
                    <a:pt x="15" y="97"/>
                  </a:lnTo>
                  <a:cubicBezTo>
                    <a:pt x="5" y="97"/>
                    <a:pt x="0" y="97"/>
                    <a:pt x="0" y="106"/>
                  </a:cubicBezTo>
                  <a:cubicBezTo>
                    <a:pt x="0" y="112"/>
                    <a:pt x="4" y="112"/>
                    <a:pt x="14" y="112"/>
                  </a:cubicBezTo>
                  <a:lnTo>
                    <a:pt x="58" y="112"/>
                  </a:lnTo>
                  <a:cubicBezTo>
                    <a:pt x="22" y="254"/>
                    <a:pt x="20" y="262"/>
                    <a:pt x="20" y="271"/>
                  </a:cubicBezTo>
                  <a:cubicBezTo>
                    <a:pt x="20" y="298"/>
                    <a:pt x="39" y="317"/>
                    <a:pt x="66" y="317"/>
                  </a:cubicBezTo>
                  <a:cubicBezTo>
                    <a:pt x="117" y="317"/>
                    <a:pt x="146" y="244"/>
                    <a:pt x="146" y="241"/>
                  </a:cubicBezTo>
                  <a:cubicBezTo>
                    <a:pt x="146" y="236"/>
                    <a:pt x="142" y="236"/>
                    <a:pt x="140" y="236"/>
                  </a:cubicBezTo>
                  <a:cubicBezTo>
                    <a:pt x="135" y="236"/>
                    <a:pt x="135" y="237"/>
                    <a:pt x="132" y="242"/>
                  </a:cubicBezTo>
                  <a:cubicBezTo>
                    <a:pt x="111" y="294"/>
                    <a:pt x="84" y="306"/>
                    <a:pt x="67" y="306"/>
                  </a:cubicBezTo>
                  <a:cubicBezTo>
                    <a:pt x="57" y="306"/>
                    <a:pt x="52" y="300"/>
                    <a:pt x="52" y="283"/>
                  </a:cubicBezTo>
                  <a:cubicBezTo>
                    <a:pt x="52" y="271"/>
                    <a:pt x="53" y="268"/>
                    <a:pt x="55" y="259"/>
                  </a:cubicBezTo>
                  <a:lnTo>
                    <a:pt x="92" y="11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7" name="Freeform 216">
              <a:extLst>
                <a:ext uri="{FF2B5EF4-FFF2-40B4-BE49-F238E27FC236}">
                  <a16:creationId xmlns:a16="http://schemas.microsoft.com/office/drawing/2014/main" id="{42D4B5F5-8A5E-4F39-BA8E-4A1BA24A5E6B}"/>
                </a:ext>
              </a:extLst>
            </p:cNvPr>
            <p:cNvSpPr>
              <a:spLocks/>
            </p:cNvSpPr>
            <p:nvPr>
              <p:custDataLst>
                <p:tags r:id="rId77"/>
              </p:custDataLst>
            </p:nvPr>
          </p:nvSpPr>
          <p:spPr bwMode="auto">
            <a:xfrm>
              <a:off x="7212486" y="6052069"/>
              <a:ext cx="61913" cy="273050"/>
            </a:xfrm>
            <a:custGeom>
              <a:avLst/>
              <a:gdLst>
                <a:gd name="T0" fmla="*/ 116 w 116"/>
                <a:gd name="T1" fmla="*/ 249 h 498"/>
                <a:gd name="T2" fmla="*/ 83 w 116"/>
                <a:gd name="T3" fmla="*/ 94 h 498"/>
                <a:gd name="T4" fmla="*/ 5 w 116"/>
                <a:gd name="T5" fmla="*/ 0 h 498"/>
                <a:gd name="T6" fmla="*/ 0 w 116"/>
                <a:gd name="T7" fmla="*/ 5 h 498"/>
                <a:gd name="T8" fmla="*/ 10 w 116"/>
                <a:gd name="T9" fmla="*/ 16 h 498"/>
                <a:gd name="T10" fmla="*/ 87 w 116"/>
                <a:gd name="T11" fmla="*/ 249 h 498"/>
                <a:gd name="T12" fmla="*/ 7 w 116"/>
                <a:gd name="T13" fmla="*/ 485 h 498"/>
                <a:gd name="T14" fmla="*/ 0 w 116"/>
                <a:gd name="T15" fmla="*/ 493 h 498"/>
                <a:gd name="T16" fmla="*/ 5 w 116"/>
                <a:gd name="T17" fmla="*/ 498 h 498"/>
                <a:gd name="T18" fmla="*/ 84 w 116"/>
                <a:gd name="T19" fmla="*/ 401 h 498"/>
                <a:gd name="T20" fmla="*/ 116 w 116"/>
                <a:gd name="T21" fmla="*/ 24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249"/>
                  </a:moveTo>
                  <a:cubicBezTo>
                    <a:pt x="116" y="210"/>
                    <a:pt x="110" y="150"/>
                    <a:pt x="83" y="94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10" y="16"/>
                  </a:cubicBezTo>
                  <a:cubicBezTo>
                    <a:pt x="58" y="66"/>
                    <a:pt x="87" y="145"/>
                    <a:pt x="87" y="249"/>
                  </a:cubicBezTo>
                  <a:cubicBezTo>
                    <a:pt x="87" y="334"/>
                    <a:pt x="68" y="422"/>
                    <a:pt x="7" y="485"/>
                  </a:cubicBezTo>
                  <a:cubicBezTo>
                    <a:pt x="0" y="491"/>
                    <a:pt x="0" y="492"/>
                    <a:pt x="0" y="493"/>
                  </a:cubicBezTo>
                  <a:cubicBezTo>
                    <a:pt x="0" y="496"/>
                    <a:pt x="2" y="498"/>
                    <a:pt x="5" y="498"/>
                  </a:cubicBezTo>
                  <a:cubicBezTo>
                    <a:pt x="10" y="498"/>
                    <a:pt x="55" y="465"/>
                    <a:pt x="84" y="401"/>
                  </a:cubicBezTo>
                  <a:cubicBezTo>
                    <a:pt x="110" y="346"/>
                    <a:pt x="116" y="291"/>
                    <a:pt x="116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8" name="Freeform 217">
              <a:extLst>
                <a:ext uri="{FF2B5EF4-FFF2-40B4-BE49-F238E27FC236}">
                  <a16:creationId xmlns:a16="http://schemas.microsoft.com/office/drawing/2014/main" id="{0D94998F-3569-4C71-B430-584159A5BBAE}"/>
                </a:ext>
              </a:extLst>
            </p:cNvPr>
            <p:cNvSpPr>
              <a:spLocks noEditPoints="1"/>
            </p:cNvSpPr>
            <p:nvPr>
              <p:custDataLst>
                <p:tags r:id="rId78"/>
              </p:custDataLst>
            </p:nvPr>
          </p:nvSpPr>
          <p:spPr bwMode="auto">
            <a:xfrm>
              <a:off x="7390286" y="6156844"/>
              <a:ext cx="179388" cy="63500"/>
            </a:xfrm>
            <a:custGeom>
              <a:avLst/>
              <a:gdLst>
                <a:gd name="T0" fmla="*/ 314 w 331"/>
                <a:gd name="T1" fmla="*/ 20 h 116"/>
                <a:gd name="T2" fmla="*/ 331 w 331"/>
                <a:gd name="T3" fmla="*/ 10 h 116"/>
                <a:gd name="T4" fmla="*/ 315 w 331"/>
                <a:gd name="T5" fmla="*/ 0 h 116"/>
                <a:gd name="T6" fmla="*/ 16 w 331"/>
                <a:gd name="T7" fmla="*/ 0 h 116"/>
                <a:gd name="T8" fmla="*/ 0 w 331"/>
                <a:gd name="T9" fmla="*/ 10 h 116"/>
                <a:gd name="T10" fmla="*/ 17 w 331"/>
                <a:gd name="T11" fmla="*/ 20 h 116"/>
                <a:gd name="T12" fmla="*/ 314 w 331"/>
                <a:gd name="T13" fmla="*/ 20 h 116"/>
                <a:gd name="T14" fmla="*/ 315 w 331"/>
                <a:gd name="T15" fmla="*/ 116 h 116"/>
                <a:gd name="T16" fmla="*/ 331 w 331"/>
                <a:gd name="T17" fmla="*/ 107 h 116"/>
                <a:gd name="T18" fmla="*/ 314 w 331"/>
                <a:gd name="T19" fmla="*/ 97 h 116"/>
                <a:gd name="T20" fmla="*/ 17 w 331"/>
                <a:gd name="T21" fmla="*/ 97 h 116"/>
                <a:gd name="T22" fmla="*/ 0 w 331"/>
                <a:gd name="T23" fmla="*/ 107 h 116"/>
                <a:gd name="T24" fmla="*/ 16 w 331"/>
                <a:gd name="T25" fmla="*/ 116 h 116"/>
                <a:gd name="T26" fmla="*/ 315 w 331"/>
                <a:gd name="T2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1" h="116">
                  <a:moveTo>
                    <a:pt x="314" y="20"/>
                  </a:moveTo>
                  <a:cubicBezTo>
                    <a:pt x="322" y="20"/>
                    <a:pt x="331" y="20"/>
                    <a:pt x="331" y="10"/>
                  </a:cubicBezTo>
                  <a:cubicBezTo>
                    <a:pt x="331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7" y="20"/>
                  </a:cubicBezTo>
                  <a:lnTo>
                    <a:pt x="314" y="20"/>
                  </a:lnTo>
                  <a:close/>
                  <a:moveTo>
                    <a:pt x="315" y="116"/>
                  </a:moveTo>
                  <a:cubicBezTo>
                    <a:pt x="322" y="116"/>
                    <a:pt x="331" y="116"/>
                    <a:pt x="331" y="107"/>
                  </a:cubicBezTo>
                  <a:cubicBezTo>
                    <a:pt x="331" y="97"/>
                    <a:pt x="322" y="97"/>
                    <a:pt x="314" y="97"/>
                  </a:cubicBezTo>
                  <a:lnTo>
                    <a:pt x="17" y="97"/>
                  </a:lnTo>
                  <a:cubicBezTo>
                    <a:pt x="9" y="97"/>
                    <a:pt x="0" y="97"/>
                    <a:pt x="0" y="107"/>
                  </a:cubicBezTo>
                  <a:cubicBezTo>
                    <a:pt x="0" y="116"/>
                    <a:pt x="9" y="116"/>
                    <a:pt x="16" y="116"/>
                  </a:cubicBezTo>
                  <a:lnTo>
                    <a:pt x="315" y="11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9" name="Freeform 218">
              <a:extLst>
                <a:ext uri="{FF2B5EF4-FFF2-40B4-BE49-F238E27FC236}">
                  <a16:creationId xmlns:a16="http://schemas.microsoft.com/office/drawing/2014/main" id="{F327AD1E-1794-4E7B-95A5-4498DDD2E7FC}"/>
                </a:ext>
              </a:extLst>
            </p:cNvPr>
            <p:cNvSpPr>
              <a:spLocks noEditPoints="1"/>
            </p:cNvSpPr>
            <p:nvPr>
              <p:custDataLst>
                <p:tags r:id="rId79"/>
              </p:custDataLst>
            </p:nvPr>
          </p:nvSpPr>
          <p:spPr bwMode="auto">
            <a:xfrm>
              <a:off x="7671273" y="6067944"/>
              <a:ext cx="141288" cy="246063"/>
            </a:xfrm>
            <a:custGeom>
              <a:avLst/>
              <a:gdLst>
                <a:gd name="T0" fmla="*/ 194 w 261"/>
                <a:gd name="T1" fmla="*/ 12 h 448"/>
                <a:gd name="T2" fmla="*/ 195 w 261"/>
                <a:gd name="T3" fmla="*/ 5 h 448"/>
                <a:gd name="T4" fmla="*/ 189 w 261"/>
                <a:gd name="T5" fmla="*/ 0 h 448"/>
                <a:gd name="T6" fmla="*/ 182 w 261"/>
                <a:gd name="T7" fmla="*/ 10 h 448"/>
                <a:gd name="T8" fmla="*/ 153 w 261"/>
                <a:gd name="T9" fmla="*/ 125 h 448"/>
                <a:gd name="T10" fmla="*/ 0 w 261"/>
                <a:gd name="T11" fmla="*/ 262 h 448"/>
                <a:gd name="T12" fmla="*/ 96 w 261"/>
                <a:gd name="T13" fmla="*/ 352 h 448"/>
                <a:gd name="T14" fmla="*/ 84 w 261"/>
                <a:gd name="T15" fmla="*/ 399 h 448"/>
                <a:gd name="T16" fmla="*/ 73 w 261"/>
                <a:gd name="T17" fmla="*/ 443 h 448"/>
                <a:gd name="T18" fmla="*/ 79 w 261"/>
                <a:gd name="T19" fmla="*/ 448 h 448"/>
                <a:gd name="T20" fmla="*/ 84 w 261"/>
                <a:gd name="T21" fmla="*/ 446 h 448"/>
                <a:gd name="T22" fmla="*/ 90 w 261"/>
                <a:gd name="T23" fmla="*/ 426 h 448"/>
                <a:gd name="T24" fmla="*/ 109 w 261"/>
                <a:gd name="T25" fmla="*/ 352 h 448"/>
                <a:gd name="T26" fmla="*/ 261 w 261"/>
                <a:gd name="T27" fmla="*/ 215 h 448"/>
                <a:gd name="T28" fmla="*/ 166 w 261"/>
                <a:gd name="T29" fmla="*/ 125 h 448"/>
                <a:gd name="T30" fmla="*/ 194 w 261"/>
                <a:gd name="T31" fmla="*/ 12 h 448"/>
                <a:gd name="T32" fmla="*/ 98 w 261"/>
                <a:gd name="T33" fmla="*/ 341 h 448"/>
                <a:gd name="T34" fmla="*/ 33 w 261"/>
                <a:gd name="T35" fmla="*/ 272 h 448"/>
                <a:gd name="T36" fmla="*/ 150 w 261"/>
                <a:gd name="T37" fmla="*/ 136 h 448"/>
                <a:gd name="T38" fmla="*/ 98 w 261"/>
                <a:gd name="T39" fmla="*/ 341 h 448"/>
                <a:gd name="T40" fmla="*/ 163 w 261"/>
                <a:gd name="T41" fmla="*/ 136 h 448"/>
                <a:gd name="T42" fmla="*/ 229 w 261"/>
                <a:gd name="T43" fmla="*/ 205 h 448"/>
                <a:gd name="T44" fmla="*/ 111 w 261"/>
                <a:gd name="T45" fmla="*/ 341 h 448"/>
                <a:gd name="T46" fmla="*/ 163 w 261"/>
                <a:gd name="T47" fmla="*/ 136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1" h="448">
                  <a:moveTo>
                    <a:pt x="194" y="12"/>
                  </a:moveTo>
                  <a:cubicBezTo>
                    <a:pt x="194" y="11"/>
                    <a:pt x="195" y="5"/>
                    <a:pt x="195" y="5"/>
                  </a:cubicBezTo>
                  <a:cubicBezTo>
                    <a:pt x="195" y="4"/>
                    <a:pt x="195" y="0"/>
                    <a:pt x="189" y="0"/>
                  </a:cubicBezTo>
                  <a:cubicBezTo>
                    <a:pt x="184" y="0"/>
                    <a:pt x="184" y="1"/>
                    <a:pt x="182" y="10"/>
                  </a:cubicBezTo>
                  <a:lnTo>
                    <a:pt x="153" y="125"/>
                  </a:lnTo>
                  <a:cubicBezTo>
                    <a:pt x="73" y="127"/>
                    <a:pt x="0" y="194"/>
                    <a:pt x="0" y="262"/>
                  </a:cubicBezTo>
                  <a:cubicBezTo>
                    <a:pt x="0" y="309"/>
                    <a:pt x="35" y="348"/>
                    <a:pt x="96" y="352"/>
                  </a:cubicBezTo>
                  <a:cubicBezTo>
                    <a:pt x="92" y="367"/>
                    <a:pt x="88" y="383"/>
                    <a:pt x="84" y="399"/>
                  </a:cubicBezTo>
                  <a:cubicBezTo>
                    <a:pt x="78" y="422"/>
                    <a:pt x="73" y="441"/>
                    <a:pt x="73" y="443"/>
                  </a:cubicBezTo>
                  <a:cubicBezTo>
                    <a:pt x="73" y="448"/>
                    <a:pt x="77" y="448"/>
                    <a:pt x="79" y="448"/>
                  </a:cubicBezTo>
                  <a:cubicBezTo>
                    <a:pt x="82" y="448"/>
                    <a:pt x="83" y="448"/>
                    <a:pt x="84" y="446"/>
                  </a:cubicBezTo>
                  <a:cubicBezTo>
                    <a:pt x="85" y="445"/>
                    <a:pt x="88" y="433"/>
                    <a:pt x="90" y="426"/>
                  </a:cubicBezTo>
                  <a:lnTo>
                    <a:pt x="109" y="352"/>
                  </a:lnTo>
                  <a:cubicBezTo>
                    <a:pt x="189" y="349"/>
                    <a:pt x="261" y="282"/>
                    <a:pt x="261" y="215"/>
                  </a:cubicBezTo>
                  <a:cubicBezTo>
                    <a:pt x="261" y="176"/>
                    <a:pt x="235" y="130"/>
                    <a:pt x="166" y="125"/>
                  </a:cubicBezTo>
                  <a:lnTo>
                    <a:pt x="194" y="12"/>
                  </a:lnTo>
                  <a:close/>
                  <a:moveTo>
                    <a:pt x="98" y="341"/>
                  </a:moveTo>
                  <a:cubicBezTo>
                    <a:pt x="68" y="339"/>
                    <a:pt x="33" y="322"/>
                    <a:pt x="33" y="272"/>
                  </a:cubicBezTo>
                  <a:cubicBezTo>
                    <a:pt x="33" y="212"/>
                    <a:pt x="75" y="142"/>
                    <a:pt x="150" y="136"/>
                  </a:cubicBezTo>
                  <a:lnTo>
                    <a:pt x="98" y="341"/>
                  </a:lnTo>
                  <a:close/>
                  <a:moveTo>
                    <a:pt x="163" y="136"/>
                  </a:moveTo>
                  <a:cubicBezTo>
                    <a:pt x="201" y="138"/>
                    <a:pt x="229" y="161"/>
                    <a:pt x="229" y="205"/>
                  </a:cubicBezTo>
                  <a:cubicBezTo>
                    <a:pt x="229" y="264"/>
                    <a:pt x="186" y="335"/>
                    <a:pt x="111" y="341"/>
                  </a:cubicBezTo>
                  <a:lnTo>
                    <a:pt x="163" y="13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0" name="Freeform 219">
              <a:extLst>
                <a:ext uri="{FF2B5EF4-FFF2-40B4-BE49-F238E27FC236}">
                  <a16:creationId xmlns:a16="http://schemas.microsoft.com/office/drawing/2014/main" id="{239DBAC6-4ED5-4194-BF6D-CB9EFA8A5420}"/>
                </a:ext>
              </a:extLst>
            </p:cNvPr>
            <p:cNvSpPr>
              <a:spLocks noEditPoints="1"/>
            </p:cNvSpPr>
            <p:nvPr>
              <p:custDataLst>
                <p:tags r:id="rId80"/>
              </p:custDataLst>
            </p:nvPr>
          </p:nvSpPr>
          <p:spPr bwMode="auto">
            <a:xfrm>
              <a:off x="7828436" y="6017144"/>
              <a:ext cx="87313" cy="131763"/>
            </a:xfrm>
            <a:custGeom>
              <a:avLst/>
              <a:gdLst>
                <a:gd name="T0" fmla="*/ 161 w 161"/>
                <a:gd name="T1" fmla="*/ 121 h 239"/>
                <a:gd name="T2" fmla="*/ 141 w 161"/>
                <a:gd name="T3" fmla="*/ 30 h 239"/>
                <a:gd name="T4" fmla="*/ 81 w 161"/>
                <a:gd name="T5" fmla="*/ 0 h 239"/>
                <a:gd name="T6" fmla="*/ 0 w 161"/>
                <a:gd name="T7" fmla="*/ 121 h 239"/>
                <a:gd name="T8" fmla="*/ 81 w 161"/>
                <a:gd name="T9" fmla="*/ 239 h 239"/>
                <a:gd name="T10" fmla="*/ 161 w 161"/>
                <a:gd name="T11" fmla="*/ 121 h 239"/>
                <a:gd name="T12" fmla="*/ 81 w 161"/>
                <a:gd name="T13" fmla="*/ 229 h 239"/>
                <a:gd name="T14" fmla="*/ 36 w 161"/>
                <a:gd name="T15" fmla="*/ 191 h 239"/>
                <a:gd name="T16" fmla="*/ 31 w 161"/>
                <a:gd name="T17" fmla="*/ 116 h 239"/>
                <a:gd name="T18" fmla="*/ 37 w 161"/>
                <a:gd name="T19" fmla="*/ 45 h 239"/>
                <a:gd name="T20" fmla="*/ 81 w 161"/>
                <a:gd name="T21" fmla="*/ 10 h 239"/>
                <a:gd name="T22" fmla="*/ 124 w 161"/>
                <a:gd name="T23" fmla="*/ 42 h 239"/>
                <a:gd name="T24" fmla="*/ 130 w 161"/>
                <a:gd name="T25" fmla="*/ 116 h 239"/>
                <a:gd name="T26" fmla="*/ 125 w 161"/>
                <a:gd name="T27" fmla="*/ 190 h 239"/>
                <a:gd name="T28" fmla="*/ 81 w 161"/>
                <a:gd name="T29" fmla="*/ 22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1" h="239">
                  <a:moveTo>
                    <a:pt x="161" y="121"/>
                  </a:moveTo>
                  <a:cubicBezTo>
                    <a:pt x="161" y="82"/>
                    <a:pt x="157" y="55"/>
                    <a:pt x="141" y="30"/>
                  </a:cubicBezTo>
                  <a:cubicBezTo>
                    <a:pt x="130" y="14"/>
                    <a:pt x="108" y="0"/>
                    <a:pt x="81" y="0"/>
                  </a:cubicBezTo>
                  <a:cubicBezTo>
                    <a:pt x="0" y="0"/>
                    <a:pt x="0" y="96"/>
                    <a:pt x="0" y="121"/>
                  </a:cubicBezTo>
                  <a:cubicBezTo>
                    <a:pt x="0" y="146"/>
                    <a:pt x="0" y="239"/>
                    <a:pt x="81" y="239"/>
                  </a:cubicBezTo>
                  <a:cubicBezTo>
                    <a:pt x="161" y="239"/>
                    <a:pt x="161" y="146"/>
                    <a:pt x="161" y="121"/>
                  </a:cubicBezTo>
                  <a:close/>
                  <a:moveTo>
                    <a:pt x="81" y="229"/>
                  </a:moveTo>
                  <a:cubicBezTo>
                    <a:pt x="64" y="229"/>
                    <a:pt x="43" y="220"/>
                    <a:pt x="36" y="191"/>
                  </a:cubicBezTo>
                  <a:cubicBezTo>
                    <a:pt x="31" y="171"/>
                    <a:pt x="31" y="142"/>
                    <a:pt x="31" y="116"/>
                  </a:cubicBezTo>
                  <a:cubicBezTo>
                    <a:pt x="31" y="91"/>
                    <a:pt x="31" y="64"/>
                    <a:pt x="37" y="45"/>
                  </a:cubicBezTo>
                  <a:cubicBezTo>
                    <a:pt x="44" y="18"/>
                    <a:pt x="66" y="10"/>
                    <a:pt x="81" y="10"/>
                  </a:cubicBezTo>
                  <a:cubicBezTo>
                    <a:pt x="99" y="10"/>
                    <a:pt x="117" y="22"/>
                    <a:pt x="124" y="42"/>
                  </a:cubicBezTo>
                  <a:cubicBezTo>
                    <a:pt x="129" y="61"/>
                    <a:pt x="130" y="86"/>
                    <a:pt x="130" y="116"/>
                  </a:cubicBezTo>
                  <a:cubicBezTo>
                    <a:pt x="130" y="142"/>
                    <a:pt x="130" y="168"/>
                    <a:pt x="125" y="190"/>
                  </a:cubicBezTo>
                  <a:cubicBezTo>
                    <a:pt x="118" y="222"/>
                    <a:pt x="94" y="229"/>
                    <a:pt x="81" y="22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3" name="Freeform 220">
              <a:extLst>
                <a:ext uri="{FF2B5EF4-FFF2-40B4-BE49-F238E27FC236}">
                  <a16:creationId xmlns:a16="http://schemas.microsoft.com/office/drawing/2014/main" id="{7E899E58-5243-46A7-9036-8397491DA516}"/>
                </a:ext>
              </a:extLst>
            </p:cNvPr>
            <p:cNvSpPr>
              <a:spLocks/>
            </p:cNvSpPr>
            <p:nvPr>
              <p:custDataLst>
                <p:tags r:id="rId81"/>
              </p:custDataLst>
            </p:nvPr>
          </p:nvSpPr>
          <p:spPr bwMode="auto">
            <a:xfrm>
              <a:off x="7826848" y="6206056"/>
              <a:ext cx="63500" cy="120650"/>
            </a:xfrm>
            <a:custGeom>
              <a:avLst/>
              <a:gdLst>
                <a:gd name="T0" fmla="*/ 71 w 118"/>
                <a:gd name="T1" fmla="*/ 80 h 222"/>
                <a:gd name="T2" fmla="*/ 107 w 118"/>
                <a:gd name="T3" fmla="*/ 80 h 222"/>
                <a:gd name="T4" fmla="*/ 118 w 118"/>
                <a:gd name="T5" fmla="*/ 73 h 222"/>
                <a:gd name="T6" fmla="*/ 108 w 118"/>
                <a:gd name="T7" fmla="*/ 68 h 222"/>
                <a:gd name="T8" fmla="*/ 74 w 118"/>
                <a:gd name="T9" fmla="*/ 68 h 222"/>
                <a:gd name="T10" fmla="*/ 87 w 118"/>
                <a:gd name="T11" fmla="*/ 16 h 222"/>
                <a:gd name="T12" fmla="*/ 88 w 118"/>
                <a:gd name="T13" fmla="*/ 11 h 222"/>
                <a:gd name="T14" fmla="*/ 76 w 118"/>
                <a:gd name="T15" fmla="*/ 0 h 222"/>
                <a:gd name="T16" fmla="*/ 60 w 118"/>
                <a:gd name="T17" fmla="*/ 15 h 222"/>
                <a:gd name="T18" fmla="*/ 47 w 118"/>
                <a:gd name="T19" fmla="*/ 68 h 222"/>
                <a:gd name="T20" fmla="*/ 11 w 118"/>
                <a:gd name="T21" fmla="*/ 68 h 222"/>
                <a:gd name="T22" fmla="*/ 0 w 118"/>
                <a:gd name="T23" fmla="*/ 75 h 222"/>
                <a:gd name="T24" fmla="*/ 11 w 118"/>
                <a:gd name="T25" fmla="*/ 80 h 222"/>
                <a:gd name="T26" fmla="*/ 44 w 118"/>
                <a:gd name="T27" fmla="*/ 80 h 222"/>
                <a:gd name="T28" fmla="*/ 23 w 118"/>
                <a:gd name="T29" fmla="*/ 163 h 222"/>
                <a:gd name="T30" fmla="*/ 18 w 118"/>
                <a:gd name="T31" fmla="*/ 188 h 222"/>
                <a:gd name="T32" fmla="*/ 55 w 118"/>
                <a:gd name="T33" fmla="*/ 222 h 222"/>
                <a:gd name="T34" fmla="*/ 116 w 118"/>
                <a:gd name="T35" fmla="*/ 168 h 222"/>
                <a:gd name="T36" fmla="*/ 110 w 118"/>
                <a:gd name="T37" fmla="*/ 164 h 222"/>
                <a:gd name="T38" fmla="*/ 103 w 118"/>
                <a:gd name="T39" fmla="*/ 170 h 222"/>
                <a:gd name="T40" fmla="*/ 56 w 118"/>
                <a:gd name="T41" fmla="*/ 212 h 222"/>
                <a:gd name="T42" fmla="*/ 44 w 118"/>
                <a:gd name="T43" fmla="*/ 195 h 222"/>
                <a:gd name="T44" fmla="*/ 46 w 118"/>
                <a:gd name="T45" fmla="*/ 180 h 222"/>
                <a:gd name="T46" fmla="*/ 71 w 118"/>
                <a:gd name="T47" fmla="*/ 8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8" h="222">
                  <a:moveTo>
                    <a:pt x="71" y="80"/>
                  </a:moveTo>
                  <a:lnTo>
                    <a:pt x="107" y="80"/>
                  </a:lnTo>
                  <a:cubicBezTo>
                    <a:pt x="113" y="80"/>
                    <a:pt x="118" y="80"/>
                    <a:pt x="118" y="73"/>
                  </a:cubicBezTo>
                  <a:cubicBezTo>
                    <a:pt x="118" y="68"/>
                    <a:pt x="113" y="68"/>
                    <a:pt x="108" y="68"/>
                  </a:cubicBezTo>
                  <a:lnTo>
                    <a:pt x="74" y="68"/>
                  </a:lnTo>
                  <a:lnTo>
                    <a:pt x="87" y="16"/>
                  </a:lnTo>
                  <a:cubicBezTo>
                    <a:pt x="88" y="14"/>
                    <a:pt x="88" y="13"/>
                    <a:pt x="88" y="11"/>
                  </a:cubicBezTo>
                  <a:cubicBezTo>
                    <a:pt x="88" y="5"/>
                    <a:pt x="83" y="0"/>
                    <a:pt x="76" y="0"/>
                  </a:cubicBezTo>
                  <a:cubicBezTo>
                    <a:pt x="68" y="0"/>
                    <a:pt x="63" y="6"/>
                    <a:pt x="60" y="15"/>
                  </a:cubicBezTo>
                  <a:cubicBezTo>
                    <a:pt x="58" y="24"/>
                    <a:pt x="62" y="7"/>
                    <a:pt x="47" y="68"/>
                  </a:cubicBezTo>
                  <a:lnTo>
                    <a:pt x="11" y="68"/>
                  </a:lnTo>
                  <a:cubicBezTo>
                    <a:pt x="5" y="68"/>
                    <a:pt x="0" y="68"/>
                    <a:pt x="0" y="75"/>
                  </a:cubicBezTo>
                  <a:cubicBezTo>
                    <a:pt x="0" y="80"/>
                    <a:pt x="4" y="80"/>
                    <a:pt x="11" y="80"/>
                  </a:cubicBezTo>
                  <a:lnTo>
                    <a:pt x="44" y="80"/>
                  </a:lnTo>
                  <a:lnTo>
                    <a:pt x="23" y="163"/>
                  </a:lnTo>
                  <a:cubicBezTo>
                    <a:pt x="21" y="171"/>
                    <a:pt x="18" y="184"/>
                    <a:pt x="18" y="188"/>
                  </a:cubicBezTo>
                  <a:cubicBezTo>
                    <a:pt x="18" y="209"/>
                    <a:pt x="35" y="222"/>
                    <a:pt x="55" y="222"/>
                  </a:cubicBezTo>
                  <a:cubicBezTo>
                    <a:pt x="94" y="222"/>
                    <a:pt x="116" y="173"/>
                    <a:pt x="116" y="168"/>
                  </a:cubicBezTo>
                  <a:cubicBezTo>
                    <a:pt x="116" y="164"/>
                    <a:pt x="111" y="164"/>
                    <a:pt x="110" y="164"/>
                  </a:cubicBezTo>
                  <a:cubicBezTo>
                    <a:pt x="106" y="164"/>
                    <a:pt x="106" y="164"/>
                    <a:pt x="103" y="170"/>
                  </a:cubicBezTo>
                  <a:cubicBezTo>
                    <a:pt x="93" y="192"/>
                    <a:pt x="75" y="212"/>
                    <a:pt x="56" y="212"/>
                  </a:cubicBezTo>
                  <a:cubicBezTo>
                    <a:pt x="49" y="212"/>
                    <a:pt x="44" y="207"/>
                    <a:pt x="44" y="195"/>
                  </a:cubicBezTo>
                  <a:cubicBezTo>
                    <a:pt x="44" y="191"/>
                    <a:pt x="45" y="184"/>
                    <a:pt x="46" y="180"/>
                  </a:cubicBezTo>
                  <a:lnTo>
                    <a:pt x="71" y="8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4" name="Freeform 221">
              <a:extLst>
                <a:ext uri="{FF2B5EF4-FFF2-40B4-BE49-F238E27FC236}">
                  <a16:creationId xmlns:a16="http://schemas.microsoft.com/office/drawing/2014/main" id="{66549D1E-451C-4782-8E57-8589E6458EDF}"/>
                </a:ext>
              </a:extLst>
            </p:cNvPr>
            <p:cNvSpPr>
              <a:spLocks/>
            </p:cNvSpPr>
            <p:nvPr>
              <p:custDataLst>
                <p:tags r:id="rId82"/>
              </p:custDataLst>
            </p:nvPr>
          </p:nvSpPr>
          <p:spPr bwMode="auto">
            <a:xfrm>
              <a:off x="8009411" y="6052069"/>
              <a:ext cx="63500" cy="273050"/>
            </a:xfrm>
            <a:custGeom>
              <a:avLst/>
              <a:gdLst>
                <a:gd name="T0" fmla="*/ 116 w 116"/>
                <a:gd name="T1" fmla="*/ 493 h 498"/>
                <a:gd name="T2" fmla="*/ 108 w 116"/>
                <a:gd name="T3" fmla="*/ 483 h 498"/>
                <a:gd name="T4" fmla="*/ 29 w 116"/>
                <a:gd name="T5" fmla="*/ 249 h 498"/>
                <a:gd name="T6" fmla="*/ 110 w 116"/>
                <a:gd name="T7" fmla="*/ 13 h 498"/>
                <a:gd name="T8" fmla="*/ 116 w 116"/>
                <a:gd name="T9" fmla="*/ 5 h 498"/>
                <a:gd name="T10" fmla="*/ 111 w 116"/>
                <a:gd name="T11" fmla="*/ 0 h 498"/>
                <a:gd name="T12" fmla="*/ 32 w 116"/>
                <a:gd name="T13" fmla="*/ 97 h 498"/>
                <a:gd name="T14" fmla="*/ 0 w 116"/>
                <a:gd name="T15" fmla="*/ 249 h 498"/>
                <a:gd name="T16" fmla="*/ 33 w 116"/>
                <a:gd name="T17" fmla="*/ 405 h 498"/>
                <a:gd name="T18" fmla="*/ 111 w 116"/>
                <a:gd name="T19" fmla="*/ 498 h 498"/>
                <a:gd name="T20" fmla="*/ 116 w 116"/>
                <a:gd name="T21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493"/>
                  </a:moveTo>
                  <a:cubicBezTo>
                    <a:pt x="116" y="492"/>
                    <a:pt x="116" y="491"/>
                    <a:pt x="108" y="483"/>
                  </a:cubicBezTo>
                  <a:cubicBezTo>
                    <a:pt x="45" y="420"/>
                    <a:pt x="29" y="325"/>
                    <a:pt x="29" y="249"/>
                  </a:cubicBezTo>
                  <a:cubicBezTo>
                    <a:pt x="29" y="162"/>
                    <a:pt x="48" y="76"/>
                    <a:pt x="110" y="13"/>
                  </a:cubicBezTo>
                  <a:cubicBezTo>
                    <a:pt x="116" y="7"/>
                    <a:pt x="116" y="6"/>
                    <a:pt x="116" y="5"/>
                  </a:cubicBezTo>
                  <a:cubicBezTo>
                    <a:pt x="116" y="1"/>
                    <a:pt x="114" y="0"/>
                    <a:pt x="111" y="0"/>
                  </a:cubicBezTo>
                  <a:cubicBezTo>
                    <a:pt x="106" y="0"/>
                    <a:pt x="61" y="34"/>
                    <a:pt x="32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6" y="348"/>
                    <a:pt x="33" y="405"/>
                  </a:cubicBezTo>
                  <a:cubicBezTo>
                    <a:pt x="63" y="466"/>
                    <a:pt x="106" y="498"/>
                    <a:pt x="111" y="498"/>
                  </a:cubicBezTo>
                  <a:cubicBezTo>
                    <a:pt x="114" y="498"/>
                    <a:pt x="116" y="497"/>
                    <a:pt x="116" y="4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" name="Freeform 222">
              <a:extLst>
                <a:ext uri="{FF2B5EF4-FFF2-40B4-BE49-F238E27FC236}">
                  <a16:creationId xmlns:a16="http://schemas.microsoft.com/office/drawing/2014/main" id="{AAA2720C-7D0E-476F-B995-15621AB8EC3D}"/>
                </a:ext>
              </a:extLst>
            </p:cNvPr>
            <p:cNvSpPr>
              <a:spLocks/>
            </p:cNvSpPr>
            <p:nvPr>
              <p:custDataLst>
                <p:tags r:id="rId83"/>
              </p:custDataLst>
            </p:nvPr>
          </p:nvSpPr>
          <p:spPr bwMode="auto">
            <a:xfrm>
              <a:off x="8093548" y="6136206"/>
              <a:ext cx="150813" cy="120650"/>
            </a:xfrm>
            <a:custGeom>
              <a:avLst/>
              <a:gdLst>
                <a:gd name="T0" fmla="*/ 161 w 280"/>
                <a:gd name="T1" fmla="*/ 99 h 222"/>
                <a:gd name="T2" fmla="*/ 220 w 280"/>
                <a:gd name="T3" fmla="*/ 34 h 222"/>
                <a:gd name="T4" fmla="*/ 270 w 280"/>
                <a:gd name="T5" fmla="*/ 24 h 222"/>
                <a:gd name="T6" fmla="*/ 270 w 280"/>
                <a:gd name="T7" fmla="*/ 0 h 222"/>
                <a:gd name="T8" fmla="*/ 225 w 280"/>
                <a:gd name="T9" fmla="*/ 2 h 222"/>
                <a:gd name="T10" fmla="*/ 173 w 280"/>
                <a:gd name="T11" fmla="*/ 0 h 222"/>
                <a:gd name="T12" fmla="*/ 173 w 280"/>
                <a:gd name="T13" fmla="*/ 24 h 222"/>
                <a:gd name="T14" fmla="*/ 192 w 280"/>
                <a:gd name="T15" fmla="*/ 28 h 222"/>
                <a:gd name="T16" fmla="*/ 188 w 280"/>
                <a:gd name="T17" fmla="*/ 34 h 222"/>
                <a:gd name="T18" fmla="*/ 146 w 280"/>
                <a:gd name="T19" fmla="*/ 81 h 222"/>
                <a:gd name="T20" fmla="*/ 97 w 280"/>
                <a:gd name="T21" fmla="*/ 24 h 222"/>
                <a:gd name="T22" fmla="*/ 117 w 280"/>
                <a:gd name="T23" fmla="*/ 24 h 222"/>
                <a:gd name="T24" fmla="*/ 117 w 280"/>
                <a:gd name="T25" fmla="*/ 0 h 222"/>
                <a:gd name="T26" fmla="*/ 57 w 280"/>
                <a:gd name="T27" fmla="*/ 2 h 222"/>
                <a:gd name="T28" fmla="*/ 2 w 280"/>
                <a:gd name="T29" fmla="*/ 0 h 222"/>
                <a:gd name="T30" fmla="*/ 2 w 280"/>
                <a:gd name="T31" fmla="*/ 24 h 222"/>
                <a:gd name="T32" fmla="*/ 38 w 280"/>
                <a:gd name="T33" fmla="*/ 24 h 222"/>
                <a:gd name="T34" fmla="*/ 115 w 280"/>
                <a:gd name="T35" fmla="*/ 116 h 222"/>
                <a:gd name="T36" fmla="*/ 50 w 280"/>
                <a:gd name="T37" fmla="*/ 189 h 222"/>
                <a:gd name="T38" fmla="*/ 0 w 280"/>
                <a:gd name="T39" fmla="*/ 198 h 222"/>
                <a:gd name="T40" fmla="*/ 0 w 280"/>
                <a:gd name="T41" fmla="*/ 222 h 222"/>
                <a:gd name="T42" fmla="*/ 46 w 280"/>
                <a:gd name="T43" fmla="*/ 220 h 222"/>
                <a:gd name="T44" fmla="*/ 97 w 280"/>
                <a:gd name="T45" fmla="*/ 222 h 222"/>
                <a:gd name="T46" fmla="*/ 97 w 280"/>
                <a:gd name="T47" fmla="*/ 198 h 222"/>
                <a:gd name="T48" fmla="*/ 78 w 280"/>
                <a:gd name="T49" fmla="*/ 193 h 222"/>
                <a:gd name="T50" fmla="*/ 82 w 280"/>
                <a:gd name="T51" fmla="*/ 188 h 222"/>
                <a:gd name="T52" fmla="*/ 130 w 280"/>
                <a:gd name="T53" fmla="*/ 134 h 222"/>
                <a:gd name="T54" fmla="*/ 185 w 280"/>
                <a:gd name="T55" fmla="*/ 198 h 222"/>
                <a:gd name="T56" fmla="*/ 166 w 280"/>
                <a:gd name="T57" fmla="*/ 198 h 222"/>
                <a:gd name="T58" fmla="*/ 166 w 280"/>
                <a:gd name="T59" fmla="*/ 222 h 222"/>
                <a:gd name="T60" fmla="*/ 226 w 280"/>
                <a:gd name="T61" fmla="*/ 220 h 222"/>
                <a:gd name="T62" fmla="*/ 280 w 280"/>
                <a:gd name="T63" fmla="*/ 222 h 222"/>
                <a:gd name="T64" fmla="*/ 280 w 280"/>
                <a:gd name="T65" fmla="*/ 198 h 222"/>
                <a:gd name="T66" fmla="*/ 245 w 280"/>
                <a:gd name="T67" fmla="*/ 198 h 222"/>
                <a:gd name="T68" fmla="*/ 161 w 280"/>
                <a:gd name="T69" fmla="*/ 99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0" h="222">
                  <a:moveTo>
                    <a:pt x="161" y="99"/>
                  </a:moveTo>
                  <a:lnTo>
                    <a:pt x="220" y="34"/>
                  </a:lnTo>
                  <a:cubicBezTo>
                    <a:pt x="226" y="27"/>
                    <a:pt x="229" y="24"/>
                    <a:pt x="270" y="24"/>
                  </a:cubicBezTo>
                  <a:lnTo>
                    <a:pt x="270" y="0"/>
                  </a:lnTo>
                  <a:cubicBezTo>
                    <a:pt x="253" y="1"/>
                    <a:pt x="227" y="2"/>
                    <a:pt x="225" y="2"/>
                  </a:cubicBezTo>
                  <a:cubicBezTo>
                    <a:pt x="212" y="2"/>
                    <a:pt x="187" y="1"/>
                    <a:pt x="173" y="0"/>
                  </a:cubicBezTo>
                  <a:lnTo>
                    <a:pt x="173" y="24"/>
                  </a:lnTo>
                  <a:cubicBezTo>
                    <a:pt x="180" y="24"/>
                    <a:pt x="186" y="25"/>
                    <a:pt x="192" y="28"/>
                  </a:cubicBezTo>
                  <a:cubicBezTo>
                    <a:pt x="190" y="31"/>
                    <a:pt x="190" y="32"/>
                    <a:pt x="188" y="34"/>
                  </a:cubicBezTo>
                  <a:lnTo>
                    <a:pt x="146" y="81"/>
                  </a:lnTo>
                  <a:lnTo>
                    <a:pt x="97" y="24"/>
                  </a:lnTo>
                  <a:lnTo>
                    <a:pt x="117" y="24"/>
                  </a:lnTo>
                  <a:lnTo>
                    <a:pt x="117" y="0"/>
                  </a:lnTo>
                  <a:cubicBezTo>
                    <a:pt x="104" y="1"/>
                    <a:pt x="73" y="2"/>
                    <a:pt x="57" y="2"/>
                  </a:cubicBezTo>
                  <a:cubicBezTo>
                    <a:pt x="41" y="2"/>
                    <a:pt x="19" y="1"/>
                    <a:pt x="2" y="0"/>
                  </a:cubicBezTo>
                  <a:lnTo>
                    <a:pt x="2" y="24"/>
                  </a:lnTo>
                  <a:lnTo>
                    <a:pt x="38" y="24"/>
                  </a:lnTo>
                  <a:lnTo>
                    <a:pt x="115" y="116"/>
                  </a:lnTo>
                  <a:lnTo>
                    <a:pt x="50" y="189"/>
                  </a:lnTo>
                  <a:cubicBezTo>
                    <a:pt x="42" y="198"/>
                    <a:pt x="24" y="198"/>
                    <a:pt x="0" y="198"/>
                  </a:cubicBezTo>
                  <a:lnTo>
                    <a:pt x="0" y="222"/>
                  </a:lnTo>
                  <a:cubicBezTo>
                    <a:pt x="17" y="221"/>
                    <a:pt x="43" y="220"/>
                    <a:pt x="46" y="220"/>
                  </a:cubicBezTo>
                  <a:cubicBezTo>
                    <a:pt x="58" y="220"/>
                    <a:pt x="87" y="221"/>
                    <a:pt x="97" y="222"/>
                  </a:cubicBezTo>
                  <a:lnTo>
                    <a:pt x="97" y="198"/>
                  </a:lnTo>
                  <a:cubicBezTo>
                    <a:pt x="88" y="198"/>
                    <a:pt x="78" y="196"/>
                    <a:pt x="78" y="193"/>
                  </a:cubicBezTo>
                  <a:cubicBezTo>
                    <a:pt x="78" y="192"/>
                    <a:pt x="78" y="192"/>
                    <a:pt x="82" y="188"/>
                  </a:cubicBezTo>
                  <a:lnTo>
                    <a:pt x="130" y="134"/>
                  </a:lnTo>
                  <a:lnTo>
                    <a:pt x="185" y="198"/>
                  </a:lnTo>
                  <a:lnTo>
                    <a:pt x="166" y="198"/>
                  </a:lnTo>
                  <a:lnTo>
                    <a:pt x="166" y="222"/>
                  </a:lnTo>
                  <a:cubicBezTo>
                    <a:pt x="179" y="221"/>
                    <a:pt x="209" y="220"/>
                    <a:pt x="226" y="220"/>
                  </a:cubicBezTo>
                  <a:cubicBezTo>
                    <a:pt x="242" y="220"/>
                    <a:pt x="264" y="221"/>
                    <a:pt x="280" y="222"/>
                  </a:cubicBezTo>
                  <a:lnTo>
                    <a:pt x="280" y="198"/>
                  </a:lnTo>
                  <a:lnTo>
                    <a:pt x="245" y="198"/>
                  </a:lnTo>
                  <a:lnTo>
                    <a:pt x="161" y="9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" name="Freeform 223">
              <a:extLst>
                <a:ext uri="{FF2B5EF4-FFF2-40B4-BE49-F238E27FC236}">
                  <a16:creationId xmlns:a16="http://schemas.microsoft.com/office/drawing/2014/main" id="{4C04BD46-5020-4A7E-A95A-5E04B031E76A}"/>
                </a:ext>
              </a:extLst>
            </p:cNvPr>
            <p:cNvSpPr>
              <a:spLocks/>
            </p:cNvSpPr>
            <p:nvPr>
              <p:custDataLst>
                <p:tags r:id="rId84"/>
              </p:custDataLst>
            </p:nvPr>
          </p:nvSpPr>
          <p:spPr bwMode="auto">
            <a:xfrm>
              <a:off x="8274523" y="6228281"/>
              <a:ext cx="30163" cy="82550"/>
            </a:xfrm>
            <a:custGeom>
              <a:avLst/>
              <a:gdLst>
                <a:gd name="T0" fmla="*/ 58 w 58"/>
                <a:gd name="T1" fmla="*/ 52 h 149"/>
                <a:gd name="T2" fmla="*/ 26 w 58"/>
                <a:gd name="T3" fmla="*/ 0 h 149"/>
                <a:gd name="T4" fmla="*/ 0 w 58"/>
                <a:gd name="T5" fmla="*/ 26 h 149"/>
                <a:gd name="T6" fmla="*/ 26 w 58"/>
                <a:gd name="T7" fmla="*/ 53 h 149"/>
                <a:gd name="T8" fmla="*/ 44 w 58"/>
                <a:gd name="T9" fmla="*/ 46 h 149"/>
                <a:gd name="T10" fmla="*/ 46 w 58"/>
                <a:gd name="T11" fmla="*/ 45 h 149"/>
                <a:gd name="T12" fmla="*/ 47 w 58"/>
                <a:gd name="T13" fmla="*/ 52 h 149"/>
                <a:gd name="T14" fmla="*/ 13 w 58"/>
                <a:gd name="T15" fmla="*/ 136 h 149"/>
                <a:gd name="T16" fmla="*/ 8 w 58"/>
                <a:gd name="T17" fmla="*/ 144 h 149"/>
                <a:gd name="T18" fmla="*/ 13 w 58"/>
                <a:gd name="T19" fmla="*/ 149 h 149"/>
                <a:gd name="T20" fmla="*/ 58 w 58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149">
                  <a:moveTo>
                    <a:pt x="58" y="52"/>
                  </a:moveTo>
                  <a:cubicBezTo>
                    <a:pt x="58" y="19"/>
                    <a:pt x="46" y="0"/>
                    <a:pt x="26" y="0"/>
                  </a:cubicBezTo>
                  <a:cubicBezTo>
                    <a:pt x="10" y="0"/>
                    <a:pt x="0" y="12"/>
                    <a:pt x="0" y="26"/>
                  </a:cubicBezTo>
                  <a:cubicBezTo>
                    <a:pt x="0" y="40"/>
                    <a:pt x="10" y="53"/>
                    <a:pt x="26" y="53"/>
                  </a:cubicBezTo>
                  <a:cubicBezTo>
                    <a:pt x="32" y="53"/>
                    <a:pt x="39" y="51"/>
                    <a:pt x="44" y="46"/>
                  </a:cubicBezTo>
                  <a:cubicBezTo>
                    <a:pt x="45" y="45"/>
                    <a:pt x="46" y="45"/>
                    <a:pt x="46" y="45"/>
                  </a:cubicBezTo>
                  <a:cubicBezTo>
                    <a:pt x="47" y="45"/>
                    <a:pt x="47" y="45"/>
                    <a:pt x="47" y="52"/>
                  </a:cubicBezTo>
                  <a:cubicBezTo>
                    <a:pt x="47" y="89"/>
                    <a:pt x="30" y="119"/>
                    <a:pt x="13" y="136"/>
                  </a:cubicBezTo>
                  <a:cubicBezTo>
                    <a:pt x="8" y="141"/>
                    <a:pt x="8" y="142"/>
                    <a:pt x="8" y="144"/>
                  </a:cubicBezTo>
                  <a:cubicBezTo>
                    <a:pt x="8" y="147"/>
                    <a:pt x="10" y="149"/>
                    <a:pt x="13" y="149"/>
                  </a:cubicBezTo>
                  <a:cubicBezTo>
                    <a:pt x="18" y="149"/>
                    <a:pt x="58" y="111"/>
                    <a:pt x="58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2" name="Freeform 224">
              <a:extLst>
                <a:ext uri="{FF2B5EF4-FFF2-40B4-BE49-F238E27FC236}">
                  <a16:creationId xmlns:a16="http://schemas.microsoft.com/office/drawing/2014/main" id="{815D1C76-40C7-4054-BB40-7A52A5802DF4}"/>
                </a:ext>
              </a:extLst>
            </p:cNvPr>
            <p:cNvSpPr>
              <a:spLocks/>
            </p:cNvSpPr>
            <p:nvPr>
              <p:custDataLst>
                <p:tags r:id="rId85"/>
              </p:custDataLst>
            </p:nvPr>
          </p:nvSpPr>
          <p:spPr bwMode="auto">
            <a:xfrm>
              <a:off x="8377711" y="6136206"/>
              <a:ext cx="147638" cy="122238"/>
            </a:xfrm>
            <a:custGeom>
              <a:avLst/>
              <a:gdLst>
                <a:gd name="T0" fmla="*/ 240 w 277"/>
                <a:gd name="T1" fmla="*/ 34 h 224"/>
                <a:gd name="T2" fmla="*/ 277 w 277"/>
                <a:gd name="T3" fmla="*/ 24 h 224"/>
                <a:gd name="T4" fmla="*/ 277 w 277"/>
                <a:gd name="T5" fmla="*/ 0 h 224"/>
                <a:gd name="T6" fmla="*/ 237 w 277"/>
                <a:gd name="T7" fmla="*/ 2 h 224"/>
                <a:gd name="T8" fmla="*/ 192 w 277"/>
                <a:gd name="T9" fmla="*/ 0 h 224"/>
                <a:gd name="T10" fmla="*/ 192 w 277"/>
                <a:gd name="T11" fmla="*/ 24 h 224"/>
                <a:gd name="T12" fmla="*/ 216 w 277"/>
                <a:gd name="T13" fmla="*/ 29 h 224"/>
                <a:gd name="T14" fmla="*/ 213 w 277"/>
                <a:gd name="T15" fmla="*/ 35 h 224"/>
                <a:gd name="T16" fmla="*/ 156 w 277"/>
                <a:gd name="T17" fmla="*/ 160 h 224"/>
                <a:gd name="T18" fmla="*/ 92 w 277"/>
                <a:gd name="T19" fmla="*/ 24 h 224"/>
                <a:gd name="T20" fmla="*/ 119 w 277"/>
                <a:gd name="T21" fmla="*/ 24 h 224"/>
                <a:gd name="T22" fmla="*/ 119 w 277"/>
                <a:gd name="T23" fmla="*/ 0 h 224"/>
                <a:gd name="T24" fmla="*/ 57 w 277"/>
                <a:gd name="T25" fmla="*/ 2 h 224"/>
                <a:gd name="T26" fmla="*/ 0 w 277"/>
                <a:gd name="T27" fmla="*/ 0 h 224"/>
                <a:gd name="T28" fmla="*/ 0 w 277"/>
                <a:gd name="T29" fmla="*/ 24 h 224"/>
                <a:gd name="T30" fmla="*/ 32 w 277"/>
                <a:gd name="T31" fmla="*/ 24 h 224"/>
                <a:gd name="T32" fmla="*/ 120 w 277"/>
                <a:gd name="T33" fmla="*/ 211 h 224"/>
                <a:gd name="T34" fmla="*/ 139 w 277"/>
                <a:gd name="T35" fmla="*/ 224 h 224"/>
                <a:gd name="T36" fmla="*/ 157 w 277"/>
                <a:gd name="T37" fmla="*/ 212 h 224"/>
                <a:gd name="T38" fmla="*/ 240 w 277"/>
                <a:gd name="T39" fmla="*/ 3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7" h="224">
                  <a:moveTo>
                    <a:pt x="240" y="34"/>
                  </a:moveTo>
                  <a:cubicBezTo>
                    <a:pt x="243" y="27"/>
                    <a:pt x="245" y="24"/>
                    <a:pt x="277" y="24"/>
                  </a:cubicBezTo>
                  <a:lnTo>
                    <a:pt x="277" y="0"/>
                  </a:lnTo>
                  <a:cubicBezTo>
                    <a:pt x="264" y="1"/>
                    <a:pt x="250" y="2"/>
                    <a:pt x="237" y="2"/>
                  </a:cubicBezTo>
                  <a:cubicBezTo>
                    <a:pt x="225" y="2"/>
                    <a:pt x="202" y="1"/>
                    <a:pt x="192" y="0"/>
                  </a:cubicBezTo>
                  <a:lnTo>
                    <a:pt x="192" y="24"/>
                  </a:lnTo>
                  <a:cubicBezTo>
                    <a:pt x="201" y="24"/>
                    <a:pt x="216" y="25"/>
                    <a:pt x="216" y="29"/>
                  </a:cubicBezTo>
                  <a:cubicBezTo>
                    <a:pt x="216" y="30"/>
                    <a:pt x="215" y="31"/>
                    <a:pt x="213" y="35"/>
                  </a:cubicBezTo>
                  <a:lnTo>
                    <a:pt x="156" y="160"/>
                  </a:lnTo>
                  <a:lnTo>
                    <a:pt x="92" y="24"/>
                  </a:lnTo>
                  <a:lnTo>
                    <a:pt x="119" y="24"/>
                  </a:lnTo>
                  <a:lnTo>
                    <a:pt x="119" y="0"/>
                  </a:lnTo>
                  <a:cubicBezTo>
                    <a:pt x="103" y="1"/>
                    <a:pt x="58" y="2"/>
                    <a:pt x="57" y="2"/>
                  </a:cubicBezTo>
                  <a:cubicBezTo>
                    <a:pt x="43" y="2"/>
                    <a:pt x="21" y="1"/>
                    <a:pt x="0" y="0"/>
                  </a:cubicBezTo>
                  <a:lnTo>
                    <a:pt x="0" y="24"/>
                  </a:lnTo>
                  <a:lnTo>
                    <a:pt x="32" y="24"/>
                  </a:lnTo>
                  <a:lnTo>
                    <a:pt x="120" y="211"/>
                  </a:lnTo>
                  <a:cubicBezTo>
                    <a:pt x="126" y="224"/>
                    <a:pt x="132" y="224"/>
                    <a:pt x="139" y="224"/>
                  </a:cubicBezTo>
                  <a:cubicBezTo>
                    <a:pt x="147" y="224"/>
                    <a:pt x="152" y="222"/>
                    <a:pt x="157" y="212"/>
                  </a:cubicBezTo>
                  <a:lnTo>
                    <a:pt x="240" y="3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4" name="Freeform 225">
              <a:extLst>
                <a:ext uri="{FF2B5EF4-FFF2-40B4-BE49-F238E27FC236}">
                  <a16:creationId xmlns:a16="http://schemas.microsoft.com/office/drawing/2014/main" id="{D661A61B-17C1-4350-A66A-00AFCA59427C}"/>
                </a:ext>
              </a:extLst>
            </p:cNvPr>
            <p:cNvSpPr>
              <a:spLocks/>
            </p:cNvSpPr>
            <p:nvPr>
              <p:custDataLst>
                <p:tags r:id="rId86"/>
              </p:custDataLst>
            </p:nvPr>
          </p:nvSpPr>
          <p:spPr bwMode="auto">
            <a:xfrm>
              <a:off x="8552336" y="6052069"/>
              <a:ext cx="61913" cy="273050"/>
            </a:xfrm>
            <a:custGeom>
              <a:avLst/>
              <a:gdLst>
                <a:gd name="T0" fmla="*/ 116 w 116"/>
                <a:gd name="T1" fmla="*/ 249 h 498"/>
                <a:gd name="T2" fmla="*/ 83 w 116"/>
                <a:gd name="T3" fmla="*/ 94 h 498"/>
                <a:gd name="T4" fmla="*/ 5 w 116"/>
                <a:gd name="T5" fmla="*/ 0 h 498"/>
                <a:gd name="T6" fmla="*/ 0 w 116"/>
                <a:gd name="T7" fmla="*/ 5 h 498"/>
                <a:gd name="T8" fmla="*/ 10 w 116"/>
                <a:gd name="T9" fmla="*/ 16 h 498"/>
                <a:gd name="T10" fmla="*/ 87 w 116"/>
                <a:gd name="T11" fmla="*/ 249 h 498"/>
                <a:gd name="T12" fmla="*/ 7 w 116"/>
                <a:gd name="T13" fmla="*/ 485 h 498"/>
                <a:gd name="T14" fmla="*/ 0 w 116"/>
                <a:gd name="T15" fmla="*/ 493 h 498"/>
                <a:gd name="T16" fmla="*/ 5 w 116"/>
                <a:gd name="T17" fmla="*/ 498 h 498"/>
                <a:gd name="T18" fmla="*/ 84 w 116"/>
                <a:gd name="T19" fmla="*/ 401 h 498"/>
                <a:gd name="T20" fmla="*/ 116 w 116"/>
                <a:gd name="T21" fmla="*/ 24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249"/>
                  </a:moveTo>
                  <a:cubicBezTo>
                    <a:pt x="116" y="210"/>
                    <a:pt x="110" y="150"/>
                    <a:pt x="83" y="94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10" y="16"/>
                  </a:cubicBezTo>
                  <a:cubicBezTo>
                    <a:pt x="59" y="66"/>
                    <a:pt x="87" y="145"/>
                    <a:pt x="87" y="249"/>
                  </a:cubicBezTo>
                  <a:cubicBezTo>
                    <a:pt x="87" y="334"/>
                    <a:pt x="69" y="422"/>
                    <a:pt x="7" y="485"/>
                  </a:cubicBezTo>
                  <a:cubicBezTo>
                    <a:pt x="0" y="491"/>
                    <a:pt x="0" y="492"/>
                    <a:pt x="0" y="493"/>
                  </a:cubicBezTo>
                  <a:cubicBezTo>
                    <a:pt x="0" y="496"/>
                    <a:pt x="2" y="498"/>
                    <a:pt x="5" y="498"/>
                  </a:cubicBezTo>
                  <a:cubicBezTo>
                    <a:pt x="10" y="498"/>
                    <a:pt x="55" y="465"/>
                    <a:pt x="84" y="401"/>
                  </a:cubicBezTo>
                  <a:cubicBezTo>
                    <a:pt x="110" y="346"/>
                    <a:pt x="116" y="291"/>
                    <a:pt x="116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25" name="Arrow: Down 724">
            <a:extLst>
              <a:ext uri="{FF2B5EF4-FFF2-40B4-BE49-F238E27FC236}">
                <a16:creationId xmlns:a16="http://schemas.microsoft.com/office/drawing/2014/main" id="{4BB32BDC-149F-4ADC-BD40-ECCAFA6FD8F7}"/>
              </a:ext>
            </a:extLst>
          </p:cNvPr>
          <p:cNvSpPr/>
          <p:nvPr/>
        </p:nvSpPr>
        <p:spPr>
          <a:xfrm rot="16200000">
            <a:off x="3695852" y="2307437"/>
            <a:ext cx="234299" cy="354757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6" name="Arrow: Down 725">
            <a:extLst>
              <a:ext uri="{FF2B5EF4-FFF2-40B4-BE49-F238E27FC236}">
                <a16:creationId xmlns:a16="http://schemas.microsoft.com/office/drawing/2014/main" id="{ECA22271-A51C-4E52-B6CD-CDE786BC83E6}"/>
              </a:ext>
            </a:extLst>
          </p:cNvPr>
          <p:cNvSpPr/>
          <p:nvPr/>
        </p:nvSpPr>
        <p:spPr>
          <a:xfrm rot="16200000">
            <a:off x="3630759" y="4253300"/>
            <a:ext cx="234299" cy="354757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Slide Number Placeholder 3">
            <a:extLst>
              <a:ext uri="{FF2B5EF4-FFF2-40B4-BE49-F238E27FC236}">
                <a16:creationId xmlns:a16="http://schemas.microsoft.com/office/drawing/2014/main" id="{0EA41372-137E-4213-B547-C9BFCDFBB5D5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47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76F02FA-3F52-4756-9659-B1F0A5ABBB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23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F0C5B5-59DA-44A6-B18A-6536B640EFAB}"/>
              </a:ext>
            </a:extLst>
          </p:cNvPr>
          <p:cNvSpPr txBox="1"/>
          <p:nvPr/>
        </p:nvSpPr>
        <p:spPr>
          <a:xfrm>
            <a:off x="-146756" y="1310798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Dynamics for passive particles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7FE52D8E-B3FA-45AA-99BA-282EF5F19822}"/>
              </a:ext>
            </a:extLst>
          </p:cNvPr>
          <p:cNvSpPr txBox="1"/>
          <p:nvPr/>
        </p:nvSpPr>
        <p:spPr>
          <a:xfrm>
            <a:off x="-90312" y="3300996"/>
            <a:ext cx="457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Garamond" panose="02020404030301010803" pitchFamily="18" charset="0"/>
              </a:rPr>
              <a:t>Augmented</a:t>
            </a:r>
            <a:r>
              <a:rPr lang="en-US" dirty="0">
                <a:latin typeface="Garamond" panose="02020404030301010803" pitchFamily="18" charset="0"/>
              </a:rPr>
              <a:t> state dynamics, inertial particles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989A7B46-6836-4065-820D-88852AC81BC6}"/>
              </a:ext>
            </a:extLst>
          </p:cNvPr>
          <p:cNvSpPr txBox="1"/>
          <p:nvPr/>
        </p:nvSpPr>
        <p:spPr>
          <a:xfrm>
            <a:off x="4425242" y="3328480"/>
            <a:ext cx="4572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Garamond" panose="02020404030301010803" pitchFamily="18" charset="0"/>
              </a:rPr>
              <a:t>Augmented</a:t>
            </a:r>
            <a:r>
              <a:rPr lang="en-US" dirty="0">
                <a:latin typeface="Garamond" panose="02020404030301010803" pitchFamily="18" charset="0"/>
              </a:rPr>
              <a:t> PDE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569B97B9-070C-4B50-B317-228BE12C4362}"/>
              </a:ext>
            </a:extLst>
          </p:cNvPr>
          <p:cNvSpPr txBox="1"/>
          <p:nvPr/>
        </p:nvSpPr>
        <p:spPr>
          <a:xfrm>
            <a:off x="4425244" y="1310798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PDE for computing flow maps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812EC93-BCB3-48E7-983B-EF89EA4B13DC}"/>
              </a:ext>
            </a:extLst>
          </p:cNvPr>
          <p:cNvCxnSpPr>
            <a:cxnSpLocks/>
          </p:cNvCxnSpPr>
          <p:nvPr/>
        </p:nvCxnSpPr>
        <p:spPr>
          <a:xfrm>
            <a:off x="191910" y="3215961"/>
            <a:ext cx="8642122" cy="15316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B0700CA-8375-45BD-96F9-9FE6592CF1E8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1061497" y="3960601"/>
            <a:ext cx="2109948" cy="939977"/>
            <a:chOff x="1516063" y="4200525"/>
            <a:chExt cx="669925" cy="298450"/>
          </a:xfrm>
        </p:grpSpPr>
        <p:sp>
          <p:nvSpPr>
            <p:cNvPr id="58" name="Freeform 32">
              <a:extLst>
                <a:ext uri="{FF2B5EF4-FFF2-40B4-BE49-F238E27FC236}">
                  <a16:creationId xmlns:a16="http://schemas.microsoft.com/office/drawing/2014/main" id="{444CC57E-9402-4C71-AB71-BF4C3B048A59}"/>
                </a:ext>
              </a:extLst>
            </p:cNvPr>
            <p:cNvSpPr>
              <a:spLocks noEditPoints="1"/>
            </p:cNvSpPr>
            <p:nvPr>
              <p:custDataLst>
                <p:tags r:id="rId24"/>
              </p:custDataLst>
            </p:nvPr>
          </p:nvSpPr>
          <p:spPr bwMode="auto">
            <a:xfrm>
              <a:off x="1543051" y="4210050"/>
              <a:ext cx="57150" cy="88900"/>
            </a:xfrm>
            <a:custGeom>
              <a:avLst/>
              <a:gdLst>
                <a:gd name="T0" fmla="*/ 238 w 238"/>
                <a:gd name="T1" fmla="*/ 6 h 352"/>
                <a:gd name="T2" fmla="*/ 231 w 238"/>
                <a:gd name="T3" fmla="*/ 0 h 352"/>
                <a:gd name="T4" fmla="*/ 168 w 238"/>
                <a:gd name="T5" fmla="*/ 6 h 352"/>
                <a:gd name="T6" fmla="*/ 161 w 238"/>
                <a:gd name="T7" fmla="*/ 15 h 352"/>
                <a:gd name="T8" fmla="*/ 173 w 238"/>
                <a:gd name="T9" fmla="*/ 21 h 352"/>
                <a:gd name="T10" fmla="*/ 198 w 238"/>
                <a:gd name="T11" fmla="*/ 30 h 352"/>
                <a:gd name="T12" fmla="*/ 196 w 238"/>
                <a:gd name="T13" fmla="*/ 40 h 352"/>
                <a:gd name="T14" fmla="*/ 167 w 238"/>
                <a:gd name="T15" fmla="*/ 158 h 352"/>
                <a:gd name="T16" fmla="*/ 121 w 238"/>
                <a:gd name="T17" fmla="*/ 126 h 352"/>
                <a:gd name="T18" fmla="*/ 0 w 238"/>
                <a:gd name="T19" fmla="*/ 272 h 352"/>
                <a:gd name="T20" fmla="*/ 67 w 238"/>
                <a:gd name="T21" fmla="*/ 352 h 352"/>
                <a:gd name="T22" fmla="*/ 132 w 238"/>
                <a:gd name="T23" fmla="*/ 315 h 352"/>
                <a:gd name="T24" fmla="*/ 177 w 238"/>
                <a:gd name="T25" fmla="*/ 352 h 352"/>
                <a:gd name="T26" fmla="*/ 214 w 238"/>
                <a:gd name="T27" fmla="*/ 325 h 352"/>
                <a:gd name="T28" fmla="*/ 229 w 238"/>
                <a:gd name="T29" fmla="*/ 275 h 352"/>
                <a:gd name="T30" fmla="*/ 223 w 238"/>
                <a:gd name="T31" fmla="*/ 270 h 352"/>
                <a:gd name="T32" fmla="*/ 216 w 238"/>
                <a:gd name="T33" fmla="*/ 279 h 352"/>
                <a:gd name="T34" fmla="*/ 178 w 238"/>
                <a:gd name="T35" fmla="*/ 341 h 352"/>
                <a:gd name="T36" fmla="*/ 163 w 238"/>
                <a:gd name="T37" fmla="*/ 318 h 352"/>
                <a:gd name="T38" fmla="*/ 166 w 238"/>
                <a:gd name="T39" fmla="*/ 294 h 352"/>
                <a:gd name="T40" fmla="*/ 238 w 238"/>
                <a:gd name="T41" fmla="*/ 6 h 352"/>
                <a:gd name="T42" fmla="*/ 134 w 238"/>
                <a:gd name="T43" fmla="*/ 287 h 352"/>
                <a:gd name="T44" fmla="*/ 124 w 238"/>
                <a:gd name="T45" fmla="*/ 306 h 352"/>
                <a:gd name="T46" fmla="*/ 68 w 238"/>
                <a:gd name="T47" fmla="*/ 341 h 352"/>
                <a:gd name="T48" fmla="*/ 36 w 238"/>
                <a:gd name="T49" fmla="*/ 294 h 352"/>
                <a:gd name="T50" fmla="*/ 63 w 238"/>
                <a:gd name="T51" fmla="*/ 185 h 352"/>
                <a:gd name="T52" fmla="*/ 121 w 238"/>
                <a:gd name="T53" fmla="*/ 137 h 352"/>
                <a:gd name="T54" fmla="*/ 161 w 238"/>
                <a:gd name="T55" fmla="*/ 181 h 352"/>
                <a:gd name="T56" fmla="*/ 159 w 238"/>
                <a:gd name="T57" fmla="*/ 189 h 352"/>
                <a:gd name="T58" fmla="*/ 134 w 238"/>
                <a:gd name="T59" fmla="*/ 28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8" h="352">
                  <a:moveTo>
                    <a:pt x="238" y="6"/>
                  </a:moveTo>
                  <a:cubicBezTo>
                    <a:pt x="238" y="5"/>
                    <a:pt x="238" y="0"/>
                    <a:pt x="231" y="0"/>
                  </a:cubicBezTo>
                  <a:cubicBezTo>
                    <a:pt x="224" y="0"/>
                    <a:pt x="177" y="5"/>
                    <a:pt x="168" y="6"/>
                  </a:cubicBezTo>
                  <a:cubicBezTo>
                    <a:pt x="164" y="6"/>
                    <a:pt x="161" y="9"/>
                    <a:pt x="161" y="15"/>
                  </a:cubicBezTo>
                  <a:cubicBezTo>
                    <a:pt x="161" y="21"/>
                    <a:pt x="166" y="21"/>
                    <a:pt x="173" y="21"/>
                  </a:cubicBezTo>
                  <a:cubicBezTo>
                    <a:pt x="197" y="21"/>
                    <a:pt x="198" y="25"/>
                    <a:pt x="198" y="30"/>
                  </a:cubicBezTo>
                  <a:lnTo>
                    <a:pt x="196" y="40"/>
                  </a:lnTo>
                  <a:lnTo>
                    <a:pt x="167" y="158"/>
                  </a:lnTo>
                  <a:cubicBezTo>
                    <a:pt x="158" y="140"/>
                    <a:pt x="143" y="126"/>
                    <a:pt x="121" y="126"/>
                  </a:cubicBezTo>
                  <a:cubicBezTo>
                    <a:pt x="62" y="126"/>
                    <a:pt x="0" y="199"/>
                    <a:pt x="0" y="272"/>
                  </a:cubicBezTo>
                  <a:cubicBezTo>
                    <a:pt x="0" y="319"/>
                    <a:pt x="28" y="352"/>
                    <a:pt x="67" y="352"/>
                  </a:cubicBezTo>
                  <a:cubicBezTo>
                    <a:pt x="77" y="352"/>
                    <a:pt x="102" y="350"/>
                    <a:pt x="132" y="315"/>
                  </a:cubicBezTo>
                  <a:cubicBezTo>
                    <a:pt x="136" y="336"/>
                    <a:pt x="153" y="352"/>
                    <a:pt x="177" y="352"/>
                  </a:cubicBezTo>
                  <a:cubicBezTo>
                    <a:pt x="194" y="352"/>
                    <a:pt x="206" y="341"/>
                    <a:pt x="214" y="325"/>
                  </a:cubicBezTo>
                  <a:cubicBezTo>
                    <a:pt x="222" y="307"/>
                    <a:pt x="229" y="276"/>
                    <a:pt x="229" y="275"/>
                  </a:cubicBezTo>
                  <a:cubicBezTo>
                    <a:pt x="229" y="270"/>
                    <a:pt x="224" y="270"/>
                    <a:pt x="223" y="270"/>
                  </a:cubicBezTo>
                  <a:cubicBezTo>
                    <a:pt x="218" y="270"/>
                    <a:pt x="217" y="272"/>
                    <a:pt x="216" y="279"/>
                  </a:cubicBezTo>
                  <a:cubicBezTo>
                    <a:pt x="207" y="312"/>
                    <a:pt x="198" y="341"/>
                    <a:pt x="178" y="341"/>
                  </a:cubicBezTo>
                  <a:cubicBezTo>
                    <a:pt x="165" y="341"/>
                    <a:pt x="163" y="328"/>
                    <a:pt x="163" y="318"/>
                  </a:cubicBezTo>
                  <a:cubicBezTo>
                    <a:pt x="163" y="306"/>
                    <a:pt x="164" y="303"/>
                    <a:pt x="166" y="294"/>
                  </a:cubicBezTo>
                  <a:lnTo>
                    <a:pt x="238" y="6"/>
                  </a:lnTo>
                  <a:close/>
                  <a:moveTo>
                    <a:pt x="134" y="287"/>
                  </a:moveTo>
                  <a:cubicBezTo>
                    <a:pt x="132" y="296"/>
                    <a:pt x="132" y="297"/>
                    <a:pt x="124" y="306"/>
                  </a:cubicBezTo>
                  <a:cubicBezTo>
                    <a:pt x="102" y="333"/>
                    <a:pt x="82" y="341"/>
                    <a:pt x="68" y="341"/>
                  </a:cubicBezTo>
                  <a:cubicBezTo>
                    <a:pt x="43" y="341"/>
                    <a:pt x="36" y="314"/>
                    <a:pt x="36" y="294"/>
                  </a:cubicBezTo>
                  <a:cubicBezTo>
                    <a:pt x="36" y="269"/>
                    <a:pt x="52" y="208"/>
                    <a:pt x="63" y="185"/>
                  </a:cubicBezTo>
                  <a:cubicBezTo>
                    <a:pt x="79" y="155"/>
                    <a:pt x="101" y="137"/>
                    <a:pt x="121" y="137"/>
                  </a:cubicBezTo>
                  <a:cubicBezTo>
                    <a:pt x="154" y="137"/>
                    <a:pt x="161" y="178"/>
                    <a:pt x="161" y="181"/>
                  </a:cubicBezTo>
                  <a:cubicBezTo>
                    <a:pt x="161" y="184"/>
                    <a:pt x="160" y="187"/>
                    <a:pt x="159" y="189"/>
                  </a:cubicBezTo>
                  <a:lnTo>
                    <a:pt x="134" y="28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33">
              <a:extLst>
                <a:ext uri="{FF2B5EF4-FFF2-40B4-BE49-F238E27FC236}">
                  <a16:creationId xmlns:a16="http://schemas.microsoft.com/office/drawing/2014/main" id="{627F62C8-19C5-4417-9BE9-BF58BD7533F1}"/>
                </a:ext>
              </a:extLst>
            </p:cNvPr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1516063" y="4346575"/>
              <a:ext cx="104775" cy="63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4">
              <a:extLst>
                <a:ext uri="{FF2B5EF4-FFF2-40B4-BE49-F238E27FC236}">
                  <a16:creationId xmlns:a16="http://schemas.microsoft.com/office/drawing/2014/main" id="{D10D1EAF-E3A1-42D1-B2FF-2411EBD3E633}"/>
                </a:ext>
              </a:extLst>
            </p:cNvPr>
            <p:cNvSpPr>
              <a:spLocks noEditPoints="1"/>
            </p:cNvSpPr>
            <p:nvPr>
              <p:custDataLst>
                <p:tags r:id="rId26"/>
              </p:custDataLst>
            </p:nvPr>
          </p:nvSpPr>
          <p:spPr bwMode="auto">
            <a:xfrm>
              <a:off x="1520826" y="4379913"/>
              <a:ext cx="57150" cy="87313"/>
            </a:xfrm>
            <a:custGeom>
              <a:avLst/>
              <a:gdLst>
                <a:gd name="T0" fmla="*/ 238 w 238"/>
                <a:gd name="T1" fmla="*/ 6 h 352"/>
                <a:gd name="T2" fmla="*/ 231 w 238"/>
                <a:gd name="T3" fmla="*/ 0 h 352"/>
                <a:gd name="T4" fmla="*/ 168 w 238"/>
                <a:gd name="T5" fmla="*/ 6 h 352"/>
                <a:gd name="T6" fmla="*/ 161 w 238"/>
                <a:gd name="T7" fmla="*/ 15 h 352"/>
                <a:gd name="T8" fmla="*/ 173 w 238"/>
                <a:gd name="T9" fmla="*/ 21 h 352"/>
                <a:gd name="T10" fmla="*/ 198 w 238"/>
                <a:gd name="T11" fmla="*/ 30 h 352"/>
                <a:gd name="T12" fmla="*/ 197 w 238"/>
                <a:gd name="T13" fmla="*/ 40 h 352"/>
                <a:gd name="T14" fmla="*/ 167 w 238"/>
                <a:gd name="T15" fmla="*/ 158 h 352"/>
                <a:gd name="T16" fmla="*/ 121 w 238"/>
                <a:gd name="T17" fmla="*/ 126 h 352"/>
                <a:gd name="T18" fmla="*/ 0 w 238"/>
                <a:gd name="T19" fmla="*/ 272 h 352"/>
                <a:gd name="T20" fmla="*/ 67 w 238"/>
                <a:gd name="T21" fmla="*/ 352 h 352"/>
                <a:gd name="T22" fmla="*/ 132 w 238"/>
                <a:gd name="T23" fmla="*/ 314 h 352"/>
                <a:gd name="T24" fmla="*/ 177 w 238"/>
                <a:gd name="T25" fmla="*/ 352 h 352"/>
                <a:gd name="T26" fmla="*/ 214 w 238"/>
                <a:gd name="T27" fmla="*/ 324 h 352"/>
                <a:gd name="T28" fmla="*/ 229 w 238"/>
                <a:gd name="T29" fmla="*/ 275 h 352"/>
                <a:gd name="T30" fmla="*/ 223 w 238"/>
                <a:gd name="T31" fmla="*/ 270 h 352"/>
                <a:gd name="T32" fmla="*/ 216 w 238"/>
                <a:gd name="T33" fmla="*/ 279 h 352"/>
                <a:gd name="T34" fmla="*/ 178 w 238"/>
                <a:gd name="T35" fmla="*/ 341 h 352"/>
                <a:gd name="T36" fmla="*/ 163 w 238"/>
                <a:gd name="T37" fmla="*/ 318 h 352"/>
                <a:gd name="T38" fmla="*/ 166 w 238"/>
                <a:gd name="T39" fmla="*/ 294 h 352"/>
                <a:gd name="T40" fmla="*/ 238 w 238"/>
                <a:gd name="T41" fmla="*/ 6 h 352"/>
                <a:gd name="T42" fmla="*/ 134 w 238"/>
                <a:gd name="T43" fmla="*/ 287 h 352"/>
                <a:gd name="T44" fmla="*/ 124 w 238"/>
                <a:gd name="T45" fmla="*/ 306 h 352"/>
                <a:gd name="T46" fmla="*/ 68 w 238"/>
                <a:gd name="T47" fmla="*/ 341 h 352"/>
                <a:gd name="T48" fmla="*/ 36 w 238"/>
                <a:gd name="T49" fmla="*/ 294 h 352"/>
                <a:gd name="T50" fmla="*/ 63 w 238"/>
                <a:gd name="T51" fmla="*/ 185 h 352"/>
                <a:gd name="T52" fmla="*/ 121 w 238"/>
                <a:gd name="T53" fmla="*/ 137 h 352"/>
                <a:gd name="T54" fmla="*/ 161 w 238"/>
                <a:gd name="T55" fmla="*/ 181 h 352"/>
                <a:gd name="T56" fmla="*/ 159 w 238"/>
                <a:gd name="T57" fmla="*/ 189 h 352"/>
                <a:gd name="T58" fmla="*/ 134 w 238"/>
                <a:gd name="T59" fmla="*/ 28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8" h="352">
                  <a:moveTo>
                    <a:pt x="238" y="6"/>
                  </a:moveTo>
                  <a:cubicBezTo>
                    <a:pt x="238" y="5"/>
                    <a:pt x="238" y="0"/>
                    <a:pt x="231" y="0"/>
                  </a:cubicBezTo>
                  <a:cubicBezTo>
                    <a:pt x="224" y="0"/>
                    <a:pt x="177" y="5"/>
                    <a:pt x="168" y="6"/>
                  </a:cubicBezTo>
                  <a:cubicBezTo>
                    <a:pt x="164" y="6"/>
                    <a:pt x="161" y="9"/>
                    <a:pt x="161" y="15"/>
                  </a:cubicBezTo>
                  <a:cubicBezTo>
                    <a:pt x="161" y="21"/>
                    <a:pt x="166" y="21"/>
                    <a:pt x="173" y="21"/>
                  </a:cubicBezTo>
                  <a:cubicBezTo>
                    <a:pt x="197" y="21"/>
                    <a:pt x="198" y="25"/>
                    <a:pt x="198" y="30"/>
                  </a:cubicBezTo>
                  <a:lnTo>
                    <a:pt x="197" y="40"/>
                  </a:lnTo>
                  <a:lnTo>
                    <a:pt x="167" y="158"/>
                  </a:lnTo>
                  <a:cubicBezTo>
                    <a:pt x="158" y="139"/>
                    <a:pt x="143" y="126"/>
                    <a:pt x="121" y="126"/>
                  </a:cubicBezTo>
                  <a:cubicBezTo>
                    <a:pt x="62" y="126"/>
                    <a:pt x="0" y="199"/>
                    <a:pt x="0" y="272"/>
                  </a:cubicBezTo>
                  <a:cubicBezTo>
                    <a:pt x="0" y="319"/>
                    <a:pt x="28" y="352"/>
                    <a:pt x="67" y="352"/>
                  </a:cubicBezTo>
                  <a:cubicBezTo>
                    <a:pt x="77" y="352"/>
                    <a:pt x="102" y="350"/>
                    <a:pt x="132" y="314"/>
                  </a:cubicBezTo>
                  <a:cubicBezTo>
                    <a:pt x="136" y="335"/>
                    <a:pt x="153" y="352"/>
                    <a:pt x="177" y="352"/>
                  </a:cubicBezTo>
                  <a:cubicBezTo>
                    <a:pt x="195" y="352"/>
                    <a:pt x="206" y="340"/>
                    <a:pt x="214" y="324"/>
                  </a:cubicBezTo>
                  <a:cubicBezTo>
                    <a:pt x="222" y="307"/>
                    <a:pt x="229" y="276"/>
                    <a:pt x="229" y="275"/>
                  </a:cubicBezTo>
                  <a:cubicBezTo>
                    <a:pt x="229" y="270"/>
                    <a:pt x="224" y="270"/>
                    <a:pt x="223" y="270"/>
                  </a:cubicBezTo>
                  <a:cubicBezTo>
                    <a:pt x="218" y="270"/>
                    <a:pt x="217" y="272"/>
                    <a:pt x="216" y="279"/>
                  </a:cubicBezTo>
                  <a:cubicBezTo>
                    <a:pt x="207" y="312"/>
                    <a:pt x="199" y="341"/>
                    <a:pt x="178" y="341"/>
                  </a:cubicBezTo>
                  <a:cubicBezTo>
                    <a:pt x="165" y="341"/>
                    <a:pt x="163" y="328"/>
                    <a:pt x="163" y="318"/>
                  </a:cubicBezTo>
                  <a:cubicBezTo>
                    <a:pt x="163" y="306"/>
                    <a:pt x="164" y="303"/>
                    <a:pt x="166" y="294"/>
                  </a:cubicBezTo>
                  <a:lnTo>
                    <a:pt x="238" y="6"/>
                  </a:lnTo>
                  <a:close/>
                  <a:moveTo>
                    <a:pt x="134" y="287"/>
                  </a:moveTo>
                  <a:cubicBezTo>
                    <a:pt x="132" y="296"/>
                    <a:pt x="132" y="297"/>
                    <a:pt x="124" y="306"/>
                  </a:cubicBezTo>
                  <a:cubicBezTo>
                    <a:pt x="102" y="333"/>
                    <a:pt x="82" y="341"/>
                    <a:pt x="68" y="341"/>
                  </a:cubicBezTo>
                  <a:cubicBezTo>
                    <a:pt x="43" y="341"/>
                    <a:pt x="36" y="314"/>
                    <a:pt x="36" y="294"/>
                  </a:cubicBezTo>
                  <a:cubicBezTo>
                    <a:pt x="36" y="269"/>
                    <a:pt x="52" y="208"/>
                    <a:pt x="63" y="185"/>
                  </a:cubicBezTo>
                  <a:cubicBezTo>
                    <a:pt x="79" y="155"/>
                    <a:pt x="101" y="137"/>
                    <a:pt x="121" y="137"/>
                  </a:cubicBezTo>
                  <a:cubicBezTo>
                    <a:pt x="154" y="137"/>
                    <a:pt x="161" y="178"/>
                    <a:pt x="161" y="181"/>
                  </a:cubicBezTo>
                  <a:cubicBezTo>
                    <a:pt x="161" y="184"/>
                    <a:pt x="160" y="187"/>
                    <a:pt x="159" y="189"/>
                  </a:cubicBezTo>
                  <a:lnTo>
                    <a:pt x="134" y="28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5">
              <a:extLst>
                <a:ext uri="{FF2B5EF4-FFF2-40B4-BE49-F238E27FC236}">
                  <a16:creationId xmlns:a16="http://schemas.microsoft.com/office/drawing/2014/main" id="{1820FA8F-D270-411C-914A-D4D2D12EE91E}"/>
                </a:ext>
              </a:extLst>
            </p:cNvPr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1581151" y="4387850"/>
              <a:ext cx="36513" cy="79375"/>
            </a:xfrm>
            <a:custGeom>
              <a:avLst/>
              <a:gdLst>
                <a:gd name="T0" fmla="*/ 92 w 153"/>
                <a:gd name="T1" fmla="*/ 113 h 318"/>
                <a:gd name="T2" fmla="*/ 138 w 153"/>
                <a:gd name="T3" fmla="*/ 113 h 318"/>
                <a:gd name="T4" fmla="*/ 153 w 153"/>
                <a:gd name="T5" fmla="*/ 103 h 318"/>
                <a:gd name="T6" fmla="*/ 139 w 153"/>
                <a:gd name="T7" fmla="*/ 97 h 318"/>
                <a:gd name="T8" fmla="*/ 96 w 153"/>
                <a:gd name="T9" fmla="*/ 97 h 318"/>
                <a:gd name="T10" fmla="*/ 116 w 153"/>
                <a:gd name="T11" fmla="*/ 14 h 318"/>
                <a:gd name="T12" fmla="*/ 102 w 153"/>
                <a:gd name="T13" fmla="*/ 0 h 318"/>
                <a:gd name="T14" fmla="*/ 82 w 153"/>
                <a:gd name="T15" fmla="*/ 18 h 318"/>
                <a:gd name="T16" fmla="*/ 62 w 153"/>
                <a:gd name="T17" fmla="*/ 97 h 318"/>
                <a:gd name="T18" fmla="*/ 15 w 153"/>
                <a:gd name="T19" fmla="*/ 97 h 318"/>
                <a:gd name="T20" fmla="*/ 0 w 153"/>
                <a:gd name="T21" fmla="*/ 107 h 318"/>
                <a:gd name="T22" fmla="*/ 14 w 153"/>
                <a:gd name="T23" fmla="*/ 113 h 318"/>
                <a:gd name="T24" fmla="*/ 58 w 153"/>
                <a:gd name="T25" fmla="*/ 113 h 318"/>
                <a:gd name="T26" fmla="*/ 20 w 153"/>
                <a:gd name="T27" fmla="*/ 272 h 318"/>
                <a:gd name="T28" fmla="*/ 66 w 153"/>
                <a:gd name="T29" fmla="*/ 318 h 318"/>
                <a:gd name="T30" fmla="*/ 145 w 153"/>
                <a:gd name="T31" fmla="*/ 241 h 318"/>
                <a:gd name="T32" fmla="*/ 139 w 153"/>
                <a:gd name="T33" fmla="*/ 236 h 318"/>
                <a:gd name="T34" fmla="*/ 132 w 153"/>
                <a:gd name="T35" fmla="*/ 243 h 318"/>
                <a:gd name="T36" fmla="*/ 67 w 153"/>
                <a:gd name="T37" fmla="*/ 307 h 318"/>
                <a:gd name="T38" fmla="*/ 52 w 153"/>
                <a:gd name="T39" fmla="*/ 284 h 318"/>
                <a:gd name="T40" fmla="*/ 55 w 153"/>
                <a:gd name="T41" fmla="*/ 260 h 318"/>
                <a:gd name="T42" fmla="*/ 92 w 153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8">
                  <a:moveTo>
                    <a:pt x="92" y="113"/>
                  </a:moveTo>
                  <a:lnTo>
                    <a:pt x="138" y="113"/>
                  </a:lnTo>
                  <a:cubicBezTo>
                    <a:pt x="148" y="113"/>
                    <a:pt x="153" y="113"/>
                    <a:pt x="153" y="103"/>
                  </a:cubicBezTo>
                  <a:cubicBezTo>
                    <a:pt x="153" y="97"/>
                    <a:pt x="148" y="97"/>
                    <a:pt x="139" y="97"/>
                  </a:cubicBezTo>
                  <a:lnTo>
                    <a:pt x="96" y="97"/>
                  </a:lnTo>
                  <a:cubicBezTo>
                    <a:pt x="113" y="27"/>
                    <a:pt x="116" y="17"/>
                    <a:pt x="116" y="14"/>
                  </a:cubicBezTo>
                  <a:cubicBezTo>
                    <a:pt x="116" y="5"/>
                    <a:pt x="110" y="0"/>
                    <a:pt x="102" y="0"/>
                  </a:cubicBezTo>
                  <a:cubicBezTo>
                    <a:pt x="100" y="0"/>
                    <a:pt x="86" y="1"/>
                    <a:pt x="82" y="18"/>
                  </a:cubicBezTo>
                  <a:lnTo>
                    <a:pt x="62" y="97"/>
                  </a:lnTo>
                  <a:lnTo>
                    <a:pt x="15" y="97"/>
                  </a:lnTo>
                  <a:cubicBezTo>
                    <a:pt x="5" y="97"/>
                    <a:pt x="0" y="97"/>
                    <a:pt x="0" y="107"/>
                  </a:cubicBezTo>
                  <a:cubicBezTo>
                    <a:pt x="0" y="113"/>
                    <a:pt x="4" y="113"/>
                    <a:pt x="14" y="113"/>
                  </a:cubicBezTo>
                  <a:lnTo>
                    <a:pt x="58" y="113"/>
                  </a:lnTo>
                  <a:cubicBezTo>
                    <a:pt x="22" y="255"/>
                    <a:pt x="20" y="263"/>
                    <a:pt x="20" y="272"/>
                  </a:cubicBezTo>
                  <a:cubicBezTo>
                    <a:pt x="20" y="299"/>
                    <a:pt x="39" y="318"/>
                    <a:pt x="66" y="318"/>
                  </a:cubicBezTo>
                  <a:cubicBezTo>
                    <a:pt x="117" y="318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5" y="236"/>
                    <a:pt x="134" y="238"/>
                    <a:pt x="132" y="243"/>
                  </a:cubicBezTo>
                  <a:cubicBezTo>
                    <a:pt x="111" y="295"/>
                    <a:pt x="84" y="307"/>
                    <a:pt x="67" y="307"/>
                  </a:cubicBezTo>
                  <a:cubicBezTo>
                    <a:pt x="57" y="307"/>
                    <a:pt x="52" y="300"/>
                    <a:pt x="52" y="284"/>
                  </a:cubicBezTo>
                  <a:cubicBezTo>
                    <a:pt x="52" y="272"/>
                    <a:pt x="53" y="269"/>
                    <a:pt x="55" y="260"/>
                  </a:cubicBezTo>
                  <a:lnTo>
                    <a:pt x="92" y="1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6">
              <a:extLst>
                <a:ext uri="{FF2B5EF4-FFF2-40B4-BE49-F238E27FC236}">
                  <a16:creationId xmlns:a16="http://schemas.microsoft.com/office/drawing/2014/main" id="{777BAC28-B79A-476C-8CAE-3E0F01F6ACB4}"/>
                </a:ext>
              </a:extLst>
            </p:cNvPr>
            <p:cNvSpPr>
              <a:spLocks/>
            </p:cNvSpPr>
            <p:nvPr>
              <p:custDataLst>
                <p:tags r:id="rId28"/>
              </p:custDataLst>
            </p:nvPr>
          </p:nvSpPr>
          <p:spPr bwMode="auto">
            <a:xfrm>
              <a:off x="1685926" y="4200525"/>
              <a:ext cx="30163" cy="298450"/>
            </a:xfrm>
            <a:custGeom>
              <a:avLst/>
              <a:gdLst>
                <a:gd name="T0" fmla="*/ 0 w 131"/>
                <a:gd name="T1" fmla="*/ 1197 h 1197"/>
                <a:gd name="T2" fmla="*/ 131 w 131"/>
                <a:gd name="T3" fmla="*/ 1197 h 1197"/>
                <a:gd name="T4" fmla="*/ 131 w 131"/>
                <a:gd name="T5" fmla="*/ 1169 h 1197"/>
                <a:gd name="T6" fmla="*/ 28 w 131"/>
                <a:gd name="T7" fmla="*/ 1169 h 1197"/>
                <a:gd name="T8" fmla="*/ 28 w 131"/>
                <a:gd name="T9" fmla="*/ 27 h 1197"/>
                <a:gd name="T10" fmla="*/ 131 w 131"/>
                <a:gd name="T11" fmla="*/ 27 h 1197"/>
                <a:gd name="T12" fmla="*/ 131 w 131"/>
                <a:gd name="T13" fmla="*/ 0 h 1197"/>
                <a:gd name="T14" fmla="*/ 0 w 131"/>
                <a:gd name="T15" fmla="*/ 0 h 1197"/>
                <a:gd name="T16" fmla="*/ 0 w 131"/>
                <a:gd name="T17" fmla="*/ 1197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1197">
                  <a:moveTo>
                    <a:pt x="0" y="1197"/>
                  </a:moveTo>
                  <a:lnTo>
                    <a:pt x="131" y="1197"/>
                  </a:lnTo>
                  <a:lnTo>
                    <a:pt x="131" y="1169"/>
                  </a:lnTo>
                  <a:lnTo>
                    <a:pt x="28" y="1169"/>
                  </a:lnTo>
                  <a:lnTo>
                    <a:pt x="28" y="27"/>
                  </a:lnTo>
                  <a:lnTo>
                    <a:pt x="131" y="27"/>
                  </a:lnTo>
                  <a:lnTo>
                    <a:pt x="131" y="0"/>
                  </a:lnTo>
                  <a:lnTo>
                    <a:pt x="0" y="0"/>
                  </a:lnTo>
                  <a:lnTo>
                    <a:pt x="0" y="119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7">
              <a:extLst>
                <a:ext uri="{FF2B5EF4-FFF2-40B4-BE49-F238E27FC236}">
                  <a16:creationId xmlns:a16="http://schemas.microsoft.com/office/drawing/2014/main" id="{E00D2743-957A-489F-B96C-25ACF2A4AC58}"/>
                </a:ext>
              </a:extLst>
            </p:cNvPr>
            <p:cNvSpPr>
              <a:spLocks/>
            </p:cNvSpPr>
            <p:nvPr>
              <p:custDataLst>
                <p:tags r:id="rId29"/>
              </p:custDataLst>
            </p:nvPr>
          </p:nvSpPr>
          <p:spPr bwMode="auto">
            <a:xfrm>
              <a:off x="1722438" y="4249738"/>
              <a:ext cx="66675" cy="55563"/>
            </a:xfrm>
            <a:custGeom>
              <a:avLst/>
              <a:gdLst>
                <a:gd name="T0" fmla="*/ 161 w 280"/>
                <a:gd name="T1" fmla="*/ 99 h 222"/>
                <a:gd name="T2" fmla="*/ 220 w 280"/>
                <a:gd name="T3" fmla="*/ 34 h 222"/>
                <a:gd name="T4" fmla="*/ 270 w 280"/>
                <a:gd name="T5" fmla="*/ 24 h 222"/>
                <a:gd name="T6" fmla="*/ 270 w 280"/>
                <a:gd name="T7" fmla="*/ 0 h 222"/>
                <a:gd name="T8" fmla="*/ 225 w 280"/>
                <a:gd name="T9" fmla="*/ 2 h 222"/>
                <a:gd name="T10" fmla="*/ 173 w 280"/>
                <a:gd name="T11" fmla="*/ 0 h 222"/>
                <a:gd name="T12" fmla="*/ 173 w 280"/>
                <a:gd name="T13" fmla="*/ 24 h 222"/>
                <a:gd name="T14" fmla="*/ 192 w 280"/>
                <a:gd name="T15" fmla="*/ 28 h 222"/>
                <a:gd name="T16" fmla="*/ 188 w 280"/>
                <a:gd name="T17" fmla="*/ 34 h 222"/>
                <a:gd name="T18" fmla="*/ 146 w 280"/>
                <a:gd name="T19" fmla="*/ 81 h 222"/>
                <a:gd name="T20" fmla="*/ 97 w 280"/>
                <a:gd name="T21" fmla="*/ 24 h 222"/>
                <a:gd name="T22" fmla="*/ 117 w 280"/>
                <a:gd name="T23" fmla="*/ 24 h 222"/>
                <a:gd name="T24" fmla="*/ 117 w 280"/>
                <a:gd name="T25" fmla="*/ 0 h 222"/>
                <a:gd name="T26" fmla="*/ 57 w 280"/>
                <a:gd name="T27" fmla="*/ 2 h 222"/>
                <a:gd name="T28" fmla="*/ 2 w 280"/>
                <a:gd name="T29" fmla="*/ 0 h 222"/>
                <a:gd name="T30" fmla="*/ 2 w 280"/>
                <a:gd name="T31" fmla="*/ 24 h 222"/>
                <a:gd name="T32" fmla="*/ 37 w 280"/>
                <a:gd name="T33" fmla="*/ 24 h 222"/>
                <a:gd name="T34" fmla="*/ 115 w 280"/>
                <a:gd name="T35" fmla="*/ 115 h 222"/>
                <a:gd name="T36" fmla="*/ 50 w 280"/>
                <a:gd name="T37" fmla="*/ 189 h 222"/>
                <a:gd name="T38" fmla="*/ 0 w 280"/>
                <a:gd name="T39" fmla="*/ 198 h 222"/>
                <a:gd name="T40" fmla="*/ 0 w 280"/>
                <a:gd name="T41" fmla="*/ 222 h 222"/>
                <a:gd name="T42" fmla="*/ 45 w 280"/>
                <a:gd name="T43" fmla="*/ 220 h 222"/>
                <a:gd name="T44" fmla="*/ 97 w 280"/>
                <a:gd name="T45" fmla="*/ 222 h 222"/>
                <a:gd name="T46" fmla="*/ 97 w 280"/>
                <a:gd name="T47" fmla="*/ 198 h 222"/>
                <a:gd name="T48" fmla="*/ 78 w 280"/>
                <a:gd name="T49" fmla="*/ 193 h 222"/>
                <a:gd name="T50" fmla="*/ 82 w 280"/>
                <a:gd name="T51" fmla="*/ 188 h 222"/>
                <a:gd name="T52" fmla="*/ 130 w 280"/>
                <a:gd name="T53" fmla="*/ 133 h 222"/>
                <a:gd name="T54" fmla="*/ 185 w 280"/>
                <a:gd name="T55" fmla="*/ 198 h 222"/>
                <a:gd name="T56" fmla="*/ 166 w 280"/>
                <a:gd name="T57" fmla="*/ 198 h 222"/>
                <a:gd name="T58" fmla="*/ 166 w 280"/>
                <a:gd name="T59" fmla="*/ 222 h 222"/>
                <a:gd name="T60" fmla="*/ 226 w 280"/>
                <a:gd name="T61" fmla="*/ 220 h 222"/>
                <a:gd name="T62" fmla="*/ 280 w 280"/>
                <a:gd name="T63" fmla="*/ 222 h 222"/>
                <a:gd name="T64" fmla="*/ 280 w 280"/>
                <a:gd name="T65" fmla="*/ 198 h 222"/>
                <a:gd name="T66" fmla="*/ 245 w 280"/>
                <a:gd name="T67" fmla="*/ 198 h 222"/>
                <a:gd name="T68" fmla="*/ 161 w 280"/>
                <a:gd name="T69" fmla="*/ 99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0" h="222">
                  <a:moveTo>
                    <a:pt x="161" y="99"/>
                  </a:moveTo>
                  <a:lnTo>
                    <a:pt x="220" y="34"/>
                  </a:lnTo>
                  <a:cubicBezTo>
                    <a:pt x="226" y="27"/>
                    <a:pt x="229" y="24"/>
                    <a:pt x="270" y="24"/>
                  </a:cubicBezTo>
                  <a:lnTo>
                    <a:pt x="270" y="0"/>
                  </a:lnTo>
                  <a:cubicBezTo>
                    <a:pt x="253" y="1"/>
                    <a:pt x="227" y="2"/>
                    <a:pt x="225" y="2"/>
                  </a:cubicBezTo>
                  <a:cubicBezTo>
                    <a:pt x="212" y="2"/>
                    <a:pt x="187" y="1"/>
                    <a:pt x="173" y="0"/>
                  </a:cubicBezTo>
                  <a:lnTo>
                    <a:pt x="173" y="24"/>
                  </a:lnTo>
                  <a:cubicBezTo>
                    <a:pt x="180" y="24"/>
                    <a:pt x="186" y="25"/>
                    <a:pt x="192" y="28"/>
                  </a:cubicBezTo>
                  <a:cubicBezTo>
                    <a:pt x="190" y="31"/>
                    <a:pt x="190" y="32"/>
                    <a:pt x="188" y="34"/>
                  </a:cubicBezTo>
                  <a:lnTo>
                    <a:pt x="146" y="81"/>
                  </a:lnTo>
                  <a:lnTo>
                    <a:pt x="97" y="24"/>
                  </a:lnTo>
                  <a:lnTo>
                    <a:pt x="117" y="24"/>
                  </a:lnTo>
                  <a:lnTo>
                    <a:pt x="117" y="0"/>
                  </a:lnTo>
                  <a:cubicBezTo>
                    <a:pt x="104" y="1"/>
                    <a:pt x="73" y="2"/>
                    <a:pt x="57" y="2"/>
                  </a:cubicBezTo>
                  <a:cubicBezTo>
                    <a:pt x="41" y="2"/>
                    <a:pt x="19" y="1"/>
                    <a:pt x="2" y="0"/>
                  </a:cubicBezTo>
                  <a:lnTo>
                    <a:pt x="2" y="24"/>
                  </a:lnTo>
                  <a:lnTo>
                    <a:pt x="37" y="24"/>
                  </a:lnTo>
                  <a:lnTo>
                    <a:pt x="115" y="115"/>
                  </a:lnTo>
                  <a:lnTo>
                    <a:pt x="50" y="189"/>
                  </a:lnTo>
                  <a:cubicBezTo>
                    <a:pt x="41" y="198"/>
                    <a:pt x="23" y="198"/>
                    <a:pt x="0" y="198"/>
                  </a:cubicBezTo>
                  <a:lnTo>
                    <a:pt x="0" y="222"/>
                  </a:lnTo>
                  <a:cubicBezTo>
                    <a:pt x="17" y="221"/>
                    <a:pt x="43" y="220"/>
                    <a:pt x="45" y="220"/>
                  </a:cubicBezTo>
                  <a:cubicBezTo>
                    <a:pt x="58" y="220"/>
                    <a:pt x="87" y="221"/>
                    <a:pt x="97" y="222"/>
                  </a:cubicBezTo>
                  <a:lnTo>
                    <a:pt x="97" y="198"/>
                  </a:lnTo>
                  <a:cubicBezTo>
                    <a:pt x="88" y="198"/>
                    <a:pt x="78" y="196"/>
                    <a:pt x="78" y="193"/>
                  </a:cubicBezTo>
                  <a:cubicBezTo>
                    <a:pt x="78" y="192"/>
                    <a:pt x="78" y="192"/>
                    <a:pt x="82" y="188"/>
                  </a:cubicBezTo>
                  <a:lnTo>
                    <a:pt x="130" y="133"/>
                  </a:lnTo>
                  <a:lnTo>
                    <a:pt x="185" y="198"/>
                  </a:lnTo>
                  <a:lnTo>
                    <a:pt x="166" y="198"/>
                  </a:lnTo>
                  <a:lnTo>
                    <a:pt x="166" y="222"/>
                  </a:lnTo>
                  <a:cubicBezTo>
                    <a:pt x="179" y="221"/>
                    <a:pt x="209" y="220"/>
                    <a:pt x="226" y="220"/>
                  </a:cubicBezTo>
                  <a:cubicBezTo>
                    <a:pt x="241" y="220"/>
                    <a:pt x="264" y="221"/>
                    <a:pt x="280" y="222"/>
                  </a:cubicBezTo>
                  <a:lnTo>
                    <a:pt x="280" y="198"/>
                  </a:lnTo>
                  <a:lnTo>
                    <a:pt x="245" y="198"/>
                  </a:lnTo>
                  <a:lnTo>
                    <a:pt x="161" y="9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38">
              <a:extLst>
                <a:ext uri="{FF2B5EF4-FFF2-40B4-BE49-F238E27FC236}">
                  <a16:creationId xmlns:a16="http://schemas.microsoft.com/office/drawing/2014/main" id="{60C364E3-C05D-4B98-9A8B-13848F6AEC53}"/>
                </a:ext>
              </a:extLst>
            </p:cNvPr>
            <p:cNvSpPr>
              <a:spLocks/>
            </p:cNvSpPr>
            <p:nvPr>
              <p:custDataLst>
                <p:tags r:id="rId30"/>
              </p:custDataLst>
            </p:nvPr>
          </p:nvSpPr>
          <p:spPr bwMode="auto">
            <a:xfrm>
              <a:off x="1722438" y="4398963"/>
              <a:ext cx="65088" cy="55563"/>
            </a:xfrm>
            <a:custGeom>
              <a:avLst/>
              <a:gdLst>
                <a:gd name="T0" fmla="*/ 239 w 276"/>
                <a:gd name="T1" fmla="*/ 34 h 224"/>
                <a:gd name="T2" fmla="*/ 276 w 276"/>
                <a:gd name="T3" fmla="*/ 24 h 224"/>
                <a:gd name="T4" fmla="*/ 276 w 276"/>
                <a:gd name="T5" fmla="*/ 0 h 224"/>
                <a:gd name="T6" fmla="*/ 237 w 276"/>
                <a:gd name="T7" fmla="*/ 2 h 224"/>
                <a:gd name="T8" fmla="*/ 191 w 276"/>
                <a:gd name="T9" fmla="*/ 0 h 224"/>
                <a:gd name="T10" fmla="*/ 191 w 276"/>
                <a:gd name="T11" fmla="*/ 24 h 224"/>
                <a:gd name="T12" fmla="*/ 215 w 276"/>
                <a:gd name="T13" fmla="*/ 29 h 224"/>
                <a:gd name="T14" fmla="*/ 213 w 276"/>
                <a:gd name="T15" fmla="*/ 35 h 224"/>
                <a:gd name="T16" fmla="*/ 155 w 276"/>
                <a:gd name="T17" fmla="*/ 160 h 224"/>
                <a:gd name="T18" fmla="*/ 91 w 276"/>
                <a:gd name="T19" fmla="*/ 24 h 224"/>
                <a:gd name="T20" fmla="*/ 118 w 276"/>
                <a:gd name="T21" fmla="*/ 24 h 224"/>
                <a:gd name="T22" fmla="*/ 118 w 276"/>
                <a:gd name="T23" fmla="*/ 0 h 224"/>
                <a:gd name="T24" fmla="*/ 56 w 276"/>
                <a:gd name="T25" fmla="*/ 2 h 224"/>
                <a:gd name="T26" fmla="*/ 0 w 276"/>
                <a:gd name="T27" fmla="*/ 0 h 224"/>
                <a:gd name="T28" fmla="*/ 0 w 276"/>
                <a:gd name="T29" fmla="*/ 24 h 224"/>
                <a:gd name="T30" fmla="*/ 32 w 276"/>
                <a:gd name="T31" fmla="*/ 24 h 224"/>
                <a:gd name="T32" fmla="*/ 119 w 276"/>
                <a:gd name="T33" fmla="*/ 211 h 224"/>
                <a:gd name="T34" fmla="*/ 138 w 276"/>
                <a:gd name="T35" fmla="*/ 224 h 224"/>
                <a:gd name="T36" fmla="*/ 156 w 276"/>
                <a:gd name="T37" fmla="*/ 212 h 224"/>
                <a:gd name="T38" fmla="*/ 239 w 276"/>
                <a:gd name="T39" fmla="*/ 3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6" h="224">
                  <a:moveTo>
                    <a:pt x="239" y="34"/>
                  </a:moveTo>
                  <a:cubicBezTo>
                    <a:pt x="242" y="27"/>
                    <a:pt x="244" y="24"/>
                    <a:pt x="276" y="24"/>
                  </a:cubicBezTo>
                  <a:lnTo>
                    <a:pt x="276" y="0"/>
                  </a:lnTo>
                  <a:cubicBezTo>
                    <a:pt x="263" y="1"/>
                    <a:pt x="249" y="2"/>
                    <a:pt x="237" y="2"/>
                  </a:cubicBezTo>
                  <a:cubicBezTo>
                    <a:pt x="224" y="2"/>
                    <a:pt x="202" y="1"/>
                    <a:pt x="191" y="0"/>
                  </a:cubicBezTo>
                  <a:lnTo>
                    <a:pt x="191" y="24"/>
                  </a:lnTo>
                  <a:cubicBezTo>
                    <a:pt x="201" y="24"/>
                    <a:pt x="215" y="25"/>
                    <a:pt x="215" y="29"/>
                  </a:cubicBezTo>
                  <a:cubicBezTo>
                    <a:pt x="215" y="30"/>
                    <a:pt x="215" y="31"/>
                    <a:pt x="213" y="35"/>
                  </a:cubicBezTo>
                  <a:lnTo>
                    <a:pt x="155" y="160"/>
                  </a:lnTo>
                  <a:lnTo>
                    <a:pt x="91" y="24"/>
                  </a:lnTo>
                  <a:lnTo>
                    <a:pt x="118" y="24"/>
                  </a:lnTo>
                  <a:lnTo>
                    <a:pt x="118" y="0"/>
                  </a:lnTo>
                  <a:cubicBezTo>
                    <a:pt x="102" y="1"/>
                    <a:pt x="57" y="2"/>
                    <a:pt x="56" y="2"/>
                  </a:cubicBezTo>
                  <a:cubicBezTo>
                    <a:pt x="42" y="2"/>
                    <a:pt x="20" y="1"/>
                    <a:pt x="0" y="0"/>
                  </a:cubicBezTo>
                  <a:lnTo>
                    <a:pt x="0" y="24"/>
                  </a:lnTo>
                  <a:lnTo>
                    <a:pt x="32" y="24"/>
                  </a:lnTo>
                  <a:lnTo>
                    <a:pt x="119" y="211"/>
                  </a:lnTo>
                  <a:cubicBezTo>
                    <a:pt x="125" y="224"/>
                    <a:pt x="131" y="224"/>
                    <a:pt x="138" y="224"/>
                  </a:cubicBezTo>
                  <a:cubicBezTo>
                    <a:pt x="146" y="224"/>
                    <a:pt x="151" y="222"/>
                    <a:pt x="156" y="212"/>
                  </a:cubicBezTo>
                  <a:lnTo>
                    <a:pt x="239" y="34"/>
                  </a:lnTo>
                </a:path>
              </a:pathLst>
            </a:custGeom>
            <a:solidFill>
              <a:srgbClr val="C00000"/>
            </a:solidFill>
            <a:ln w="0">
              <a:solidFill>
                <a:srgbClr val="C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39">
              <a:extLst>
                <a:ext uri="{FF2B5EF4-FFF2-40B4-BE49-F238E27FC236}">
                  <a16:creationId xmlns:a16="http://schemas.microsoft.com/office/drawing/2014/main" id="{07C789F0-EAA3-43E7-82A5-1C70D4AF0A72}"/>
                </a:ext>
              </a:extLst>
            </p:cNvPr>
            <p:cNvSpPr>
              <a:spLocks/>
            </p:cNvSpPr>
            <p:nvPr>
              <p:custDataLst>
                <p:tags r:id="rId31"/>
              </p:custDataLst>
            </p:nvPr>
          </p:nvSpPr>
          <p:spPr bwMode="auto">
            <a:xfrm>
              <a:off x="1793876" y="4200525"/>
              <a:ext cx="31750" cy="298450"/>
            </a:xfrm>
            <a:custGeom>
              <a:avLst/>
              <a:gdLst>
                <a:gd name="T0" fmla="*/ 104 w 131"/>
                <a:gd name="T1" fmla="*/ 1169 h 1197"/>
                <a:gd name="T2" fmla="*/ 0 w 131"/>
                <a:gd name="T3" fmla="*/ 1169 h 1197"/>
                <a:gd name="T4" fmla="*/ 0 w 131"/>
                <a:gd name="T5" fmla="*/ 1197 h 1197"/>
                <a:gd name="T6" fmla="*/ 131 w 131"/>
                <a:gd name="T7" fmla="*/ 1197 h 1197"/>
                <a:gd name="T8" fmla="*/ 131 w 131"/>
                <a:gd name="T9" fmla="*/ 0 h 1197"/>
                <a:gd name="T10" fmla="*/ 0 w 131"/>
                <a:gd name="T11" fmla="*/ 0 h 1197"/>
                <a:gd name="T12" fmla="*/ 0 w 131"/>
                <a:gd name="T13" fmla="*/ 27 h 1197"/>
                <a:gd name="T14" fmla="*/ 104 w 131"/>
                <a:gd name="T15" fmla="*/ 27 h 1197"/>
                <a:gd name="T16" fmla="*/ 104 w 131"/>
                <a:gd name="T17" fmla="*/ 1169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1197">
                  <a:moveTo>
                    <a:pt x="104" y="1169"/>
                  </a:moveTo>
                  <a:lnTo>
                    <a:pt x="0" y="1169"/>
                  </a:lnTo>
                  <a:lnTo>
                    <a:pt x="0" y="1197"/>
                  </a:lnTo>
                  <a:lnTo>
                    <a:pt x="131" y="1197"/>
                  </a:lnTo>
                  <a:lnTo>
                    <a:pt x="131" y="0"/>
                  </a:lnTo>
                  <a:lnTo>
                    <a:pt x="0" y="0"/>
                  </a:lnTo>
                  <a:lnTo>
                    <a:pt x="0" y="27"/>
                  </a:lnTo>
                  <a:lnTo>
                    <a:pt x="104" y="27"/>
                  </a:lnTo>
                  <a:lnTo>
                    <a:pt x="104" y="116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40">
              <a:extLst>
                <a:ext uri="{FF2B5EF4-FFF2-40B4-BE49-F238E27FC236}">
                  <a16:creationId xmlns:a16="http://schemas.microsoft.com/office/drawing/2014/main" id="{F5B0763E-BF78-4E2D-BCE4-BFF099F7A887}"/>
                </a:ext>
              </a:extLst>
            </p:cNvPr>
            <p:cNvSpPr>
              <a:spLocks noEditPoints="1"/>
            </p:cNvSpPr>
            <p:nvPr>
              <p:custDataLst>
                <p:tags r:id="rId32"/>
              </p:custDataLst>
            </p:nvPr>
          </p:nvSpPr>
          <p:spPr bwMode="auto">
            <a:xfrm>
              <a:off x="1895476" y="4335463"/>
              <a:ext cx="79375" cy="28575"/>
            </a:xfrm>
            <a:custGeom>
              <a:avLst/>
              <a:gdLst>
                <a:gd name="T0" fmla="*/ 315 w 332"/>
                <a:gd name="T1" fmla="*/ 19 h 116"/>
                <a:gd name="T2" fmla="*/ 332 w 332"/>
                <a:gd name="T3" fmla="*/ 9 h 116"/>
                <a:gd name="T4" fmla="*/ 316 w 332"/>
                <a:gd name="T5" fmla="*/ 0 h 116"/>
                <a:gd name="T6" fmla="*/ 17 w 332"/>
                <a:gd name="T7" fmla="*/ 0 h 116"/>
                <a:gd name="T8" fmla="*/ 0 w 332"/>
                <a:gd name="T9" fmla="*/ 9 h 116"/>
                <a:gd name="T10" fmla="*/ 17 w 332"/>
                <a:gd name="T11" fmla="*/ 19 h 116"/>
                <a:gd name="T12" fmla="*/ 315 w 332"/>
                <a:gd name="T13" fmla="*/ 19 h 116"/>
                <a:gd name="T14" fmla="*/ 316 w 332"/>
                <a:gd name="T15" fmla="*/ 116 h 116"/>
                <a:gd name="T16" fmla="*/ 332 w 332"/>
                <a:gd name="T17" fmla="*/ 106 h 116"/>
                <a:gd name="T18" fmla="*/ 315 w 332"/>
                <a:gd name="T19" fmla="*/ 96 h 116"/>
                <a:gd name="T20" fmla="*/ 17 w 332"/>
                <a:gd name="T21" fmla="*/ 96 h 116"/>
                <a:gd name="T22" fmla="*/ 0 w 332"/>
                <a:gd name="T23" fmla="*/ 106 h 116"/>
                <a:gd name="T24" fmla="*/ 17 w 332"/>
                <a:gd name="T25" fmla="*/ 116 h 116"/>
                <a:gd name="T26" fmla="*/ 316 w 332"/>
                <a:gd name="T2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2" h="116">
                  <a:moveTo>
                    <a:pt x="315" y="19"/>
                  </a:moveTo>
                  <a:cubicBezTo>
                    <a:pt x="323" y="19"/>
                    <a:pt x="332" y="19"/>
                    <a:pt x="332" y="9"/>
                  </a:cubicBezTo>
                  <a:cubicBezTo>
                    <a:pt x="332" y="0"/>
                    <a:pt x="323" y="0"/>
                    <a:pt x="316" y="0"/>
                  </a:cubicBezTo>
                  <a:lnTo>
                    <a:pt x="17" y="0"/>
                  </a:lnTo>
                  <a:cubicBezTo>
                    <a:pt x="10" y="0"/>
                    <a:pt x="0" y="0"/>
                    <a:pt x="0" y="9"/>
                  </a:cubicBezTo>
                  <a:cubicBezTo>
                    <a:pt x="0" y="19"/>
                    <a:pt x="10" y="19"/>
                    <a:pt x="17" y="19"/>
                  </a:cubicBezTo>
                  <a:lnTo>
                    <a:pt x="315" y="19"/>
                  </a:lnTo>
                  <a:close/>
                  <a:moveTo>
                    <a:pt x="316" y="116"/>
                  </a:moveTo>
                  <a:cubicBezTo>
                    <a:pt x="323" y="116"/>
                    <a:pt x="332" y="116"/>
                    <a:pt x="332" y="106"/>
                  </a:cubicBezTo>
                  <a:cubicBezTo>
                    <a:pt x="332" y="96"/>
                    <a:pt x="323" y="96"/>
                    <a:pt x="315" y="96"/>
                  </a:cubicBezTo>
                  <a:lnTo>
                    <a:pt x="17" y="96"/>
                  </a:lnTo>
                  <a:cubicBezTo>
                    <a:pt x="10" y="96"/>
                    <a:pt x="0" y="96"/>
                    <a:pt x="0" y="106"/>
                  </a:cubicBezTo>
                  <a:cubicBezTo>
                    <a:pt x="0" y="116"/>
                    <a:pt x="10" y="116"/>
                    <a:pt x="17" y="116"/>
                  </a:cubicBezTo>
                  <a:lnTo>
                    <a:pt x="316" y="11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41">
              <a:extLst>
                <a:ext uri="{FF2B5EF4-FFF2-40B4-BE49-F238E27FC236}">
                  <a16:creationId xmlns:a16="http://schemas.microsoft.com/office/drawing/2014/main" id="{43272EF5-D68C-4ED4-837D-6FF752D62E37}"/>
                </a:ext>
              </a:extLst>
            </p:cNvPr>
            <p:cNvSpPr>
              <a:spLocks/>
            </p:cNvSpPr>
            <p:nvPr>
              <p:custDataLst>
                <p:tags r:id="rId33"/>
              </p:custDataLst>
            </p:nvPr>
          </p:nvSpPr>
          <p:spPr bwMode="auto">
            <a:xfrm>
              <a:off x="2044701" y="4200525"/>
              <a:ext cx="31750" cy="298450"/>
            </a:xfrm>
            <a:custGeom>
              <a:avLst/>
              <a:gdLst>
                <a:gd name="T0" fmla="*/ 0 w 131"/>
                <a:gd name="T1" fmla="*/ 1197 h 1197"/>
                <a:gd name="T2" fmla="*/ 131 w 131"/>
                <a:gd name="T3" fmla="*/ 1197 h 1197"/>
                <a:gd name="T4" fmla="*/ 131 w 131"/>
                <a:gd name="T5" fmla="*/ 1169 h 1197"/>
                <a:gd name="T6" fmla="*/ 28 w 131"/>
                <a:gd name="T7" fmla="*/ 1169 h 1197"/>
                <a:gd name="T8" fmla="*/ 28 w 131"/>
                <a:gd name="T9" fmla="*/ 27 h 1197"/>
                <a:gd name="T10" fmla="*/ 131 w 131"/>
                <a:gd name="T11" fmla="*/ 27 h 1197"/>
                <a:gd name="T12" fmla="*/ 131 w 131"/>
                <a:gd name="T13" fmla="*/ 0 h 1197"/>
                <a:gd name="T14" fmla="*/ 0 w 131"/>
                <a:gd name="T15" fmla="*/ 0 h 1197"/>
                <a:gd name="T16" fmla="*/ 0 w 131"/>
                <a:gd name="T17" fmla="*/ 1197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1197">
                  <a:moveTo>
                    <a:pt x="0" y="1197"/>
                  </a:moveTo>
                  <a:lnTo>
                    <a:pt x="131" y="1197"/>
                  </a:lnTo>
                  <a:lnTo>
                    <a:pt x="131" y="1169"/>
                  </a:lnTo>
                  <a:lnTo>
                    <a:pt x="28" y="1169"/>
                  </a:lnTo>
                  <a:lnTo>
                    <a:pt x="28" y="27"/>
                  </a:lnTo>
                  <a:lnTo>
                    <a:pt x="131" y="27"/>
                  </a:lnTo>
                  <a:lnTo>
                    <a:pt x="131" y="0"/>
                  </a:lnTo>
                  <a:lnTo>
                    <a:pt x="0" y="0"/>
                  </a:lnTo>
                  <a:lnTo>
                    <a:pt x="0" y="119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42">
              <a:extLst>
                <a:ext uri="{FF2B5EF4-FFF2-40B4-BE49-F238E27FC236}">
                  <a16:creationId xmlns:a16="http://schemas.microsoft.com/office/drawing/2014/main" id="{454F30E0-AD38-4586-B823-BEEB3D72DBB1}"/>
                </a:ext>
              </a:extLst>
            </p:cNvPr>
            <p:cNvSpPr>
              <a:spLocks/>
            </p:cNvSpPr>
            <p:nvPr>
              <p:custDataLst>
                <p:tags r:id="rId34"/>
              </p:custDataLst>
            </p:nvPr>
          </p:nvSpPr>
          <p:spPr bwMode="auto">
            <a:xfrm>
              <a:off x="2081213" y="4249738"/>
              <a:ext cx="66675" cy="55563"/>
            </a:xfrm>
            <a:custGeom>
              <a:avLst/>
              <a:gdLst>
                <a:gd name="T0" fmla="*/ 240 w 277"/>
                <a:gd name="T1" fmla="*/ 34 h 224"/>
                <a:gd name="T2" fmla="*/ 277 w 277"/>
                <a:gd name="T3" fmla="*/ 24 h 224"/>
                <a:gd name="T4" fmla="*/ 277 w 277"/>
                <a:gd name="T5" fmla="*/ 0 h 224"/>
                <a:gd name="T6" fmla="*/ 237 w 277"/>
                <a:gd name="T7" fmla="*/ 2 h 224"/>
                <a:gd name="T8" fmla="*/ 192 w 277"/>
                <a:gd name="T9" fmla="*/ 0 h 224"/>
                <a:gd name="T10" fmla="*/ 192 w 277"/>
                <a:gd name="T11" fmla="*/ 24 h 224"/>
                <a:gd name="T12" fmla="*/ 216 w 277"/>
                <a:gd name="T13" fmla="*/ 29 h 224"/>
                <a:gd name="T14" fmla="*/ 213 w 277"/>
                <a:gd name="T15" fmla="*/ 35 h 224"/>
                <a:gd name="T16" fmla="*/ 156 w 277"/>
                <a:gd name="T17" fmla="*/ 160 h 224"/>
                <a:gd name="T18" fmla="*/ 92 w 277"/>
                <a:gd name="T19" fmla="*/ 24 h 224"/>
                <a:gd name="T20" fmla="*/ 119 w 277"/>
                <a:gd name="T21" fmla="*/ 24 h 224"/>
                <a:gd name="T22" fmla="*/ 119 w 277"/>
                <a:gd name="T23" fmla="*/ 0 h 224"/>
                <a:gd name="T24" fmla="*/ 57 w 277"/>
                <a:gd name="T25" fmla="*/ 2 h 224"/>
                <a:gd name="T26" fmla="*/ 0 w 277"/>
                <a:gd name="T27" fmla="*/ 0 h 224"/>
                <a:gd name="T28" fmla="*/ 0 w 277"/>
                <a:gd name="T29" fmla="*/ 24 h 224"/>
                <a:gd name="T30" fmla="*/ 32 w 277"/>
                <a:gd name="T31" fmla="*/ 24 h 224"/>
                <a:gd name="T32" fmla="*/ 120 w 277"/>
                <a:gd name="T33" fmla="*/ 211 h 224"/>
                <a:gd name="T34" fmla="*/ 139 w 277"/>
                <a:gd name="T35" fmla="*/ 224 h 224"/>
                <a:gd name="T36" fmla="*/ 157 w 277"/>
                <a:gd name="T37" fmla="*/ 212 h 224"/>
                <a:gd name="T38" fmla="*/ 240 w 277"/>
                <a:gd name="T39" fmla="*/ 3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7" h="224">
                  <a:moveTo>
                    <a:pt x="240" y="34"/>
                  </a:moveTo>
                  <a:cubicBezTo>
                    <a:pt x="243" y="27"/>
                    <a:pt x="245" y="24"/>
                    <a:pt x="277" y="24"/>
                  </a:cubicBezTo>
                  <a:lnTo>
                    <a:pt x="277" y="0"/>
                  </a:lnTo>
                  <a:cubicBezTo>
                    <a:pt x="264" y="1"/>
                    <a:pt x="250" y="2"/>
                    <a:pt x="237" y="2"/>
                  </a:cubicBezTo>
                  <a:cubicBezTo>
                    <a:pt x="225" y="2"/>
                    <a:pt x="202" y="1"/>
                    <a:pt x="192" y="0"/>
                  </a:cubicBezTo>
                  <a:lnTo>
                    <a:pt x="192" y="24"/>
                  </a:lnTo>
                  <a:cubicBezTo>
                    <a:pt x="202" y="24"/>
                    <a:pt x="216" y="25"/>
                    <a:pt x="216" y="29"/>
                  </a:cubicBezTo>
                  <a:cubicBezTo>
                    <a:pt x="216" y="30"/>
                    <a:pt x="215" y="31"/>
                    <a:pt x="213" y="35"/>
                  </a:cubicBezTo>
                  <a:lnTo>
                    <a:pt x="156" y="160"/>
                  </a:lnTo>
                  <a:lnTo>
                    <a:pt x="92" y="24"/>
                  </a:lnTo>
                  <a:lnTo>
                    <a:pt x="119" y="24"/>
                  </a:lnTo>
                  <a:lnTo>
                    <a:pt x="119" y="0"/>
                  </a:lnTo>
                  <a:cubicBezTo>
                    <a:pt x="103" y="1"/>
                    <a:pt x="58" y="2"/>
                    <a:pt x="57" y="2"/>
                  </a:cubicBezTo>
                  <a:cubicBezTo>
                    <a:pt x="43" y="2"/>
                    <a:pt x="21" y="1"/>
                    <a:pt x="0" y="0"/>
                  </a:cubicBezTo>
                  <a:lnTo>
                    <a:pt x="0" y="24"/>
                  </a:lnTo>
                  <a:lnTo>
                    <a:pt x="32" y="24"/>
                  </a:lnTo>
                  <a:lnTo>
                    <a:pt x="120" y="211"/>
                  </a:lnTo>
                  <a:cubicBezTo>
                    <a:pt x="126" y="224"/>
                    <a:pt x="132" y="224"/>
                    <a:pt x="139" y="224"/>
                  </a:cubicBezTo>
                  <a:cubicBezTo>
                    <a:pt x="147" y="224"/>
                    <a:pt x="152" y="222"/>
                    <a:pt x="157" y="212"/>
                  </a:cubicBezTo>
                  <a:lnTo>
                    <a:pt x="240" y="3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43">
              <a:extLst>
                <a:ext uri="{FF2B5EF4-FFF2-40B4-BE49-F238E27FC236}">
                  <a16:creationId xmlns:a16="http://schemas.microsoft.com/office/drawing/2014/main" id="{F8858CBA-370C-4477-BEB4-25CDA85CD5D4}"/>
                </a:ext>
              </a:extLst>
            </p:cNvPr>
            <p:cNvSpPr>
              <a:spLocks/>
            </p:cNvSpPr>
            <p:nvPr>
              <p:custDataLst>
                <p:tags r:id="rId35"/>
              </p:custDataLst>
            </p:nvPr>
          </p:nvSpPr>
          <p:spPr bwMode="auto">
            <a:xfrm>
              <a:off x="2092326" y="4367213"/>
              <a:ext cx="47625" cy="87313"/>
            </a:xfrm>
            <a:custGeom>
              <a:avLst/>
              <a:gdLst>
                <a:gd name="T0" fmla="*/ 37 w 197"/>
                <a:gd name="T1" fmla="*/ 128 h 350"/>
                <a:gd name="T2" fmla="*/ 0 w 197"/>
                <a:gd name="T3" fmla="*/ 128 h 350"/>
                <a:gd name="T4" fmla="*/ 0 w 197"/>
                <a:gd name="T5" fmla="*/ 152 h 350"/>
                <a:gd name="T6" fmla="*/ 37 w 197"/>
                <a:gd name="T7" fmla="*/ 152 h 350"/>
                <a:gd name="T8" fmla="*/ 37 w 197"/>
                <a:gd name="T9" fmla="*/ 326 h 350"/>
                <a:gd name="T10" fmla="*/ 3 w 197"/>
                <a:gd name="T11" fmla="*/ 326 h 350"/>
                <a:gd name="T12" fmla="*/ 3 w 197"/>
                <a:gd name="T13" fmla="*/ 350 h 350"/>
                <a:gd name="T14" fmla="*/ 66 w 197"/>
                <a:gd name="T15" fmla="*/ 348 h 350"/>
                <a:gd name="T16" fmla="*/ 134 w 197"/>
                <a:gd name="T17" fmla="*/ 350 h 350"/>
                <a:gd name="T18" fmla="*/ 134 w 197"/>
                <a:gd name="T19" fmla="*/ 326 h 350"/>
                <a:gd name="T20" fmla="*/ 91 w 197"/>
                <a:gd name="T21" fmla="*/ 326 h 350"/>
                <a:gd name="T22" fmla="*/ 91 w 197"/>
                <a:gd name="T23" fmla="*/ 152 h 350"/>
                <a:gd name="T24" fmla="*/ 148 w 197"/>
                <a:gd name="T25" fmla="*/ 152 h 350"/>
                <a:gd name="T26" fmla="*/ 148 w 197"/>
                <a:gd name="T27" fmla="*/ 128 h 350"/>
                <a:gd name="T28" fmla="*/ 88 w 197"/>
                <a:gd name="T29" fmla="*/ 128 h 350"/>
                <a:gd name="T30" fmla="*/ 88 w 197"/>
                <a:gd name="T31" fmla="*/ 78 h 350"/>
                <a:gd name="T32" fmla="*/ 138 w 197"/>
                <a:gd name="T33" fmla="*/ 18 h 350"/>
                <a:gd name="T34" fmla="*/ 147 w 197"/>
                <a:gd name="T35" fmla="*/ 19 h 350"/>
                <a:gd name="T36" fmla="*/ 135 w 197"/>
                <a:gd name="T37" fmla="*/ 44 h 350"/>
                <a:gd name="T38" fmla="*/ 166 w 197"/>
                <a:gd name="T39" fmla="*/ 75 h 350"/>
                <a:gd name="T40" fmla="*/ 197 w 197"/>
                <a:gd name="T41" fmla="*/ 44 h 350"/>
                <a:gd name="T42" fmla="*/ 140 w 197"/>
                <a:gd name="T43" fmla="*/ 0 h 350"/>
                <a:gd name="T44" fmla="*/ 37 w 197"/>
                <a:gd name="T45" fmla="*/ 78 h 350"/>
                <a:gd name="T46" fmla="*/ 37 w 197"/>
                <a:gd name="T47" fmla="*/ 128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7" h="350">
                  <a:moveTo>
                    <a:pt x="37" y="128"/>
                  </a:moveTo>
                  <a:lnTo>
                    <a:pt x="0" y="128"/>
                  </a:lnTo>
                  <a:lnTo>
                    <a:pt x="0" y="152"/>
                  </a:lnTo>
                  <a:lnTo>
                    <a:pt x="37" y="152"/>
                  </a:lnTo>
                  <a:lnTo>
                    <a:pt x="37" y="326"/>
                  </a:lnTo>
                  <a:lnTo>
                    <a:pt x="3" y="326"/>
                  </a:lnTo>
                  <a:lnTo>
                    <a:pt x="3" y="350"/>
                  </a:lnTo>
                  <a:cubicBezTo>
                    <a:pt x="20" y="349"/>
                    <a:pt x="43" y="348"/>
                    <a:pt x="66" y="348"/>
                  </a:cubicBezTo>
                  <a:cubicBezTo>
                    <a:pt x="85" y="348"/>
                    <a:pt x="116" y="348"/>
                    <a:pt x="134" y="350"/>
                  </a:cubicBezTo>
                  <a:lnTo>
                    <a:pt x="134" y="326"/>
                  </a:lnTo>
                  <a:lnTo>
                    <a:pt x="91" y="326"/>
                  </a:lnTo>
                  <a:lnTo>
                    <a:pt x="91" y="152"/>
                  </a:lnTo>
                  <a:lnTo>
                    <a:pt x="148" y="152"/>
                  </a:lnTo>
                  <a:lnTo>
                    <a:pt x="148" y="128"/>
                  </a:lnTo>
                  <a:lnTo>
                    <a:pt x="88" y="128"/>
                  </a:lnTo>
                  <a:lnTo>
                    <a:pt x="88" y="78"/>
                  </a:lnTo>
                  <a:cubicBezTo>
                    <a:pt x="88" y="23"/>
                    <a:pt x="126" y="18"/>
                    <a:pt x="138" y="18"/>
                  </a:cubicBezTo>
                  <a:cubicBezTo>
                    <a:pt x="141" y="18"/>
                    <a:pt x="143" y="18"/>
                    <a:pt x="147" y="19"/>
                  </a:cubicBezTo>
                  <a:cubicBezTo>
                    <a:pt x="139" y="25"/>
                    <a:pt x="135" y="34"/>
                    <a:pt x="135" y="44"/>
                  </a:cubicBezTo>
                  <a:cubicBezTo>
                    <a:pt x="135" y="65"/>
                    <a:pt x="153" y="75"/>
                    <a:pt x="166" y="75"/>
                  </a:cubicBezTo>
                  <a:cubicBezTo>
                    <a:pt x="181" y="75"/>
                    <a:pt x="197" y="64"/>
                    <a:pt x="197" y="44"/>
                  </a:cubicBezTo>
                  <a:cubicBezTo>
                    <a:pt x="197" y="23"/>
                    <a:pt x="179" y="0"/>
                    <a:pt x="140" y="0"/>
                  </a:cubicBezTo>
                  <a:cubicBezTo>
                    <a:pt x="91" y="0"/>
                    <a:pt x="37" y="21"/>
                    <a:pt x="37" y="78"/>
                  </a:cubicBezTo>
                  <a:lnTo>
                    <a:pt x="37" y="128"/>
                  </a:lnTo>
                </a:path>
              </a:pathLst>
            </a:custGeom>
            <a:solidFill>
              <a:srgbClr val="C00000"/>
            </a:solidFill>
            <a:ln w="0">
              <a:solidFill>
                <a:srgbClr val="C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44">
              <a:extLst>
                <a:ext uri="{FF2B5EF4-FFF2-40B4-BE49-F238E27FC236}">
                  <a16:creationId xmlns:a16="http://schemas.microsoft.com/office/drawing/2014/main" id="{882E0068-CBB3-460C-BA68-B0F6932ECD11}"/>
                </a:ext>
              </a:extLst>
            </p:cNvPr>
            <p:cNvSpPr>
              <a:spLocks/>
            </p:cNvSpPr>
            <p:nvPr>
              <p:custDataLst>
                <p:tags r:id="rId36"/>
              </p:custDataLst>
            </p:nvPr>
          </p:nvSpPr>
          <p:spPr bwMode="auto">
            <a:xfrm>
              <a:off x="2154238" y="4200525"/>
              <a:ext cx="31750" cy="298450"/>
            </a:xfrm>
            <a:custGeom>
              <a:avLst/>
              <a:gdLst>
                <a:gd name="T0" fmla="*/ 104 w 131"/>
                <a:gd name="T1" fmla="*/ 1169 h 1197"/>
                <a:gd name="T2" fmla="*/ 0 w 131"/>
                <a:gd name="T3" fmla="*/ 1169 h 1197"/>
                <a:gd name="T4" fmla="*/ 0 w 131"/>
                <a:gd name="T5" fmla="*/ 1197 h 1197"/>
                <a:gd name="T6" fmla="*/ 131 w 131"/>
                <a:gd name="T7" fmla="*/ 1197 h 1197"/>
                <a:gd name="T8" fmla="*/ 131 w 131"/>
                <a:gd name="T9" fmla="*/ 0 h 1197"/>
                <a:gd name="T10" fmla="*/ 0 w 131"/>
                <a:gd name="T11" fmla="*/ 0 h 1197"/>
                <a:gd name="T12" fmla="*/ 0 w 131"/>
                <a:gd name="T13" fmla="*/ 27 h 1197"/>
                <a:gd name="T14" fmla="*/ 104 w 131"/>
                <a:gd name="T15" fmla="*/ 27 h 1197"/>
                <a:gd name="T16" fmla="*/ 104 w 131"/>
                <a:gd name="T17" fmla="*/ 1169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1197">
                  <a:moveTo>
                    <a:pt x="104" y="1169"/>
                  </a:moveTo>
                  <a:lnTo>
                    <a:pt x="0" y="1169"/>
                  </a:lnTo>
                  <a:lnTo>
                    <a:pt x="0" y="1197"/>
                  </a:lnTo>
                  <a:lnTo>
                    <a:pt x="131" y="1197"/>
                  </a:lnTo>
                  <a:lnTo>
                    <a:pt x="131" y="0"/>
                  </a:lnTo>
                  <a:lnTo>
                    <a:pt x="0" y="0"/>
                  </a:lnTo>
                  <a:lnTo>
                    <a:pt x="0" y="27"/>
                  </a:lnTo>
                  <a:lnTo>
                    <a:pt x="104" y="27"/>
                  </a:lnTo>
                  <a:lnTo>
                    <a:pt x="104" y="116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4E676D31-707A-4FCD-BE06-81D7E1555D67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3148667" y="5477405"/>
            <a:ext cx="3484023" cy="640080"/>
            <a:chOff x="2540000" y="2540000"/>
            <a:chExt cx="1443038" cy="265113"/>
          </a:xfrm>
        </p:grpSpPr>
        <p:sp>
          <p:nvSpPr>
            <p:cNvPr id="216" name="Freeform 232">
              <a:extLst>
                <a:ext uri="{FF2B5EF4-FFF2-40B4-BE49-F238E27FC236}">
                  <a16:creationId xmlns:a16="http://schemas.microsoft.com/office/drawing/2014/main" id="{7A34C8C1-16D6-43C5-B7A4-96C335CFFBA4}"/>
                </a:ext>
              </a:extLst>
            </p:cNvPr>
            <p:cNvSpPr>
              <a:spLocks noEditPoints="1"/>
            </p:cNvSpPr>
            <p:nvPr>
              <p:custDataLst>
                <p:tags r:id="rId5"/>
              </p:custDataLst>
            </p:nvPr>
          </p:nvSpPr>
          <p:spPr bwMode="auto">
            <a:xfrm>
              <a:off x="2544763" y="2540000"/>
              <a:ext cx="61913" cy="93663"/>
            </a:xfrm>
            <a:custGeom>
              <a:avLst/>
              <a:gdLst>
                <a:gd name="T0" fmla="*/ 211 w 263"/>
                <a:gd name="T1" fmla="*/ 188 h 368"/>
                <a:gd name="T2" fmla="*/ 147 w 263"/>
                <a:gd name="T3" fmla="*/ 129 h 368"/>
                <a:gd name="T4" fmla="*/ 45 w 263"/>
                <a:gd name="T5" fmla="*/ 176 h 368"/>
                <a:gd name="T6" fmla="*/ 0 w 263"/>
                <a:gd name="T7" fmla="*/ 280 h 368"/>
                <a:gd name="T8" fmla="*/ 92 w 263"/>
                <a:gd name="T9" fmla="*/ 368 h 368"/>
                <a:gd name="T10" fmla="*/ 263 w 263"/>
                <a:gd name="T11" fmla="*/ 129 h 368"/>
                <a:gd name="T12" fmla="*/ 155 w 263"/>
                <a:gd name="T13" fmla="*/ 0 h 368"/>
                <a:gd name="T14" fmla="*/ 60 w 263"/>
                <a:gd name="T15" fmla="*/ 79 h 368"/>
                <a:gd name="T16" fmla="*/ 79 w 263"/>
                <a:gd name="T17" fmla="*/ 96 h 368"/>
                <a:gd name="T18" fmla="*/ 106 w 263"/>
                <a:gd name="T19" fmla="*/ 70 h 368"/>
                <a:gd name="T20" fmla="*/ 82 w 263"/>
                <a:gd name="T21" fmla="*/ 52 h 368"/>
                <a:gd name="T22" fmla="*/ 154 w 263"/>
                <a:gd name="T23" fmla="*/ 13 h 368"/>
                <a:gd name="T24" fmla="*/ 225 w 263"/>
                <a:gd name="T25" fmla="*/ 103 h 368"/>
                <a:gd name="T26" fmla="*/ 212 w 263"/>
                <a:gd name="T27" fmla="*/ 188 h 368"/>
                <a:gd name="T28" fmla="*/ 211 w 263"/>
                <a:gd name="T29" fmla="*/ 188 h 368"/>
                <a:gd name="T30" fmla="*/ 94 w 263"/>
                <a:gd name="T31" fmla="*/ 354 h 368"/>
                <a:gd name="T32" fmla="*/ 39 w 263"/>
                <a:gd name="T33" fmla="*/ 298 h 368"/>
                <a:gd name="T34" fmla="*/ 72 w 263"/>
                <a:gd name="T35" fmla="*/ 185 h 368"/>
                <a:gd name="T36" fmla="*/ 147 w 263"/>
                <a:gd name="T37" fmla="*/ 140 h 368"/>
                <a:gd name="T38" fmla="*/ 202 w 263"/>
                <a:gd name="T39" fmla="*/ 206 h 368"/>
                <a:gd name="T40" fmla="*/ 94 w 263"/>
                <a:gd name="T41" fmla="*/ 35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3" h="368">
                  <a:moveTo>
                    <a:pt x="211" y="188"/>
                  </a:moveTo>
                  <a:cubicBezTo>
                    <a:pt x="206" y="157"/>
                    <a:pt x="186" y="129"/>
                    <a:pt x="147" y="129"/>
                  </a:cubicBezTo>
                  <a:cubicBezTo>
                    <a:pt x="117" y="129"/>
                    <a:pt x="84" y="137"/>
                    <a:pt x="45" y="176"/>
                  </a:cubicBezTo>
                  <a:cubicBezTo>
                    <a:pt x="4" y="218"/>
                    <a:pt x="0" y="264"/>
                    <a:pt x="0" y="280"/>
                  </a:cubicBezTo>
                  <a:cubicBezTo>
                    <a:pt x="0" y="311"/>
                    <a:pt x="22" y="368"/>
                    <a:pt x="92" y="368"/>
                  </a:cubicBezTo>
                  <a:cubicBezTo>
                    <a:pt x="211" y="368"/>
                    <a:pt x="263" y="201"/>
                    <a:pt x="263" y="129"/>
                  </a:cubicBezTo>
                  <a:cubicBezTo>
                    <a:pt x="263" y="50"/>
                    <a:pt x="216" y="0"/>
                    <a:pt x="155" y="0"/>
                  </a:cubicBezTo>
                  <a:cubicBezTo>
                    <a:pt x="83" y="0"/>
                    <a:pt x="60" y="65"/>
                    <a:pt x="60" y="79"/>
                  </a:cubicBezTo>
                  <a:cubicBezTo>
                    <a:pt x="60" y="86"/>
                    <a:pt x="64" y="96"/>
                    <a:pt x="79" y="96"/>
                  </a:cubicBezTo>
                  <a:cubicBezTo>
                    <a:pt x="95" y="96"/>
                    <a:pt x="106" y="81"/>
                    <a:pt x="106" y="70"/>
                  </a:cubicBezTo>
                  <a:cubicBezTo>
                    <a:pt x="106" y="52"/>
                    <a:pt x="90" y="52"/>
                    <a:pt x="82" y="52"/>
                  </a:cubicBezTo>
                  <a:cubicBezTo>
                    <a:pt x="104" y="16"/>
                    <a:pt x="140" y="13"/>
                    <a:pt x="154" y="13"/>
                  </a:cubicBezTo>
                  <a:cubicBezTo>
                    <a:pt x="190" y="13"/>
                    <a:pt x="225" y="39"/>
                    <a:pt x="225" y="103"/>
                  </a:cubicBezTo>
                  <a:cubicBezTo>
                    <a:pt x="225" y="122"/>
                    <a:pt x="222" y="148"/>
                    <a:pt x="212" y="188"/>
                  </a:cubicBezTo>
                  <a:lnTo>
                    <a:pt x="211" y="188"/>
                  </a:lnTo>
                  <a:close/>
                  <a:moveTo>
                    <a:pt x="94" y="354"/>
                  </a:moveTo>
                  <a:cubicBezTo>
                    <a:pt x="39" y="354"/>
                    <a:pt x="39" y="303"/>
                    <a:pt x="39" y="298"/>
                  </a:cubicBezTo>
                  <a:cubicBezTo>
                    <a:pt x="39" y="285"/>
                    <a:pt x="51" y="215"/>
                    <a:pt x="72" y="185"/>
                  </a:cubicBezTo>
                  <a:cubicBezTo>
                    <a:pt x="92" y="156"/>
                    <a:pt x="116" y="140"/>
                    <a:pt x="147" y="140"/>
                  </a:cubicBezTo>
                  <a:cubicBezTo>
                    <a:pt x="201" y="140"/>
                    <a:pt x="202" y="196"/>
                    <a:pt x="202" y="206"/>
                  </a:cubicBezTo>
                  <a:cubicBezTo>
                    <a:pt x="202" y="242"/>
                    <a:pt x="171" y="354"/>
                    <a:pt x="94" y="35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Freeform 233">
              <a:extLst>
                <a:ext uri="{FF2B5EF4-FFF2-40B4-BE49-F238E27FC236}">
                  <a16:creationId xmlns:a16="http://schemas.microsoft.com/office/drawing/2014/main" id="{D7F1E45D-86D8-4F18-B2B6-82916BDB79F4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2613025" y="2543175"/>
              <a:ext cx="71438" cy="112713"/>
            </a:xfrm>
            <a:custGeom>
              <a:avLst/>
              <a:gdLst>
                <a:gd name="T0" fmla="*/ 226 w 302"/>
                <a:gd name="T1" fmla="*/ 13 h 449"/>
                <a:gd name="T2" fmla="*/ 228 w 302"/>
                <a:gd name="T3" fmla="*/ 6 h 449"/>
                <a:gd name="T4" fmla="*/ 222 w 302"/>
                <a:gd name="T5" fmla="*/ 0 h 449"/>
                <a:gd name="T6" fmla="*/ 214 w 302"/>
                <a:gd name="T7" fmla="*/ 10 h 449"/>
                <a:gd name="T8" fmla="*/ 131 w 302"/>
                <a:gd name="T9" fmla="*/ 340 h 449"/>
                <a:gd name="T10" fmla="*/ 75 w 302"/>
                <a:gd name="T11" fmla="*/ 284 h 449"/>
                <a:gd name="T12" fmla="*/ 102 w 302"/>
                <a:gd name="T13" fmla="*/ 191 h 449"/>
                <a:gd name="T14" fmla="*/ 107 w 302"/>
                <a:gd name="T15" fmla="*/ 167 h 449"/>
                <a:gd name="T16" fmla="*/ 66 w 302"/>
                <a:gd name="T17" fmla="*/ 126 h 449"/>
                <a:gd name="T18" fmla="*/ 0 w 302"/>
                <a:gd name="T19" fmla="*/ 203 h 449"/>
                <a:gd name="T20" fmla="*/ 6 w 302"/>
                <a:gd name="T21" fmla="*/ 208 h 449"/>
                <a:gd name="T22" fmla="*/ 14 w 302"/>
                <a:gd name="T23" fmla="*/ 199 h 449"/>
                <a:gd name="T24" fmla="*/ 65 w 302"/>
                <a:gd name="T25" fmla="*/ 137 h 449"/>
                <a:gd name="T26" fmla="*/ 77 w 302"/>
                <a:gd name="T27" fmla="*/ 153 h 449"/>
                <a:gd name="T28" fmla="*/ 66 w 302"/>
                <a:gd name="T29" fmla="*/ 196 h 449"/>
                <a:gd name="T30" fmla="*/ 42 w 302"/>
                <a:gd name="T31" fmla="*/ 280 h 449"/>
                <a:gd name="T32" fmla="*/ 128 w 302"/>
                <a:gd name="T33" fmla="*/ 351 h 449"/>
                <a:gd name="T34" fmla="*/ 117 w 302"/>
                <a:gd name="T35" fmla="*/ 396 h 449"/>
                <a:gd name="T36" fmla="*/ 106 w 302"/>
                <a:gd name="T37" fmla="*/ 444 h 449"/>
                <a:gd name="T38" fmla="*/ 112 w 302"/>
                <a:gd name="T39" fmla="*/ 449 h 449"/>
                <a:gd name="T40" fmla="*/ 116 w 302"/>
                <a:gd name="T41" fmla="*/ 447 h 449"/>
                <a:gd name="T42" fmla="*/ 122 w 302"/>
                <a:gd name="T43" fmla="*/ 426 h 449"/>
                <a:gd name="T44" fmla="*/ 141 w 302"/>
                <a:gd name="T45" fmla="*/ 352 h 449"/>
                <a:gd name="T46" fmla="*/ 251 w 302"/>
                <a:gd name="T47" fmla="*/ 298 h 449"/>
                <a:gd name="T48" fmla="*/ 287 w 302"/>
                <a:gd name="T49" fmla="*/ 239 h 449"/>
                <a:gd name="T50" fmla="*/ 302 w 302"/>
                <a:gd name="T51" fmla="*/ 161 h 449"/>
                <a:gd name="T52" fmla="*/ 281 w 302"/>
                <a:gd name="T53" fmla="*/ 126 h 449"/>
                <a:gd name="T54" fmla="*/ 256 w 302"/>
                <a:gd name="T55" fmla="*/ 150 h 449"/>
                <a:gd name="T56" fmla="*/ 263 w 302"/>
                <a:gd name="T57" fmla="*/ 163 h 449"/>
                <a:gd name="T58" fmla="*/ 281 w 302"/>
                <a:gd name="T59" fmla="*/ 206 h 449"/>
                <a:gd name="T60" fmla="*/ 238 w 302"/>
                <a:gd name="T61" fmla="*/ 297 h 449"/>
                <a:gd name="T62" fmla="*/ 144 w 302"/>
                <a:gd name="T63" fmla="*/ 341 h 449"/>
                <a:gd name="T64" fmla="*/ 226 w 302"/>
                <a:gd name="T65" fmla="*/ 13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2" h="449">
                  <a:moveTo>
                    <a:pt x="226" y="13"/>
                  </a:moveTo>
                  <a:cubicBezTo>
                    <a:pt x="227" y="11"/>
                    <a:pt x="228" y="8"/>
                    <a:pt x="228" y="6"/>
                  </a:cubicBezTo>
                  <a:cubicBezTo>
                    <a:pt x="228" y="1"/>
                    <a:pt x="224" y="0"/>
                    <a:pt x="222" y="0"/>
                  </a:cubicBezTo>
                  <a:cubicBezTo>
                    <a:pt x="217" y="0"/>
                    <a:pt x="216" y="1"/>
                    <a:pt x="214" y="10"/>
                  </a:cubicBezTo>
                  <a:lnTo>
                    <a:pt x="131" y="340"/>
                  </a:lnTo>
                  <a:cubicBezTo>
                    <a:pt x="94" y="335"/>
                    <a:pt x="75" y="317"/>
                    <a:pt x="75" y="284"/>
                  </a:cubicBezTo>
                  <a:cubicBezTo>
                    <a:pt x="75" y="274"/>
                    <a:pt x="75" y="261"/>
                    <a:pt x="102" y="191"/>
                  </a:cubicBezTo>
                  <a:cubicBezTo>
                    <a:pt x="104" y="185"/>
                    <a:pt x="107" y="177"/>
                    <a:pt x="107" y="167"/>
                  </a:cubicBezTo>
                  <a:cubicBezTo>
                    <a:pt x="107" y="144"/>
                    <a:pt x="91" y="126"/>
                    <a:pt x="66" y="126"/>
                  </a:cubicBezTo>
                  <a:cubicBezTo>
                    <a:pt x="19" y="126"/>
                    <a:pt x="0" y="198"/>
                    <a:pt x="0" y="203"/>
                  </a:cubicBezTo>
                  <a:cubicBezTo>
                    <a:pt x="0" y="208"/>
                    <a:pt x="5" y="208"/>
                    <a:pt x="6" y="208"/>
                  </a:cubicBezTo>
                  <a:cubicBezTo>
                    <a:pt x="11" y="208"/>
                    <a:pt x="12" y="207"/>
                    <a:pt x="14" y="199"/>
                  </a:cubicBezTo>
                  <a:cubicBezTo>
                    <a:pt x="28" y="151"/>
                    <a:pt x="48" y="137"/>
                    <a:pt x="65" y="137"/>
                  </a:cubicBezTo>
                  <a:cubicBezTo>
                    <a:pt x="69" y="137"/>
                    <a:pt x="77" y="137"/>
                    <a:pt x="77" y="153"/>
                  </a:cubicBezTo>
                  <a:cubicBezTo>
                    <a:pt x="77" y="166"/>
                    <a:pt x="72" y="178"/>
                    <a:pt x="66" y="196"/>
                  </a:cubicBezTo>
                  <a:cubicBezTo>
                    <a:pt x="42" y="259"/>
                    <a:pt x="42" y="272"/>
                    <a:pt x="42" y="280"/>
                  </a:cubicBezTo>
                  <a:cubicBezTo>
                    <a:pt x="42" y="327"/>
                    <a:pt x="81" y="348"/>
                    <a:pt x="128" y="351"/>
                  </a:cubicBezTo>
                  <a:cubicBezTo>
                    <a:pt x="124" y="369"/>
                    <a:pt x="124" y="370"/>
                    <a:pt x="117" y="396"/>
                  </a:cubicBezTo>
                  <a:cubicBezTo>
                    <a:pt x="116" y="402"/>
                    <a:pt x="106" y="442"/>
                    <a:pt x="106" y="444"/>
                  </a:cubicBezTo>
                  <a:cubicBezTo>
                    <a:pt x="106" y="444"/>
                    <a:pt x="106" y="449"/>
                    <a:pt x="112" y="449"/>
                  </a:cubicBezTo>
                  <a:cubicBezTo>
                    <a:pt x="113" y="449"/>
                    <a:pt x="115" y="449"/>
                    <a:pt x="116" y="447"/>
                  </a:cubicBezTo>
                  <a:cubicBezTo>
                    <a:pt x="118" y="446"/>
                    <a:pt x="121" y="433"/>
                    <a:pt x="122" y="426"/>
                  </a:cubicBezTo>
                  <a:lnTo>
                    <a:pt x="141" y="352"/>
                  </a:lnTo>
                  <a:cubicBezTo>
                    <a:pt x="160" y="352"/>
                    <a:pt x="204" y="352"/>
                    <a:pt x="251" y="298"/>
                  </a:cubicBezTo>
                  <a:cubicBezTo>
                    <a:pt x="271" y="276"/>
                    <a:pt x="282" y="254"/>
                    <a:pt x="287" y="239"/>
                  </a:cubicBezTo>
                  <a:cubicBezTo>
                    <a:pt x="292" y="226"/>
                    <a:pt x="302" y="183"/>
                    <a:pt x="302" y="161"/>
                  </a:cubicBezTo>
                  <a:cubicBezTo>
                    <a:pt x="302" y="133"/>
                    <a:pt x="289" y="126"/>
                    <a:pt x="281" y="126"/>
                  </a:cubicBezTo>
                  <a:cubicBezTo>
                    <a:pt x="268" y="126"/>
                    <a:pt x="256" y="139"/>
                    <a:pt x="256" y="150"/>
                  </a:cubicBezTo>
                  <a:cubicBezTo>
                    <a:pt x="256" y="156"/>
                    <a:pt x="259" y="159"/>
                    <a:pt x="263" y="163"/>
                  </a:cubicBezTo>
                  <a:cubicBezTo>
                    <a:pt x="269" y="169"/>
                    <a:pt x="281" y="182"/>
                    <a:pt x="281" y="206"/>
                  </a:cubicBezTo>
                  <a:cubicBezTo>
                    <a:pt x="281" y="238"/>
                    <a:pt x="255" y="279"/>
                    <a:pt x="238" y="297"/>
                  </a:cubicBezTo>
                  <a:cubicBezTo>
                    <a:pt x="194" y="341"/>
                    <a:pt x="162" y="341"/>
                    <a:pt x="144" y="341"/>
                  </a:cubicBezTo>
                  <a:lnTo>
                    <a:pt x="226" y="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Rectangle 234">
              <a:extLst>
                <a:ext uri="{FF2B5EF4-FFF2-40B4-BE49-F238E27FC236}">
                  <a16:creationId xmlns:a16="http://schemas.microsoft.com/office/drawing/2014/main" id="{2024EA81-D33D-441C-BC26-0AF28F3111FA}"/>
                </a:ext>
              </a:extLst>
            </p:cNvPr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540000" y="2681288"/>
              <a:ext cx="149225" cy="476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Freeform 235">
              <a:extLst>
                <a:ext uri="{FF2B5EF4-FFF2-40B4-BE49-F238E27FC236}">
                  <a16:creationId xmlns:a16="http://schemas.microsoft.com/office/drawing/2014/main" id="{3C0C6C17-4481-4344-89C0-DE38FF38D072}"/>
                </a:ext>
              </a:extLst>
            </p:cNvPr>
            <p:cNvSpPr>
              <a:spLocks noEditPoints="1"/>
            </p:cNvSpPr>
            <p:nvPr>
              <p:custDataLst>
                <p:tags r:id="rId8"/>
              </p:custDataLst>
            </p:nvPr>
          </p:nvSpPr>
          <p:spPr bwMode="auto">
            <a:xfrm>
              <a:off x="2563813" y="2711450"/>
              <a:ext cx="61913" cy="93663"/>
            </a:xfrm>
            <a:custGeom>
              <a:avLst/>
              <a:gdLst>
                <a:gd name="T0" fmla="*/ 211 w 262"/>
                <a:gd name="T1" fmla="*/ 188 h 368"/>
                <a:gd name="T2" fmla="*/ 146 w 262"/>
                <a:gd name="T3" fmla="*/ 129 h 368"/>
                <a:gd name="T4" fmla="*/ 44 w 262"/>
                <a:gd name="T5" fmla="*/ 176 h 368"/>
                <a:gd name="T6" fmla="*/ 0 w 262"/>
                <a:gd name="T7" fmla="*/ 279 h 368"/>
                <a:gd name="T8" fmla="*/ 91 w 262"/>
                <a:gd name="T9" fmla="*/ 368 h 368"/>
                <a:gd name="T10" fmla="*/ 262 w 262"/>
                <a:gd name="T11" fmla="*/ 129 h 368"/>
                <a:gd name="T12" fmla="*/ 154 w 262"/>
                <a:gd name="T13" fmla="*/ 0 h 368"/>
                <a:gd name="T14" fmla="*/ 59 w 262"/>
                <a:gd name="T15" fmla="*/ 78 h 368"/>
                <a:gd name="T16" fmla="*/ 78 w 262"/>
                <a:gd name="T17" fmla="*/ 96 h 368"/>
                <a:gd name="T18" fmla="*/ 105 w 262"/>
                <a:gd name="T19" fmla="*/ 69 h 368"/>
                <a:gd name="T20" fmla="*/ 81 w 262"/>
                <a:gd name="T21" fmla="*/ 52 h 368"/>
                <a:gd name="T22" fmla="*/ 153 w 262"/>
                <a:gd name="T23" fmla="*/ 12 h 368"/>
                <a:gd name="T24" fmla="*/ 224 w 262"/>
                <a:gd name="T25" fmla="*/ 102 h 368"/>
                <a:gd name="T26" fmla="*/ 211 w 262"/>
                <a:gd name="T27" fmla="*/ 188 h 368"/>
                <a:gd name="T28" fmla="*/ 211 w 262"/>
                <a:gd name="T29" fmla="*/ 188 h 368"/>
                <a:gd name="T30" fmla="*/ 93 w 262"/>
                <a:gd name="T31" fmla="*/ 354 h 368"/>
                <a:gd name="T32" fmla="*/ 38 w 262"/>
                <a:gd name="T33" fmla="*/ 297 h 368"/>
                <a:gd name="T34" fmla="*/ 71 w 262"/>
                <a:gd name="T35" fmla="*/ 184 h 368"/>
                <a:gd name="T36" fmla="*/ 146 w 262"/>
                <a:gd name="T37" fmla="*/ 140 h 368"/>
                <a:gd name="T38" fmla="*/ 202 w 262"/>
                <a:gd name="T39" fmla="*/ 206 h 368"/>
                <a:gd name="T40" fmla="*/ 93 w 262"/>
                <a:gd name="T41" fmla="*/ 35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2" h="368">
                  <a:moveTo>
                    <a:pt x="211" y="188"/>
                  </a:moveTo>
                  <a:cubicBezTo>
                    <a:pt x="206" y="157"/>
                    <a:pt x="185" y="129"/>
                    <a:pt x="146" y="129"/>
                  </a:cubicBezTo>
                  <a:cubicBezTo>
                    <a:pt x="116" y="129"/>
                    <a:pt x="83" y="137"/>
                    <a:pt x="44" y="176"/>
                  </a:cubicBezTo>
                  <a:cubicBezTo>
                    <a:pt x="3" y="217"/>
                    <a:pt x="0" y="264"/>
                    <a:pt x="0" y="279"/>
                  </a:cubicBezTo>
                  <a:cubicBezTo>
                    <a:pt x="0" y="310"/>
                    <a:pt x="22" y="368"/>
                    <a:pt x="91" y="368"/>
                  </a:cubicBezTo>
                  <a:cubicBezTo>
                    <a:pt x="210" y="368"/>
                    <a:pt x="262" y="200"/>
                    <a:pt x="262" y="129"/>
                  </a:cubicBezTo>
                  <a:cubicBezTo>
                    <a:pt x="262" y="49"/>
                    <a:pt x="216" y="0"/>
                    <a:pt x="154" y="0"/>
                  </a:cubicBezTo>
                  <a:cubicBezTo>
                    <a:pt x="82" y="0"/>
                    <a:pt x="59" y="64"/>
                    <a:pt x="59" y="78"/>
                  </a:cubicBezTo>
                  <a:cubicBezTo>
                    <a:pt x="59" y="85"/>
                    <a:pt x="63" y="96"/>
                    <a:pt x="78" y="96"/>
                  </a:cubicBezTo>
                  <a:cubicBezTo>
                    <a:pt x="94" y="96"/>
                    <a:pt x="105" y="81"/>
                    <a:pt x="105" y="69"/>
                  </a:cubicBezTo>
                  <a:cubicBezTo>
                    <a:pt x="105" y="52"/>
                    <a:pt x="89" y="52"/>
                    <a:pt x="81" y="52"/>
                  </a:cubicBezTo>
                  <a:cubicBezTo>
                    <a:pt x="103" y="15"/>
                    <a:pt x="139" y="12"/>
                    <a:pt x="153" y="12"/>
                  </a:cubicBezTo>
                  <a:cubicBezTo>
                    <a:pt x="190" y="12"/>
                    <a:pt x="224" y="38"/>
                    <a:pt x="224" y="102"/>
                  </a:cubicBezTo>
                  <a:cubicBezTo>
                    <a:pt x="224" y="122"/>
                    <a:pt x="222" y="147"/>
                    <a:pt x="211" y="188"/>
                  </a:cubicBezTo>
                  <a:lnTo>
                    <a:pt x="211" y="188"/>
                  </a:lnTo>
                  <a:close/>
                  <a:moveTo>
                    <a:pt x="93" y="354"/>
                  </a:moveTo>
                  <a:cubicBezTo>
                    <a:pt x="38" y="354"/>
                    <a:pt x="38" y="302"/>
                    <a:pt x="38" y="297"/>
                  </a:cubicBezTo>
                  <a:cubicBezTo>
                    <a:pt x="38" y="284"/>
                    <a:pt x="50" y="214"/>
                    <a:pt x="71" y="184"/>
                  </a:cubicBezTo>
                  <a:cubicBezTo>
                    <a:pt x="91" y="156"/>
                    <a:pt x="115" y="140"/>
                    <a:pt x="146" y="140"/>
                  </a:cubicBezTo>
                  <a:cubicBezTo>
                    <a:pt x="201" y="140"/>
                    <a:pt x="202" y="196"/>
                    <a:pt x="202" y="206"/>
                  </a:cubicBezTo>
                  <a:cubicBezTo>
                    <a:pt x="202" y="242"/>
                    <a:pt x="170" y="354"/>
                    <a:pt x="93" y="35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Freeform 236">
              <a:extLst>
                <a:ext uri="{FF2B5EF4-FFF2-40B4-BE49-F238E27FC236}">
                  <a16:creationId xmlns:a16="http://schemas.microsoft.com/office/drawing/2014/main" id="{C97910E2-F2A9-45BE-8BD5-E57FDDCF3FDF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2630488" y="2722563"/>
              <a:ext cx="36513" cy="80963"/>
            </a:xfrm>
            <a:custGeom>
              <a:avLst/>
              <a:gdLst>
                <a:gd name="T0" fmla="*/ 91 w 153"/>
                <a:gd name="T1" fmla="*/ 113 h 318"/>
                <a:gd name="T2" fmla="*/ 138 w 153"/>
                <a:gd name="T3" fmla="*/ 113 h 318"/>
                <a:gd name="T4" fmla="*/ 153 w 153"/>
                <a:gd name="T5" fmla="*/ 103 h 318"/>
                <a:gd name="T6" fmla="*/ 139 w 153"/>
                <a:gd name="T7" fmla="*/ 98 h 318"/>
                <a:gd name="T8" fmla="*/ 95 w 153"/>
                <a:gd name="T9" fmla="*/ 98 h 318"/>
                <a:gd name="T10" fmla="*/ 115 w 153"/>
                <a:gd name="T11" fmla="*/ 14 h 318"/>
                <a:gd name="T12" fmla="*/ 101 w 153"/>
                <a:gd name="T13" fmla="*/ 0 h 318"/>
                <a:gd name="T14" fmla="*/ 81 w 153"/>
                <a:gd name="T15" fmla="*/ 18 h 318"/>
                <a:gd name="T16" fmla="*/ 61 w 153"/>
                <a:gd name="T17" fmla="*/ 98 h 318"/>
                <a:gd name="T18" fmla="*/ 15 w 153"/>
                <a:gd name="T19" fmla="*/ 98 h 318"/>
                <a:gd name="T20" fmla="*/ 0 w 153"/>
                <a:gd name="T21" fmla="*/ 107 h 318"/>
                <a:gd name="T22" fmla="*/ 14 w 153"/>
                <a:gd name="T23" fmla="*/ 113 h 318"/>
                <a:gd name="T24" fmla="*/ 57 w 153"/>
                <a:gd name="T25" fmla="*/ 113 h 318"/>
                <a:gd name="T26" fmla="*/ 20 w 153"/>
                <a:gd name="T27" fmla="*/ 272 h 318"/>
                <a:gd name="T28" fmla="*/ 65 w 153"/>
                <a:gd name="T29" fmla="*/ 318 h 318"/>
                <a:gd name="T30" fmla="*/ 145 w 153"/>
                <a:gd name="T31" fmla="*/ 241 h 318"/>
                <a:gd name="T32" fmla="*/ 139 w 153"/>
                <a:gd name="T33" fmla="*/ 236 h 318"/>
                <a:gd name="T34" fmla="*/ 131 w 153"/>
                <a:gd name="T35" fmla="*/ 243 h 318"/>
                <a:gd name="T36" fmla="*/ 66 w 153"/>
                <a:gd name="T37" fmla="*/ 307 h 318"/>
                <a:gd name="T38" fmla="*/ 51 w 153"/>
                <a:gd name="T39" fmla="*/ 284 h 318"/>
                <a:gd name="T40" fmla="*/ 54 w 153"/>
                <a:gd name="T41" fmla="*/ 260 h 318"/>
                <a:gd name="T42" fmla="*/ 91 w 153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8">
                  <a:moveTo>
                    <a:pt x="91" y="113"/>
                  </a:moveTo>
                  <a:lnTo>
                    <a:pt x="138" y="113"/>
                  </a:lnTo>
                  <a:cubicBezTo>
                    <a:pt x="148" y="113"/>
                    <a:pt x="153" y="113"/>
                    <a:pt x="153" y="103"/>
                  </a:cubicBezTo>
                  <a:cubicBezTo>
                    <a:pt x="153" y="98"/>
                    <a:pt x="148" y="98"/>
                    <a:pt x="139" y="98"/>
                  </a:cubicBezTo>
                  <a:lnTo>
                    <a:pt x="95" y="98"/>
                  </a:lnTo>
                  <a:cubicBezTo>
                    <a:pt x="113" y="27"/>
                    <a:pt x="115" y="17"/>
                    <a:pt x="115" y="14"/>
                  </a:cubicBezTo>
                  <a:cubicBezTo>
                    <a:pt x="115" y="5"/>
                    <a:pt x="109" y="0"/>
                    <a:pt x="101" y="0"/>
                  </a:cubicBezTo>
                  <a:cubicBezTo>
                    <a:pt x="99" y="0"/>
                    <a:pt x="85" y="1"/>
                    <a:pt x="81" y="18"/>
                  </a:cubicBezTo>
                  <a:lnTo>
                    <a:pt x="61" y="98"/>
                  </a:lnTo>
                  <a:lnTo>
                    <a:pt x="15" y="98"/>
                  </a:lnTo>
                  <a:cubicBezTo>
                    <a:pt x="5" y="98"/>
                    <a:pt x="0" y="98"/>
                    <a:pt x="0" y="107"/>
                  </a:cubicBezTo>
                  <a:cubicBezTo>
                    <a:pt x="0" y="113"/>
                    <a:pt x="4" y="113"/>
                    <a:pt x="14" y="113"/>
                  </a:cubicBezTo>
                  <a:lnTo>
                    <a:pt x="57" y="113"/>
                  </a:lnTo>
                  <a:cubicBezTo>
                    <a:pt x="22" y="255"/>
                    <a:pt x="20" y="263"/>
                    <a:pt x="20" y="272"/>
                  </a:cubicBezTo>
                  <a:cubicBezTo>
                    <a:pt x="20" y="299"/>
                    <a:pt x="38" y="318"/>
                    <a:pt x="65" y="318"/>
                  </a:cubicBezTo>
                  <a:cubicBezTo>
                    <a:pt x="116" y="318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4" y="236"/>
                    <a:pt x="134" y="238"/>
                    <a:pt x="131" y="243"/>
                  </a:cubicBezTo>
                  <a:cubicBezTo>
                    <a:pt x="110" y="295"/>
                    <a:pt x="83" y="307"/>
                    <a:pt x="66" y="307"/>
                  </a:cubicBezTo>
                  <a:cubicBezTo>
                    <a:pt x="56" y="307"/>
                    <a:pt x="51" y="301"/>
                    <a:pt x="51" y="284"/>
                  </a:cubicBezTo>
                  <a:cubicBezTo>
                    <a:pt x="51" y="272"/>
                    <a:pt x="52" y="269"/>
                    <a:pt x="54" y="260"/>
                  </a:cubicBezTo>
                  <a:lnTo>
                    <a:pt x="91" y="1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Freeform 237">
              <a:extLst>
                <a:ext uri="{FF2B5EF4-FFF2-40B4-BE49-F238E27FC236}">
                  <a16:creationId xmlns:a16="http://schemas.microsoft.com/office/drawing/2014/main" id="{4D244646-5AA1-41CB-BA0C-696F457E3864}"/>
                </a:ext>
              </a:extLst>
            </p:cNvPr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2736850" y="2641600"/>
              <a:ext cx="77788" cy="84138"/>
            </a:xfrm>
            <a:custGeom>
              <a:avLst/>
              <a:gdLst>
                <a:gd name="T0" fmla="*/ 176 w 332"/>
                <a:gd name="T1" fmla="*/ 176 h 332"/>
                <a:gd name="T2" fmla="*/ 316 w 332"/>
                <a:gd name="T3" fmla="*/ 176 h 332"/>
                <a:gd name="T4" fmla="*/ 332 w 332"/>
                <a:gd name="T5" fmla="*/ 166 h 332"/>
                <a:gd name="T6" fmla="*/ 316 w 332"/>
                <a:gd name="T7" fmla="*/ 156 h 332"/>
                <a:gd name="T8" fmla="*/ 176 w 332"/>
                <a:gd name="T9" fmla="*/ 156 h 332"/>
                <a:gd name="T10" fmla="*/ 176 w 332"/>
                <a:gd name="T11" fmla="*/ 16 h 332"/>
                <a:gd name="T12" fmla="*/ 166 w 332"/>
                <a:gd name="T13" fmla="*/ 0 h 332"/>
                <a:gd name="T14" fmla="*/ 156 w 332"/>
                <a:gd name="T15" fmla="*/ 16 h 332"/>
                <a:gd name="T16" fmla="*/ 156 w 332"/>
                <a:gd name="T17" fmla="*/ 156 h 332"/>
                <a:gd name="T18" fmla="*/ 17 w 332"/>
                <a:gd name="T19" fmla="*/ 156 h 332"/>
                <a:gd name="T20" fmla="*/ 0 w 332"/>
                <a:gd name="T21" fmla="*/ 166 h 332"/>
                <a:gd name="T22" fmla="*/ 17 w 332"/>
                <a:gd name="T23" fmla="*/ 176 h 332"/>
                <a:gd name="T24" fmla="*/ 156 w 332"/>
                <a:gd name="T25" fmla="*/ 176 h 332"/>
                <a:gd name="T26" fmla="*/ 156 w 332"/>
                <a:gd name="T27" fmla="*/ 316 h 332"/>
                <a:gd name="T28" fmla="*/ 166 w 332"/>
                <a:gd name="T29" fmla="*/ 332 h 332"/>
                <a:gd name="T30" fmla="*/ 176 w 332"/>
                <a:gd name="T31" fmla="*/ 316 h 332"/>
                <a:gd name="T32" fmla="*/ 176 w 332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2" h="332">
                  <a:moveTo>
                    <a:pt x="176" y="176"/>
                  </a:moveTo>
                  <a:lnTo>
                    <a:pt x="316" y="176"/>
                  </a:lnTo>
                  <a:cubicBezTo>
                    <a:pt x="323" y="176"/>
                    <a:pt x="332" y="176"/>
                    <a:pt x="332" y="166"/>
                  </a:cubicBezTo>
                  <a:cubicBezTo>
                    <a:pt x="332" y="156"/>
                    <a:pt x="323" y="156"/>
                    <a:pt x="316" y="156"/>
                  </a:cubicBezTo>
                  <a:lnTo>
                    <a:pt x="176" y="156"/>
                  </a:lnTo>
                  <a:lnTo>
                    <a:pt x="176" y="16"/>
                  </a:lnTo>
                  <a:cubicBezTo>
                    <a:pt x="176" y="9"/>
                    <a:pt x="176" y="0"/>
                    <a:pt x="166" y="0"/>
                  </a:cubicBezTo>
                  <a:cubicBezTo>
                    <a:pt x="156" y="0"/>
                    <a:pt x="156" y="9"/>
                    <a:pt x="156" y="16"/>
                  </a:cubicBezTo>
                  <a:lnTo>
                    <a:pt x="156" y="156"/>
                  </a:lnTo>
                  <a:lnTo>
                    <a:pt x="17" y="156"/>
                  </a:lnTo>
                  <a:cubicBezTo>
                    <a:pt x="10" y="156"/>
                    <a:pt x="0" y="156"/>
                    <a:pt x="0" y="166"/>
                  </a:cubicBezTo>
                  <a:cubicBezTo>
                    <a:pt x="0" y="176"/>
                    <a:pt x="10" y="176"/>
                    <a:pt x="17" y="176"/>
                  </a:cubicBezTo>
                  <a:lnTo>
                    <a:pt x="156" y="176"/>
                  </a:lnTo>
                  <a:lnTo>
                    <a:pt x="156" y="316"/>
                  </a:lnTo>
                  <a:cubicBezTo>
                    <a:pt x="156" y="323"/>
                    <a:pt x="156" y="332"/>
                    <a:pt x="166" y="332"/>
                  </a:cubicBezTo>
                  <a:cubicBezTo>
                    <a:pt x="176" y="332"/>
                    <a:pt x="176" y="323"/>
                    <a:pt x="176" y="316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Freeform 238">
              <a:extLst>
                <a:ext uri="{FF2B5EF4-FFF2-40B4-BE49-F238E27FC236}">
                  <a16:creationId xmlns:a16="http://schemas.microsoft.com/office/drawing/2014/main" id="{430846A1-A981-4D66-9DC8-2E5279AD5B15}"/>
                </a:ext>
              </a:extLst>
            </p:cNvPr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2851150" y="2659063"/>
              <a:ext cx="65088" cy="57150"/>
            </a:xfrm>
            <a:custGeom>
              <a:avLst/>
              <a:gdLst>
                <a:gd name="T0" fmla="*/ 239 w 276"/>
                <a:gd name="T1" fmla="*/ 34 h 224"/>
                <a:gd name="T2" fmla="*/ 276 w 276"/>
                <a:gd name="T3" fmla="*/ 24 h 224"/>
                <a:gd name="T4" fmla="*/ 276 w 276"/>
                <a:gd name="T5" fmla="*/ 0 h 224"/>
                <a:gd name="T6" fmla="*/ 237 w 276"/>
                <a:gd name="T7" fmla="*/ 2 h 224"/>
                <a:gd name="T8" fmla="*/ 191 w 276"/>
                <a:gd name="T9" fmla="*/ 0 h 224"/>
                <a:gd name="T10" fmla="*/ 191 w 276"/>
                <a:gd name="T11" fmla="*/ 24 h 224"/>
                <a:gd name="T12" fmla="*/ 215 w 276"/>
                <a:gd name="T13" fmla="*/ 29 h 224"/>
                <a:gd name="T14" fmla="*/ 213 w 276"/>
                <a:gd name="T15" fmla="*/ 35 h 224"/>
                <a:gd name="T16" fmla="*/ 155 w 276"/>
                <a:gd name="T17" fmla="*/ 160 h 224"/>
                <a:gd name="T18" fmla="*/ 91 w 276"/>
                <a:gd name="T19" fmla="*/ 24 h 224"/>
                <a:gd name="T20" fmla="*/ 118 w 276"/>
                <a:gd name="T21" fmla="*/ 24 h 224"/>
                <a:gd name="T22" fmla="*/ 118 w 276"/>
                <a:gd name="T23" fmla="*/ 0 h 224"/>
                <a:gd name="T24" fmla="*/ 57 w 276"/>
                <a:gd name="T25" fmla="*/ 2 h 224"/>
                <a:gd name="T26" fmla="*/ 0 w 276"/>
                <a:gd name="T27" fmla="*/ 0 h 224"/>
                <a:gd name="T28" fmla="*/ 0 w 276"/>
                <a:gd name="T29" fmla="*/ 24 h 224"/>
                <a:gd name="T30" fmla="*/ 32 w 276"/>
                <a:gd name="T31" fmla="*/ 24 h 224"/>
                <a:gd name="T32" fmla="*/ 119 w 276"/>
                <a:gd name="T33" fmla="*/ 211 h 224"/>
                <a:gd name="T34" fmla="*/ 138 w 276"/>
                <a:gd name="T35" fmla="*/ 224 h 224"/>
                <a:gd name="T36" fmla="*/ 156 w 276"/>
                <a:gd name="T37" fmla="*/ 212 h 224"/>
                <a:gd name="T38" fmla="*/ 239 w 276"/>
                <a:gd name="T39" fmla="*/ 3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6" h="224">
                  <a:moveTo>
                    <a:pt x="239" y="34"/>
                  </a:moveTo>
                  <a:cubicBezTo>
                    <a:pt x="242" y="27"/>
                    <a:pt x="244" y="24"/>
                    <a:pt x="276" y="24"/>
                  </a:cubicBezTo>
                  <a:lnTo>
                    <a:pt x="276" y="0"/>
                  </a:lnTo>
                  <a:cubicBezTo>
                    <a:pt x="263" y="1"/>
                    <a:pt x="249" y="2"/>
                    <a:pt x="237" y="2"/>
                  </a:cubicBezTo>
                  <a:cubicBezTo>
                    <a:pt x="224" y="2"/>
                    <a:pt x="202" y="1"/>
                    <a:pt x="191" y="0"/>
                  </a:cubicBezTo>
                  <a:lnTo>
                    <a:pt x="191" y="24"/>
                  </a:lnTo>
                  <a:cubicBezTo>
                    <a:pt x="201" y="24"/>
                    <a:pt x="215" y="25"/>
                    <a:pt x="215" y="29"/>
                  </a:cubicBezTo>
                  <a:cubicBezTo>
                    <a:pt x="215" y="30"/>
                    <a:pt x="215" y="31"/>
                    <a:pt x="213" y="35"/>
                  </a:cubicBezTo>
                  <a:lnTo>
                    <a:pt x="155" y="160"/>
                  </a:lnTo>
                  <a:lnTo>
                    <a:pt x="91" y="24"/>
                  </a:lnTo>
                  <a:lnTo>
                    <a:pt x="118" y="24"/>
                  </a:lnTo>
                  <a:lnTo>
                    <a:pt x="118" y="0"/>
                  </a:lnTo>
                  <a:cubicBezTo>
                    <a:pt x="102" y="1"/>
                    <a:pt x="57" y="2"/>
                    <a:pt x="57" y="2"/>
                  </a:cubicBezTo>
                  <a:cubicBezTo>
                    <a:pt x="43" y="2"/>
                    <a:pt x="20" y="1"/>
                    <a:pt x="0" y="0"/>
                  </a:cubicBezTo>
                  <a:lnTo>
                    <a:pt x="0" y="24"/>
                  </a:lnTo>
                  <a:lnTo>
                    <a:pt x="32" y="24"/>
                  </a:lnTo>
                  <a:lnTo>
                    <a:pt x="119" y="211"/>
                  </a:lnTo>
                  <a:cubicBezTo>
                    <a:pt x="125" y="224"/>
                    <a:pt x="131" y="224"/>
                    <a:pt x="138" y="224"/>
                  </a:cubicBezTo>
                  <a:cubicBezTo>
                    <a:pt x="146" y="224"/>
                    <a:pt x="151" y="222"/>
                    <a:pt x="156" y="212"/>
                  </a:cubicBezTo>
                  <a:lnTo>
                    <a:pt x="239" y="3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Oval 239">
              <a:extLst>
                <a:ext uri="{FF2B5EF4-FFF2-40B4-BE49-F238E27FC236}">
                  <a16:creationId xmlns:a16="http://schemas.microsoft.com/office/drawing/2014/main" id="{35A1CAE6-1661-4F58-9322-F98EF7F576FE}"/>
                </a:ext>
              </a:extLst>
            </p:cNvPr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957513" y="2678113"/>
              <a:ext cx="12700" cy="12700"/>
            </a:xfrm>
            <a:prstGeom prst="ellipse">
              <a:avLst/>
            </a:pr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Freeform 240">
              <a:extLst>
                <a:ext uri="{FF2B5EF4-FFF2-40B4-BE49-F238E27FC236}">
                  <a16:creationId xmlns:a16="http://schemas.microsoft.com/office/drawing/2014/main" id="{E21063FB-5520-4CE4-8D6A-F12F9B7F5088}"/>
                </a:ext>
              </a:extLst>
            </p:cNvPr>
            <p:cNvSpPr>
              <a:spLocks noEditPoints="1"/>
            </p:cNvSpPr>
            <p:nvPr>
              <p:custDataLst>
                <p:tags r:id="rId13"/>
              </p:custDataLst>
            </p:nvPr>
          </p:nvSpPr>
          <p:spPr bwMode="auto">
            <a:xfrm>
              <a:off x="3011488" y="2628900"/>
              <a:ext cx="87313" cy="90488"/>
            </a:xfrm>
            <a:custGeom>
              <a:avLst/>
              <a:gdLst>
                <a:gd name="T0" fmla="*/ 365 w 368"/>
                <a:gd name="T1" fmla="*/ 11 h 357"/>
                <a:gd name="T2" fmla="*/ 368 w 368"/>
                <a:gd name="T3" fmla="*/ 4 h 357"/>
                <a:gd name="T4" fmla="*/ 356 w 368"/>
                <a:gd name="T5" fmla="*/ 0 h 357"/>
                <a:gd name="T6" fmla="*/ 12 w 368"/>
                <a:gd name="T7" fmla="*/ 0 h 357"/>
                <a:gd name="T8" fmla="*/ 0 w 368"/>
                <a:gd name="T9" fmla="*/ 4 h 357"/>
                <a:gd name="T10" fmla="*/ 2 w 368"/>
                <a:gd name="T11" fmla="*/ 11 h 357"/>
                <a:gd name="T12" fmla="*/ 171 w 368"/>
                <a:gd name="T13" fmla="*/ 348 h 357"/>
                <a:gd name="T14" fmla="*/ 184 w 368"/>
                <a:gd name="T15" fmla="*/ 357 h 357"/>
                <a:gd name="T16" fmla="*/ 197 w 368"/>
                <a:gd name="T17" fmla="*/ 348 h 357"/>
                <a:gd name="T18" fmla="*/ 365 w 368"/>
                <a:gd name="T19" fmla="*/ 11 h 357"/>
                <a:gd name="T20" fmla="*/ 62 w 368"/>
                <a:gd name="T21" fmla="*/ 36 h 357"/>
                <a:gd name="T22" fmla="*/ 336 w 368"/>
                <a:gd name="T23" fmla="*/ 36 h 357"/>
                <a:gd name="T24" fmla="*/ 199 w 368"/>
                <a:gd name="T25" fmla="*/ 310 h 357"/>
                <a:gd name="T26" fmla="*/ 62 w 368"/>
                <a:gd name="T27" fmla="*/ 36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8" h="357">
                  <a:moveTo>
                    <a:pt x="365" y="11"/>
                  </a:moveTo>
                  <a:cubicBezTo>
                    <a:pt x="366" y="9"/>
                    <a:pt x="368" y="6"/>
                    <a:pt x="368" y="4"/>
                  </a:cubicBezTo>
                  <a:cubicBezTo>
                    <a:pt x="368" y="0"/>
                    <a:pt x="367" y="0"/>
                    <a:pt x="356" y="0"/>
                  </a:cubicBezTo>
                  <a:lnTo>
                    <a:pt x="12" y="0"/>
                  </a:lnTo>
                  <a:cubicBezTo>
                    <a:pt x="0" y="0"/>
                    <a:pt x="0" y="0"/>
                    <a:pt x="0" y="4"/>
                  </a:cubicBezTo>
                  <a:cubicBezTo>
                    <a:pt x="0" y="6"/>
                    <a:pt x="1" y="9"/>
                    <a:pt x="2" y="11"/>
                  </a:cubicBezTo>
                  <a:lnTo>
                    <a:pt x="171" y="348"/>
                  </a:lnTo>
                  <a:cubicBezTo>
                    <a:pt x="174" y="354"/>
                    <a:pt x="176" y="357"/>
                    <a:pt x="184" y="357"/>
                  </a:cubicBezTo>
                  <a:cubicBezTo>
                    <a:pt x="192" y="357"/>
                    <a:pt x="194" y="354"/>
                    <a:pt x="197" y="348"/>
                  </a:cubicBezTo>
                  <a:lnTo>
                    <a:pt x="365" y="11"/>
                  </a:lnTo>
                  <a:close/>
                  <a:moveTo>
                    <a:pt x="62" y="36"/>
                  </a:moveTo>
                  <a:lnTo>
                    <a:pt x="336" y="36"/>
                  </a:lnTo>
                  <a:lnTo>
                    <a:pt x="199" y="310"/>
                  </a:lnTo>
                  <a:lnTo>
                    <a:pt x="62" y="3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Freeform 241">
              <a:extLst>
                <a:ext uri="{FF2B5EF4-FFF2-40B4-BE49-F238E27FC236}">
                  <a16:creationId xmlns:a16="http://schemas.microsoft.com/office/drawing/2014/main" id="{08D50801-3D7A-467F-833D-C846EA0FA620}"/>
                </a:ext>
              </a:extLst>
            </p:cNvPr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106738" y="2695575"/>
              <a:ext cx="50800" cy="39688"/>
            </a:xfrm>
            <a:custGeom>
              <a:avLst/>
              <a:gdLst>
                <a:gd name="T0" fmla="*/ 126 w 214"/>
                <a:gd name="T1" fmla="*/ 70 h 154"/>
                <a:gd name="T2" fmla="*/ 174 w 214"/>
                <a:gd name="T3" fmla="*/ 22 h 154"/>
                <a:gd name="T4" fmla="*/ 206 w 214"/>
                <a:gd name="T5" fmla="*/ 19 h 154"/>
                <a:gd name="T6" fmla="*/ 206 w 214"/>
                <a:gd name="T7" fmla="*/ 0 h 154"/>
                <a:gd name="T8" fmla="*/ 172 w 214"/>
                <a:gd name="T9" fmla="*/ 1 h 154"/>
                <a:gd name="T10" fmla="*/ 134 w 214"/>
                <a:gd name="T11" fmla="*/ 0 h 154"/>
                <a:gd name="T12" fmla="*/ 134 w 214"/>
                <a:gd name="T13" fmla="*/ 19 h 154"/>
                <a:gd name="T14" fmla="*/ 143 w 214"/>
                <a:gd name="T15" fmla="*/ 21 h 154"/>
                <a:gd name="T16" fmla="*/ 110 w 214"/>
                <a:gd name="T17" fmla="*/ 54 h 154"/>
                <a:gd name="T18" fmla="*/ 76 w 214"/>
                <a:gd name="T19" fmla="*/ 19 h 154"/>
                <a:gd name="T20" fmla="*/ 86 w 214"/>
                <a:gd name="T21" fmla="*/ 19 h 154"/>
                <a:gd name="T22" fmla="*/ 86 w 214"/>
                <a:gd name="T23" fmla="*/ 0 h 154"/>
                <a:gd name="T24" fmla="*/ 42 w 214"/>
                <a:gd name="T25" fmla="*/ 1 h 154"/>
                <a:gd name="T26" fmla="*/ 2 w 214"/>
                <a:gd name="T27" fmla="*/ 0 h 154"/>
                <a:gd name="T28" fmla="*/ 2 w 214"/>
                <a:gd name="T29" fmla="*/ 19 h 154"/>
                <a:gd name="T30" fmla="*/ 28 w 214"/>
                <a:gd name="T31" fmla="*/ 19 h 154"/>
                <a:gd name="T32" fmla="*/ 85 w 214"/>
                <a:gd name="T33" fmla="*/ 79 h 154"/>
                <a:gd name="T34" fmla="*/ 35 w 214"/>
                <a:gd name="T35" fmla="*/ 129 h 154"/>
                <a:gd name="T36" fmla="*/ 20 w 214"/>
                <a:gd name="T37" fmla="*/ 135 h 154"/>
                <a:gd name="T38" fmla="*/ 0 w 214"/>
                <a:gd name="T39" fmla="*/ 135 h 154"/>
                <a:gd name="T40" fmla="*/ 0 w 214"/>
                <a:gd name="T41" fmla="*/ 154 h 154"/>
                <a:gd name="T42" fmla="*/ 34 w 214"/>
                <a:gd name="T43" fmla="*/ 153 h 154"/>
                <a:gd name="T44" fmla="*/ 73 w 214"/>
                <a:gd name="T45" fmla="*/ 154 h 154"/>
                <a:gd name="T46" fmla="*/ 73 w 214"/>
                <a:gd name="T47" fmla="*/ 135 h 154"/>
                <a:gd name="T48" fmla="*/ 63 w 214"/>
                <a:gd name="T49" fmla="*/ 133 h 154"/>
                <a:gd name="T50" fmla="*/ 101 w 214"/>
                <a:gd name="T51" fmla="*/ 95 h 154"/>
                <a:gd name="T52" fmla="*/ 140 w 214"/>
                <a:gd name="T53" fmla="*/ 135 h 154"/>
                <a:gd name="T54" fmla="*/ 130 w 214"/>
                <a:gd name="T55" fmla="*/ 135 h 154"/>
                <a:gd name="T56" fmla="*/ 130 w 214"/>
                <a:gd name="T57" fmla="*/ 154 h 154"/>
                <a:gd name="T58" fmla="*/ 175 w 214"/>
                <a:gd name="T59" fmla="*/ 153 h 154"/>
                <a:gd name="T60" fmla="*/ 214 w 214"/>
                <a:gd name="T61" fmla="*/ 154 h 154"/>
                <a:gd name="T62" fmla="*/ 214 w 214"/>
                <a:gd name="T63" fmla="*/ 135 h 154"/>
                <a:gd name="T64" fmla="*/ 188 w 214"/>
                <a:gd name="T65" fmla="*/ 135 h 154"/>
                <a:gd name="T66" fmla="*/ 126 w 214"/>
                <a:gd name="T67" fmla="*/ 7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4" h="154">
                  <a:moveTo>
                    <a:pt x="126" y="70"/>
                  </a:moveTo>
                  <a:lnTo>
                    <a:pt x="174" y="22"/>
                  </a:lnTo>
                  <a:cubicBezTo>
                    <a:pt x="182" y="19"/>
                    <a:pt x="191" y="19"/>
                    <a:pt x="206" y="19"/>
                  </a:cubicBezTo>
                  <a:lnTo>
                    <a:pt x="206" y="0"/>
                  </a:lnTo>
                  <a:cubicBezTo>
                    <a:pt x="195" y="1"/>
                    <a:pt x="183" y="1"/>
                    <a:pt x="172" y="1"/>
                  </a:cubicBezTo>
                  <a:cubicBezTo>
                    <a:pt x="160" y="1"/>
                    <a:pt x="136" y="0"/>
                    <a:pt x="134" y="0"/>
                  </a:cubicBezTo>
                  <a:lnTo>
                    <a:pt x="134" y="19"/>
                  </a:lnTo>
                  <a:cubicBezTo>
                    <a:pt x="138" y="19"/>
                    <a:pt x="141" y="20"/>
                    <a:pt x="143" y="21"/>
                  </a:cubicBezTo>
                  <a:lnTo>
                    <a:pt x="110" y="54"/>
                  </a:lnTo>
                  <a:lnTo>
                    <a:pt x="76" y="19"/>
                  </a:lnTo>
                  <a:lnTo>
                    <a:pt x="86" y="19"/>
                  </a:lnTo>
                  <a:lnTo>
                    <a:pt x="86" y="0"/>
                  </a:lnTo>
                  <a:cubicBezTo>
                    <a:pt x="84" y="0"/>
                    <a:pt x="56" y="1"/>
                    <a:pt x="42" y="1"/>
                  </a:cubicBezTo>
                  <a:cubicBezTo>
                    <a:pt x="28" y="1"/>
                    <a:pt x="15" y="1"/>
                    <a:pt x="2" y="0"/>
                  </a:cubicBezTo>
                  <a:lnTo>
                    <a:pt x="2" y="19"/>
                  </a:lnTo>
                  <a:lnTo>
                    <a:pt x="28" y="19"/>
                  </a:lnTo>
                  <a:lnTo>
                    <a:pt x="85" y="79"/>
                  </a:lnTo>
                  <a:lnTo>
                    <a:pt x="35" y="129"/>
                  </a:lnTo>
                  <a:cubicBezTo>
                    <a:pt x="31" y="134"/>
                    <a:pt x="30" y="134"/>
                    <a:pt x="20" y="135"/>
                  </a:cubicBezTo>
                  <a:cubicBezTo>
                    <a:pt x="14" y="135"/>
                    <a:pt x="2" y="135"/>
                    <a:pt x="0" y="135"/>
                  </a:cubicBezTo>
                  <a:lnTo>
                    <a:pt x="0" y="154"/>
                  </a:lnTo>
                  <a:cubicBezTo>
                    <a:pt x="11" y="153"/>
                    <a:pt x="23" y="153"/>
                    <a:pt x="34" y="153"/>
                  </a:cubicBezTo>
                  <a:cubicBezTo>
                    <a:pt x="43" y="153"/>
                    <a:pt x="68" y="154"/>
                    <a:pt x="73" y="154"/>
                  </a:cubicBezTo>
                  <a:lnTo>
                    <a:pt x="73" y="135"/>
                  </a:lnTo>
                  <a:cubicBezTo>
                    <a:pt x="67" y="135"/>
                    <a:pt x="66" y="134"/>
                    <a:pt x="63" y="133"/>
                  </a:cubicBezTo>
                  <a:lnTo>
                    <a:pt x="101" y="95"/>
                  </a:lnTo>
                  <a:lnTo>
                    <a:pt x="140" y="135"/>
                  </a:lnTo>
                  <a:lnTo>
                    <a:pt x="130" y="135"/>
                  </a:lnTo>
                  <a:lnTo>
                    <a:pt x="130" y="154"/>
                  </a:lnTo>
                  <a:cubicBezTo>
                    <a:pt x="131" y="154"/>
                    <a:pt x="159" y="153"/>
                    <a:pt x="175" y="153"/>
                  </a:cubicBezTo>
                  <a:cubicBezTo>
                    <a:pt x="188" y="153"/>
                    <a:pt x="201" y="153"/>
                    <a:pt x="214" y="154"/>
                  </a:cubicBezTo>
                  <a:lnTo>
                    <a:pt x="214" y="135"/>
                  </a:lnTo>
                  <a:lnTo>
                    <a:pt x="188" y="135"/>
                  </a:lnTo>
                  <a:lnTo>
                    <a:pt x="126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Freeform 242">
              <a:extLst>
                <a:ext uri="{FF2B5EF4-FFF2-40B4-BE49-F238E27FC236}">
                  <a16:creationId xmlns:a16="http://schemas.microsoft.com/office/drawing/2014/main" id="{5737A9E7-D9F4-4405-B4ED-E586C2AD2333}"/>
                </a:ext>
              </a:extLst>
            </p:cNvPr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170238" y="2627313"/>
              <a:ext cx="69850" cy="114300"/>
            </a:xfrm>
            <a:custGeom>
              <a:avLst/>
              <a:gdLst>
                <a:gd name="T0" fmla="*/ 226 w 302"/>
                <a:gd name="T1" fmla="*/ 13 h 449"/>
                <a:gd name="T2" fmla="*/ 228 w 302"/>
                <a:gd name="T3" fmla="*/ 6 h 449"/>
                <a:gd name="T4" fmla="*/ 222 w 302"/>
                <a:gd name="T5" fmla="*/ 0 h 449"/>
                <a:gd name="T6" fmla="*/ 214 w 302"/>
                <a:gd name="T7" fmla="*/ 10 h 449"/>
                <a:gd name="T8" fmla="*/ 131 w 302"/>
                <a:gd name="T9" fmla="*/ 340 h 449"/>
                <a:gd name="T10" fmla="*/ 75 w 302"/>
                <a:gd name="T11" fmla="*/ 284 h 449"/>
                <a:gd name="T12" fmla="*/ 102 w 302"/>
                <a:gd name="T13" fmla="*/ 192 h 449"/>
                <a:gd name="T14" fmla="*/ 107 w 302"/>
                <a:gd name="T15" fmla="*/ 167 h 449"/>
                <a:gd name="T16" fmla="*/ 66 w 302"/>
                <a:gd name="T17" fmla="*/ 126 h 449"/>
                <a:gd name="T18" fmla="*/ 0 w 302"/>
                <a:gd name="T19" fmla="*/ 203 h 449"/>
                <a:gd name="T20" fmla="*/ 6 w 302"/>
                <a:gd name="T21" fmla="*/ 208 h 449"/>
                <a:gd name="T22" fmla="*/ 14 w 302"/>
                <a:gd name="T23" fmla="*/ 199 h 449"/>
                <a:gd name="T24" fmla="*/ 65 w 302"/>
                <a:gd name="T25" fmla="*/ 137 h 449"/>
                <a:gd name="T26" fmla="*/ 77 w 302"/>
                <a:gd name="T27" fmla="*/ 153 h 449"/>
                <a:gd name="T28" fmla="*/ 66 w 302"/>
                <a:gd name="T29" fmla="*/ 196 h 449"/>
                <a:gd name="T30" fmla="*/ 42 w 302"/>
                <a:gd name="T31" fmla="*/ 280 h 449"/>
                <a:gd name="T32" fmla="*/ 128 w 302"/>
                <a:gd name="T33" fmla="*/ 351 h 449"/>
                <a:gd name="T34" fmla="*/ 117 w 302"/>
                <a:gd name="T35" fmla="*/ 397 h 449"/>
                <a:gd name="T36" fmla="*/ 106 w 302"/>
                <a:gd name="T37" fmla="*/ 444 h 449"/>
                <a:gd name="T38" fmla="*/ 112 w 302"/>
                <a:gd name="T39" fmla="*/ 449 h 449"/>
                <a:gd name="T40" fmla="*/ 116 w 302"/>
                <a:gd name="T41" fmla="*/ 447 h 449"/>
                <a:gd name="T42" fmla="*/ 122 w 302"/>
                <a:gd name="T43" fmla="*/ 427 h 449"/>
                <a:gd name="T44" fmla="*/ 141 w 302"/>
                <a:gd name="T45" fmla="*/ 352 h 449"/>
                <a:gd name="T46" fmla="*/ 251 w 302"/>
                <a:gd name="T47" fmla="*/ 299 h 449"/>
                <a:gd name="T48" fmla="*/ 287 w 302"/>
                <a:gd name="T49" fmla="*/ 239 h 449"/>
                <a:gd name="T50" fmla="*/ 302 w 302"/>
                <a:gd name="T51" fmla="*/ 161 h 449"/>
                <a:gd name="T52" fmla="*/ 281 w 302"/>
                <a:gd name="T53" fmla="*/ 126 h 449"/>
                <a:gd name="T54" fmla="*/ 256 w 302"/>
                <a:gd name="T55" fmla="*/ 150 h 449"/>
                <a:gd name="T56" fmla="*/ 263 w 302"/>
                <a:gd name="T57" fmla="*/ 164 h 449"/>
                <a:gd name="T58" fmla="*/ 281 w 302"/>
                <a:gd name="T59" fmla="*/ 206 h 449"/>
                <a:gd name="T60" fmla="*/ 238 w 302"/>
                <a:gd name="T61" fmla="*/ 297 h 449"/>
                <a:gd name="T62" fmla="*/ 144 w 302"/>
                <a:gd name="T63" fmla="*/ 341 h 449"/>
                <a:gd name="T64" fmla="*/ 226 w 302"/>
                <a:gd name="T65" fmla="*/ 13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2" h="449">
                  <a:moveTo>
                    <a:pt x="226" y="13"/>
                  </a:moveTo>
                  <a:cubicBezTo>
                    <a:pt x="227" y="11"/>
                    <a:pt x="228" y="8"/>
                    <a:pt x="228" y="6"/>
                  </a:cubicBezTo>
                  <a:cubicBezTo>
                    <a:pt x="228" y="1"/>
                    <a:pt x="224" y="0"/>
                    <a:pt x="222" y="0"/>
                  </a:cubicBezTo>
                  <a:cubicBezTo>
                    <a:pt x="217" y="0"/>
                    <a:pt x="216" y="1"/>
                    <a:pt x="214" y="10"/>
                  </a:cubicBezTo>
                  <a:lnTo>
                    <a:pt x="131" y="340"/>
                  </a:lnTo>
                  <a:cubicBezTo>
                    <a:pt x="94" y="336"/>
                    <a:pt x="75" y="317"/>
                    <a:pt x="75" y="284"/>
                  </a:cubicBezTo>
                  <a:cubicBezTo>
                    <a:pt x="75" y="274"/>
                    <a:pt x="75" y="261"/>
                    <a:pt x="102" y="192"/>
                  </a:cubicBezTo>
                  <a:cubicBezTo>
                    <a:pt x="104" y="186"/>
                    <a:pt x="107" y="177"/>
                    <a:pt x="107" y="167"/>
                  </a:cubicBezTo>
                  <a:cubicBezTo>
                    <a:pt x="107" y="145"/>
                    <a:pt x="91" y="126"/>
                    <a:pt x="66" y="126"/>
                  </a:cubicBezTo>
                  <a:cubicBezTo>
                    <a:pt x="19" y="126"/>
                    <a:pt x="0" y="199"/>
                    <a:pt x="0" y="203"/>
                  </a:cubicBezTo>
                  <a:cubicBezTo>
                    <a:pt x="0" y="208"/>
                    <a:pt x="5" y="208"/>
                    <a:pt x="6" y="208"/>
                  </a:cubicBezTo>
                  <a:cubicBezTo>
                    <a:pt x="11" y="208"/>
                    <a:pt x="12" y="207"/>
                    <a:pt x="14" y="199"/>
                  </a:cubicBezTo>
                  <a:cubicBezTo>
                    <a:pt x="28" y="152"/>
                    <a:pt x="48" y="137"/>
                    <a:pt x="65" y="137"/>
                  </a:cubicBezTo>
                  <a:cubicBezTo>
                    <a:pt x="69" y="137"/>
                    <a:pt x="77" y="137"/>
                    <a:pt x="77" y="153"/>
                  </a:cubicBezTo>
                  <a:cubicBezTo>
                    <a:pt x="77" y="166"/>
                    <a:pt x="72" y="179"/>
                    <a:pt x="66" y="196"/>
                  </a:cubicBezTo>
                  <a:cubicBezTo>
                    <a:pt x="42" y="259"/>
                    <a:pt x="42" y="272"/>
                    <a:pt x="42" y="280"/>
                  </a:cubicBezTo>
                  <a:cubicBezTo>
                    <a:pt x="42" y="328"/>
                    <a:pt x="81" y="348"/>
                    <a:pt x="128" y="351"/>
                  </a:cubicBezTo>
                  <a:cubicBezTo>
                    <a:pt x="124" y="369"/>
                    <a:pt x="124" y="370"/>
                    <a:pt x="117" y="397"/>
                  </a:cubicBezTo>
                  <a:cubicBezTo>
                    <a:pt x="116" y="402"/>
                    <a:pt x="106" y="443"/>
                    <a:pt x="106" y="444"/>
                  </a:cubicBezTo>
                  <a:cubicBezTo>
                    <a:pt x="106" y="445"/>
                    <a:pt x="106" y="449"/>
                    <a:pt x="112" y="449"/>
                  </a:cubicBezTo>
                  <a:cubicBezTo>
                    <a:pt x="113" y="449"/>
                    <a:pt x="115" y="449"/>
                    <a:pt x="116" y="447"/>
                  </a:cubicBezTo>
                  <a:cubicBezTo>
                    <a:pt x="118" y="446"/>
                    <a:pt x="121" y="434"/>
                    <a:pt x="122" y="427"/>
                  </a:cubicBezTo>
                  <a:lnTo>
                    <a:pt x="141" y="352"/>
                  </a:lnTo>
                  <a:cubicBezTo>
                    <a:pt x="160" y="352"/>
                    <a:pt x="204" y="352"/>
                    <a:pt x="251" y="299"/>
                  </a:cubicBezTo>
                  <a:cubicBezTo>
                    <a:pt x="271" y="276"/>
                    <a:pt x="282" y="254"/>
                    <a:pt x="287" y="239"/>
                  </a:cubicBezTo>
                  <a:cubicBezTo>
                    <a:pt x="292" y="227"/>
                    <a:pt x="302" y="183"/>
                    <a:pt x="302" y="161"/>
                  </a:cubicBezTo>
                  <a:cubicBezTo>
                    <a:pt x="302" y="133"/>
                    <a:pt x="289" y="126"/>
                    <a:pt x="281" y="126"/>
                  </a:cubicBezTo>
                  <a:cubicBezTo>
                    <a:pt x="268" y="126"/>
                    <a:pt x="256" y="139"/>
                    <a:pt x="256" y="150"/>
                  </a:cubicBezTo>
                  <a:cubicBezTo>
                    <a:pt x="256" y="157"/>
                    <a:pt x="259" y="160"/>
                    <a:pt x="263" y="164"/>
                  </a:cubicBezTo>
                  <a:cubicBezTo>
                    <a:pt x="269" y="169"/>
                    <a:pt x="281" y="182"/>
                    <a:pt x="281" y="206"/>
                  </a:cubicBezTo>
                  <a:cubicBezTo>
                    <a:pt x="281" y="238"/>
                    <a:pt x="255" y="279"/>
                    <a:pt x="238" y="297"/>
                  </a:cubicBezTo>
                  <a:cubicBezTo>
                    <a:pt x="194" y="341"/>
                    <a:pt x="162" y="341"/>
                    <a:pt x="144" y="341"/>
                  </a:cubicBezTo>
                  <a:lnTo>
                    <a:pt x="226" y="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Freeform 243">
              <a:extLst>
                <a:ext uri="{FF2B5EF4-FFF2-40B4-BE49-F238E27FC236}">
                  <a16:creationId xmlns:a16="http://schemas.microsoft.com/office/drawing/2014/main" id="{185B4B88-8A50-4245-8C3A-E64856EB4440}"/>
                </a:ext>
              </a:extLst>
            </p:cNvPr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3279775" y="2641600"/>
              <a:ext cx="77788" cy="84138"/>
            </a:xfrm>
            <a:custGeom>
              <a:avLst/>
              <a:gdLst>
                <a:gd name="T0" fmla="*/ 176 w 331"/>
                <a:gd name="T1" fmla="*/ 176 h 332"/>
                <a:gd name="T2" fmla="*/ 315 w 331"/>
                <a:gd name="T3" fmla="*/ 176 h 332"/>
                <a:gd name="T4" fmla="*/ 331 w 331"/>
                <a:gd name="T5" fmla="*/ 166 h 332"/>
                <a:gd name="T6" fmla="*/ 315 w 331"/>
                <a:gd name="T7" fmla="*/ 156 h 332"/>
                <a:gd name="T8" fmla="*/ 176 w 331"/>
                <a:gd name="T9" fmla="*/ 156 h 332"/>
                <a:gd name="T10" fmla="*/ 176 w 331"/>
                <a:gd name="T11" fmla="*/ 16 h 332"/>
                <a:gd name="T12" fmla="*/ 166 w 331"/>
                <a:gd name="T13" fmla="*/ 0 h 332"/>
                <a:gd name="T14" fmla="*/ 156 w 331"/>
                <a:gd name="T15" fmla="*/ 16 h 332"/>
                <a:gd name="T16" fmla="*/ 156 w 331"/>
                <a:gd name="T17" fmla="*/ 156 h 332"/>
                <a:gd name="T18" fmla="*/ 16 w 331"/>
                <a:gd name="T19" fmla="*/ 156 h 332"/>
                <a:gd name="T20" fmla="*/ 0 w 331"/>
                <a:gd name="T21" fmla="*/ 166 h 332"/>
                <a:gd name="T22" fmla="*/ 16 w 331"/>
                <a:gd name="T23" fmla="*/ 176 h 332"/>
                <a:gd name="T24" fmla="*/ 156 w 331"/>
                <a:gd name="T25" fmla="*/ 176 h 332"/>
                <a:gd name="T26" fmla="*/ 156 w 331"/>
                <a:gd name="T27" fmla="*/ 316 h 332"/>
                <a:gd name="T28" fmla="*/ 166 w 331"/>
                <a:gd name="T29" fmla="*/ 332 h 332"/>
                <a:gd name="T30" fmla="*/ 176 w 331"/>
                <a:gd name="T31" fmla="*/ 316 h 332"/>
                <a:gd name="T32" fmla="*/ 176 w 331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1" h="332">
                  <a:moveTo>
                    <a:pt x="176" y="176"/>
                  </a:moveTo>
                  <a:lnTo>
                    <a:pt x="315" y="176"/>
                  </a:lnTo>
                  <a:cubicBezTo>
                    <a:pt x="322" y="176"/>
                    <a:pt x="331" y="176"/>
                    <a:pt x="331" y="166"/>
                  </a:cubicBezTo>
                  <a:cubicBezTo>
                    <a:pt x="331" y="156"/>
                    <a:pt x="322" y="156"/>
                    <a:pt x="315" y="156"/>
                  </a:cubicBezTo>
                  <a:lnTo>
                    <a:pt x="176" y="156"/>
                  </a:lnTo>
                  <a:lnTo>
                    <a:pt x="176" y="16"/>
                  </a:lnTo>
                  <a:cubicBezTo>
                    <a:pt x="176" y="9"/>
                    <a:pt x="176" y="0"/>
                    <a:pt x="166" y="0"/>
                  </a:cubicBezTo>
                  <a:cubicBezTo>
                    <a:pt x="156" y="0"/>
                    <a:pt x="156" y="9"/>
                    <a:pt x="156" y="16"/>
                  </a:cubicBezTo>
                  <a:lnTo>
                    <a:pt x="156" y="156"/>
                  </a:lnTo>
                  <a:lnTo>
                    <a:pt x="16" y="156"/>
                  </a:lnTo>
                  <a:cubicBezTo>
                    <a:pt x="9" y="156"/>
                    <a:pt x="0" y="156"/>
                    <a:pt x="0" y="166"/>
                  </a:cubicBezTo>
                  <a:cubicBezTo>
                    <a:pt x="0" y="176"/>
                    <a:pt x="9" y="176"/>
                    <a:pt x="16" y="176"/>
                  </a:cubicBezTo>
                  <a:lnTo>
                    <a:pt x="156" y="176"/>
                  </a:lnTo>
                  <a:lnTo>
                    <a:pt x="156" y="316"/>
                  </a:lnTo>
                  <a:cubicBezTo>
                    <a:pt x="156" y="323"/>
                    <a:pt x="156" y="332"/>
                    <a:pt x="166" y="332"/>
                  </a:cubicBezTo>
                  <a:cubicBezTo>
                    <a:pt x="176" y="332"/>
                    <a:pt x="176" y="323"/>
                    <a:pt x="176" y="316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Freeform 244">
              <a:extLst>
                <a:ext uri="{FF2B5EF4-FFF2-40B4-BE49-F238E27FC236}">
                  <a16:creationId xmlns:a16="http://schemas.microsoft.com/office/drawing/2014/main" id="{1566A66B-D80D-407F-BAA2-377A74DC6122}"/>
                </a:ext>
              </a:extLst>
            </p:cNvPr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3395663" y="2627313"/>
              <a:ext cx="46038" cy="88900"/>
            </a:xfrm>
            <a:custGeom>
              <a:avLst/>
              <a:gdLst>
                <a:gd name="T0" fmla="*/ 38 w 197"/>
                <a:gd name="T1" fmla="*/ 128 h 350"/>
                <a:gd name="T2" fmla="*/ 0 w 197"/>
                <a:gd name="T3" fmla="*/ 128 h 350"/>
                <a:gd name="T4" fmla="*/ 0 w 197"/>
                <a:gd name="T5" fmla="*/ 152 h 350"/>
                <a:gd name="T6" fmla="*/ 38 w 197"/>
                <a:gd name="T7" fmla="*/ 152 h 350"/>
                <a:gd name="T8" fmla="*/ 38 w 197"/>
                <a:gd name="T9" fmla="*/ 326 h 350"/>
                <a:gd name="T10" fmla="*/ 3 w 197"/>
                <a:gd name="T11" fmla="*/ 326 h 350"/>
                <a:gd name="T12" fmla="*/ 3 w 197"/>
                <a:gd name="T13" fmla="*/ 350 h 350"/>
                <a:gd name="T14" fmla="*/ 66 w 197"/>
                <a:gd name="T15" fmla="*/ 348 h 350"/>
                <a:gd name="T16" fmla="*/ 135 w 197"/>
                <a:gd name="T17" fmla="*/ 350 h 350"/>
                <a:gd name="T18" fmla="*/ 135 w 197"/>
                <a:gd name="T19" fmla="*/ 326 h 350"/>
                <a:gd name="T20" fmla="*/ 91 w 197"/>
                <a:gd name="T21" fmla="*/ 326 h 350"/>
                <a:gd name="T22" fmla="*/ 91 w 197"/>
                <a:gd name="T23" fmla="*/ 152 h 350"/>
                <a:gd name="T24" fmla="*/ 149 w 197"/>
                <a:gd name="T25" fmla="*/ 152 h 350"/>
                <a:gd name="T26" fmla="*/ 149 w 197"/>
                <a:gd name="T27" fmla="*/ 128 h 350"/>
                <a:gd name="T28" fmla="*/ 88 w 197"/>
                <a:gd name="T29" fmla="*/ 128 h 350"/>
                <a:gd name="T30" fmla="*/ 88 w 197"/>
                <a:gd name="T31" fmla="*/ 78 h 350"/>
                <a:gd name="T32" fmla="*/ 139 w 197"/>
                <a:gd name="T33" fmla="*/ 18 h 350"/>
                <a:gd name="T34" fmla="*/ 147 w 197"/>
                <a:gd name="T35" fmla="*/ 19 h 350"/>
                <a:gd name="T36" fmla="*/ 136 w 197"/>
                <a:gd name="T37" fmla="*/ 44 h 350"/>
                <a:gd name="T38" fmla="*/ 166 w 197"/>
                <a:gd name="T39" fmla="*/ 75 h 350"/>
                <a:gd name="T40" fmla="*/ 197 w 197"/>
                <a:gd name="T41" fmla="*/ 44 h 350"/>
                <a:gd name="T42" fmla="*/ 140 w 197"/>
                <a:gd name="T43" fmla="*/ 0 h 350"/>
                <a:gd name="T44" fmla="*/ 38 w 197"/>
                <a:gd name="T45" fmla="*/ 78 h 350"/>
                <a:gd name="T46" fmla="*/ 38 w 197"/>
                <a:gd name="T47" fmla="*/ 128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7" h="350">
                  <a:moveTo>
                    <a:pt x="38" y="128"/>
                  </a:moveTo>
                  <a:lnTo>
                    <a:pt x="0" y="128"/>
                  </a:lnTo>
                  <a:lnTo>
                    <a:pt x="0" y="152"/>
                  </a:lnTo>
                  <a:lnTo>
                    <a:pt x="38" y="152"/>
                  </a:lnTo>
                  <a:lnTo>
                    <a:pt x="38" y="326"/>
                  </a:lnTo>
                  <a:lnTo>
                    <a:pt x="3" y="326"/>
                  </a:lnTo>
                  <a:lnTo>
                    <a:pt x="3" y="350"/>
                  </a:lnTo>
                  <a:cubicBezTo>
                    <a:pt x="21" y="349"/>
                    <a:pt x="43" y="348"/>
                    <a:pt x="66" y="348"/>
                  </a:cubicBezTo>
                  <a:cubicBezTo>
                    <a:pt x="85" y="348"/>
                    <a:pt x="117" y="348"/>
                    <a:pt x="135" y="350"/>
                  </a:cubicBezTo>
                  <a:lnTo>
                    <a:pt x="135" y="326"/>
                  </a:lnTo>
                  <a:lnTo>
                    <a:pt x="91" y="326"/>
                  </a:lnTo>
                  <a:lnTo>
                    <a:pt x="91" y="152"/>
                  </a:lnTo>
                  <a:lnTo>
                    <a:pt x="149" y="152"/>
                  </a:lnTo>
                  <a:lnTo>
                    <a:pt x="149" y="128"/>
                  </a:lnTo>
                  <a:lnTo>
                    <a:pt x="88" y="128"/>
                  </a:lnTo>
                  <a:lnTo>
                    <a:pt x="88" y="78"/>
                  </a:lnTo>
                  <a:cubicBezTo>
                    <a:pt x="88" y="23"/>
                    <a:pt x="126" y="18"/>
                    <a:pt x="139" y="18"/>
                  </a:cubicBezTo>
                  <a:cubicBezTo>
                    <a:pt x="141" y="18"/>
                    <a:pt x="144" y="18"/>
                    <a:pt x="147" y="19"/>
                  </a:cubicBezTo>
                  <a:cubicBezTo>
                    <a:pt x="140" y="25"/>
                    <a:pt x="136" y="34"/>
                    <a:pt x="136" y="44"/>
                  </a:cubicBezTo>
                  <a:cubicBezTo>
                    <a:pt x="136" y="65"/>
                    <a:pt x="153" y="75"/>
                    <a:pt x="166" y="75"/>
                  </a:cubicBezTo>
                  <a:cubicBezTo>
                    <a:pt x="181" y="75"/>
                    <a:pt x="197" y="64"/>
                    <a:pt x="197" y="44"/>
                  </a:cubicBezTo>
                  <a:cubicBezTo>
                    <a:pt x="197" y="23"/>
                    <a:pt x="179" y="0"/>
                    <a:pt x="140" y="0"/>
                  </a:cubicBezTo>
                  <a:cubicBezTo>
                    <a:pt x="91" y="0"/>
                    <a:pt x="38" y="21"/>
                    <a:pt x="38" y="78"/>
                  </a:cubicBezTo>
                  <a:lnTo>
                    <a:pt x="38" y="12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Oval 245">
              <a:extLst>
                <a:ext uri="{FF2B5EF4-FFF2-40B4-BE49-F238E27FC236}">
                  <a16:creationId xmlns:a16="http://schemas.microsoft.com/office/drawing/2014/main" id="{D4B9488B-FF6B-4514-864A-05041799F456}"/>
                </a:ext>
              </a:extLst>
            </p:cNvPr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3481388" y="2678113"/>
              <a:ext cx="12700" cy="12700"/>
            </a:xfrm>
            <a:prstGeom prst="ellipse">
              <a:avLst/>
            </a:pr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Freeform 246">
              <a:extLst>
                <a:ext uri="{FF2B5EF4-FFF2-40B4-BE49-F238E27FC236}">
                  <a16:creationId xmlns:a16="http://schemas.microsoft.com/office/drawing/2014/main" id="{4DB7A27B-BF23-4F54-9058-4EEB63E90FC2}"/>
                </a:ext>
              </a:extLst>
            </p:cNvPr>
            <p:cNvSpPr>
              <a:spLocks noEditPoints="1"/>
            </p:cNvSpPr>
            <p:nvPr>
              <p:custDataLst>
                <p:tags r:id="rId19"/>
              </p:custDataLst>
            </p:nvPr>
          </p:nvSpPr>
          <p:spPr bwMode="auto">
            <a:xfrm>
              <a:off x="3535363" y="2628900"/>
              <a:ext cx="87313" cy="90488"/>
            </a:xfrm>
            <a:custGeom>
              <a:avLst/>
              <a:gdLst>
                <a:gd name="T0" fmla="*/ 365 w 368"/>
                <a:gd name="T1" fmla="*/ 11 h 357"/>
                <a:gd name="T2" fmla="*/ 368 w 368"/>
                <a:gd name="T3" fmla="*/ 4 h 357"/>
                <a:gd name="T4" fmla="*/ 356 w 368"/>
                <a:gd name="T5" fmla="*/ 0 h 357"/>
                <a:gd name="T6" fmla="*/ 12 w 368"/>
                <a:gd name="T7" fmla="*/ 0 h 357"/>
                <a:gd name="T8" fmla="*/ 0 w 368"/>
                <a:gd name="T9" fmla="*/ 4 h 357"/>
                <a:gd name="T10" fmla="*/ 2 w 368"/>
                <a:gd name="T11" fmla="*/ 11 h 357"/>
                <a:gd name="T12" fmla="*/ 170 w 368"/>
                <a:gd name="T13" fmla="*/ 348 h 357"/>
                <a:gd name="T14" fmla="*/ 184 w 368"/>
                <a:gd name="T15" fmla="*/ 357 h 357"/>
                <a:gd name="T16" fmla="*/ 197 w 368"/>
                <a:gd name="T17" fmla="*/ 348 h 357"/>
                <a:gd name="T18" fmla="*/ 365 w 368"/>
                <a:gd name="T19" fmla="*/ 11 h 357"/>
                <a:gd name="T20" fmla="*/ 62 w 368"/>
                <a:gd name="T21" fmla="*/ 36 h 357"/>
                <a:gd name="T22" fmla="*/ 335 w 368"/>
                <a:gd name="T23" fmla="*/ 36 h 357"/>
                <a:gd name="T24" fmla="*/ 199 w 368"/>
                <a:gd name="T25" fmla="*/ 310 h 357"/>
                <a:gd name="T26" fmla="*/ 62 w 368"/>
                <a:gd name="T27" fmla="*/ 36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8" h="357">
                  <a:moveTo>
                    <a:pt x="365" y="11"/>
                  </a:moveTo>
                  <a:cubicBezTo>
                    <a:pt x="366" y="9"/>
                    <a:pt x="368" y="6"/>
                    <a:pt x="368" y="4"/>
                  </a:cubicBezTo>
                  <a:cubicBezTo>
                    <a:pt x="368" y="0"/>
                    <a:pt x="367" y="0"/>
                    <a:pt x="356" y="0"/>
                  </a:cubicBezTo>
                  <a:lnTo>
                    <a:pt x="12" y="0"/>
                  </a:lnTo>
                  <a:cubicBezTo>
                    <a:pt x="0" y="0"/>
                    <a:pt x="0" y="0"/>
                    <a:pt x="0" y="4"/>
                  </a:cubicBezTo>
                  <a:cubicBezTo>
                    <a:pt x="0" y="6"/>
                    <a:pt x="1" y="9"/>
                    <a:pt x="2" y="11"/>
                  </a:cubicBezTo>
                  <a:lnTo>
                    <a:pt x="170" y="348"/>
                  </a:lnTo>
                  <a:cubicBezTo>
                    <a:pt x="174" y="354"/>
                    <a:pt x="175" y="357"/>
                    <a:pt x="184" y="357"/>
                  </a:cubicBezTo>
                  <a:cubicBezTo>
                    <a:pt x="192" y="357"/>
                    <a:pt x="194" y="354"/>
                    <a:pt x="197" y="348"/>
                  </a:cubicBezTo>
                  <a:lnTo>
                    <a:pt x="365" y="11"/>
                  </a:lnTo>
                  <a:close/>
                  <a:moveTo>
                    <a:pt x="62" y="36"/>
                  </a:moveTo>
                  <a:lnTo>
                    <a:pt x="335" y="36"/>
                  </a:lnTo>
                  <a:lnTo>
                    <a:pt x="199" y="310"/>
                  </a:lnTo>
                  <a:lnTo>
                    <a:pt x="62" y="3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Freeform 247">
              <a:extLst>
                <a:ext uri="{FF2B5EF4-FFF2-40B4-BE49-F238E27FC236}">
                  <a16:creationId xmlns:a16="http://schemas.microsoft.com/office/drawing/2014/main" id="{D57A1B8F-B0F9-4247-BE7C-4423BBF1B86D}"/>
                </a:ext>
              </a:extLst>
            </p:cNvPr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3630613" y="2695575"/>
              <a:ext cx="50800" cy="39688"/>
            </a:xfrm>
            <a:custGeom>
              <a:avLst/>
              <a:gdLst>
                <a:gd name="T0" fmla="*/ 187 w 213"/>
                <a:gd name="T1" fmla="*/ 25 h 157"/>
                <a:gd name="T2" fmla="*/ 197 w 213"/>
                <a:gd name="T3" fmla="*/ 19 h 157"/>
                <a:gd name="T4" fmla="*/ 213 w 213"/>
                <a:gd name="T5" fmla="*/ 19 h 157"/>
                <a:gd name="T6" fmla="*/ 213 w 213"/>
                <a:gd name="T7" fmla="*/ 0 h 157"/>
                <a:gd name="T8" fmla="*/ 183 w 213"/>
                <a:gd name="T9" fmla="*/ 1 h 157"/>
                <a:gd name="T10" fmla="*/ 149 w 213"/>
                <a:gd name="T11" fmla="*/ 0 h 157"/>
                <a:gd name="T12" fmla="*/ 149 w 213"/>
                <a:gd name="T13" fmla="*/ 19 h 157"/>
                <a:gd name="T14" fmla="*/ 164 w 213"/>
                <a:gd name="T15" fmla="*/ 21 h 157"/>
                <a:gd name="T16" fmla="*/ 117 w 213"/>
                <a:gd name="T17" fmla="*/ 113 h 157"/>
                <a:gd name="T18" fmla="*/ 70 w 213"/>
                <a:gd name="T19" fmla="*/ 19 h 157"/>
                <a:gd name="T20" fmla="*/ 86 w 213"/>
                <a:gd name="T21" fmla="*/ 19 h 157"/>
                <a:gd name="T22" fmla="*/ 86 w 213"/>
                <a:gd name="T23" fmla="*/ 0 h 157"/>
                <a:gd name="T24" fmla="*/ 41 w 213"/>
                <a:gd name="T25" fmla="*/ 1 h 157"/>
                <a:gd name="T26" fmla="*/ 0 w 213"/>
                <a:gd name="T27" fmla="*/ 0 h 157"/>
                <a:gd name="T28" fmla="*/ 0 w 213"/>
                <a:gd name="T29" fmla="*/ 19 h 157"/>
                <a:gd name="T30" fmla="*/ 23 w 213"/>
                <a:gd name="T31" fmla="*/ 19 h 157"/>
                <a:gd name="T32" fmla="*/ 88 w 213"/>
                <a:gd name="T33" fmla="*/ 147 h 157"/>
                <a:gd name="T34" fmla="*/ 106 w 213"/>
                <a:gd name="T35" fmla="*/ 157 h 157"/>
                <a:gd name="T36" fmla="*/ 125 w 213"/>
                <a:gd name="T37" fmla="*/ 147 h 157"/>
                <a:gd name="T38" fmla="*/ 187 w 213"/>
                <a:gd name="T39" fmla="*/ 25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57">
                  <a:moveTo>
                    <a:pt x="187" y="25"/>
                  </a:moveTo>
                  <a:cubicBezTo>
                    <a:pt x="190" y="20"/>
                    <a:pt x="190" y="20"/>
                    <a:pt x="197" y="19"/>
                  </a:cubicBezTo>
                  <a:cubicBezTo>
                    <a:pt x="201" y="19"/>
                    <a:pt x="210" y="19"/>
                    <a:pt x="213" y="19"/>
                  </a:cubicBezTo>
                  <a:lnTo>
                    <a:pt x="213" y="0"/>
                  </a:lnTo>
                  <a:cubicBezTo>
                    <a:pt x="202" y="0"/>
                    <a:pt x="194" y="1"/>
                    <a:pt x="183" y="1"/>
                  </a:cubicBezTo>
                  <a:cubicBezTo>
                    <a:pt x="173" y="1"/>
                    <a:pt x="159" y="1"/>
                    <a:pt x="149" y="0"/>
                  </a:cubicBezTo>
                  <a:lnTo>
                    <a:pt x="149" y="19"/>
                  </a:lnTo>
                  <a:cubicBezTo>
                    <a:pt x="158" y="19"/>
                    <a:pt x="160" y="20"/>
                    <a:pt x="164" y="21"/>
                  </a:cubicBezTo>
                  <a:lnTo>
                    <a:pt x="117" y="113"/>
                  </a:lnTo>
                  <a:lnTo>
                    <a:pt x="70" y="19"/>
                  </a:lnTo>
                  <a:lnTo>
                    <a:pt x="86" y="19"/>
                  </a:lnTo>
                  <a:lnTo>
                    <a:pt x="86" y="0"/>
                  </a:lnTo>
                  <a:cubicBezTo>
                    <a:pt x="71" y="0"/>
                    <a:pt x="56" y="1"/>
                    <a:pt x="41" y="1"/>
                  </a:cubicBezTo>
                  <a:cubicBezTo>
                    <a:pt x="27" y="1"/>
                    <a:pt x="14" y="1"/>
                    <a:pt x="0" y="0"/>
                  </a:cubicBezTo>
                  <a:lnTo>
                    <a:pt x="0" y="19"/>
                  </a:lnTo>
                  <a:lnTo>
                    <a:pt x="23" y="19"/>
                  </a:lnTo>
                  <a:lnTo>
                    <a:pt x="88" y="147"/>
                  </a:lnTo>
                  <a:cubicBezTo>
                    <a:pt x="92" y="156"/>
                    <a:pt x="96" y="157"/>
                    <a:pt x="106" y="157"/>
                  </a:cubicBezTo>
                  <a:cubicBezTo>
                    <a:pt x="117" y="157"/>
                    <a:pt x="120" y="156"/>
                    <a:pt x="125" y="147"/>
                  </a:cubicBezTo>
                  <a:lnTo>
                    <a:pt x="187" y="2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Freeform 248">
              <a:extLst>
                <a:ext uri="{FF2B5EF4-FFF2-40B4-BE49-F238E27FC236}">
                  <a16:creationId xmlns:a16="http://schemas.microsoft.com/office/drawing/2014/main" id="{18278ABF-E61E-4AC4-8008-E77F3C545C5E}"/>
                </a:ext>
              </a:extLst>
            </p:cNvPr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3694113" y="2627313"/>
              <a:ext cx="71438" cy="114300"/>
            </a:xfrm>
            <a:custGeom>
              <a:avLst/>
              <a:gdLst>
                <a:gd name="T0" fmla="*/ 226 w 302"/>
                <a:gd name="T1" fmla="*/ 13 h 449"/>
                <a:gd name="T2" fmla="*/ 227 w 302"/>
                <a:gd name="T3" fmla="*/ 6 h 449"/>
                <a:gd name="T4" fmla="*/ 222 w 302"/>
                <a:gd name="T5" fmla="*/ 0 h 449"/>
                <a:gd name="T6" fmla="*/ 214 w 302"/>
                <a:gd name="T7" fmla="*/ 10 h 449"/>
                <a:gd name="T8" fmla="*/ 131 w 302"/>
                <a:gd name="T9" fmla="*/ 340 h 449"/>
                <a:gd name="T10" fmla="*/ 74 w 302"/>
                <a:gd name="T11" fmla="*/ 284 h 449"/>
                <a:gd name="T12" fmla="*/ 101 w 302"/>
                <a:gd name="T13" fmla="*/ 192 h 449"/>
                <a:gd name="T14" fmla="*/ 107 w 302"/>
                <a:gd name="T15" fmla="*/ 167 h 449"/>
                <a:gd name="T16" fmla="*/ 66 w 302"/>
                <a:gd name="T17" fmla="*/ 126 h 449"/>
                <a:gd name="T18" fmla="*/ 0 w 302"/>
                <a:gd name="T19" fmla="*/ 203 h 449"/>
                <a:gd name="T20" fmla="*/ 6 w 302"/>
                <a:gd name="T21" fmla="*/ 208 h 449"/>
                <a:gd name="T22" fmla="*/ 14 w 302"/>
                <a:gd name="T23" fmla="*/ 199 h 449"/>
                <a:gd name="T24" fmla="*/ 64 w 302"/>
                <a:gd name="T25" fmla="*/ 137 h 449"/>
                <a:gd name="T26" fmla="*/ 77 w 302"/>
                <a:gd name="T27" fmla="*/ 153 h 449"/>
                <a:gd name="T28" fmla="*/ 65 w 302"/>
                <a:gd name="T29" fmla="*/ 196 h 449"/>
                <a:gd name="T30" fmla="*/ 42 w 302"/>
                <a:gd name="T31" fmla="*/ 280 h 449"/>
                <a:gd name="T32" fmla="*/ 128 w 302"/>
                <a:gd name="T33" fmla="*/ 351 h 449"/>
                <a:gd name="T34" fmla="*/ 117 w 302"/>
                <a:gd name="T35" fmla="*/ 397 h 449"/>
                <a:gd name="T36" fmla="*/ 106 w 302"/>
                <a:gd name="T37" fmla="*/ 444 h 449"/>
                <a:gd name="T38" fmla="*/ 112 w 302"/>
                <a:gd name="T39" fmla="*/ 449 h 449"/>
                <a:gd name="T40" fmla="*/ 116 w 302"/>
                <a:gd name="T41" fmla="*/ 447 h 449"/>
                <a:gd name="T42" fmla="*/ 122 w 302"/>
                <a:gd name="T43" fmla="*/ 427 h 449"/>
                <a:gd name="T44" fmla="*/ 141 w 302"/>
                <a:gd name="T45" fmla="*/ 352 h 449"/>
                <a:gd name="T46" fmla="*/ 250 w 302"/>
                <a:gd name="T47" fmla="*/ 299 h 449"/>
                <a:gd name="T48" fmla="*/ 287 w 302"/>
                <a:gd name="T49" fmla="*/ 239 h 449"/>
                <a:gd name="T50" fmla="*/ 302 w 302"/>
                <a:gd name="T51" fmla="*/ 161 h 449"/>
                <a:gd name="T52" fmla="*/ 280 w 302"/>
                <a:gd name="T53" fmla="*/ 126 h 449"/>
                <a:gd name="T54" fmla="*/ 255 w 302"/>
                <a:gd name="T55" fmla="*/ 150 h 449"/>
                <a:gd name="T56" fmla="*/ 263 w 302"/>
                <a:gd name="T57" fmla="*/ 164 h 449"/>
                <a:gd name="T58" fmla="*/ 281 w 302"/>
                <a:gd name="T59" fmla="*/ 206 h 449"/>
                <a:gd name="T60" fmla="*/ 237 w 302"/>
                <a:gd name="T61" fmla="*/ 297 h 449"/>
                <a:gd name="T62" fmla="*/ 144 w 302"/>
                <a:gd name="T63" fmla="*/ 341 h 449"/>
                <a:gd name="T64" fmla="*/ 226 w 302"/>
                <a:gd name="T65" fmla="*/ 13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2" h="449">
                  <a:moveTo>
                    <a:pt x="226" y="13"/>
                  </a:moveTo>
                  <a:cubicBezTo>
                    <a:pt x="227" y="11"/>
                    <a:pt x="227" y="8"/>
                    <a:pt x="227" y="6"/>
                  </a:cubicBezTo>
                  <a:cubicBezTo>
                    <a:pt x="227" y="1"/>
                    <a:pt x="224" y="0"/>
                    <a:pt x="222" y="0"/>
                  </a:cubicBezTo>
                  <a:cubicBezTo>
                    <a:pt x="217" y="0"/>
                    <a:pt x="216" y="1"/>
                    <a:pt x="214" y="10"/>
                  </a:cubicBezTo>
                  <a:lnTo>
                    <a:pt x="131" y="340"/>
                  </a:lnTo>
                  <a:cubicBezTo>
                    <a:pt x="93" y="336"/>
                    <a:pt x="74" y="317"/>
                    <a:pt x="74" y="284"/>
                  </a:cubicBezTo>
                  <a:cubicBezTo>
                    <a:pt x="74" y="274"/>
                    <a:pt x="74" y="261"/>
                    <a:pt x="101" y="192"/>
                  </a:cubicBezTo>
                  <a:cubicBezTo>
                    <a:pt x="103" y="186"/>
                    <a:pt x="107" y="177"/>
                    <a:pt x="107" y="167"/>
                  </a:cubicBezTo>
                  <a:cubicBezTo>
                    <a:pt x="107" y="145"/>
                    <a:pt x="91" y="126"/>
                    <a:pt x="66" y="126"/>
                  </a:cubicBezTo>
                  <a:cubicBezTo>
                    <a:pt x="19" y="126"/>
                    <a:pt x="0" y="199"/>
                    <a:pt x="0" y="203"/>
                  </a:cubicBezTo>
                  <a:cubicBezTo>
                    <a:pt x="0" y="208"/>
                    <a:pt x="5" y="208"/>
                    <a:pt x="6" y="208"/>
                  </a:cubicBezTo>
                  <a:cubicBezTo>
                    <a:pt x="11" y="208"/>
                    <a:pt x="12" y="207"/>
                    <a:pt x="14" y="199"/>
                  </a:cubicBezTo>
                  <a:cubicBezTo>
                    <a:pt x="28" y="152"/>
                    <a:pt x="47" y="137"/>
                    <a:pt x="64" y="137"/>
                  </a:cubicBezTo>
                  <a:cubicBezTo>
                    <a:pt x="68" y="137"/>
                    <a:pt x="77" y="137"/>
                    <a:pt x="77" y="153"/>
                  </a:cubicBezTo>
                  <a:cubicBezTo>
                    <a:pt x="77" y="166"/>
                    <a:pt x="72" y="179"/>
                    <a:pt x="65" y="196"/>
                  </a:cubicBezTo>
                  <a:cubicBezTo>
                    <a:pt x="42" y="259"/>
                    <a:pt x="42" y="272"/>
                    <a:pt x="42" y="280"/>
                  </a:cubicBezTo>
                  <a:cubicBezTo>
                    <a:pt x="42" y="328"/>
                    <a:pt x="80" y="348"/>
                    <a:pt x="128" y="351"/>
                  </a:cubicBezTo>
                  <a:cubicBezTo>
                    <a:pt x="124" y="369"/>
                    <a:pt x="124" y="370"/>
                    <a:pt x="117" y="397"/>
                  </a:cubicBezTo>
                  <a:cubicBezTo>
                    <a:pt x="116" y="402"/>
                    <a:pt x="106" y="443"/>
                    <a:pt x="106" y="444"/>
                  </a:cubicBezTo>
                  <a:cubicBezTo>
                    <a:pt x="106" y="445"/>
                    <a:pt x="106" y="449"/>
                    <a:pt x="112" y="449"/>
                  </a:cubicBezTo>
                  <a:cubicBezTo>
                    <a:pt x="113" y="449"/>
                    <a:pt x="115" y="449"/>
                    <a:pt x="116" y="447"/>
                  </a:cubicBezTo>
                  <a:cubicBezTo>
                    <a:pt x="118" y="446"/>
                    <a:pt x="121" y="434"/>
                    <a:pt x="122" y="427"/>
                  </a:cubicBezTo>
                  <a:lnTo>
                    <a:pt x="141" y="352"/>
                  </a:lnTo>
                  <a:cubicBezTo>
                    <a:pt x="160" y="352"/>
                    <a:pt x="204" y="352"/>
                    <a:pt x="250" y="299"/>
                  </a:cubicBezTo>
                  <a:cubicBezTo>
                    <a:pt x="271" y="276"/>
                    <a:pt x="281" y="254"/>
                    <a:pt x="287" y="239"/>
                  </a:cubicBezTo>
                  <a:cubicBezTo>
                    <a:pt x="291" y="227"/>
                    <a:pt x="302" y="183"/>
                    <a:pt x="302" y="161"/>
                  </a:cubicBezTo>
                  <a:cubicBezTo>
                    <a:pt x="302" y="133"/>
                    <a:pt x="289" y="126"/>
                    <a:pt x="280" y="126"/>
                  </a:cubicBezTo>
                  <a:cubicBezTo>
                    <a:pt x="268" y="126"/>
                    <a:pt x="255" y="139"/>
                    <a:pt x="255" y="150"/>
                  </a:cubicBezTo>
                  <a:cubicBezTo>
                    <a:pt x="255" y="157"/>
                    <a:pt x="258" y="160"/>
                    <a:pt x="263" y="164"/>
                  </a:cubicBezTo>
                  <a:cubicBezTo>
                    <a:pt x="268" y="169"/>
                    <a:pt x="281" y="182"/>
                    <a:pt x="281" y="206"/>
                  </a:cubicBezTo>
                  <a:cubicBezTo>
                    <a:pt x="281" y="238"/>
                    <a:pt x="255" y="279"/>
                    <a:pt x="237" y="297"/>
                  </a:cubicBezTo>
                  <a:cubicBezTo>
                    <a:pt x="194" y="341"/>
                    <a:pt x="162" y="341"/>
                    <a:pt x="144" y="341"/>
                  </a:cubicBezTo>
                  <a:lnTo>
                    <a:pt x="226" y="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Freeform 249">
              <a:extLst>
                <a:ext uri="{FF2B5EF4-FFF2-40B4-BE49-F238E27FC236}">
                  <a16:creationId xmlns:a16="http://schemas.microsoft.com/office/drawing/2014/main" id="{8BD27B71-7DD1-4B1F-9E6F-4D0D5ED89908}"/>
                </a:ext>
              </a:extLst>
            </p:cNvPr>
            <p:cNvSpPr>
              <a:spLocks noEditPoints="1"/>
            </p:cNvSpPr>
            <p:nvPr>
              <p:custDataLst>
                <p:tags r:id="rId22"/>
              </p:custDataLst>
            </p:nvPr>
          </p:nvSpPr>
          <p:spPr bwMode="auto">
            <a:xfrm>
              <a:off x="3811588" y="2670175"/>
              <a:ext cx="77788" cy="28575"/>
            </a:xfrm>
            <a:custGeom>
              <a:avLst/>
              <a:gdLst>
                <a:gd name="T0" fmla="*/ 315 w 332"/>
                <a:gd name="T1" fmla="*/ 20 h 116"/>
                <a:gd name="T2" fmla="*/ 332 w 332"/>
                <a:gd name="T3" fmla="*/ 10 h 116"/>
                <a:gd name="T4" fmla="*/ 316 w 332"/>
                <a:gd name="T5" fmla="*/ 0 h 116"/>
                <a:gd name="T6" fmla="*/ 17 w 332"/>
                <a:gd name="T7" fmla="*/ 0 h 116"/>
                <a:gd name="T8" fmla="*/ 0 w 332"/>
                <a:gd name="T9" fmla="*/ 10 h 116"/>
                <a:gd name="T10" fmla="*/ 17 w 332"/>
                <a:gd name="T11" fmla="*/ 20 h 116"/>
                <a:gd name="T12" fmla="*/ 315 w 332"/>
                <a:gd name="T13" fmla="*/ 20 h 116"/>
                <a:gd name="T14" fmla="*/ 316 w 332"/>
                <a:gd name="T15" fmla="*/ 116 h 116"/>
                <a:gd name="T16" fmla="*/ 332 w 332"/>
                <a:gd name="T17" fmla="*/ 106 h 116"/>
                <a:gd name="T18" fmla="*/ 315 w 332"/>
                <a:gd name="T19" fmla="*/ 96 h 116"/>
                <a:gd name="T20" fmla="*/ 17 w 332"/>
                <a:gd name="T21" fmla="*/ 96 h 116"/>
                <a:gd name="T22" fmla="*/ 0 w 332"/>
                <a:gd name="T23" fmla="*/ 106 h 116"/>
                <a:gd name="T24" fmla="*/ 17 w 332"/>
                <a:gd name="T25" fmla="*/ 116 h 116"/>
                <a:gd name="T26" fmla="*/ 316 w 332"/>
                <a:gd name="T2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2" h="116">
                  <a:moveTo>
                    <a:pt x="315" y="20"/>
                  </a:moveTo>
                  <a:cubicBezTo>
                    <a:pt x="323" y="20"/>
                    <a:pt x="332" y="20"/>
                    <a:pt x="332" y="10"/>
                  </a:cubicBezTo>
                  <a:cubicBezTo>
                    <a:pt x="332" y="0"/>
                    <a:pt x="323" y="0"/>
                    <a:pt x="316" y="0"/>
                  </a:cubicBezTo>
                  <a:lnTo>
                    <a:pt x="17" y="0"/>
                  </a:lnTo>
                  <a:cubicBezTo>
                    <a:pt x="10" y="0"/>
                    <a:pt x="0" y="0"/>
                    <a:pt x="0" y="10"/>
                  </a:cubicBezTo>
                  <a:cubicBezTo>
                    <a:pt x="0" y="20"/>
                    <a:pt x="10" y="20"/>
                    <a:pt x="17" y="20"/>
                  </a:cubicBezTo>
                  <a:lnTo>
                    <a:pt x="315" y="20"/>
                  </a:lnTo>
                  <a:close/>
                  <a:moveTo>
                    <a:pt x="316" y="116"/>
                  </a:moveTo>
                  <a:cubicBezTo>
                    <a:pt x="323" y="116"/>
                    <a:pt x="332" y="116"/>
                    <a:pt x="332" y="106"/>
                  </a:cubicBezTo>
                  <a:cubicBezTo>
                    <a:pt x="332" y="96"/>
                    <a:pt x="323" y="96"/>
                    <a:pt x="315" y="96"/>
                  </a:cubicBezTo>
                  <a:lnTo>
                    <a:pt x="17" y="96"/>
                  </a:lnTo>
                  <a:cubicBezTo>
                    <a:pt x="10" y="96"/>
                    <a:pt x="0" y="96"/>
                    <a:pt x="0" y="106"/>
                  </a:cubicBezTo>
                  <a:cubicBezTo>
                    <a:pt x="0" y="116"/>
                    <a:pt x="10" y="116"/>
                    <a:pt x="17" y="116"/>
                  </a:cubicBezTo>
                  <a:lnTo>
                    <a:pt x="316" y="11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Freeform 250">
              <a:extLst>
                <a:ext uri="{FF2B5EF4-FFF2-40B4-BE49-F238E27FC236}">
                  <a16:creationId xmlns:a16="http://schemas.microsoft.com/office/drawing/2014/main" id="{0C854A8D-09A9-4ABF-AF02-FB0D27273488}"/>
                </a:ext>
              </a:extLst>
            </p:cNvPr>
            <p:cNvSpPr>
              <a:spLocks noEditPoints="1"/>
            </p:cNvSpPr>
            <p:nvPr>
              <p:custDataLst>
                <p:tags r:id="rId23"/>
              </p:custDataLst>
            </p:nvPr>
          </p:nvSpPr>
          <p:spPr bwMode="auto">
            <a:xfrm>
              <a:off x="3933825" y="2632075"/>
              <a:ext cx="49213" cy="87313"/>
            </a:xfrm>
            <a:custGeom>
              <a:avLst/>
              <a:gdLst>
                <a:gd name="T0" fmla="*/ 210 w 210"/>
                <a:gd name="T1" fmla="*/ 173 h 344"/>
                <a:gd name="T2" fmla="*/ 190 w 210"/>
                <a:gd name="T3" fmla="*/ 56 h 344"/>
                <a:gd name="T4" fmla="*/ 105 w 210"/>
                <a:gd name="T5" fmla="*/ 0 h 344"/>
                <a:gd name="T6" fmla="*/ 18 w 210"/>
                <a:gd name="T7" fmla="*/ 60 h 344"/>
                <a:gd name="T8" fmla="*/ 0 w 210"/>
                <a:gd name="T9" fmla="*/ 173 h 344"/>
                <a:gd name="T10" fmla="*/ 22 w 210"/>
                <a:gd name="T11" fmla="*/ 293 h 344"/>
                <a:gd name="T12" fmla="*/ 105 w 210"/>
                <a:gd name="T13" fmla="*/ 344 h 344"/>
                <a:gd name="T14" fmla="*/ 191 w 210"/>
                <a:gd name="T15" fmla="*/ 286 h 344"/>
                <a:gd name="T16" fmla="*/ 210 w 210"/>
                <a:gd name="T17" fmla="*/ 173 h 344"/>
                <a:gd name="T18" fmla="*/ 105 w 210"/>
                <a:gd name="T19" fmla="*/ 333 h 344"/>
                <a:gd name="T20" fmla="*/ 47 w 210"/>
                <a:gd name="T21" fmla="*/ 272 h 344"/>
                <a:gd name="T22" fmla="*/ 41 w 210"/>
                <a:gd name="T23" fmla="*/ 167 h 344"/>
                <a:gd name="T24" fmla="*/ 45 w 210"/>
                <a:gd name="T25" fmla="*/ 75 h 344"/>
                <a:gd name="T26" fmla="*/ 105 w 210"/>
                <a:gd name="T27" fmla="*/ 11 h 344"/>
                <a:gd name="T28" fmla="*/ 163 w 210"/>
                <a:gd name="T29" fmla="*/ 70 h 344"/>
                <a:gd name="T30" fmla="*/ 168 w 210"/>
                <a:gd name="T31" fmla="*/ 167 h 344"/>
                <a:gd name="T32" fmla="*/ 163 w 210"/>
                <a:gd name="T33" fmla="*/ 270 h 344"/>
                <a:gd name="T34" fmla="*/ 105 w 210"/>
                <a:gd name="T35" fmla="*/ 333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0" h="344">
                  <a:moveTo>
                    <a:pt x="210" y="173"/>
                  </a:moveTo>
                  <a:cubicBezTo>
                    <a:pt x="210" y="133"/>
                    <a:pt x="207" y="93"/>
                    <a:pt x="190" y="56"/>
                  </a:cubicBezTo>
                  <a:cubicBezTo>
                    <a:pt x="167" y="8"/>
                    <a:pt x="126" y="0"/>
                    <a:pt x="105" y="0"/>
                  </a:cubicBezTo>
                  <a:cubicBezTo>
                    <a:pt x="75" y="0"/>
                    <a:pt x="39" y="13"/>
                    <a:pt x="18" y="60"/>
                  </a:cubicBezTo>
                  <a:cubicBezTo>
                    <a:pt x="2" y="94"/>
                    <a:pt x="0" y="133"/>
                    <a:pt x="0" y="173"/>
                  </a:cubicBezTo>
                  <a:cubicBezTo>
                    <a:pt x="0" y="211"/>
                    <a:pt x="2" y="255"/>
                    <a:pt x="22" y="293"/>
                  </a:cubicBezTo>
                  <a:cubicBezTo>
                    <a:pt x="44" y="334"/>
                    <a:pt x="80" y="344"/>
                    <a:pt x="105" y="344"/>
                  </a:cubicBezTo>
                  <a:cubicBezTo>
                    <a:pt x="131" y="344"/>
                    <a:pt x="169" y="333"/>
                    <a:pt x="191" y="286"/>
                  </a:cubicBezTo>
                  <a:cubicBezTo>
                    <a:pt x="207" y="251"/>
                    <a:pt x="210" y="213"/>
                    <a:pt x="210" y="173"/>
                  </a:cubicBezTo>
                  <a:close/>
                  <a:moveTo>
                    <a:pt x="105" y="333"/>
                  </a:moveTo>
                  <a:cubicBezTo>
                    <a:pt x="85" y="333"/>
                    <a:pt x="56" y="320"/>
                    <a:pt x="47" y="272"/>
                  </a:cubicBezTo>
                  <a:cubicBezTo>
                    <a:pt x="41" y="242"/>
                    <a:pt x="41" y="197"/>
                    <a:pt x="41" y="167"/>
                  </a:cubicBezTo>
                  <a:cubicBezTo>
                    <a:pt x="41" y="135"/>
                    <a:pt x="41" y="102"/>
                    <a:pt x="45" y="75"/>
                  </a:cubicBezTo>
                  <a:cubicBezTo>
                    <a:pt x="55" y="16"/>
                    <a:pt x="92" y="11"/>
                    <a:pt x="105" y="11"/>
                  </a:cubicBezTo>
                  <a:cubicBezTo>
                    <a:pt x="121" y="11"/>
                    <a:pt x="154" y="20"/>
                    <a:pt x="163" y="70"/>
                  </a:cubicBezTo>
                  <a:cubicBezTo>
                    <a:pt x="168" y="98"/>
                    <a:pt x="168" y="136"/>
                    <a:pt x="168" y="167"/>
                  </a:cubicBezTo>
                  <a:cubicBezTo>
                    <a:pt x="168" y="205"/>
                    <a:pt x="168" y="238"/>
                    <a:pt x="163" y="270"/>
                  </a:cubicBezTo>
                  <a:cubicBezTo>
                    <a:pt x="155" y="318"/>
                    <a:pt x="127" y="333"/>
                    <a:pt x="105" y="33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AE3CFE21-70C8-48E1-924A-60BBCB02C349}"/>
              </a:ext>
            </a:extLst>
          </p:cNvPr>
          <p:cNvSpPr txBox="1"/>
          <p:nvPr/>
        </p:nvSpPr>
        <p:spPr>
          <a:xfrm>
            <a:off x="1219203" y="6405975"/>
            <a:ext cx="3010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TVD - RK4 with composition</a:t>
            </a:r>
          </a:p>
        </p:txBody>
      </p:sp>
      <p:sp>
        <p:nvSpPr>
          <p:cNvPr id="237" name="Left Brace 236">
            <a:extLst>
              <a:ext uri="{FF2B5EF4-FFF2-40B4-BE49-F238E27FC236}">
                <a16:creationId xmlns:a16="http://schemas.microsoft.com/office/drawing/2014/main" id="{436A81E8-6341-45C8-9B85-A5134C57508E}"/>
              </a:ext>
            </a:extLst>
          </p:cNvPr>
          <p:cNvSpPr/>
          <p:nvPr/>
        </p:nvSpPr>
        <p:spPr>
          <a:xfrm rot="16200000">
            <a:off x="3160473" y="5990410"/>
            <a:ext cx="305136" cy="562296"/>
          </a:xfrm>
          <a:prstGeom prst="leftBrace">
            <a:avLst>
              <a:gd name="adj1" fmla="val 73432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56A45D2D-A6BE-4C5B-9FDA-23543A01167D}"/>
              </a:ext>
            </a:extLst>
          </p:cNvPr>
          <p:cNvSpPr txBox="1"/>
          <p:nvPr/>
        </p:nvSpPr>
        <p:spPr>
          <a:xfrm>
            <a:off x="4730045" y="6399435"/>
            <a:ext cx="1980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WENO</a:t>
            </a:r>
          </a:p>
        </p:txBody>
      </p:sp>
      <p:sp>
        <p:nvSpPr>
          <p:cNvPr id="239" name="Left Brace 238">
            <a:extLst>
              <a:ext uri="{FF2B5EF4-FFF2-40B4-BE49-F238E27FC236}">
                <a16:creationId xmlns:a16="http://schemas.microsoft.com/office/drawing/2014/main" id="{C099DA79-9981-402A-97D7-4CD198B14EFA}"/>
              </a:ext>
            </a:extLst>
          </p:cNvPr>
          <p:cNvSpPr/>
          <p:nvPr/>
        </p:nvSpPr>
        <p:spPr>
          <a:xfrm rot="16200000">
            <a:off x="4912914" y="5265410"/>
            <a:ext cx="302058" cy="1889234"/>
          </a:xfrm>
          <a:prstGeom prst="leftBrace">
            <a:avLst>
              <a:gd name="adj1" fmla="val 7787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581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/>
      <p:bldP spid="725" grpId="0" animBg="1"/>
      <p:bldP spid="726" grpId="0" animBg="1"/>
      <p:bldP spid="3" grpId="0"/>
      <p:bldP spid="139" grpId="0"/>
      <p:bldP spid="140" grpId="0"/>
      <p:bldP spid="141" grpId="0"/>
      <p:bldP spid="236" grpId="0"/>
      <p:bldP spid="237" grpId="0" animBg="1"/>
      <p:bldP spid="238" grpId="0"/>
      <p:bldP spid="23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46353257-34B6-4D3A-B971-DF139BFD6132}"/>
              </a:ext>
            </a:extLst>
          </p:cNvPr>
          <p:cNvSpPr txBox="1">
            <a:spLocks/>
          </p:cNvSpPr>
          <p:nvPr/>
        </p:nvSpPr>
        <p:spPr>
          <a:xfrm>
            <a:off x="15240" y="0"/>
            <a:ext cx="9144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dirty="0">
                <a:solidFill>
                  <a:srgbClr val="C00000"/>
                </a:solidFill>
                <a:latin typeface="Garamond" panose="02020404030301010803" pitchFamily="18" charset="0"/>
              </a:rPr>
              <a:t>Example: Inertial Particles</a:t>
            </a:r>
          </a:p>
        </p:txBody>
      </p:sp>
      <p:pic>
        <p:nvPicPr>
          <p:cNvPr id="2" name="track_movie">
            <a:hlinkClick r:id="" action="ppaction://media"/>
            <a:extLst>
              <a:ext uri="{FF2B5EF4-FFF2-40B4-BE49-F238E27FC236}">
                <a16:creationId xmlns:a16="http://schemas.microsoft.com/office/drawing/2014/main" id="{99822190-E91F-4CC3-B048-A6FE833B91D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5015.9791"/>
                </p14:media>
              </p:ext>
            </p:extLst>
          </p:nvPr>
        </p:nvPicPr>
        <p:blipFill rotWithShape="1">
          <a:blip r:embed="rId12"/>
          <a:srcRect l="27552" t="3968" r="24115" b="8734"/>
          <a:stretch>
            <a:fillRect/>
          </a:stretch>
        </p:blipFill>
        <p:spPr>
          <a:xfrm>
            <a:off x="303376" y="4658257"/>
            <a:ext cx="4100899" cy="2052071"/>
          </a:xfrm>
          <a:prstGeom prst="rect">
            <a:avLst/>
          </a:prstGeom>
        </p:spPr>
      </p:pic>
      <p:pic>
        <p:nvPicPr>
          <p:cNvPr id="5" name="dg_vel">
            <a:hlinkClick r:id="" action="ppaction://media"/>
            <a:extLst>
              <a:ext uri="{FF2B5EF4-FFF2-40B4-BE49-F238E27FC236}">
                <a16:creationId xmlns:a16="http://schemas.microsoft.com/office/drawing/2014/main" id="{60D75880-B1D5-4E21-A2A5-00E41003ABD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3"/>
          <a:srcRect l="20567" t="20099" r="20600" b="21946"/>
          <a:stretch/>
        </p:blipFill>
        <p:spPr>
          <a:xfrm>
            <a:off x="639325" y="2615311"/>
            <a:ext cx="3428999" cy="190000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2228991-EE82-4C0B-BB37-850D5887E126}"/>
              </a:ext>
            </a:extLst>
          </p:cNvPr>
          <p:cNvSpPr/>
          <p:nvPr/>
        </p:nvSpPr>
        <p:spPr>
          <a:xfrm>
            <a:off x="762000" y="2401055"/>
            <a:ext cx="3200400" cy="342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325" lvl="1">
              <a:lnSpc>
                <a:spcPct val="110000"/>
              </a:lnSpc>
              <a:spcBef>
                <a:spcPts val="1200"/>
              </a:spcBef>
            </a:pP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Example: Analytical Double Gyre</a:t>
            </a:r>
          </a:p>
        </p:txBody>
      </p:sp>
      <p:pic>
        <p:nvPicPr>
          <p:cNvPr id="3" name="traj_fm_movie">
            <a:hlinkClick r:id="" action="ppaction://media"/>
            <a:extLst>
              <a:ext uri="{FF2B5EF4-FFF2-40B4-BE49-F238E27FC236}">
                <a16:creationId xmlns:a16="http://schemas.microsoft.com/office/drawing/2014/main" id="{28F2C9A7-66D8-4E20-A6A5-CE1FFF191B6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5">
                  <p14:trim end="15015.9791"/>
                </p14:media>
              </p:ext>
            </p:extLst>
          </p:nvPr>
        </p:nvPicPr>
        <p:blipFill rotWithShape="1">
          <a:blip r:embed="rId14"/>
          <a:srcRect l="23975" t="2964" r="25191" b="5185"/>
          <a:stretch>
            <a:fillRect/>
          </a:stretch>
        </p:blipFill>
        <p:spPr>
          <a:xfrm>
            <a:off x="4572844" y="2250595"/>
            <a:ext cx="4429350" cy="450196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3367B9B-8095-4FFA-8714-419B13A7AE0B}"/>
              </a:ext>
            </a:extLst>
          </p:cNvPr>
          <p:cNvGrpSpPr/>
          <p:nvPr/>
        </p:nvGrpSpPr>
        <p:grpSpPr>
          <a:xfrm>
            <a:off x="5320248" y="4392367"/>
            <a:ext cx="2854053" cy="310919"/>
            <a:chOff x="5039514" y="4455906"/>
            <a:chExt cx="2854053" cy="31091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500FEF4-5F1E-4A4A-A456-63CE382E4E23}"/>
                </a:ext>
              </a:extLst>
            </p:cNvPr>
            <p:cNvSpPr/>
            <p:nvPr/>
          </p:nvSpPr>
          <p:spPr>
            <a:xfrm>
              <a:off x="5039514" y="4455906"/>
              <a:ext cx="2854053" cy="3109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0325" lvl="1">
                <a:lnSpc>
                  <a:spcPct val="110000"/>
                </a:lnSpc>
                <a:spcBef>
                  <a:spcPts val="1200"/>
                </a:spcBef>
              </a:pPr>
              <a:r>
                <a:rPr lang="en-US" sz="1400" b="0" dirty="0">
                  <a:latin typeface="Arial" panose="020B0604020202020204" pitchFamily="34" charset="0"/>
                  <a:cs typeface="Arial" panose="020B0604020202020204" pitchFamily="34" charset="0"/>
                </a:rPr>
                <a:t>X and Y flow maps at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18988C6-722E-4CA9-8A4B-48273BD40129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4200" y="4547338"/>
              <a:ext cx="836686" cy="181598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1BBF243-96E0-4B13-9C1A-D86505A449FB}"/>
              </a:ext>
            </a:extLst>
          </p:cNvPr>
          <p:cNvSpPr/>
          <p:nvPr/>
        </p:nvSpPr>
        <p:spPr>
          <a:xfrm>
            <a:off x="325573" y="4678439"/>
            <a:ext cx="2854053" cy="547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325" lvl="1">
              <a:lnSpc>
                <a:spcPct val="110000"/>
              </a:lnSpc>
              <a:spcBef>
                <a:spcPts val="1200"/>
              </a:spcBef>
            </a:pPr>
            <a:r>
              <a:rPr lang="en-US" sz="14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Red: Inertial particle</a:t>
            </a:r>
            <a:b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Blue: Passive particle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0DEFEF7-0167-456A-9428-5FE71790E4B9}"/>
              </a:ext>
            </a:extLst>
          </p:cNvPr>
          <p:cNvGrpSpPr/>
          <p:nvPr/>
        </p:nvGrpSpPr>
        <p:grpSpPr>
          <a:xfrm>
            <a:off x="228600" y="608701"/>
            <a:ext cx="8573795" cy="1613519"/>
            <a:chOff x="228600" y="608701"/>
            <a:chExt cx="8573795" cy="161351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EE17574-95C6-48D6-A955-FD1F50594A29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2316565" y="1813748"/>
              <a:ext cx="5370219" cy="388527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C6B2CAE-9A71-44C0-A453-979292100B7F}"/>
                </a:ext>
              </a:extLst>
            </p:cNvPr>
            <p:cNvGrpSpPr/>
            <p:nvPr/>
          </p:nvGrpSpPr>
          <p:grpSpPr>
            <a:xfrm>
              <a:off x="228600" y="608701"/>
              <a:ext cx="8573795" cy="1613519"/>
              <a:chOff x="228600" y="754473"/>
              <a:chExt cx="8573795" cy="161351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20044CF-2B79-46AB-89B0-267252C79ACF}"/>
                  </a:ext>
                </a:extLst>
              </p:cNvPr>
              <p:cNvSpPr/>
              <p:nvPr/>
            </p:nvSpPr>
            <p:spPr>
              <a:xfrm>
                <a:off x="228600" y="754473"/>
                <a:ext cx="8573795" cy="16135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1" indent="-342900">
                  <a:lnSpc>
                    <a:spcPct val="110000"/>
                  </a:lnSpc>
                  <a:spcBef>
                    <a:spcPts val="1200"/>
                  </a:spcBef>
                  <a:buFontTx/>
                  <a:buChar char="-"/>
                </a:pPr>
                <a:r>
                  <a:rPr lang="en-US" dirty="0">
                    <a:latin typeface="Garamond" panose="02020404030301010803" pitchFamily="18" charset="0"/>
                  </a:rPr>
                  <a:t>Compute state-augmented flow maps for inertial particles by considering an augmented state space of particle position and velocity, i.e.                   , its acceleration is:</a:t>
                </a:r>
              </a:p>
              <a:p>
                <a:pPr marL="342900" lvl="1" indent="-342900">
                  <a:lnSpc>
                    <a:spcPct val="110000"/>
                  </a:lnSpc>
                  <a:spcBef>
                    <a:spcPts val="1200"/>
                  </a:spcBef>
                  <a:buFontTx/>
                  <a:buChar char="-"/>
                </a:pPr>
                <a:r>
                  <a:rPr lang="en-US" dirty="0">
                    <a:latin typeface="Garamond" panose="02020404030301010803" pitchFamily="18" charset="0"/>
                  </a:rPr>
                  <a:t>Evolve according to the PDE:</a:t>
                </a:r>
              </a:p>
              <a:p>
                <a:pPr marL="295275" lvl="1" indent="-234950">
                  <a:lnSpc>
                    <a:spcPct val="110000"/>
                  </a:lnSpc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endParaRPr lang="en-US" sz="17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CAA4AEFC-2F50-41CC-97EB-39CCCB97D224}"/>
                  </a:ext>
                </a:extLst>
              </p:cNvPr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17"/>
              <a:stretch>
                <a:fillRect/>
              </a:stretch>
            </p:blipFill>
            <p:spPr>
              <a:xfrm>
                <a:off x="4866337" y="1162842"/>
                <a:ext cx="1020113" cy="201231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BD0D01BE-D95E-450A-8133-8060C3728608}"/>
                  </a:ext>
                </a:extLst>
              </p:cNvPr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18"/>
              <a:stretch>
                <a:fillRect/>
              </a:stretch>
            </p:blipFill>
            <p:spPr>
              <a:xfrm>
                <a:off x="7587008" y="1162842"/>
                <a:ext cx="1180633" cy="20123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049558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 1">
            <a:extLst>
              <a:ext uri="{FF2B5EF4-FFF2-40B4-BE49-F238E27FC236}">
                <a16:creationId xmlns:a16="http://schemas.microsoft.com/office/drawing/2014/main" id="{F8B809AF-0037-4E10-ADA3-DD2003CFB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0" y="0"/>
            <a:ext cx="9130909" cy="73885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Garamond" panose="02020404030301010803" pitchFamily="18" charset="0"/>
              </a:rPr>
              <a:t>Conclusions and Future Work</a:t>
            </a:r>
          </a:p>
        </p:txBody>
      </p:sp>
      <p:sp>
        <p:nvSpPr>
          <p:cNvPr id="6" name="Title 1 2">
            <a:extLst>
              <a:ext uri="{FF2B5EF4-FFF2-40B4-BE49-F238E27FC236}">
                <a16:creationId xmlns:a16="http://schemas.microsoft.com/office/drawing/2014/main" id="{EB25135A-678D-4ADE-A215-05113C91D4F3}"/>
              </a:ext>
            </a:extLst>
          </p:cNvPr>
          <p:cNvSpPr txBox="1">
            <a:spLocks/>
          </p:cNvSpPr>
          <p:nvPr/>
        </p:nvSpPr>
        <p:spPr>
          <a:xfrm>
            <a:off x="529750" y="1113571"/>
            <a:ext cx="8084499" cy="299589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latin typeface="Garamond" panose="020204040303010108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2D06D-7235-4278-86A3-69EC0C29839C}"/>
              </a:ext>
            </a:extLst>
          </p:cNvPr>
          <p:cNvSpPr txBox="1"/>
          <p:nvPr/>
        </p:nvSpPr>
        <p:spPr>
          <a:xfrm>
            <a:off x="405572" y="3963698"/>
            <a:ext cx="779354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>
                <a:solidFill>
                  <a:srgbClr val="C00000"/>
                </a:solidFill>
                <a:latin typeface="Garamond" panose="02020404030301010803" pitchFamily="18" charset="0"/>
                <a:ea typeface="CMU Serif Roman" panose="02000603000000000000" pitchFamily="2" charset="0"/>
                <a:cs typeface="CMU Serif Roman" panose="02000603000000000000" pitchFamily="2" charset="0"/>
              </a:rPr>
              <a:t>Optimal-collection path planning</a:t>
            </a:r>
          </a:p>
          <a:p>
            <a:pPr marL="342900" lvl="1" indent="-342900">
              <a:spcBef>
                <a:spcPts val="300"/>
              </a:spcBef>
              <a:buFontTx/>
              <a:buChar char="-"/>
            </a:pPr>
            <a:r>
              <a:rPr lang="en-US" sz="1600" dirty="0">
                <a:latin typeface="Garamond" panose="02020404030301010803" pitchFamily="18" charset="0"/>
              </a:rPr>
              <a:t>Implementation in real ocean cases</a:t>
            </a:r>
          </a:p>
          <a:p>
            <a:pPr marL="342900" lvl="1" indent="-342900">
              <a:spcBef>
                <a:spcPts val="300"/>
              </a:spcBef>
              <a:buFontTx/>
              <a:buChar char="-"/>
            </a:pPr>
            <a:r>
              <a:rPr lang="en-US" sz="1600" dirty="0">
                <a:latin typeface="Garamond" panose="02020404030301010803" pitchFamily="18" charset="0"/>
              </a:rPr>
              <a:t>Account for cases where the background field is affected by collection</a:t>
            </a:r>
          </a:p>
          <a:p>
            <a:pPr marL="342900" lvl="1" indent="-342900">
              <a:spcBef>
                <a:spcPts val="300"/>
              </a:spcBef>
              <a:buFontTx/>
              <a:buChar char="-"/>
            </a:pPr>
            <a:r>
              <a:rPr lang="en-US" sz="1600" dirty="0">
                <a:latin typeface="Garamond" panose="02020404030301010803" pitchFamily="18" charset="0"/>
              </a:rPr>
              <a:t>Account for stochasticity in ocean flow</a:t>
            </a:r>
          </a:p>
          <a:p>
            <a:pPr marL="342900" lvl="1" indent="-342900">
              <a:spcBef>
                <a:spcPts val="300"/>
              </a:spcBef>
              <a:buFontTx/>
              <a:buChar char="-"/>
            </a:pPr>
            <a:r>
              <a:rPr lang="en-US" sz="1600" dirty="0">
                <a:latin typeface="Garamond" panose="02020404030301010803" pitchFamily="18" charset="0"/>
              </a:rPr>
              <a:t>Optimal information </a:t>
            </a:r>
            <a:r>
              <a:rPr lang="en-US" dirty="0">
                <a:latin typeface="Garamond" panose="02020404030301010803" pitchFamily="18" charset="0"/>
                <a:ea typeface="CMU Serif Roman" panose="02000603000000000000" pitchFamily="2" charset="0"/>
                <a:cs typeface="CMU Serif Roman" panose="02000603000000000000" pitchFamily="2" charset="0"/>
              </a:rPr>
              <a:t>harvesting </a:t>
            </a:r>
            <a:r>
              <a:rPr lang="en-US" sz="1600" dirty="0">
                <a:latin typeface="Garamond" panose="02020404030301010803" pitchFamily="18" charset="0"/>
              </a:rPr>
              <a:t>and</a:t>
            </a:r>
            <a:r>
              <a:rPr lang="en-US" dirty="0">
                <a:latin typeface="Garamond" panose="02020404030301010803" pitchFamily="18" charset="0"/>
                <a:ea typeface="CMU Serif Roman" panose="02000603000000000000" pitchFamily="2" charset="0"/>
                <a:cs typeface="CMU Serif Roman" panose="02000603000000000000" pitchFamily="2" charset="0"/>
              </a:rPr>
              <a:t> </a:t>
            </a:r>
            <a:r>
              <a:rPr lang="en-US" sz="1600" dirty="0">
                <a:latin typeface="Garamond" panose="02020404030301010803" pitchFamily="18" charset="0"/>
              </a:rPr>
              <a:t>onboard assimilation</a:t>
            </a:r>
            <a:endParaRPr lang="en-US" dirty="0">
              <a:latin typeface="Garamond" panose="02020404030301010803" pitchFamily="18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F6990D-3D6D-46CB-A3C9-581387B58754}"/>
              </a:ext>
            </a:extLst>
          </p:cNvPr>
          <p:cNvSpPr txBox="1"/>
          <p:nvPr/>
        </p:nvSpPr>
        <p:spPr>
          <a:xfrm>
            <a:off x="405572" y="5511899"/>
            <a:ext cx="7793547" cy="125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 err="1">
                <a:solidFill>
                  <a:srgbClr val="C00000"/>
                </a:solidFill>
                <a:latin typeface="Garamond" panose="02020404030301010803" pitchFamily="18" charset="0"/>
                <a:ea typeface="CMU Serif Roman" panose="02000603000000000000" pitchFamily="2" charset="0"/>
                <a:cs typeface="CMU Serif Roman" panose="02000603000000000000" pitchFamily="2" charset="0"/>
              </a:rPr>
              <a:t>Lagrangian</a:t>
            </a:r>
            <a:r>
              <a:rPr lang="en-US" dirty="0">
                <a:solidFill>
                  <a:srgbClr val="C00000"/>
                </a:solidFill>
                <a:latin typeface="Garamond" panose="02020404030301010803" pitchFamily="18" charset="0"/>
                <a:ea typeface="CMU Serif Roman" panose="02000603000000000000" pitchFamily="2" charset="0"/>
                <a:cs typeface="CMU Serif Roman" panose="02000603000000000000" pitchFamily="2" charset="0"/>
              </a:rPr>
              <a:t> analysis of inertial particles</a:t>
            </a:r>
          </a:p>
          <a:p>
            <a:pPr marL="342900" lvl="1" indent="-342900">
              <a:spcBef>
                <a:spcPts val="300"/>
              </a:spcBef>
              <a:buFontTx/>
              <a:buChar char="-"/>
            </a:pPr>
            <a:r>
              <a:rPr lang="en-US" sz="1600" dirty="0">
                <a:latin typeface="Garamond" panose="02020404030301010803" pitchFamily="18" charset="0"/>
              </a:rPr>
              <a:t>Implementation in real ocean cases and inclusion of stochasticity</a:t>
            </a:r>
          </a:p>
          <a:p>
            <a:pPr marL="342900" lvl="1" indent="-342900">
              <a:spcBef>
                <a:spcPts val="300"/>
              </a:spcBef>
              <a:buFontTx/>
              <a:buChar char="-"/>
            </a:pPr>
            <a:r>
              <a:rPr lang="en-US" sz="1600" dirty="0">
                <a:latin typeface="Garamond" panose="02020404030301010803" pitchFamily="18" charset="0"/>
              </a:rPr>
              <a:t>Comparison with work on advection of </a:t>
            </a:r>
            <a:r>
              <a:rPr lang="en-US" sz="1600" dirty="0" err="1">
                <a:latin typeface="Garamond" panose="02020404030301010803" pitchFamily="18" charset="0"/>
              </a:rPr>
              <a:t>sedimenting</a:t>
            </a:r>
            <a:r>
              <a:rPr lang="en-US" sz="1600" dirty="0">
                <a:latin typeface="Garamond" panose="02020404030301010803" pitchFamily="18" charset="0"/>
              </a:rPr>
              <a:t> plastics</a:t>
            </a:r>
          </a:p>
          <a:p>
            <a:pPr marL="342900" lvl="1" indent="-342900">
              <a:spcBef>
                <a:spcPts val="300"/>
              </a:spcBef>
              <a:buFontTx/>
              <a:buChar char="-"/>
            </a:pPr>
            <a:r>
              <a:rPr lang="en-US" sz="1600" dirty="0">
                <a:latin typeface="Garamond" panose="02020404030301010803" pitchFamily="18" charset="0"/>
              </a:rPr>
              <a:t>Assimilation of inertial tracer fields based on tracer observations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724BD1-2DFF-4670-9DC5-CEDDA9FFD41F}"/>
              </a:ext>
            </a:extLst>
          </p:cNvPr>
          <p:cNvSpPr/>
          <p:nvPr/>
        </p:nvSpPr>
        <p:spPr>
          <a:xfrm>
            <a:off x="230116" y="3563476"/>
            <a:ext cx="14540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Garamond" panose="02020404030301010803" pitchFamily="18" charset="0"/>
              </a:rPr>
              <a:t>Future Work</a:t>
            </a:r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0B747F-C2E3-4369-BB0F-162BA5DB14A8}"/>
              </a:ext>
            </a:extLst>
          </p:cNvPr>
          <p:cNvSpPr/>
          <p:nvPr/>
        </p:nvSpPr>
        <p:spPr>
          <a:xfrm>
            <a:off x="230116" y="762848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Garamond" panose="02020404030301010803" pitchFamily="18" charset="0"/>
              </a:rPr>
              <a:t>Conclusions:</a:t>
            </a:r>
            <a:endParaRPr lang="en-US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52E2DF-592A-499B-8C50-8959BFDE629B}"/>
              </a:ext>
            </a:extLst>
          </p:cNvPr>
          <p:cNvSpPr/>
          <p:nvPr/>
        </p:nvSpPr>
        <p:spPr>
          <a:xfrm>
            <a:off x="405571" y="1089582"/>
            <a:ext cx="7793547" cy="1248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dirty="0">
                <a:solidFill>
                  <a:srgbClr val="C00000"/>
                </a:solidFill>
                <a:latin typeface="Garamond" panose="02020404030301010803" pitchFamily="18" charset="0"/>
                <a:ea typeface="CMU Serif Roman" panose="02000603000000000000" pitchFamily="2" charset="0"/>
                <a:cs typeface="CMU Serif Roman" panose="02000603000000000000" pitchFamily="2" charset="0"/>
              </a:rPr>
              <a:t>Optimal-collection path planning</a:t>
            </a:r>
          </a:p>
          <a:p>
            <a:pPr marL="342900" lvl="1" indent="-342900">
              <a:lnSpc>
                <a:spcPct val="110000"/>
              </a:lnSpc>
              <a:spcBef>
                <a:spcPts val="300"/>
              </a:spcBef>
              <a:buFontTx/>
              <a:buChar char="-"/>
            </a:pPr>
            <a:r>
              <a:rPr lang="en-US" sz="1600" dirty="0">
                <a:latin typeface="Garamond" panose="02020404030301010803" pitchFamily="18" charset="0"/>
              </a:rPr>
              <a:t>Derived an exact algorithm for time-optimal collection of background field by extending existing methods for time-optimal path planning</a:t>
            </a:r>
          </a:p>
          <a:p>
            <a:pPr marL="342900" lvl="1" indent="-342900">
              <a:lnSpc>
                <a:spcPct val="110000"/>
              </a:lnSpc>
              <a:spcBef>
                <a:spcPts val="300"/>
              </a:spcBef>
              <a:buFontTx/>
              <a:buChar char="-"/>
            </a:pPr>
            <a:r>
              <a:rPr lang="en-US" sz="1600" dirty="0">
                <a:latin typeface="Garamond" panose="02020404030301010803" pitchFamily="18" charset="0"/>
              </a:rPr>
              <a:t>Demonstrated working examples for energy-optimal and optimal-collection path planning</a:t>
            </a:r>
            <a:endParaRPr lang="en-US" dirty="0">
              <a:latin typeface="Garamond" panose="02020404030301010803" pitchFamily="18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E28325-CD42-49D4-B6EC-BEAA498D22C3}"/>
              </a:ext>
            </a:extLst>
          </p:cNvPr>
          <p:cNvSpPr txBox="1"/>
          <p:nvPr/>
        </p:nvSpPr>
        <p:spPr>
          <a:xfrm>
            <a:off x="405571" y="2508919"/>
            <a:ext cx="7793547" cy="987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>
                <a:solidFill>
                  <a:srgbClr val="C00000"/>
                </a:solidFill>
                <a:latin typeface="Garamond" panose="02020404030301010803" pitchFamily="18" charset="0"/>
                <a:ea typeface="CMU Serif Roman" panose="02000603000000000000" pitchFamily="2" charset="0"/>
                <a:cs typeface="CMU Serif Roman" panose="02000603000000000000" pitchFamily="2" charset="0"/>
              </a:rPr>
              <a:t>Lagrangian Analysis of inertial particles</a:t>
            </a:r>
          </a:p>
          <a:p>
            <a:pPr marL="342900" lvl="1" indent="-342900">
              <a:lnSpc>
                <a:spcPct val="110000"/>
              </a:lnSpc>
              <a:spcBef>
                <a:spcPts val="300"/>
              </a:spcBef>
              <a:buFontTx/>
              <a:buChar char="-"/>
            </a:pPr>
            <a:r>
              <a:rPr lang="en-US" sz="1600" dirty="0">
                <a:latin typeface="Garamond" panose="02020404030301010803" pitchFamily="18" charset="0"/>
              </a:rPr>
              <a:t>Derived a PDE to compute the flow map of inertial particles in a fluid flow</a:t>
            </a:r>
          </a:p>
          <a:p>
            <a:pPr marL="342900" lvl="1" indent="-342900">
              <a:lnSpc>
                <a:spcPct val="110000"/>
              </a:lnSpc>
              <a:spcBef>
                <a:spcPts val="300"/>
              </a:spcBef>
              <a:buFontTx/>
              <a:buChar char="-"/>
            </a:pPr>
            <a:r>
              <a:rPr lang="en-US" sz="1600" dirty="0">
                <a:latin typeface="Garamond" panose="02020404030301010803" pitchFamily="18" charset="0"/>
              </a:rPr>
              <a:t>Demonstrated numerical test case using the higher-dimensional flow map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8F7D5DCA-16D8-45D6-9935-7D941E75E10D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47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76F02FA-3F52-4756-9659-B1F0A5ABBB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25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47968D-B8FC-435A-ABB5-65861915AE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0" y="5122323"/>
            <a:ext cx="1558699" cy="164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761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4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 1">
            <a:extLst>
              <a:ext uri="{FF2B5EF4-FFF2-40B4-BE49-F238E27FC236}">
                <a16:creationId xmlns:a16="http://schemas.microsoft.com/office/drawing/2014/main" id="{F8B809AF-0037-4E10-ADA3-DD2003CFB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0" y="0"/>
            <a:ext cx="9130909" cy="738859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Garamond" panose="02020404030301010803" pitchFamily="18" charset="0"/>
              </a:rPr>
              <a:t>Interpreting the flow map</a:t>
            </a:r>
          </a:p>
        </p:txBody>
      </p:sp>
      <p:sp>
        <p:nvSpPr>
          <p:cNvPr id="6" name="Title 1 2">
            <a:extLst>
              <a:ext uri="{FF2B5EF4-FFF2-40B4-BE49-F238E27FC236}">
                <a16:creationId xmlns:a16="http://schemas.microsoft.com/office/drawing/2014/main" id="{EB25135A-678D-4ADE-A215-05113C91D4F3}"/>
              </a:ext>
            </a:extLst>
          </p:cNvPr>
          <p:cNvSpPr txBox="1">
            <a:spLocks/>
          </p:cNvSpPr>
          <p:nvPr/>
        </p:nvSpPr>
        <p:spPr>
          <a:xfrm>
            <a:off x="529750" y="1113571"/>
            <a:ext cx="8084499" cy="299589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latin typeface="Garamond" panose="02020404030301010803" pitchFamily="18" charset="0"/>
              </a:rPr>
              <a:t>Like for the case of passive particles, we can use the flow maps to now compute various Lagrangian fields that help us understand how inertial particles are transported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D1CBDA9-6F54-489B-AA1E-5B8BBE503665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47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76F02FA-3F52-4756-9659-B1F0A5ABBB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26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663354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 1">
            <a:extLst>
              <a:ext uri="{FF2B5EF4-FFF2-40B4-BE49-F238E27FC236}">
                <a16:creationId xmlns:a16="http://schemas.microsoft.com/office/drawing/2014/main" id="{F4ECA1A5-0973-49FB-94B5-B21950AC810D}"/>
              </a:ext>
            </a:extLst>
          </p:cNvPr>
          <p:cNvSpPr txBox="1">
            <a:spLocks/>
          </p:cNvSpPr>
          <p:nvPr/>
        </p:nvSpPr>
        <p:spPr>
          <a:xfrm>
            <a:off x="2252987" y="3059571"/>
            <a:ext cx="4638028" cy="738859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>
                <a:solidFill>
                  <a:srgbClr val="C00000"/>
                </a:solidFill>
                <a:latin typeface="Garamond" panose="02020404030301010803" pitchFamily="18" charset="0"/>
              </a:rPr>
              <a:t>Thank You!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25655F-CDEB-4356-B7D7-F7D0CF34B187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47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76F02FA-3F52-4756-9659-B1F0A5ABBB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27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10751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 1">
            <a:extLst>
              <a:ext uri="{FF2B5EF4-FFF2-40B4-BE49-F238E27FC236}">
                <a16:creationId xmlns:a16="http://schemas.microsoft.com/office/drawing/2014/main" id="{F4ECA1A5-0973-49FB-94B5-B21950AC810D}"/>
              </a:ext>
            </a:extLst>
          </p:cNvPr>
          <p:cNvSpPr txBox="1">
            <a:spLocks/>
          </p:cNvSpPr>
          <p:nvPr/>
        </p:nvSpPr>
        <p:spPr>
          <a:xfrm>
            <a:off x="2252987" y="3059571"/>
            <a:ext cx="4638028" cy="738859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>
                <a:solidFill>
                  <a:srgbClr val="C00000"/>
                </a:solidFill>
                <a:latin typeface="Garamond" panose="02020404030301010803" pitchFamily="18" charset="0"/>
              </a:rPr>
              <a:t>Extra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EDB7EB-98EA-4CCC-A82B-E1873B1AB4E8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47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76F02FA-3F52-4756-9659-B1F0A5ABBB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28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921119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D_SDF_Visc_Sol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2348" y="4225797"/>
            <a:ext cx="1760806" cy="1828800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3423" y="3780913"/>
            <a:ext cx="1438656" cy="256032"/>
          </a:xfrm>
          <a:prstGeom prst="rect">
            <a:avLst/>
          </a:prstGeom>
        </p:spPr>
      </p:pic>
      <p:pic>
        <p:nvPicPr>
          <p:cNvPr id="16" name="1D_Sine_Visc_Sol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23314" y="4280661"/>
            <a:ext cx="1760643" cy="1828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49143" y="3633681"/>
            <a:ext cx="2231571" cy="457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7909" y="914400"/>
            <a:ext cx="7848600" cy="2733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When characteristics of the hyperbolic PDE intersect, the solution becomes non-differentiable due to formation of shocks</a:t>
            </a:r>
            <a:br>
              <a:rPr lang="en-US" b="1" dirty="0">
                <a:solidFill>
                  <a:prstClr val="black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</a:br>
            <a:endParaRPr lang="en-US" sz="800" b="1" dirty="0">
              <a:solidFill>
                <a:prstClr val="black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pPr marL="285750" indent="-285750" defTabSz="457200">
              <a:lnSpc>
                <a:spcPct val="120000"/>
              </a:lnSpc>
              <a:buFont typeface="Arial"/>
              <a:buChar char="•"/>
            </a:pPr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Among all possible weak solutions, viscosity solution picks out the unique solution that satisfies the entropy condition of Sethian</a:t>
            </a:r>
            <a:b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</a:br>
            <a:endParaRPr lang="en-US" sz="8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pPr marL="285750" indent="-285750" defTabSz="45720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Entropy condition: ‘If the moving level set is a flame front burning unburnt regions, then once a region is burnt, it stays burnt’</a:t>
            </a:r>
          </a:p>
          <a:p>
            <a:endParaRPr lang="en-US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096634" y="4805269"/>
            <a:ext cx="2971800" cy="584775"/>
            <a:chOff x="6096000" y="5008602"/>
            <a:chExt cx="2971800" cy="584775"/>
          </a:xfrm>
        </p:grpSpPr>
        <p:cxnSp>
          <p:nvCxnSpPr>
            <p:cNvPr id="20" name="Straight Connector 19"/>
            <p:cNvCxnSpPr>
              <a:cxnSpLocks/>
            </p:cNvCxnSpPr>
            <p:nvPr/>
          </p:nvCxnSpPr>
          <p:spPr>
            <a:xfrm>
              <a:off x="6096000" y="5257800"/>
              <a:ext cx="861494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6957494" y="5008602"/>
              <a:ext cx="2110306" cy="584775"/>
            </a:xfrm>
            <a:prstGeom prst="rect">
              <a:avLst/>
            </a:prstGeom>
            <a:noFill/>
            <a:ln w="31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defTabSz="457200"/>
              <a:r>
                <a:rPr lang="en-US" sz="1600" dirty="0">
                  <a:solidFill>
                    <a:schemeClr val="tx1"/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Sharp corners arise</a:t>
              </a:r>
            </a:p>
            <a:p>
              <a:pPr defTabSz="457200"/>
              <a:r>
                <a:rPr lang="en-US" sz="1600" dirty="0">
                  <a:solidFill>
                    <a:schemeClr val="tx1"/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even from smooth IC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565848" y="6338061"/>
            <a:ext cx="110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Sharp IC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336732" y="6338061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Smooth IC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4274"/>
            <a:ext cx="9144000" cy="7854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Viscosity Solution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783" y="144916"/>
            <a:ext cx="646996" cy="339673"/>
          </a:xfrm>
          <a:prstGeom prst="rect">
            <a:avLst/>
          </a:prstGeom>
        </p:spPr>
      </p:pic>
      <p:pic>
        <p:nvPicPr>
          <p:cNvPr id="27" name="Picture 26" descr="meche_logo.pn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63"/>
          <a:stretch/>
        </p:blipFill>
        <p:spPr>
          <a:xfrm>
            <a:off x="82766" y="85861"/>
            <a:ext cx="1200911" cy="457782"/>
          </a:xfrm>
          <a:prstGeom prst="rect">
            <a:avLst/>
          </a:prstGeom>
        </p:spPr>
      </p:pic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419A14F-22B5-4487-9EC8-1DD6E114E8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036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809AF-0037-4E10-ADA3-DD2003CFB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524"/>
            <a:ext cx="9144000" cy="55434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Garamond" panose="02020404030301010803" pitchFamily="18" charset="0"/>
              </a:rPr>
              <a:t>Background and Motivation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6D1E8735-85ED-4309-B7D4-86C47343CF00}"/>
              </a:ext>
            </a:extLst>
          </p:cNvPr>
          <p:cNvSpPr txBox="1">
            <a:spLocks/>
          </p:cNvSpPr>
          <p:nvPr/>
        </p:nvSpPr>
        <p:spPr>
          <a:xfrm>
            <a:off x="574834" y="3429000"/>
            <a:ext cx="3539966" cy="2541721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US" sz="2000" dirty="0">
                <a:latin typeface="Garamond" panose="02020404030301010803" pitchFamily="18" charset="0"/>
              </a:rPr>
              <a:t>Examples of problems we aim to solve:</a:t>
            </a:r>
          </a:p>
          <a:p>
            <a:pPr lvl="0">
              <a:buFontTx/>
              <a:buChar char="-"/>
              <a:defRPr/>
            </a:pPr>
            <a:r>
              <a:rPr lang="en-US" sz="2000" dirty="0">
                <a:latin typeface="Garamond" panose="02020404030301010803" pitchFamily="18" charset="0"/>
              </a:rPr>
              <a:t>Time-optimal collection of a field of marine material</a:t>
            </a:r>
          </a:p>
          <a:p>
            <a:pPr lvl="0">
              <a:buFontTx/>
              <a:buChar char="-"/>
              <a:defRPr/>
            </a:pPr>
            <a:r>
              <a:rPr lang="en-US" sz="2000" dirty="0">
                <a:latin typeface="Garamond" panose="02020404030301010803" pitchFamily="18" charset="0"/>
              </a:rPr>
              <a:t>Time-optimal path planning for dynamically-constrained vehicles that can collect energy from their surroundings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046881" y="1060889"/>
            <a:ext cx="1895828" cy="1487039"/>
            <a:chOff x="7046881" y="1128623"/>
            <a:chExt cx="1895828" cy="148703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33BE46-F02A-4DE6-BC80-70F9A5792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6881" y="1128623"/>
              <a:ext cx="1895828" cy="1487039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A2C6B07-D48F-4A3E-9C09-A9EA9BB88AA3}"/>
                </a:ext>
              </a:extLst>
            </p:cNvPr>
            <p:cNvSpPr/>
            <p:nvPr/>
          </p:nvSpPr>
          <p:spPr>
            <a:xfrm>
              <a:off x="7707530" y="1203469"/>
              <a:ext cx="118173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 pitchFamily="18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The Ocean Cleanup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14F7007-7678-4EE1-9DCB-87CE5327F6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57373"/>
            <a:ext cx="2244600" cy="149055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7551886-0E7B-40D1-B9DD-1EAA87915B47}"/>
              </a:ext>
            </a:extLst>
          </p:cNvPr>
          <p:cNvGrpSpPr/>
          <p:nvPr/>
        </p:nvGrpSpPr>
        <p:grpSpPr>
          <a:xfrm>
            <a:off x="4572000" y="2815140"/>
            <a:ext cx="2244600" cy="1499555"/>
            <a:chOff x="4866464" y="2919113"/>
            <a:chExt cx="2383404" cy="171605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D483E49-67AF-4249-A7EC-CDCC20B85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6464" y="2919113"/>
              <a:ext cx="2383404" cy="171605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C74B0F6-FCBC-4626-8B48-25907E0DBB4F}"/>
                </a:ext>
              </a:extLst>
            </p:cNvPr>
            <p:cNvSpPr/>
            <p:nvPr/>
          </p:nvSpPr>
          <p:spPr>
            <a:xfrm>
              <a:off x="4930110" y="2927788"/>
              <a:ext cx="633534" cy="2993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>
                <a:defRPr/>
              </a:pPr>
              <a:r>
                <a:rPr lang="en-US" sz="1100" dirty="0">
                  <a:solidFill>
                    <a:prstClr val="white"/>
                  </a:solidFill>
                  <a:latin typeface="Garamond" panose="02020404030301010803" pitchFamily="18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NOAA</a:t>
              </a:r>
              <a:endParaRPr lang="en-US" sz="1400" dirty="0">
                <a:solidFill>
                  <a:prstClr val="white"/>
                </a:solidFill>
                <a:latin typeface="Garamond" panose="02020404030301010803" pitchFamily="18" charset="0"/>
              </a:endParaRP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13A9B1EA-A640-4AF9-9E75-DC1F875CA9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r="9167"/>
          <a:stretch/>
        </p:blipFill>
        <p:spPr>
          <a:xfrm>
            <a:off x="7046881" y="2594828"/>
            <a:ext cx="1891675" cy="194018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F8A57E7-F4E8-49C2-A030-23BE8DB27A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600" y="4812929"/>
            <a:ext cx="2237458" cy="1485813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D1E8735-85ED-4309-B7D4-86C47343CF00}"/>
              </a:ext>
            </a:extLst>
          </p:cNvPr>
          <p:cNvSpPr txBox="1">
            <a:spLocks/>
          </p:cNvSpPr>
          <p:nvPr/>
        </p:nvSpPr>
        <p:spPr>
          <a:xfrm>
            <a:off x="574833" y="1125107"/>
            <a:ext cx="3654267" cy="1457002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US" sz="2000" dirty="0">
                <a:latin typeface="Garamond" panose="02020404030301010803" pitchFamily="18" charset="0"/>
              </a:rPr>
              <a:t>The </a:t>
            </a:r>
            <a:r>
              <a:rPr lang="en-US" sz="2000" dirty="0">
                <a:solidFill>
                  <a:srgbClr val="C00000"/>
                </a:solidFill>
                <a:latin typeface="Garamond" panose="02020404030301010803" pitchFamily="18" charset="0"/>
              </a:rPr>
              <a:t>optimal collection and monitoring </a:t>
            </a:r>
            <a:r>
              <a:rPr lang="en-US" sz="2000" dirty="0">
                <a:latin typeface="Garamond" panose="02020404030301010803" pitchFamily="18" charset="0"/>
              </a:rPr>
              <a:t>of active materials is also essential for the efficient protection and sustainable utilization of the ocean.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FDA7FA6-3771-4F35-9C73-A0471E90E325}"/>
              </a:ext>
            </a:extLst>
          </p:cNvPr>
          <p:cNvSpPr/>
          <p:nvPr/>
        </p:nvSpPr>
        <p:spPr>
          <a:xfrm>
            <a:off x="5817705" y="1119759"/>
            <a:ext cx="8988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 pitchFamily="18" charset="0"/>
                <a:ea typeface="CMU Serif Roman" panose="02000603000000000000" pitchFamily="2" charset="0"/>
                <a:cs typeface="CMU Serif Roman" panose="02000603000000000000" pitchFamily="2" charset="0"/>
              </a:rPr>
              <a:t>The Ocean Cleanup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8CFF1ACE-F1C4-4794-98C8-37CCE55C8552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47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76F02FA-3F52-4756-9659-B1F0A5ABBB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C41F5AD-D448-4954-B039-829E39E53DC1}"/>
              </a:ext>
            </a:extLst>
          </p:cNvPr>
          <p:cNvGrpSpPr/>
          <p:nvPr/>
        </p:nvGrpSpPr>
        <p:grpSpPr>
          <a:xfrm>
            <a:off x="4757595" y="4728664"/>
            <a:ext cx="1891674" cy="1784462"/>
            <a:chOff x="4757595" y="4728664"/>
            <a:chExt cx="1891674" cy="17844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A6E2527-01D3-4932-BBEB-57ED13EC1A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32" r="8105"/>
            <a:stretch/>
          </p:blipFill>
          <p:spPr>
            <a:xfrm>
              <a:off x="4757595" y="4728664"/>
              <a:ext cx="1891674" cy="1784462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572B17-B810-4FC0-9CC9-6E0F34E64F2D}"/>
                </a:ext>
              </a:extLst>
            </p:cNvPr>
            <p:cNvSpPr/>
            <p:nvPr/>
          </p:nvSpPr>
          <p:spPr>
            <a:xfrm>
              <a:off x="4772244" y="4799072"/>
              <a:ext cx="69442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>
                <a:defRPr/>
              </a:pPr>
              <a:r>
                <a:rPr lang="en-US" sz="1100" dirty="0" err="1">
                  <a:solidFill>
                    <a:prstClr val="white"/>
                  </a:solidFill>
                  <a:latin typeface="Garamond" panose="02020404030301010803" pitchFamily="18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Saildrone</a:t>
              </a:r>
              <a:endParaRPr lang="en-US" sz="1400" dirty="0">
                <a:solidFill>
                  <a:prstClr val="white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C0F1A2D6-5DCB-4A25-AA8E-42A587AB0B9A}"/>
              </a:ext>
            </a:extLst>
          </p:cNvPr>
          <p:cNvSpPr/>
          <p:nvPr/>
        </p:nvSpPr>
        <p:spPr>
          <a:xfrm>
            <a:off x="7879583" y="2656342"/>
            <a:ext cx="106150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defRPr/>
            </a:pPr>
            <a:r>
              <a:rPr lang="en-US" sz="1100" dirty="0">
                <a:solidFill>
                  <a:prstClr val="white"/>
                </a:solidFill>
                <a:latin typeface="Garamond" panose="02020404030301010803" pitchFamily="18" charset="0"/>
                <a:ea typeface="CMU Serif Roman" panose="02000603000000000000" pitchFamily="2" charset="0"/>
                <a:cs typeface="CMU Serif Roman" panose="02000603000000000000" pitchFamily="2" charset="0"/>
              </a:rPr>
              <a:t>Liquid Robotics</a:t>
            </a:r>
            <a:endParaRPr lang="en-US" sz="1400" dirty="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51CAA5-7394-4A56-A64B-75157CDE0402}"/>
              </a:ext>
            </a:extLst>
          </p:cNvPr>
          <p:cNvSpPr/>
          <p:nvPr/>
        </p:nvSpPr>
        <p:spPr>
          <a:xfrm>
            <a:off x="6819213" y="4828803"/>
            <a:ext cx="106150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defRPr/>
            </a:pPr>
            <a:r>
              <a:rPr lang="en-US" sz="1100" dirty="0">
                <a:solidFill>
                  <a:prstClr val="white"/>
                </a:solidFill>
                <a:latin typeface="Garamond" panose="02020404030301010803" pitchFamily="18" charset="0"/>
                <a:ea typeface="CMU Serif Roman" panose="02000603000000000000" pitchFamily="2" charset="0"/>
                <a:cs typeface="CMU Serif Roman" panose="02000603000000000000" pitchFamily="2" charset="0"/>
              </a:rPr>
              <a:t>Liquid Robotics</a:t>
            </a:r>
            <a:endParaRPr lang="en-US" sz="1400" dirty="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197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uiExpand="1" build="p"/>
      <p:bldP spid="17" grpId="0" uiExpand="1" build="p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0" y="4274"/>
            <a:ext cx="9144000" cy="7854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WENO Scheme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783" y="144916"/>
            <a:ext cx="646996" cy="339673"/>
          </a:xfrm>
          <a:prstGeom prst="rect">
            <a:avLst/>
          </a:prstGeom>
        </p:spPr>
      </p:pic>
      <p:pic>
        <p:nvPicPr>
          <p:cNvPr id="28" name="Picture 27" descr="meche_logo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63"/>
          <a:stretch/>
        </p:blipFill>
        <p:spPr>
          <a:xfrm>
            <a:off x="82766" y="85861"/>
            <a:ext cx="1200911" cy="4577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909" y="914400"/>
            <a:ext cx="7848600" cy="5853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Based on upwinding, but use better approximations for</a:t>
            </a:r>
          </a:p>
          <a:p>
            <a:pPr defTabSz="457200">
              <a:lnSpc>
                <a:spcPct val="120000"/>
              </a:lnSpc>
            </a:pPr>
            <a:endParaRPr lang="en-US" sz="1200" dirty="0">
              <a:solidFill>
                <a:prstClr val="black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pPr marL="285750" indent="-285750" defTabSz="45720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Use the smoothest polynomial interpolating   , and differentiate it (along each dimension)</a:t>
            </a:r>
          </a:p>
          <a:p>
            <a:pPr defTabSz="457200">
              <a:lnSpc>
                <a:spcPct val="120000"/>
              </a:lnSpc>
            </a:pPr>
            <a:endParaRPr lang="en-US" sz="1200" dirty="0">
              <a:solidFill>
                <a:prstClr val="black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pPr marL="285750" indent="-285750" defTabSz="45720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Decide smoothness by comparing magnitude of the divided differences and choosing the smaller one for each order</a:t>
            </a:r>
          </a:p>
          <a:p>
            <a:pPr defTabSz="457200">
              <a:lnSpc>
                <a:spcPct val="120000"/>
              </a:lnSpc>
            </a:pPr>
            <a:endParaRPr lang="en-US" dirty="0">
              <a:solidFill>
                <a:prstClr val="black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pPr marL="285750" indent="-285750" defTabSz="45720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End up with 3 possible stencils for           :</a:t>
            </a:r>
          </a:p>
          <a:p>
            <a:pPr defTabSz="457200">
              <a:lnSpc>
                <a:spcPct val="120000"/>
              </a:lnSpc>
            </a:pPr>
            <a:endParaRPr lang="en-US" dirty="0">
              <a:solidFill>
                <a:prstClr val="black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pPr defTabSz="457200">
              <a:lnSpc>
                <a:spcPct val="120000"/>
              </a:lnSpc>
            </a:pPr>
            <a:endParaRPr lang="en-US" dirty="0">
              <a:solidFill>
                <a:prstClr val="black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pPr defTabSz="457200">
              <a:lnSpc>
                <a:spcPct val="120000"/>
              </a:lnSpc>
            </a:pPr>
            <a:endParaRPr lang="en-US" dirty="0">
              <a:solidFill>
                <a:prstClr val="black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pPr defTabSz="457200">
              <a:lnSpc>
                <a:spcPct val="120000"/>
              </a:lnSpc>
            </a:pPr>
            <a:endParaRPr lang="en-US" dirty="0">
              <a:solidFill>
                <a:prstClr val="black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pPr defTabSz="457200">
              <a:lnSpc>
                <a:spcPct val="120000"/>
              </a:lnSpc>
            </a:pPr>
            <a:endParaRPr lang="en-US" dirty="0">
              <a:solidFill>
                <a:prstClr val="black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pPr defTabSz="457200">
              <a:lnSpc>
                <a:spcPct val="120000"/>
              </a:lnSpc>
            </a:pPr>
            <a:endParaRPr lang="en-US" dirty="0">
              <a:solidFill>
                <a:prstClr val="black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pPr defTabSz="457200">
              <a:lnSpc>
                <a:spcPct val="120000"/>
              </a:lnSpc>
            </a:pPr>
            <a:endParaRPr lang="en-US" dirty="0">
              <a:solidFill>
                <a:prstClr val="black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pPr defTabSz="457200">
              <a:lnSpc>
                <a:spcPct val="120000"/>
              </a:lnSpc>
            </a:pPr>
            <a:endParaRPr lang="en-US" dirty="0">
              <a:solidFill>
                <a:prstClr val="black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pPr marL="285750" indent="-285750" defTabSz="45720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Use weighted sum of these (weights decided by stencil smoothness) 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154" y="930442"/>
            <a:ext cx="1110519" cy="4535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284" y="1594831"/>
            <a:ext cx="125591" cy="2112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912" y="3901401"/>
            <a:ext cx="1339224" cy="2124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31" y="4219456"/>
            <a:ext cx="2104190" cy="14879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209" y="3348354"/>
            <a:ext cx="594203" cy="43986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812055" y="3336015"/>
            <a:ext cx="2157963" cy="474040"/>
            <a:chOff x="4542953" y="4332386"/>
            <a:chExt cx="2157963" cy="474040"/>
          </a:xfrm>
        </p:grpSpPr>
        <p:sp>
          <p:nvSpPr>
            <p:cNvPr id="11" name="Rectangle 10"/>
            <p:cNvSpPr/>
            <p:nvPr/>
          </p:nvSpPr>
          <p:spPr>
            <a:xfrm>
              <a:off x="4542953" y="4384740"/>
              <a:ext cx="21579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(similar for         )</a:t>
              </a:r>
              <a:endParaRPr lang="en-US" dirty="0"/>
            </a:p>
          </p:txBody>
        </p:sp>
        <p:pic>
          <p:nvPicPr>
            <p:cNvPr id="10" name="Picture 9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8592" y="4332386"/>
              <a:ext cx="596408" cy="474040"/>
            </a:xfrm>
            <a:prstGeom prst="rect">
              <a:avLst/>
            </a:prstGeom>
          </p:spPr>
        </p:pic>
      </p:grpSp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419A14F-22B5-4487-9EC8-1DD6E114E8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461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0" y="4274"/>
            <a:ext cx="9144000" cy="7854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Godunov Scheme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783" y="144916"/>
            <a:ext cx="646996" cy="339673"/>
          </a:xfrm>
          <a:prstGeom prst="rect">
            <a:avLst/>
          </a:prstGeom>
        </p:spPr>
      </p:pic>
      <p:pic>
        <p:nvPicPr>
          <p:cNvPr id="28" name="Picture 27" descr="meche_logo.png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63"/>
          <a:stretch/>
        </p:blipFill>
        <p:spPr>
          <a:xfrm>
            <a:off x="82766" y="85861"/>
            <a:ext cx="1200911" cy="4577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909" y="914400"/>
            <a:ext cx="7848600" cy="241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Look at            as</a:t>
            </a:r>
          </a:p>
          <a:p>
            <a:pPr defTabSz="457200">
              <a:lnSpc>
                <a:spcPct val="120000"/>
              </a:lnSpc>
            </a:pPr>
            <a:endParaRPr lang="en-US" dirty="0">
              <a:solidFill>
                <a:prstClr val="black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pPr marL="285750" indent="-285750" defTabSz="45720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Use upwinding, but here the velocity is</a:t>
            </a:r>
          </a:p>
          <a:p>
            <a:pPr defTabSz="457200">
              <a:lnSpc>
                <a:spcPct val="120000"/>
              </a:lnSpc>
            </a:pPr>
            <a:endParaRPr lang="en-US" dirty="0">
              <a:solidFill>
                <a:prstClr val="black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pPr marL="285750" indent="-285750" defTabSz="45720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Looking at the X direction: </a:t>
            </a:r>
          </a:p>
          <a:p>
            <a:pPr defTabSz="457200">
              <a:lnSpc>
                <a:spcPct val="120000"/>
              </a:lnSpc>
            </a:pPr>
            <a:endParaRPr lang="en-US" dirty="0">
              <a:solidFill>
                <a:prstClr val="black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pPr defTabSz="457200"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</a:t>
            </a:r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419A14F-22B5-4487-9EC8-1DD6E114E8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95" y="1066078"/>
            <a:ext cx="391329" cy="2232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63" y="914402"/>
            <a:ext cx="2421151" cy="5307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168" y="1549691"/>
            <a:ext cx="1903663" cy="530791"/>
          </a:xfrm>
          <a:prstGeom prst="rect">
            <a:avLst/>
          </a:prstGeom>
        </p:spPr>
      </p:pic>
      <p:grpSp>
        <p:nvGrpSpPr>
          <p:cNvPr id="73" name="Group 72"/>
          <p:cNvGrpSpPr/>
          <p:nvPr/>
        </p:nvGrpSpPr>
        <p:grpSpPr>
          <a:xfrm>
            <a:off x="417262" y="2961607"/>
            <a:ext cx="1196433" cy="2279728"/>
            <a:chOff x="603452" y="2861289"/>
            <a:chExt cx="1196433" cy="2279728"/>
          </a:xfrm>
        </p:grpSpPr>
        <p:sp>
          <p:nvSpPr>
            <p:cNvPr id="15" name="Rectangle 14"/>
            <p:cNvSpPr/>
            <p:nvPr/>
          </p:nvSpPr>
          <p:spPr>
            <a:xfrm>
              <a:off x="809593" y="2861289"/>
              <a:ext cx="853119" cy="4000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>
                <a:lnSpc>
                  <a:spcPct val="120000"/>
                </a:lnSpc>
              </a:pPr>
              <a:r>
                <a:rPr lang="en-US" dirty="0">
                  <a:solidFill>
                    <a:prstClr val="black"/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Case 1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603452" y="3573402"/>
              <a:ext cx="406386" cy="352927"/>
            </a:xfrm>
            <a:prstGeom prst="line">
              <a:avLst/>
            </a:prstGeom>
            <a:ln w="19050"/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cxnSpLocks/>
            </p:cNvCxnSpPr>
            <p:nvPr/>
          </p:nvCxnSpPr>
          <p:spPr>
            <a:xfrm flipV="1">
              <a:off x="1012834" y="3388918"/>
              <a:ext cx="582541" cy="184486"/>
            </a:xfrm>
            <a:prstGeom prst="line">
              <a:avLst/>
            </a:prstGeom>
            <a:ln w="19050">
              <a:solidFill>
                <a:srgbClr val="C00000"/>
              </a:solidFill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cxnSpLocks/>
            </p:cNvCxnSpPr>
            <p:nvPr/>
          </p:nvCxnSpPr>
          <p:spPr>
            <a:xfrm flipV="1">
              <a:off x="710239" y="4425253"/>
              <a:ext cx="593866" cy="136356"/>
            </a:xfrm>
            <a:prstGeom prst="line">
              <a:avLst/>
            </a:prstGeom>
            <a:ln w="19050"/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cxnSpLocks/>
            </p:cNvCxnSpPr>
            <p:nvPr/>
          </p:nvCxnSpPr>
          <p:spPr>
            <a:xfrm flipV="1">
              <a:off x="1304105" y="3960032"/>
              <a:ext cx="328555" cy="457200"/>
            </a:xfrm>
            <a:prstGeom prst="line">
              <a:avLst/>
            </a:prstGeom>
            <a:ln w="19050">
              <a:solidFill>
                <a:srgbClr val="C00000"/>
              </a:solidFill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58" name="Picture 57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419" y="4895098"/>
              <a:ext cx="1127466" cy="245919"/>
            </a:xfrm>
            <a:prstGeom prst="rect">
              <a:avLst/>
            </a:prstGeom>
          </p:spPr>
        </p:pic>
      </p:grpSp>
      <p:grpSp>
        <p:nvGrpSpPr>
          <p:cNvPr id="72" name="Group 71"/>
          <p:cNvGrpSpPr/>
          <p:nvPr/>
        </p:nvGrpSpPr>
        <p:grpSpPr>
          <a:xfrm>
            <a:off x="2709403" y="2961607"/>
            <a:ext cx="1127466" cy="2305409"/>
            <a:chOff x="2353648" y="2861289"/>
            <a:chExt cx="1127466" cy="2305409"/>
          </a:xfrm>
        </p:grpSpPr>
        <p:sp>
          <p:nvSpPr>
            <p:cNvPr id="21" name="Rectangle 20"/>
            <p:cNvSpPr/>
            <p:nvPr/>
          </p:nvSpPr>
          <p:spPr>
            <a:xfrm>
              <a:off x="2490822" y="2861289"/>
              <a:ext cx="853119" cy="4000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>
                <a:lnSpc>
                  <a:spcPct val="120000"/>
                </a:lnSpc>
              </a:pPr>
              <a:r>
                <a:rPr lang="en-US" dirty="0">
                  <a:solidFill>
                    <a:prstClr val="black"/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Case 2</a:t>
              </a:r>
            </a:p>
          </p:txBody>
        </p:sp>
        <p:cxnSp>
          <p:nvCxnSpPr>
            <p:cNvPr id="39" name="Straight Connector 38"/>
            <p:cNvCxnSpPr>
              <a:cxnSpLocks/>
            </p:cNvCxnSpPr>
            <p:nvPr/>
          </p:nvCxnSpPr>
          <p:spPr>
            <a:xfrm>
              <a:off x="2421520" y="3388918"/>
              <a:ext cx="451161" cy="368235"/>
            </a:xfrm>
            <a:prstGeom prst="line">
              <a:avLst/>
            </a:prstGeom>
            <a:ln w="19050"/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cxnSpLocks/>
            </p:cNvCxnSpPr>
            <p:nvPr/>
          </p:nvCxnSpPr>
          <p:spPr>
            <a:xfrm>
              <a:off x="2872681" y="3757153"/>
              <a:ext cx="471260" cy="67271"/>
            </a:xfrm>
            <a:prstGeom prst="line">
              <a:avLst/>
            </a:prstGeom>
            <a:ln w="19050">
              <a:solidFill>
                <a:srgbClr val="C00000"/>
              </a:solidFill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cxnSpLocks/>
            </p:cNvCxnSpPr>
            <p:nvPr/>
          </p:nvCxnSpPr>
          <p:spPr>
            <a:xfrm>
              <a:off x="2421520" y="4135933"/>
              <a:ext cx="495861" cy="89698"/>
            </a:xfrm>
            <a:prstGeom prst="line">
              <a:avLst/>
            </a:prstGeom>
            <a:ln w="19050"/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cxnSpLocks/>
            </p:cNvCxnSpPr>
            <p:nvPr/>
          </p:nvCxnSpPr>
          <p:spPr>
            <a:xfrm>
              <a:off x="2908357" y="4216146"/>
              <a:ext cx="399907" cy="442701"/>
            </a:xfrm>
            <a:prstGeom prst="line">
              <a:avLst/>
            </a:prstGeom>
            <a:ln w="19050">
              <a:solidFill>
                <a:srgbClr val="C00000"/>
              </a:solidFill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61" name="Picture 60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3648" y="4920779"/>
              <a:ext cx="1127466" cy="245919"/>
            </a:xfrm>
            <a:prstGeom prst="rect">
              <a:avLst/>
            </a:prstGeom>
          </p:spPr>
        </p:pic>
      </p:grpSp>
      <p:grpSp>
        <p:nvGrpSpPr>
          <p:cNvPr id="70" name="Group 69"/>
          <p:cNvGrpSpPr/>
          <p:nvPr/>
        </p:nvGrpSpPr>
        <p:grpSpPr>
          <a:xfrm>
            <a:off x="5027972" y="2966030"/>
            <a:ext cx="849913" cy="2466667"/>
            <a:chOff x="4147043" y="2861289"/>
            <a:chExt cx="849913" cy="2466667"/>
          </a:xfrm>
        </p:grpSpPr>
        <p:sp>
          <p:nvSpPr>
            <p:cNvPr id="22" name="Rectangle 21"/>
            <p:cNvSpPr/>
            <p:nvPr/>
          </p:nvSpPr>
          <p:spPr>
            <a:xfrm>
              <a:off x="4147043" y="2861289"/>
              <a:ext cx="849913" cy="4000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>
                <a:lnSpc>
                  <a:spcPct val="120000"/>
                </a:lnSpc>
              </a:pPr>
              <a:r>
                <a:rPr lang="en-US" dirty="0">
                  <a:solidFill>
                    <a:prstClr val="black"/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Case 3</a:t>
              </a:r>
            </a:p>
          </p:txBody>
        </p:sp>
        <p:cxnSp>
          <p:nvCxnSpPr>
            <p:cNvPr id="51" name="Straight Connector 50"/>
            <p:cNvCxnSpPr>
              <a:cxnSpLocks/>
            </p:cNvCxnSpPr>
            <p:nvPr/>
          </p:nvCxnSpPr>
          <p:spPr>
            <a:xfrm>
              <a:off x="4174711" y="3831513"/>
              <a:ext cx="370175" cy="473393"/>
            </a:xfrm>
            <a:prstGeom prst="line">
              <a:avLst/>
            </a:prstGeom>
            <a:ln w="19050"/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cxnSpLocks/>
            </p:cNvCxnSpPr>
            <p:nvPr/>
          </p:nvCxnSpPr>
          <p:spPr>
            <a:xfrm flipV="1">
              <a:off x="4544886" y="3903702"/>
              <a:ext cx="337043" cy="401204"/>
            </a:xfrm>
            <a:prstGeom prst="line">
              <a:avLst/>
            </a:prstGeom>
            <a:ln w="19050">
              <a:solidFill>
                <a:srgbClr val="C00000"/>
              </a:solidFill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68" name="Picture 67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5371" y="4759520"/>
              <a:ext cx="673255" cy="568436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7287570" y="2966030"/>
            <a:ext cx="853119" cy="2519202"/>
            <a:chOff x="5911674" y="2861289"/>
            <a:chExt cx="853119" cy="2519202"/>
          </a:xfrm>
        </p:grpSpPr>
        <p:sp>
          <p:nvSpPr>
            <p:cNvPr id="23" name="Rectangle 22"/>
            <p:cNvSpPr/>
            <p:nvPr/>
          </p:nvSpPr>
          <p:spPr>
            <a:xfrm>
              <a:off x="5911674" y="2861289"/>
              <a:ext cx="853119" cy="4000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>
                <a:lnSpc>
                  <a:spcPct val="120000"/>
                </a:lnSpc>
              </a:pPr>
              <a:r>
                <a:rPr lang="en-US" dirty="0">
                  <a:solidFill>
                    <a:prstClr val="black"/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Case 4</a:t>
              </a:r>
            </a:p>
          </p:txBody>
        </p:sp>
        <p:cxnSp>
          <p:nvCxnSpPr>
            <p:cNvPr id="53" name="Straight Connector 52"/>
            <p:cNvCxnSpPr>
              <a:cxnSpLocks/>
            </p:cNvCxnSpPr>
            <p:nvPr/>
          </p:nvCxnSpPr>
          <p:spPr>
            <a:xfrm flipV="1">
              <a:off x="5911674" y="3876167"/>
              <a:ext cx="417095" cy="349464"/>
            </a:xfrm>
            <a:prstGeom prst="line">
              <a:avLst/>
            </a:prstGeom>
            <a:ln w="19050"/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>
              <a:cxnSpLocks/>
            </p:cNvCxnSpPr>
            <p:nvPr/>
          </p:nvCxnSpPr>
          <p:spPr>
            <a:xfrm>
              <a:off x="6319745" y="3866682"/>
              <a:ext cx="399907" cy="442701"/>
            </a:xfrm>
            <a:prstGeom prst="line">
              <a:avLst/>
            </a:prstGeom>
            <a:ln w="19050">
              <a:solidFill>
                <a:srgbClr val="C00000"/>
              </a:solidFill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69" name="Picture 68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1605" y="4812055"/>
              <a:ext cx="673255" cy="568436"/>
            </a:xfrm>
            <a:prstGeom prst="rect">
              <a:avLst/>
            </a:prstGeom>
          </p:spPr>
        </p:pic>
      </p:grpSp>
      <p:pic>
        <p:nvPicPr>
          <p:cNvPr id="75" name="Picture 7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29" y="5458789"/>
            <a:ext cx="769524" cy="237714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541" y="5458789"/>
            <a:ext cx="772571" cy="27885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213" y="5715453"/>
            <a:ext cx="1051347" cy="208050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931" y="5769007"/>
            <a:ext cx="2179396" cy="21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82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0" y="4274"/>
            <a:ext cx="9144000" cy="7854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Godunov Scheme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783" y="144916"/>
            <a:ext cx="646996" cy="339673"/>
          </a:xfrm>
          <a:prstGeom prst="rect">
            <a:avLst/>
          </a:prstGeom>
        </p:spPr>
      </p:pic>
      <p:pic>
        <p:nvPicPr>
          <p:cNvPr id="28" name="Picture 27" descr="meche_logo.png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63"/>
          <a:stretch/>
        </p:blipFill>
        <p:spPr>
          <a:xfrm>
            <a:off x="82766" y="85861"/>
            <a:ext cx="1200911" cy="4577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909" y="914400"/>
            <a:ext cx="7848600" cy="241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Look at           as</a:t>
            </a:r>
          </a:p>
          <a:p>
            <a:pPr defTabSz="457200">
              <a:lnSpc>
                <a:spcPct val="120000"/>
              </a:lnSpc>
            </a:pPr>
            <a:endParaRPr lang="en-US" dirty="0">
              <a:solidFill>
                <a:prstClr val="black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pPr marL="285750" indent="-285750" defTabSz="45720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Use upwinding, but here the velocity is</a:t>
            </a:r>
          </a:p>
          <a:p>
            <a:pPr defTabSz="457200">
              <a:lnSpc>
                <a:spcPct val="120000"/>
              </a:lnSpc>
            </a:pPr>
            <a:endParaRPr lang="en-US" dirty="0">
              <a:solidFill>
                <a:prstClr val="black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pPr marL="285750" indent="-285750" defTabSz="45720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Looking at the X direction: </a:t>
            </a:r>
          </a:p>
          <a:p>
            <a:pPr defTabSz="457200">
              <a:lnSpc>
                <a:spcPct val="120000"/>
              </a:lnSpc>
            </a:pPr>
            <a:endParaRPr lang="en-US" dirty="0">
              <a:solidFill>
                <a:prstClr val="black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pPr defTabSz="457200"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</a:t>
            </a:r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419A14F-22B5-4487-9EC8-1DD6E114E8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95" y="1044355"/>
            <a:ext cx="391329" cy="223232"/>
          </a:xfrm>
          <a:prstGeom prst="rect">
            <a:avLst/>
          </a:prstGeom>
        </p:spPr>
      </p:pic>
      <p:grpSp>
        <p:nvGrpSpPr>
          <p:cNvPr id="73" name="Group 72"/>
          <p:cNvGrpSpPr/>
          <p:nvPr/>
        </p:nvGrpSpPr>
        <p:grpSpPr>
          <a:xfrm>
            <a:off x="417262" y="2961607"/>
            <a:ext cx="1196433" cy="2279728"/>
            <a:chOff x="603452" y="2861289"/>
            <a:chExt cx="1196433" cy="2279728"/>
          </a:xfrm>
        </p:grpSpPr>
        <p:sp>
          <p:nvSpPr>
            <p:cNvPr id="15" name="Rectangle 14"/>
            <p:cNvSpPr/>
            <p:nvPr/>
          </p:nvSpPr>
          <p:spPr>
            <a:xfrm>
              <a:off x="809593" y="2861289"/>
              <a:ext cx="853119" cy="4000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>
                <a:lnSpc>
                  <a:spcPct val="120000"/>
                </a:lnSpc>
              </a:pPr>
              <a:r>
                <a:rPr lang="en-US" dirty="0">
                  <a:solidFill>
                    <a:prstClr val="black"/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Case 1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603452" y="3573402"/>
              <a:ext cx="406386" cy="352927"/>
            </a:xfrm>
            <a:prstGeom prst="line">
              <a:avLst/>
            </a:prstGeom>
            <a:ln w="19050"/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cxnSpLocks/>
            </p:cNvCxnSpPr>
            <p:nvPr/>
          </p:nvCxnSpPr>
          <p:spPr>
            <a:xfrm flipV="1">
              <a:off x="1012834" y="3388918"/>
              <a:ext cx="582541" cy="184486"/>
            </a:xfrm>
            <a:prstGeom prst="line">
              <a:avLst/>
            </a:prstGeom>
            <a:ln w="19050">
              <a:solidFill>
                <a:srgbClr val="C00000"/>
              </a:solidFill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cxnSpLocks/>
            </p:cNvCxnSpPr>
            <p:nvPr/>
          </p:nvCxnSpPr>
          <p:spPr>
            <a:xfrm flipV="1">
              <a:off x="710239" y="4425253"/>
              <a:ext cx="593866" cy="136356"/>
            </a:xfrm>
            <a:prstGeom prst="line">
              <a:avLst/>
            </a:prstGeom>
            <a:ln w="19050"/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cxnSpLocks/>
            </p:cNvCxnSpPr>
            <p:nvPr/>
          </p:nvCxnSpPr>
          <p:spPr>
            <a:xfrm flipV="1">
              <a:off x="1304105" y="3960032"/>
              <a:ext cx="328555" cy="457200"/>
            </a:xfrm>
            <a:prstGeom prst="line">
              <a:avLst/>
            </a:prstGeom>
            <a:ln w="19050">
              <a:solidFill>
                <a:srgbClr val="C00000"/>
              </a:solidFill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58" name="Picture 57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419" y="4895098"/>
              <a:ext cx="1127466" cy="245919"/>
            </a:xfrm>
            <a:prstGeom prst="rect">
              <a:avLst/>
            </a:prstGeom>
          </p:spPr>
        </p:pic>
      </p:grpSp>
      <p:grpSp>
        <p:nvGrpSpPr>
          <p:cNvPr id="72" name="Group 71"/>
          <p:cNvGrpSpPr/>
          <p:nvPr/>
        </p:nvGrpSpPr>
        <p:grpSpPr>
          <a:xfrm>
            <a:off x="2709403" y="2961607"/>
            <a:ext cx="1127466" cy="2305409"/>
            <a:chOff x="2353648" y="2861289"/>
            <a:chExt cx="1127466" cy="2305409"/>
          </a:xfrm>
        </p:grpSpPr>
        <p:sp>
          <p:nvSpPr>
            <p:cNvPr id="21" name="Rectangle 20"/>
            <p:cNvSpPr/>
            <p:nvPr/>
          </p:nvSpPr>
          <p:spPr>
            <a:xfrm>
              <a:off x="2490822" y="2861289"/>
              <a:ext cx="853119" cy="4000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>
                <a:lnSpc>
                  <a:spcPct val="120000"/>
                </a:lnSpc>
              </a:pPr>
              <a:r>
                <a:rPr lang="en-US" dirty="0">
                  <a:solidFill>
                    <a:prstClr val="black"/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Case 2</a:t>
              </a:r>
            </a:p>
          </p:txBody>
        </p:sp>
        <p:cxnSp>
          <p:nvCxnSpPr>
            <p:cNvPr id="39" name="Straight Connector 38"/>
            <p:cNvCxnSpPr>
              <a:cxnSpLocks/>
            </p:cNvCxnSpPr>
            <p:nvPr/>
          </p:nvCxnSpPr>
          <p:spPr>
            <a:xfrm>
              <a:off x="2421520" y="3388918"/>
              <a:ext cx="451161" cy="368235"/>
            </a:xfrm>
            <a:prstGeom prst="line">
              <a:avLst/>
            </a:prstGeom>
            <a:ln w="19050"/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cxnSpLocks/>
            </p:cNvCxnSpPr>
            <p:nvPr/>
          </p:nvCxnSpPr>
          <p:spPr>
            <a:xfrm>
              <a:off x="2872681" y="3757153"/>
              <a:ext cx="471260" cy="67271"/>
            </a:xfrm>
            <a:prstGeom prst="line">
              <a:avLst/>
            </a:prstGeom>
            <a:ln w="19050">
              <a:solidFill>
                <a:srgbClr val="C00000"/>
              </a:solidFill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cxnSpLocks/>
            </p:cNvCxnSpPr>
            <p:nvPr/>
          </p:nvCxnSpPr>
          <p:spPr>
            <a:xfrm>
              <a:off x="2421520" y="4135933"/>
              <a:ext cx="495861" cy="89698"/>
            </a:xfrm>
            <a:prstGeom prst="line">
              <a:avLst/>
            </a:prstGeom>
            <a:ln w="19050"/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cxnSpLocks/>
            </p:cNvCxnSpPr>
            <p:nvPr/>
          </p:nvCxnSpPr>
          <p:spPr>
            <a:xfrm>
              <a:off x="2908357" y="4216146"/>
              <a:ext cx="399907" cy="442701"/>
            </a:xfrm>
            <a:prstGeom prst="line">
              <a:avLst/>
            </a:prstGeom>
            <a:ln w="19050">
              <a:solidFill>
                <a:srgbClr val="C00000"/>
              </a:solidFill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61" name="Picture 60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3648" y="4920779"/>
              <a:ext cx="1127466" cy="245919"/>
            </a:xfrm>
            <a:prstGeom prst="rect">
              <a:avLst/>
            </a:prstGeom>
          </p:spPr>
        </p:pic>
      </p:grpSp>
      <p:grpSp>
        <p:nvGrpSpPr>
          <p:cNvPr id="70" name="Group 69"/>
          <p:cNvGrpSpPr/>
          <p:nvPr/>
        </p:nvGrpSpPr>
        <p:grpSpPr>
          <a:xfrm>
            <a:off x="5027972" y="2966030"/>
            <a:ext cx="849913" cy="2466667"/>
            <a:chOff x="4147043" y="2861289"/>
            <a:chExt cx="849913" cy="2466667"/>
          </a:xfrm>
        </p:grpSpPr>
        <p:sp>
          <p:nvSpPr>
            <p:cNvPr id="22" name="Rectangle 21"/>
            <p:cNvSpPr/>
            <p:nvPr/>
          </p:nvSpPr>
          <p:spPr>
            <a:xfrm>
              <a:off x="4147043" y="2861289"/>
              <a:ext cx="849913" cy="4000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>
                <a:lnSpc>
                  <a:spcPct val="120000"/>
                </a:lnSpc>
              </a:pPr>
              <a:r>
                <a:rPr lang="en-US" dirty="0">
                  <a:solidFill>
                    <a:prstClr val="black"/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Case 3</a:t>
              </a:r>
            </a:p>
          </p:txBody>
        </p:sp>
        <p:cxnSp>
          <p:nvCxnSpPr>
            <p:cNvPr id="51" name="Straight Connector 50"/>
            <p:cNvCxnSpPr>
              <a:cxnSpLocks/>
            </p:cNvCxnSpPr>
            <p:nvPr/>
          </p:nvCxnSpPr>
          <p:spPr>
            <a:xfrm>
              <a:off x="4174711" y="3831513"/>
              <a:ext cx="370175" cy="473393"/>
            </a:xfrm>
            <a:prstGeom prst="line">
              <a:avLst/>
            </a:prstGeom>
            <a:ln w="19050"/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cxnSpLocks/>
            </p:cNvCxnSpPr>
            <p:nvPr/>
          </p:nvCxnSpPr>
          <p:spPr>
            <a:xfrm flipV="1">
              <a:off x="4544886" y="3903702"/>
              <a:ext cx="337043" cy="401204"/>
            </a:xfrm>
            <a:prstGeom prst="line">
              <a:avLst/>
            </a:prstGeom>
            <a:ln w="19050">
              <a:solidFill>
                <a:srgbClr val="C00000"/>
              </a:solidFill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68" name="Picture 67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5371" y="4759520"/>
              <a:ext cx="673255" cy="568436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7287570" y="2966030"/>
            <a:ext cx="853119" cy="2519202"/>
            <a:chOff x="5911674" y="2861289"/>
            <a:chExt cx="853119" cy="2519202"/>
          </a:xfrm>
        </p:grpSpPr>
        <p:sp>
          <p:nvSpPr>
            <p:cNvPr id="23" name="Rectangle 22"/>
            <p:cNvSpPr/>
            <p:nvPr/>
          </p:nvSpPr>
          <p:spPr>
            <a:xfrm>
              <a:off x="5911674" y="2861289"/>
              <a:ext cx="853119" cy="4000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>
                <a:lnSpc>
                  <a:spcPct val="120000"/>
                </a:lnSpc>
              </a:pPr>
              <a:r>
                <a:rPr lang="en-US" dirty="0">
                  <a:solidFill>
                    <a:prstClr val="black"/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Case 4</a:t>
              </a:r>
            </a:p>
          </p:txBody>
        </p:sp>
        <p:cxnSp>
          <p:nvCxnSpPr>
            <p:cNvPr id="53" name="Straight Connector 52"/>
            <p:cNvCxnSpPr>
              <a:cxnSpLocks/>
            </p:cNvCxnSpPr>
            <p:nvPr/>
          </p:nvCxnSpPr>
          <p:spPr>
            <a:xfrm flipV="1">
              <a:off x="5911674" y="3876167"/>
              <a:ext cx="417095" cy="349464"/>
            </a:xfrm>
            <a:prstGeom prst="line">
              <a:avLst/>
            </a:prstGeom>
            <a:ln w="19050"/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>
              <a:cxnSpLocks/>
            </p:cNvCxnSpPr>
            <p:nvPr/>
          </p:nvCxnSpPr>
          <p:spPr>
            <a:xfrm>
              <a:off x="6319745" y="3866682"/>
              <a:ext cx="399907" cy="442701"/>
            </a:xfrm>
            <a:prstGeom prst="line">
              <a:avLst/>
            </a:prstGeom>
            <a:ln w="19050">
              <a:solidFill>
                <a:srgbClr val="C00000"/>
              </a:solidFill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69" name="Picture 68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1605" y="4812055"/>
              <a:ext cx="673255" cy="568436"/>
            </a:xfrm>
            <a:prstGeom prst="rect">
              <a:avLst/>
            </a:prstGeom>
          </p:spPr>
        </p:pic>
      </p:grpSp>
      <p:pic>
        <p:nvPicPr>
          <p:cNvPr id="75" name="Picture 7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29" y="5458789"/>
            <a:ext cx="769524" cy="237714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541" y="5458789"/>
            <a:ext cx="772571" cy="27885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213" y="5715453"/>
            <a:ext cx="1051347" cy="208050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931" y="5769007"/>
            <a:ext cx="2179396" cy="218897"/>
          </a:xfrm>
          <a:prstGeom prst="rect">
            <a:avLst/>
          </a:prstGeom>
        </p:spPr>
      </p:pic>
      <p:pic>
        <p:nvPicPr>
          <p:cNvPr id="82" name="1D_SDF_Visc_Sol.mp4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4616212" y="3659888"/>
            <a:ext cx="1760806" cy="1828800"/>
          </a:xfrm>
          <a:prstGeom prst="rect">
            <a:avLst/>
          </a:prstGeom>
        </p:spPr>
      </p:pic>
      <p:pic>
        <p:nvPicPr>
          <p:cNvPr id="83" name="1D_Sine_Visc_Sol.mp4">
            <a:hlinkClick r:id="" action="ppaction://media"/>
          </p:cNvPr>
          <p:cNvPicPr>
            <a:picLocks noChangeAspect="1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6815319" y="3704258"/>
            <a:ext cx="1760643" cy="18288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63" y="914402"/>
            <a:ext cx="2421151" cy="53079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168" y="1549691"/>
            <a:ext cx="1903663" cy="53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13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0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2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3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forward_2D">
            <a:hlinkClick r:id="" action="ppaction://media"/>
            <a:extLst>
              <a:ext uri="{FF2B5EF4-FFF2-40B4-BE49-F238E27FC236}">
                <a16:creationId xmlns:a16="http://schemas.microsoft.com/office/drawing/2014/main" id="{E5EF66D3-6F20-48FD-AE0B-F4C5875C2E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00" y="1721644"/>
            <a:ext cx="9131300" cy="5136356"/>
          </a:xfrm>
          <a:prstGeom prst="rect">
            <a:avLst/>
          </a:prstGeom>
        </p:spPr>
      </p:pic>
      <p:sp>
        <p:nvSpPr>
          <p:cNvPr id="2" name="Title 1 1">
            <a:extLst>
              <a:ext uri="{FF2B5EF4-FFF2-40B4-BE49-F238E27FC236}">
                <a16:creationId xmlns:a16="http://schemas.microsoft.com/office/drawing/2014/main" id="{F8B809AF-0037-4E10-ADA3-DD2003CFB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4884"/>
            <a:ext cx="9144000" cy="738859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Garamond" panose="02020404030301010803" pitchFamily="18" charset="0"/>
              </a:rPr>
              <a:t>Example 3: Energy-Optimal Path Planning, Validation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08CF0-7723-4DC6-BC04-8B8C47A4F9FE}"/>
              </a:ext>
            </a:extLst>
          </p:cNvPr>
          <p:cNvSpPr txBox="1"/>
          <p:nvPr/>
        </p:nvSpPr>
        <p:spPr>
          <a:xfrm>
            <a:off x="2044700" y="1125642"/>
            <a:ext cx="505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Garamond" panose="02020404030301010803" pitchFamily="18" charset="0"/>
              </a:rPr>
              <a:t>No flow, no []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C3A5697-BF24-459C-A9CE-22133106B344}"/>
              </a:ext>
            </a:extLst>
          </p:cNvPr>
          <p:cNvGrpSpPr/>
          <p:nvPr/>
        </p:nvGrpSpPr>
        <p:grpSpPr>
          <a:xfrm>
            <a:off x="520509" y="2363388"/>
            <a:ext cx="1662342" cy="794252"/>
            <a:chOff x="453602" y="3534266"/>
            <a:chExt cx="1662342" cy="79425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71D66A6-5578-4138-95E3-E1FA92CA62DE}"/>
                </a:ext>
              </a:extLst>
            </p:cNvPr>
            <p:cNvSpPr/>
            <p:nvPr/>
          </p:nvSpPr>
          <p:spPr>
            <a:xfrm>
              <a:off x="528873" y="3635298"/>
              <a:ext cx="167808" cy="16726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Star: 5 Points 6">
              <a:extLst>
                <a:ext uri="{FF2B5EF4-FFF2-40B4-BE49-F238E27FC236}">
                  <a16:creationId xmlns:a16="http://schemas.microsoft.com/office/drawing/2014/main" id="{0A9357B0-B6E5-4924-8E21-BD89B9D39F41}"/>
                </a:ext>
              </a:extLst>
            </p:cNvPr>
            <p:cNvSpPr/>
            <p:nvPr/>
          </p:nvSpPr>
          <p:spPr>
            <a:xfrm>
              <a:off x="453602" y="3972184"/>
              <a:ext cx="318350" cy="343337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3FC7AA-B8B8-4E59-A0F5-C8A0AE022564}"/>
                </a:ext>
              </a:extLst>
            </p:cNvPr>
            <p:cNvSpPr txBox="1"/>
            <p:nvPr/>
          </p:nvSpPr>
          <p:spPr>
            <a:xfrm>
              <a:off x="771952" y="3534266"/>
              <a:ext cx="13439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Garamond" panose="02020404030301010803" pitchFamily="18" charset="0"/>
                </a:rPr>
                <a:t>Start point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323CE3C-F415-4916-BA55-967F2A7C8681}"/>
                </a:ext>
              </a:extLst>
            </p:cNvPr>
            <p:cNvSpPr txBox="1"/>
            <p:nvPr/>
          </p:nvSpPr>
          <p:spPr>
            <a:xfrm>
              <a:off x="771952" y="3959186"/>
              <a:ext cx="13439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Garamond" panose="02020404030301010803" pitchFamily="18" charset="0"/>
                </a:rPr>
                <a:t>Final point</a:t>
              </a:r>
            </a:p>
          </p:txBody>
        </p:sp>
      </p:grp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BFF6AEE8-8276-4169-B6A5-805B0ECD3ABB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47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76F02FA-3F52-4756-9659-B1F0A5ABBB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33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00188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acktrack">
            <a:hlinkClick r:id="" action="ppaction://media"/>
            <a:extLst>
              <a:ext uri="{FF2B5EF4-FFF2-40B4-BE49-F238E27FC236}">
                <a16:creationId xmlns:a16="http://schemas.microsoft.com/office/drawing/2014/main" id="{9C9E7DBF-EA6A-4519-9A01-048847400A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2" name="Title 1 1">
            <a:extLst>
              <a:ext uri="{FF2B5EF4-FFF2-40B4-BE49-F238E27FC236}">
                <a16:creationId xmlns:a16="http://schemas.microsoft.com/office/drawing/2014/main" id="{F8B809AF-0037-4E10-ADA3-DD2003CFB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4179"/>
            <a:ext cx="9144000" cy="738859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Garamond" panose="02020404030301010803" pitchFamily="18" charset="0"/>
              </a:rPr>
              <a:t>Example 3: Energy-Optimal Path Planning, Validation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08CF0-7723-4DC6-BC04-8B8C47A4F9FE}"/>
              </a:ext>
            </a:extLst>
          </p:cNvPr>
          <p:cNvSpPr txBox="1"/>
          <p:nvPr/>
        </p:nvSpPr>
        <p:spPr>
          <a:xfrm>
            <a:off x="2044700" y="1125642"/>
            <a:ext cx="505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Garamond" panose="02020404030301010803" pitchFamily="18" charset="0"/>
              </a:rPr>
              <a:t>The case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C3A5697-BF24-459C-A9CE-22133106B344}"/>
              </a:ext>
            </a:extLst>
          </p:cNvPr>
          <p:cNvGrpSpPr/>
          <p:nvPr/>
        </p:nvGrpSpPr>
        <p:grpSpPr>
          <a:xfrm>
            <a:off x="520509" y="2363388"/>
            <a:ext cx="1662342" cy="794252"/>
            <a:chOff x="453602" y="3534266"/>
            <a:chExt cx="1662342" cy="79425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71D66A6-5578-4138-95E3-E1FA92CA62DE}"/>
                </a:ext>
              </a:extLst>
            </p:cNvPr>
            <p:cNvSpPr/>
            <p:nvPr/>
          </p:nvSpPr>
          <p:spPr>
            <a:xfrm>
              <a:off x="528873" y="3635298"/>
              <a:ext cx="167808" cy="16726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Star: 5 Points 6">
              <a:extLst>
                <a:ext uri="{FF2B5EF4-FFF2-40B4-BE49-F238E27FC236}">
                  <a16:creationId xmlns:a16="http://schemas.microsoft.com/office/drawing/2014/main" id="{0A9357B0-B6E5-4924-8E21-BD89B9D39F41}"/>
                </a:ext>
              </a:extLst>
            </p:cNvPr>
            <p:cNvSpPr/>
            <p:nvPr/>
          </p:nvSpPr>
          <p:spPr>
            <a:xfrm>
              <a:off x="453602" y="3972184"/>
              <a:ext cx="318350" cy="343337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3FC7AA-B8B8-4E59-A0F5-C8A0AE022564}"/>
                </a:ext>
              </a:extLst>
            </p:cNvPr>
            <p:cNvSpPr txBox="1"/>
            <p:nvPr/>
          </p:nvSpPr>
          <p:spPr>
            <a:xfrm>
              <a:off x="771952" y="3534266"/>
              <a:ext cx="13439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Garamond" panose="02020404030301010803" pitchFamily="18" charset="0"/>
                </a:rPr>
                <a:t>Start point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323CE3C-F415-4916-BA55-967F2A7C8681}"/>
                </a:ext>
              </a:extLst>
            </p:cNvPr>
            <p:cNvSpPr txBox="1"/>
            <p:nvPr/>
          </p:nvSpPr>
          <p:spPr>
            <a:xfrm>
              <a:off x="771952" y="3959186"/>
              <a:ext cx="13439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Garamond" panose="02020404030301010803" pitchFamily="18" charset="0"/>
                </a:rPr>
                <a:t>Final point</a:t>
              </a:r>
            </a:p>
          </p:txBody>
        </p:sp>
      </p:grp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7CE411C-7A42-4A4E-8C35-CDF7EA4409A1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47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76F02FA-3F52-4756-9659-B1F0A5ABBB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34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3803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" y="4274"/>
            <a:ext cx="9143705" cy="785447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Method of Flow Map Composition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839221" y="931995"/>
            <a:ext cx="4316198" cy="917876"/>
            <a:chOff x="3866105" y="911999"/>
            <a:chExt cx="4316198" cy="917876"/>
          </a:xfrm>
        </p:grpSpPr>
        <p:sp>
          <p:nvSpPr>
            <p:cNvPr id="17" name="Rectangle 16"/>
            <p:cNvSpPr/>
            <p:nvPr/>
          </p:nvSpPr>
          <p:spPr>
            <a:xfrm>
              <a:off x="3866105" y="911999"/>
              <a:ext cx="4316198" cy="917876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7108" y="1020562"/>
              <a:ext cx="4037660" cy="28849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6126" y="1431787"/>
              <a:ext cx="4079624" cy="287186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264881" y="832945"/>
            <a:ext cx="3050399" cy="1858441"/>
            <a:chOff x="-157388" y="2640616"/>
            <a:chExt cx="4105924" cy="2807268"/>
          </a:xfrm>
        </p:grpSpPr>
        <p:grpSp>
          <p:nvGrpSpPr>
            <p:cNvPr id="38" name="Group 37"/>
            <p:cNvGrpSpPr/>
            <p:nvPr/>
          </p:nvGrpSpPr>
          <p:grpSpPr>
            <a:xfrm>
              <a:off x="945116" y="2754022"/>
              <a:ext cx="1875692" cy="2602252"/>
              <a:chOff x="672124" y="1871468"/>
              <a:chExt cx="1875692" cy="2602252"/>
            </a:xfrm>
          </p:grpSpPr>
          <p:sp>
            <p:nvSpPr>
              <p:cNvPr id="43" name="Left Arrow 42"/>
              <p:cNvSpPr/>
              <p:nvPr/>
            </p:nvSpPr>
            <p:spPr>
              <a:xfrm>
                <a:off x="672124" y="2881692"/>
                <a:ext cx="1875692" cy="302440"/>
              </a:xfrm>
              <a:prstGeom prst="leftArrow">
                <a:avLst>
                  <a:gd name="adj1" fmla="val 32233"/>
                  <a:gd name="adj2" fmla="val 102938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Left Arrow 43"/>
              <p:cNvSpPr/>
              <p:nvPr/>
            </p:nvSpPr>
            <p:spPr>
              <a:xfrm flipH="1">
                <a:off x="672125" y="3184133"/>
                <a:ext cx="1875691" cy="292502"/>
              </a:xfrm>
              <a:prstGeom prst="leftArrow">
                <a:avLst>
                  <a:gd name="adj1" fmla="val 32233"/>
                  <a:gd name="adj2" fmla="val 102938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Circular Arrow 44"/>
              <p:cNvSpPr/>
              <p:nvPr/>
            </p:nvSpPr>
            <p:spPr>
              <a:xfrm>
                <a:off x="672125" y="1871468"/>
                <a:ext cx="1875691" cy="1929315"/>
              </a:xfrm>
              <a:prstGeom prst="circularArrow">
                <a:avLst>
                  <a:gd name="adj1" fmla="val 4976"/>
                  <a:gd name="adj2" fmla="val 1903390"/>
                  <a:gd name="adj3" fmla="val 19744134"/>
                  <a:gd name="adj4" fmla="val 10799997"/>
                  <a:gd name="adj5" fmla="val 9029"/>
                </a:avLst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Circular Arrow 45"/>
              <p:cNvSpPr/>
              <p:nvPr/>
            </p:nvSpPr>
            <p:spPr>
              <a:xfrm rot="10800000">
                <a:off x="672125" y="2544405"/>
                <a:ext cx="1875691" cy="1929315"/>
              </a:xfrm>
              <a:prstGeom prst="circularArrow">
                <a:avLst>
                  <a:gd name="adj1" fmla="val 4976"/>
                  <a:gd name="adj2" fmla="val 1903390"/>
                  <a:gd name="adj3" fmla="val 19744134"/>
                  <a:gd name="adj4" fmla="val 10799997"/>
                  <a:gd name="adj5" fmla="val 9029"/>
                </a:avLst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-157388" y="2640616"/>
              <a:ext cx="1417007" cy="790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2"/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Forward flow map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37530" y="4657534"/>
              <a:ext cx="1311006" cy="790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C00000"/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Backward flow map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331704" y="4247718"/>
              <a:ext cx="1102514" cy="60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Forward advection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331704" y="3290318"/>
              <a:ext cx="1102514" cy="366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Backward advection</a:t>
              </a:r>
            </a:p>
          </p:txBody>
        </p:sp>
      </p:grpSp>
      <p:pic>
        <p:nvPicPr>
          <p:cNvPr id="28" name="Picture 2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478" y="1655019"/>
            <a:ext cx="220684" cy="27676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90" y="1655020"/>
            <a:ext cx="198710" cy="23307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835065" y="6044933"/>
            <a:ext cx="4568718" cy="738664"/>
            <a:chOff x="3382791" y="6564468"/>
            <a:chExt cx="4461914" cy="738664"/>
          </a:xfrm>
        </p:grpSpPr>
        <p:sp>
          <p:nvSpPr>
            <p:cNvPr id="95" name="TextBox 94"/>
            <p:cNvSpPr txBox="1"/>
            <p:nvPr/>
          </p:nvSpPr>
          <p:spPr>
            <a:xfrm>
              <a:off x="3382791" y="6564468"/>
              <a:ext cx="446191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   is an interpolation operator to interpolate the new flow map at locations given by the previous flow map</a:t>
              </a:r>
              <a:br>
                <a:rPr lang="en-US" sz="14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</a:br>
              <a:r>
                <a:rPr lang="en-US" sz="14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(order of interpolation same as order of advection)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1410" y="6666068"/>
              <a:ext cx="111274" cy="115320"/>
            </a:xfrm>
            <a:prstGeom prst="rect">
              <a:avLst/>
            </a:prstGeom>
          </p:spPr>
        </p:pic>
      </p:grpSp>
      <p:sp>
        <p:nvSpPr>
          <p:cNvPr id="96" name="TextBox 95"/>
          <p:cNvSpPr txBox="1"/>
          <p:nvPr/>
        </p:nvSpPr>
        <p:spPr>
          <a:xfrm>
            <a:off x="2341026" y="4011333"/>
            <a:ext cx="13320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Interpolate and compose to get the flow map</a:t>
            </a:r>
          </a:p>
        </p:txBody>
      </p:sp>
      <p:grpSp>
        <p:nvGrpSpPr>
          <p:cNvPr id="103" name="Group 102"/>
          <p:cNvGrpSpPr/>
          <p:nvPr/>
        </p:nvGrpSpPr>
        <p:grpSpPr>
          <a:xfrm>
            <a:off x="3936232" y="4251645"/>
            <a:ext cx="4688205" cy="515562"/>
            <a:chOff x="4173224" y="4631292"/>
            <a:chExt cx="4688205" cy="515562"/>
          </a:xfrm>
        </p:grpSpPr>
        <p:sp>
          <p:nvSpPr>
            <p:cNvPr id="98" name="Rectangle 97"/>
            <p:cNvSpPr/>
            <p:nvPr/>
          </p:nvSpPr>
          <p:spPr>
            <a:xfrm>
              <a:off x="4173224" y="4631292"/>
              <a:ext cx="4688205" cy="51556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" name="Picture 101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9757" y="4757088"/>
              <a:ext cx="4455140" cy="264400"/>
            </a:xfrm>
            <a:prstGeom prst="rect">
              <a:avLst/>
            </a:prstGeom>
          </p:spPr>
        </p:pic>
      </p:grpSp>
      <p:grpSp>
        <p:nvGrpSpPr>
          <p:cNvPr id="109" name="Group 108"/>
          <p:cNvGrpSpPr/>
          <p:nvPr/>
        </p:nvGrpSpPr>
        <p:grpSpPr>
          <a:xfrm>
            <a:off x="3936234" y="5276898"/>
            <a:ext cx="4688205" cy="515562"/>
            <a:chOff x="4001084" y="5272650"/>
            <a:chExt cx="4688205" cy="515562"/>
          </a:xfrm>
        </p:grpSpPr>
        <p:sp>
          <p:nvSpPr>
            <p:cNvPr id="99" name="Rectangle 98"/>
            <p:cNvSpPr/>
            <p:nvPr/>
          </p:nvSpPr>
          <p:spPr>
            <a:xfrm>
              <a:off x="4001084" y="5272650"/>
              <a:ext cx="4688205" cy="51556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8" name="Picture 107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7615" y="5402253"/>
              <a:ext cx="4449267" cy="263341"/>
            </a:xfrm>
            <a:prstGeom prst="rect">
              <a:avLst/>
            </a:prstGeom>
          </p:spPr>
        </p:pic>
      </p:grpSp>
      <p:sp>
        <p:nvSpPr>
          <p:cNvPr id="97" name="TextBox 96"/>
          <p:cNvSpPr txBox="1"/>
          <p:nvPr/>
        </p:nvSpPr>
        <p:spPr>
          <a:xfrm>
            <a:off x="3839221" y="3889534"/>
            <a:ext cx="1857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Forward flow map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3839221" y="4911594"/>
            <a:ext cx="20382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Backward flow map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9A14F-22B5-4487-9EC8-1DD6E114E8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5" name="Picture 104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783" y="144916"/>
            <a:ext cx="646996" cy="339673"/>
          </a:xfrm>
          <a:prstGeom prst="rect">
            <a:avLst/>
          </a:prstGeom>
        </p:spPr>
      </p:pic>
      <p:pic>
        <p:nvPicPr>
          <p:cNvPr id="106" name="Picture 105" descr="meche_logo.png"/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63"/>
          <a:stretch/>
        </p:blipFill>
        <p:spPr>
          <a:xfrm>
            <a:off x="82766" y="85861"/>
            <a:ext cx="1200911" cy="457782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82"/>
          <a:stretch/>
        </p:blipFill>
        <p:spPr>
          <a:xfrm>
            <a:off x="2869207" y="1473532"/>
            <a:ext cx="580262" cy="584129"/>
          </a:xfrm>
          <a:prstGeom prst="rect">
            <a:avLst/>
          </a:prstGeom>
        </p:spPr>
      </p:pic>
      <p:sp>
        <p:nvSpPr>
          <p:cNvPr id="155" name="TextBox 154"/>
          <p:cNvSpPr txBox="1"/>
          <p:nvPr/>
        </p:nvSpPr>
        <p:spPr>
          <a:xfrm>
            <a:off x="3839221" y="1974831"/>
            <a:ext cx="4785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Independently compute each constituent flow map</a:t>
            </a:r>
          </a:p>
        </p:txBody>
      </p:sp>
      <p:sp>
        <p:nvSpPr>
          <p:cNvPr id="112" name="Left Arrow 80 1"/>
          <p:cNvSpPr/>
          <p:nvPr/>
        </p:nvSpPr>
        <p:spPr>
          <a:xfrm rot="10800000" flipH="1">
            <a:off x="810591" y="3397641"/>
            <a:ext cx="326159" cy="109651"/>
          </a:xfrm>
          <a:prstGeom prst="leftArrow">
            <a:avLst>
              <a:gd name="adj1" fmla="val 32233"/>
              <a:gd name="adj2" fmla="val 123004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3" name="Picture 1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2" y="3389240"/>
            <a:ext cx="119113" cy="132348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766" y="3387310"/>
            <a:ext cx="114023" cy="130312"/>
          </a:xfrm>
          <a:prstGeom prst="rect">
            <a:avLst/>
          </a:prstGeom>
        </p:spPr>
      </p:pic>
      <p:sp>
        <p:nvSpPr>
          <p:cNvPr id="115" name="Circular Arrow 74 1"/>
          <p:cNvSpPr/>
          <p:nvPr/>
        </p:nvSpPr>
        <p:spPr>
          <a:xfrm>
            <a:off x="671268" y="2993581"/>
            <a:ext cx="594074" cy="646563"/>
          </a:xfrm>
          <a:prstGeom prst="circularArrow">
            <a:avLst>
              <a:gd name="adj1" fmla="val 4976"/>
              <a:gd name="adj2" fmla="val 1903390"/>
              <a:gd name="adj3" fmla="val 19744134"/>
              <a:gd name="adj4" fmla="val 10799997"/>
              <a:gd name="adj5" fmla="val 9029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0" name="Picture 109"/>
          <p:cNvPicPr>
            <a:picLocks noChangeAspect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82"/>
          <a:stretch/>
        </p:blipFill>
        <p:spPr>
          <a:xfrm>
            <a:off x="1447317" y="3168828"/>
            <a:ext cx="374828" cy="377326"/>
          </a:xfrm>
          <a:prstGeom prst="rect">
            <a:avLst/>
          </a:prstGeom>
        </p:spPr>
      </p:pic>
      <p:sp>
        <p:nvSpPr>
          <p:cNvPr id="122" name="Left Arrow 80 2"/>
          <p:cNvSpPr/>
          <p:nvPr/>
        </p:nvSpPr>
        <p:spPr>
          <a:xfrm rot="10800000" flipH="1">
            <a:off x="804697" y="4099513"/>
            <a:ext cx="326159" cy="109651"/>
          </a:xfrm>
          <a:prstGeom prst="leftArrow">
            <a:avLst>
              <a:gd name="adj1" fmla="val 32233"/>
              <a:gd name="adj2" fmla="val 123004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68" y="4091112"/>
            <a:ext cx="114023" cy="130312"/>
          </a:xfrm>
          <a:prstGeom prst="rect">
            <a:avLst/>
          </a:prstGeom>
        </p:spPr>
      </p:pic>
      <p:pic>
        <p:nvPicPr>
          <p:cNvPr id="175" name="Picture 17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72" y="4089182"/>
            <a:ext cx="118096" cy="130312"/>
          </a:xfrm>
          <a:prstGeom prst="rect">
            <a:avLst/>
          </a:prstGeom>
        </p:spPr>
      </p:pic>
      <p:sp>
        <p:nvSpPr>
          <p:cNvPr id="125" name="Circular Arrow 74 2"/>
          <p:cNvSpPr/>
          <p:nvPr/>
        </p:nvSpPr>
        <p:spPr>
          <a:xfrm>
            <a:off x="665374" y="3695453"/>
            <a:ext cx="594074" cy="646563"/>
          </a:xfrm>
          <a:prstGeom prst="circularArrow">
            <a:avLst>
              <a:gd name="adj1" fmla="val 4976"/>
              <a:gd name="adj2" fmla="val 1903390"/>
              <a:gd name="adj3" fmla="val 19744134"/>
              <a:gd name="adj4" fmla="val 10799997"/>
              <a:gd name="adj5" fmla="val 9029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0" name="Picture 119"/>
          <p:cNvPicPr>
            <a:picLocks noChangeAspect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82"/>
          <a:stretch/>
        </p:blipFill>
        <p:spPr>
          <a:xfrm>
            <a:off x="1458989" y="3870700"/>
            <a:ext cx="374828" cy="377326"/>
          </a:xfrm>
          <a:prstGeom prst="rect">
            <a:avLst/>
          </a:prstGeom>
        </p:spPr>
      </p:pic>
      <p:sp>
        <p:nvSpPr>
          <p:cNvPr id="129" name="Left Arrow 82 2"/>
          <p:cNvSpPr/>
          <p:nvPr/>
        </p:nvSpPr>
        <p:spPr>
          <a:xfrm rot="10800000" flipH="1">
            <a:off x="799495" y="4786685"/>
            <a:ext cx="326159" cy="109651"/>
          </a:xfrm>
          <a:prstGeom prst="leftArrow">
            <a:avLst>
              <a:gd name="adj1" fmla="val 32233"/>
              <a:gd name="adj2" fmla="val 123004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0" name="Picture 12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84" y="4778413"/>
            <a:ext cx="118095" cy="130312"/>
          </a:xfrm>
          <a:prstGeom prst="rect">
            <a:avLst/>
          </a:prstGeom>
        </p:spPr>
      </p:pic>
      <p:sp>
        <p:nvSpPr>
          <p:cNvPr id="131" name="Circular Arrow 76"/>
          <p:cNvSpPr/>
          <p:nvPr/>
        </p:nvSpPr>
        <p:spPr>
          <a:xfrm>
            <a:off x="657452" y="4386431"/>
            <a:ext cx="594074" cy="646563"/>
          </a:xfrm>
          <a:prstGeom prst="circularArrow">
            <a:avLst>
              <a:gd name="adj1" fmla="val 4281"/>
              <a:gd name="adj2" fmla="val 1903390"/>
              <a:gd name="adj3" fmla="val 14737823"/>
              <a:gd name="adj4" fmla="val 10799997"/>
              <a:gd name="adj5" fmla="val 9029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6" name="Left Arrow 84 1"/>
          <p:cNvSpPr/>
          <p:nvPr/>
        </p:nvSpPr>
        <p:spPr>
          <a:xfrm rot="10800000" flipH="1">
            <a:off x="993906" y="6197403"/>
            <a:ext cx="326159" cy="109651"/>
          </a:xfrm>
          <a:prstGeom prst="leftArrow">
            <a:avLst>
              <a:gd name="adj1" fmla="val 32233"/>
              <a:gd name="adj2" fmla="val 123004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7" name="Picture 13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55" y="6187289"/>
            <a:ext cx="303381" cy="131330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067" y="6187289"/>
            <a:ext cx="136420" cy="131330"/>
          </a:xfrm>
          <a:prstGeom prst="rect">
            <a:avLst/>
          </a:prstGeom>
        </p:spPr>
      </p:pic>
      <p:sp>
        <p:nvSpPr>
          <p:cNvPr id="139" name="Circular Arrow 78 1"/>
          <p:cNvSpPr/>
          <p:nvPr/>
        </p:nvSpPr>
        <p:spPr>
          <a:xfrm>
            <a:off x="878012" y="5790396"/>
            <a:ext cx="594074" cy="646563"/>
          </a:xfrm>
          <a:prstGeom prst="circularArrow">
            <a:avLst>
              <a:gd name="adj1" fmla="val 4976"/>
              <a:gd name="adj2" fmla="val 1903390"/>
              <a:gd name="adj3" fmla="val 19744134"/>
              <a:gd name="adj4" fmla="val 10799997"/>
              <a:gd name="adj5" fmla="val 9029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82"/>
          <a:stretch/>
        </p:blipFill>
        <p:spPr>
          <a:xfrm>
            <a:off x="1656528" y="5996197"/>
            <a:ext cx="374828" cy="3773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27" y="5449352"/>
            <a:ext cx="303381" cy="131330"/>
          </a:xfrm>
          <a:prstGeom prst="rect">
            <a:avLst/>
          </a:prstGeom>
        </p:spPr>
      </p:pic>
      <p:sp>
        <p:nvSpPr>
          <p:cNvPr id="144" name="Circular Arrow 79"/>
          <p:cNvSpPr/>
          <p:nvPr/>
        </p:nvSpPr>
        <p:spPr>
          <a:xfrm rot="5400000">
            <a:off x="583035" y="5022975"/>
            <a:ext cx="594074" cy="646563"/>
          </a:xfrm>
          <a:prstGeom prst="circularArrow">
            <a:avLst>
              <a:gd name="adj1" fmla="val 4281"/>
              <a:gd name="adj2" fmla="val 1903390"/>
              <a:gd name="adj3" fmla="val 14737823"/>
              <a:gd name="adj4" fmla="val 10799997"/>
              <a:gd name="adj5" fmla="val 9029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5" name="Left Arrow 82 1"/>
          <p:cNvSpPr/>
          <p:nvPr/>
        </p:nvSpPr>
        <p:spPr>
          <a:xfrm rot="10800000" flipH="1">
            <a:off x="662124" y="5460138"/>
            <a:ext cx="326159" cy="109651"/>
          </a:xfrm>
          <a:prstGeom prst="leftArrow">
            <a:avLst>
              <a:gd name="adj1" fmla="val 32233"/>
              <a:gd name="adj2" fmla="val 123004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2" name="Picture 141"/>
          <p:cNvPicPr>
            <a:picLocks noChangeAspect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82"/>
          <a:stretch/>
        </p:blipFill>
        <p:spPr>
          <a:xfrm>
            <a:off x="1447318" y="5250533"/>
            <a:ext cx="374828" cy="377326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327" y="4834029"/>
            <a:ext cx="167980" cy="18326"/>
          </a:xfrm>
          <a:prstGeom prst="rect">
            <a:avLst/>
          </a:prstGeom>
        </p:spPr>
      </p:pic>
      <p:pic>
        <p:nvPicPr>
          <p:cNvPr id="158" name="Picture 157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92" y="5519102"/>
            <a:ext cx="167980" cy="18326"/>
          </a:xfrm>
          <a:prstGeom prst="rect">
            <a:avLst/>
          </a:prstGeom>
        </p:spPr>
      </p:pic>
      <p:grpSp>
        <p:nvGrpSpPr>
          <p:cNvPr id="159" name="Group 158"/>
          <p:cNvGrpSpPr/>
          <p:nvPr/>
        </p:nvGrpSpPr>
        <p:grpSpPr>
          <a:xfrm>
            <a:off x="3929242" y="2449551"/>
            <a:ext cx="4233714" cy="720667"/>
            <a:chOff x="3906760" y="3130832"/>
            <a:chExt cx="4233714" cy="720667"/>
          </a:xfrm>
        </p:grpSpPr>
        <p:grpSp>
          <p:nvGrpSpPr>
            <p:cNvPr id="160" name="Group 159"/>
            <p:cNvGrpSpPr/>
            <p:nvPr/>
          </p:nvGrpSpPr>
          <p:grpSpPr>
            <a:xfrm>
              <a:off x="3906760" y="3130832"/>
              <a:ext cx="4233714" cy="720667"/>
              <a:chOff x="3906760" y="3271505"/>
              <a:chExt cx="4233714" cy="720667"/>
            </a:xfrm>
          </p:grpSpPr>
          <p:pic>
            <p:nvPicPr>
              <p:cNvPr id="162" name="Picture 161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4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32580" y="3573957"/>
                <a:ext cx="1807894" cy="245999"/>
              </a:xfrm>
              <a:prstGeom prst="rect">
                <a:avLst/>
              </a:prstGeom>
            </p:spPr>
          </p:pic>
          <p:pic>
            <p:nvPicPr>
              <p:cNvPr id="163" name="Picture 162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4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6760" y="3608469"/>
                <a:ext cx="1761297" cy="383703"/>
              </a:xfrm>
              <a:prstGeom prst="rect">
                <a:avLst/>
              </a:prstGeom>
            </p:spPr>
          </p:pic>
          <p:pic>
            <p:nvPicPr>
              <p:cNvPr id="164" name="Picture 163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4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3295" y="3286836"/>
                <a:ext cx="55263" cy="573133"/>
              </a:xfrm>
              <a:prstGeom prst="rect">
                <a:avLst/>
              </a:prstGeom>
            </p:spPr>
          </p:pic>
          <p:sp>
            <p:nvSpPr>
              <p:cNvPr id="165" name="TextBox 164"/>
              <p:cNvSpPr txBox="1"/>
              <p:nvPr/>
            </p:nvSpPr>
            <p:spPr>
              <a:xfrm>
                <a:off x="6941547" y="3271505"/>
                <a:ext cx="58996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Then</a:t>
                </a:r>
              </a:p>
            </p:txBody>
          </p:sp>
        </p:grpSp>
        <p:pic>
          <p:nvPicPr>
            <p:cNvPr id="161" name="Picture 160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1840" y="3146025"/>
              <a:ext cx="892760" cy="202343"/>
            </a:xfrm>
            <a:prstGeom prst="rect">
              <a:avLst/>
            </a:prstGeom>
          </p:spPr>
        </p:pic>
      </p:grpSp>
      <p:sp>
        <p:nvSpPr>
          <p:cNvPr id="25" name="Arrow: Right 24"/>
          <p:cNvSpPr/>
          <p:nvPr/>
        </p:nvSpPr>
        <p:spPr>
          <a:xfrm>
            <a:off x="2029930" y="4183676"/>
            <a:ext cx="238661" cy="922788"/>
          </a:xfrm>
          <a:prstGeom prst="rightArrow">
            <a:avLst>
              <a:gd name="adj1" fmla="val 50000"/>
              <a:gd name="adj2" fmla="val 70451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TextBox 166"/>
          <p:cNvSpPr txBox="1"/>
          <p:nvPr/>
        </p:nvSpPr>
        <p:spPr>
          <a:xfrm>
            <a:off x="3835065" y="3484447"/>
            <a:ext cx="2666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Final equations become:</a:t>
            </a:r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05" y="1486531"/>
            <a:ext cx="512105" cy="555504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04" y="3195225"/>
            <a:ext cx="317935" cy="344879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7" y="3903147"/>
            <a:ext cx="317935" cy="344879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04" y="4573485"/>
            <a:ext cx="317935" cy="344879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29" y="6011471"/>
            <a:ext cx="317935" cy="3448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5" y="6582782"/>
            <a:ext cx="17924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Kulkarni et al., in prep.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044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7" grpId="0"/>
      <p:bldP spid="104" grpId="0"/>
      <p:bldP spid="112" grpId="0" animBg="1"/>
      <p:bldP spid="115" grpId="0" animBg="1"/>
      <p:bldP spid="122" grpId="0" animBg="1"/>
      <p:bldP spid="125" grpId="0" animBg="1"/>
      <p:bldP spid="129" grpId="0" animBg="1"/>
      <p:bldP spid="131" grpId="0" animBg="1"/>
      <p:bldP spid="136" grpId="0" animBg="1"/>
      <p:bldP spid="139" grpId="0" animBg="1"/>
      <p:bldP spid="144" grpId="0" animBg="1"/>
      <p:bldP spid="145" grpId="0" animBg="1"/>
      <p:bldP spid="25" grpId="0" animBg="1"/>
      <p:bldP spid="16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 1">
            <a:extLst>
              <a:ext uri="{FF2B5EF4-FFF2-40B4-BE49-F238E27FC236}">
                <a16:creationId xmlns:a16="http://schemas.microsoft.com/office/drawing/2014/main" id="{F8B809AF-0037-4E10-ADA3-DD2003CFB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524"/>
            <a:ext cx="9144000" cy="55434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Garamond" panose="02020404030301010803" pitchFamily="18" charset="0"/>
              </a:rPr>
              <a:t>Underlying Idea</a:t>
            </a:r>
          </a:p>
        </p:txBody>
      </p:sp>
      <p:sp>
        <p:nvSpPr>
          <p:cNvPr id="24" name="Content Placeholder 2 4">
            <a:extLst>
              <a:ext uri="{FF2B5EF4-FFF2-40B4-BE49-F238E27FC236}">
                <a16:creationId xmlns:a16="http://schemas.microsoft.com/office/drawing/2014/main" id="{6D1E8735-85ED-4309-B7D4-86C47343CF00}"/>
              </a:ext>
            </a:extLst>
          </p:cNvPr>
          <p:cNvSpPr txBox="1">
            <a:spLocks/>
          </p:cNvSpPr>
          <p:nvPr/>
        </p:nvSpPr>
        <p:spPr>
          <a:xfrm>
            <a:off x="574835" y="863080"/>
            <a:ext cx="7994330" cy="626005"/>
          </a:xfrm>
          <a:prstGeom prst="rect">
            <a:avLst/>
          </a:prstGeom>
        </p:spPr>
        <p:txBody>
          <a:bodyPr vert="horz" lIns="68580" tIns="34290" rIns="68580" bIns="3429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C00000"/>
                </a:solidFill>
                <a:latin typeface="Garamond" panose="02020404030301010803" pitchFamily="18" charset="0"/>
              </a:rPr>
              <a:t>State augmentation</a:t>
            </a:r>
            <a:r>
              <a:rPr lang="en-US" sz="2000" dirty="0">
                <a:latin typeface="Garamond" panose="02020404030301010803" pitchFamily="18" charset="0"/>
              </a:rPr>
              <a:t> to create a higher-dimensional PDE </a:t>
            </a:r>
            <a:br>
              <a:rPr lang="en-US" sz="2000" dirty="0">
                <a:latin typeface="Garamond" panose="02020404030301010803" pitchFamily="18" charset="0"/>
              </a:rPr>
            </a:br>
            <a:r>
              <a:rPr lang="en-US" sz="2000" dirty="0">
                <a:latin typeface="Garamond" panose="02020404030301010803" pitchFamily="18" charset="0"/>
              </a:rPr>
              <a:t>whose characteristics are the governing equations of our dynamical system.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9EF4791-CE5D-46DD-8831-52E7D20E58EF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744424" y="4873703"/>
            <a:ext cx="3345142" cy="760960"/>
            <a:chOff x="1057275" y="5141913"/>
            <a:chExt cx="3789363" cy="862013"/>
          </a:xfrm>
        </p:grpSpPr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7FDB6D0E-61A4-441C-82FC-AA09CB846AA1}"/>
                </a:ext>
              </a:extLst>
            </p:cNvPr>
            <p:cNvSpPr>
              <a:spLocks noEditPoints="1"/>
            </p:cNvSpPr>
            <p:nvPr>
              <p:custDataLst>
                <p:tags r:id="rId42"/>
              </p:custDataLst>
            </p:nvPr>
          </p:nvSpPr>
          <p:spPr bwMode="auto">
            <a:xfrm>
              <a:off x="1068388" y="5194301"/>
              <a:ext cx="155575" cy="231775"/>
            </a:xfrm>
            <a:custGeom>
              <a:avLst/>
              <a:gdLst>
                <a:gd name="T0" fmla="*/ 211 w 263"/>
                <a:gd name="T1" fmla="*/ 188 h 368"/>
                <a:gd name="T2" fmla="*/ 147 w 263"/>
                <a:gd name="T3" fmla="*/ 129 h 368"/>
                <a:gd name="T4" fmla="*/ 45 w 263"/>
                <a:gd name="T5" fmla="*/ 176 h 368"/>
                <a:gd name="T6" fmla="*/ 0 w 263"/>
                <a:gd name="T7" fmla="*/ 279 h 368"/>
                <a:gd name="T8" fmla="*/ 92 w 263"/>
                <a:gd name="T9" fmla="*/ 368 h 368"/>
                <a:gd name="T10" fmla="*/ 263 w 263"/>
                <a:gd name="T11" fmla="*/ 129 h 368"/>
                <a:gd name="T12" fmla="*/ 155 w 263"/>
                <a:gd name="T13" fmla="*/ 0 h 368"/>
                <a:gd name="T14" fmla="*/ 60 w 263"/>
                <a:gd name="T15" fmla="*/ 79 h 368"/>
                <a:gd name="T16" fmla="*/ 79 w 263"/>
                <a:gd name="T17" fmla="*/ 96 h 368"/>
                <a:gd name="T18" fmla="*/ 106 w 263"/>
                <a:gd name="T19" fmla="*/ 70 h 368"/>
                <a:gd name="T20" fmla="*/ 82 w 263"/>
                <a:gd name="T21" fmla="*/ 52 h 368"/>
                <a:gd name="T22" fmla="*/ 154 w 263"/>
                <a:gd name="T23" fmla="*/ 12 h 368"/>
                <a:gd name="T24" fmla="*/ 225 w 263"/>
                <a:gd name="T25" fmla="*/ 103 h 368"/>
                <a:gd name="T26" fmla="*/ 212 w 263"/>
                <a:gd name="T27" fmla="*/ 188 h 368"/>
                <a:gd name="T28" fmla="*/ 211 w 263"/>
                <a:gd name="T29" fmla="*/ 188 h 368"/>
                <a:gd name="T30" fmla="*/ 94 w 263"/>
                <a:gd name="T31" fmla="*/ 354 h 368"/>
                <a:gd name="T32" fmla="*/ 39 w 263"/>
                <a:gd name="T33" fmla="*/ 298 h 368"/>
                <a:gd name="T34" fmla="*/ 72 w 263"/>
                <a:gd name="T35" fmla="*/ 184 h 368"/>
                <a:gd name="T36" fmla="*/ 147 w 263"/>
                <a:gd name="T37" fmla="*/ 140 h 368"/>
                <a:gd name="T38" fmla="*/ 202 w 263"/>
                <a:gd name="T39" fmla="*/ 206 h 368"/>
                <a:gd name="T40" fmla="*/ 94 w 263"/>
                <a:gd name="T41" fmla="*/ 35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3" h="368">
                  <a:moveTo>
                    <a:pt x="211" y="188"/>
                  </a:moveTo>
                  <a:cubicBezTo>
                    <a:pt x="206" y="157"/>
                    <a:pt x="186" y="129"/>
                    <a:pt x="147" y="129"/>
                  </a:cubicBezTo>
                  <a:cubicBezTo>
                    <a:pt x="117" y="129"/>
                    <a:pt x="84" y="137"/>
                    <a:pt x="45" y="176"/>
                  </a:cubicBezTo>
                  <a:cubicBezTo>
                    <a:pt x="4" y="217"/>
                    <a:pt x="0" y="264"/>
                    <a:pt x="0" y="279"/>
                  </a:cubicBezTo>
                  <a:cubicBezTo>
                    <a:pt x="0" y="310"/>
                    <a:pt x="22" y="368"/>
                    <a:pt x="92" y="368"/>
                  </a:cubicBezTo>
                  <a:cubicBezTo>
                    <a:pt x="211" y="368"/>
                    <a:pt x="263" y="200"/>
                    <a:pt x="263" y="129"/>
                  </a:cubicBezTo>
                  <a:cubicBezTo>
                    <a:pt x="263" y="50"/>
                    <a:pt x="216" y="0"/>
                    <a:pt x="155" y="0"/>
                  </a:cubicBezTo>
                  <a:cubicBezTo>
                    <a:pt x="83" y="0"/>
                    <a:pt x="60" y="65"/>
                    <a:pt x="60" y="79"/>
                  </a:cubicBezTo>
                  <a:cubicBezTo>
                    <a:pt x="60" y="86"/>
                    <a:pt x="64" y="96"/>
                    <a:pt x="79" y="96"/>
                  </a:cubicBezTo>
                  <a:cubicBezTo>
                    <a:pt x="95" y="96"/>
                    <a:pt x="106" y="81"/>
                    <a:pt x="106" y="70"/>
                  </a:cubicBezTo>
                  <a:cubicBezTo>
                    <a:pt x="106" y="52"/>
                    <a:pt x="90" y="52"/>
                    <a:pt x="82" y="52"/>
                  </a:cubicBezTo>
                  <a:cubicBezTo>
                    <a:pt x="104" y="15"/>
                    <a:pt x="140" y="12"/>
                    <a:pt x="154" y="12"/>
                  </a:cubicBezTo>
                  <a:cubicBezTo>
                    <a:pt x="190" y="12"/>
                    <a:pt x="225" y="38"/>
                    <a:pt x="225" y="103"/>
                  </a:cubicBezTo>
                  <a:cubicBezTo>
                    <a:pt x="225" y="122"/>
                    <a:pt x="222" y="148"/>
                    <a:pt x="212" y="188"/>
                  </a:cubicBezTo>
                  <a:lnTo>
                    <a:pt x="211" y="188"/>
                  </a:lnTo>
                  <a:close/>
                  <a:moveTo>
                    <a:pt x="94" y="354"/>
                  </a:moveTo>
                  <a:cubicBezTo>
                    <a:pt x="39" y="354"/>
                    <a:pt x="39" y="303"/>
                    <a:pt x="39" y="298"/>
                  </a:cubicBezTo>
                  <a:cubicBezTo>
                    <a:pt x="39" y="284"/>
                    <a:pt x="51" y="214"/>
                    <a:pt x="72" y="184"/>
                  </a:cubicBezTo>
                  <a:cubicBezTo>
                    <a:pt x="92" y="156"/>
                    <a:pt x="116" y="140"/>
                    <a:pt x="147" y="140"/>
                  </a:cubicBezTo>
                  <a:cubicBezTo>
                    <a:pt x="201" y="140"/>
                    <a:pt x="202" y="196"/>
                    <a:pt x="202" y="206"/>
                  </a:cubicBezTo>
                  <a:cubicBezTo>
                    <a:pt x="202" y="242"/>
                    <a:pt x="171" y="354"/>
                    <a:pt x="94" y="35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7A17B076-A211-455A-9EAA-D9015072B07C}"/>
                </a:ext>
              </a:extLst>
            </p:cNvPr>
            <p:cNvSpPr>
              <a:spLocks noEditPoints="1"/>
            </p:cNvSpPr>
            <p:nvPr>
              <p:custDataLst>
                <p:tags r:id="rId43"/>
              </p:custDataLst>
            </p:nvPr>
          </p:nvSpPr>
          <p:spPr bwMode="auto">
            <a:xfrm>
              <a:off x="1243013" y="5200651"/>
              <a:ext cx="153988" cy="282575"/>
            </a:xfrm>
            <a:custGeom>
              <a:avLst/>
              <a:gdLst>
                <a:gd name="T0" fmla="*/ 194 w 262"/>
                <a:gd name="T1" fmla="*/ 12 h 448"/>
                <a:gd name="T2" fmla="*/ 195 w 262"/>
                <a:gd name="T3" fmla="*/ 5 h 448"/>
                <a:gd name="T4" fmla="*/ 189 w 262"/>
                <a:gd name="T5" fmla="*/ 0 h 448"/>
                <a:gd name="T6" fmla="*/ 182 w 262"/>
                <a:gd name="T7" fmla="*/ 10 h 448"/>
                <a:gd name="T8" fmla="*/ 153 w 262"/>
                <a:gd name="T9" fmla="*/ 125 h 448"/>
                <a:gd name="T10" fmla="*/ 0 w 262"/>
                <a:gd name="T11" fmla="*/ 262 h 448"/>
                <a:gd name="T12" fmla="*/ 96 w 262"/>
                <a:gd name="T13" fmla="*/ 352 h 448"/>
                <a:gd name="T14" fmla="*/ 85 w 262"/>
                <a:gd name="T15" fmla="*/ 399 h 448"/>
                <a:gd name="T16" fmla="*/ 74 w 262"/>
                <a:gd name="T17" fmla="*/ 443 h 448"/>
                <a:gd name="T18" fmla="*/ 80 w 262"/>
                <a:gd name="T19" fmla="*/ 448 h 448"/>
                <a:gd name="T20" fmla="*/ 85 w 262"/>
                <a:gd name="T21" fmla="*/ 446 h 448"/>
                <a:gd name="T22" fmla="*/ 90 w 262"/>
                <a:gd name="T23" fmla="*/ 426 h 448"/>
                <a:gd name="T24" fmla="*/ 109 w 262"/>
                <a:gd name="T25" fmla="*/ 352 h 448"/>
                <a:gd name="T26" fmla="*/ 262 w 262"/>
                <a:gd name="T27" fmla="*/ 215 h 448"/>
                <a:gd name="T28" fmla="*/ 166 w 262"/>
                <a:gd name="T29" fmla="*/ 125 h 448"/>
                <a:gd name="T30" fmla="*/ 194 w 262"/>
                <a:gd name="T31" fmla="*/ 12 h 448"/>
                <a:gd name="T32" fmla="*/ 99 w 262"/>
                <a:gd name="T33" fmla="*/ 341 h 448"/>
                <a:gd name="T34" fmla="*/ 33 w 262"/>
                <a:gd name="T35" fmla="*/ 272 h 448"/>
                <a:gd name="T36" fmla="*/ 150 w 262"/>
                <a:gd name="T37" fmla="*/ 136 h 448"/>
                <a:gd name="T38" fmla="*/ 99 w 262"/>
                <a:gd name="T39" fmla="*/ 341 h 448"/>
                <a:gd name="T40" fmla="*/ 163 w 262"/>
                <a:gd name="T41" fmla="*/ 136 h 448"/>
                <a:gd name="T42" fmla="*/ 229 w 262"/>
                <a:gd name="T43" fmla="*/ 205 h 448"/>
                <a:gd name="T44" fmla="*/ 111 w 262"/>
                <a:gd name="T45" fmla="*/ 341 h 448"/>
                <a:gd name="T46" fmla="*/ 163 w 262"/>
                <a:gd name="T47" fmla="*/ 136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2" h="448">
                  <a:moveTo>
                    <a:pt x="194" y="12"/>
                  </a:moveTo>
                  <a:cubicBezTo>
                    <a:pt x="194" y="11"/>
                    <a:pt x="195" y="5"/>
                    <a:pt x="195" y="5"/>
                  </a:cubicBezTo>
                  <a:cubicBezTo>
                    <a:pt x="195" y="4"/>
                    <a:pt x="195" y="0"/>
                    <a:pt x="189" y="0"/>
                  </a:cubicBezTo>
                  <a:cubicBezTo>
                    <a:pt x="184" y="0"/>
                    <a:pt x="184" y="1"/>
                    <a:pt x="182" y="10"/>
                  </a:cubicBezTo>
                  <a:lnTo>
                    <a:pt x="153" y="125"/>
                  </a:lnTo>
                  <a:cubicBezTo>
                    <a:pt x="74" y="128"/>
                    <a:pt x="0" y="194"/>
                    <a:pt x="0" y="262"/>
                  </a:cubicBezTo>
                  <a:cubicBezTo>
                    <a:pt x="0" y="309"/>
                    <a:pt x="35" y="349"/>
                    <a:pt x="96" y="352"/>
                  </a:cubicBezTo>
                  <a:cubicBezTo>
                    <a:pt x="92" y="368"/>
                    <a:pt x="89" y="384"/>
                    <a:pt x="85" y="399"/>
                  </a:cubicBezTo>
                  <a:cubicBezTo>
                    <a:pt x="79" y="422"/>
                    <a:pt x="74" y="441"/>
                    <a:pt x="74" y="443"/>
                  </a:cubicBezTo>
                  <a:cubicBezTo>
                    <a:pt x="74" y="448"/>
                    <a:pt x="77" y="448"/>
                    <a:pt x="80" y="448"/>
                  </a:cubicBezTo>
                  <a:cubicBezTo>
                    <a:pt x="82" y="448"/>
                    <a:pt x="83" y="448"/>
                    <a:pt x="85" y="446"/>
                  </a:cubicBezTo>
                  <a:cubicBezTo>
                    <a:pt x="86" y="445"/>
                    <a:pt x="89" y="433"/>
                    <a:pt x="90" y="426"/>
                  </a:cubicBezTo>
                  <a:lnTo>
                    <a:pt x="109" y="352"/>
                  </a:lnTo>
                  <a:cubicBezTo>
                    <a:pt x="189" y="350"/>
                    <a:pt x="262" y="282"/>
                    <a:pt x="262" y="215"/>
                  </a:cubicBezTo>
                  <a:cubicBezTo>
                    <a:pt x="262" y="176"/>
                    <a:pt x="235" y="130"/>
                    <a:pt x="166" y="125"/>
                  </a:cubicBezTo>
                  <a:lnTo>
                    <a:pt x="194" y="12"/>
                  </a:lnTo>
                  <a:close/>
                  <a:moveTo>
                    <a:pt x="99" y="341"/>
                  </a:moveTo>
                  <a:cubicBezTo>
                    <a:pt x="69" y="340"/>
                    <a:pt x="33" y="322"/>
                    <a:pt x="33" y="272"/>
                  </a:cubicBezTo>
                  <a:cubicBezTo>
                    <a:pt x="33" y="212"/>
                    <a:pt x="76" y="143"/>
                    <a:pt x="150" y="136"/>
                  </a:cubicBezTo>
                  <a:lnTo>
                    <a:pt x="99" y="341"/>
                  </a:lnTo>
                  <a:close/>
                  <a:moveTo>
                    <a:pt x="163" y="136"/>
                  </a:moveTo>
                  <a:cubicBezTo>
                    <a:pt x="201" y="138"/>
                    <a:pt x="229" y="161"/>
                    <a:pt x="229" y="205"/>
                  </a:cubicBezTo>
                  <a:cubicBezTo>
                    <a:pt x="229" y="264"/>
                    <a:pt x="186" y="335"/>
                    <a:pt x="111" y="341"/>
                  </a:cubicBezTo>
                  <a:lnTo>
                    <a:pt x="163" y="13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Rectangle 9">
              <a:extLst>
                <a:ext uri="{FF2B5EF4-FFF2-40B4-BE49-F238E27FC236}">
                  <a16:creationId xmlns:a16="http://schemas.microsoft.com/office/drawing/2014/main" id="{8A99A000-76FD-4935-9877-82F1DE8A48B9}"/>
                </a:ext>
              </a:extLst>
            </p:cNvPr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1057275" y="5546726"/>
              <a:ext cx="347663" cy="12700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BB95C6EA-9D0F-474D-B10F-0129FB72C8B7}"/>
                </a:ext>
              </a:extLst>
            </p:cNvPr>
            <p:cNvSpPr>
              <a:spLocks noEditPoints="1"/>
            </p:cNvSpPr>
            <p:nvPr>
              <p:custDataLst>
                <p:tags r:id="rId45"/>
              </p:custDataLst>
            </p:nvPr>
          </p:nvSpPr>
          <p:spPr bwMode="auto">
            <a:xfrm>
              <a:off x="1103313" y="5621338"/>
              <a:ext cx="153988" cy="233363"/>
            </a:xfrm>
            <a:custGeom>
              <a:avLst/>
              <a:gdLst>
                <a:gd name="T0" fmla="*/ 211 w 262"/>
                <a:gd name="T1" fmla="*/ 188 h 368"/>
                <a:gd name="T2" fmla="*/ 147 w 262"/>
                <a:gd name="T3" fmla="*/ 129 h 368"/>
                <a:gd name="T4" fmla="*/ 45 w 262"/>
                <a:gd name="T5" fmla="*/ 176 h 368"/>
                <a:gd name="T6" fmla="*/ 0 w 262"/>
                <a:gd name="T7" fmla="*/ 280 h 368"/>
                <a:gd name="T8" fmla="*/ 92 w 262"/>
                <a:gd name="T9" fmla="*/ 368 h 368"/>
                <a:gd name="T10" fmla="*/ 262 w 262"/>
                <a:gd name="T11" fmla="*/ 129 h 368"/>
                <a:gd name="T12" fmla="*/ 155 w 262"/>
                <a:gd name="T13" fmla="*/ 0 h 368"/>
                <a:gd name="T14" fmla="*/ 59 w 262"/>
                <a:gd name="T15" fmla="*/ 79 h 368"/>
                <a:gd name="T16" fmla="*/ 78 w 262"/>
                <a:gd name="T17" fmla="*/ 96 h 368"/>
                <a:gd name="T18" fmla="*/ 105 w 262"/>
                <a:gd name="T19" fmla="*/ 70 h 368"/>
                <a:gd name="T20" fmla="*/ 82 w 262"/>
                <a:gd name="T21" fmla="*/ 52 h 368"/>
                <a:gd name="T22" fmla="*/ 154 w 262"/>
                <a:gd name="T23" fmla="*/ 13 h 368"/>
                <a:gd name="T24" fmla="*/ 225 w 262"/>
                <a:gd name="T25" fmla="*/ 103 h 368"/>
                <a:gd name="T26" fmla="*/ 211 w 262"/>
                <a:gd name="T27" fmla="*/ 188 h 368"/>
                <a:gd name="T28" fmla="*/ 211 w 262"/>
                <a:gd name="T29" fmla="*/ 188 h 368"/>
                <a:gd name="T30" fmla="*/ 93 w 262"/>
                <a:gd name="T31" fmla="*/ 354 h 368"/>
                <a:gd name="T32" fmla="*/ 38 w 262"/>
                <a:gd name="T33" fmla="*/ 298 h 368"/>
                <a:gd name="T34" fmla="*/ 71 w 262"/>
                <a:gd name="T35" fmla="*/ 185 h 368"/>
                <a:gd name="T36" fmla="*/ 147 w 262"/>
                <a:gd name="T37" fmla="*/ 140 h 368"/>
                <a:gd name="T38" fmla="*/ 202 w 262"/>
                <a:gd name="T39" fmla="*/ 206 h 368"/>
                <a:gd name="T40" fmla="*/ 93 w 262"/>
                <a:gd name="T41" fmla="*/ 35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2" h="368">
                  <a:moveTo>
                    <a:pt x="211" y="188"/>
                  </a:moveTo>
                  <a:cubicBezTo>
                    <a:pt x="206" y="157"/>
                    <a:pt x="185" y="129"/>
                    <a:pt x="147" y="129"/>
                  </a:cubicBezTo>
                  <a:cubicBezTo>
                    <a:pt x="116" y="129"/>
                    <a:pt x="84" y="137"/>
                    <a:pt x="45" y="176"/>
                  </a:cubicBezTo>
                  <a:cubicBezTo>
                    <a:pt x="3" y="218"/>
                    <a:pt x="0" y="264"/>
                    <a:pt x="0" y="280"/>
                  </a:cubicBezTo>
                  <a:cubicBezTo>
                    <a:pt x="0" y="310"/>
                    <a:pt x="22" y="368"/>
                    <a:pt x="92" y="368"/>
                  </a:cubicBezTo>
                  <a:cubicBezTo>
                    <a:pt x="210" y="368"/>
                    <a:pt x="262" y="201"/>
                    <a:pt x="262" y="129"/>
                  </a:cubicBezTo>
                  <a:cubicBezTo>
                    <a:pt x="262" y="50"/>
                    <a:pt x="216" y="0"/>
                    <a:pt x="155" y="0"/>
                  </a:cubicBezTo>
                  <a:cubicBezTo>
                    <a:pt x="82" y="0"/>
                    <a:pt x="59" y="65"/>
                    <a:pt x="59" y="79"/>
                  </a:cubicBezTo>
                  <a:cubicBezTo>
                    <a:pt x="59" y="86"/>
                    <a:pt x="63" y="96"/>
                    <a:pt x="78" y="96"/>
                  </a:cubicBezTo>
                  <a:cubicBezTo>
                    <a:pt x="95" y="96"/>
                    <a:pt x="105" y="81"/>
                    <a:pt x="105" y="70"/>
                  </a:cubicBezTo>
                  <a:cubicBezTo>
                    <a:pt x="105" y="52"/>
                    <a:pt x="90" y="52"/>
                    <a:pt x="82" y="52"/>
                  </a:cubicBezTo>
                  <a:cubicBezTo>
                    <a:pt x="104" y="16"/>
                    <a:pt x="139" y="13"/>
                    <a:pt x="154" y="13"/>
                  </a:cubicBezTo>
                  <a:cubicBezTo>
                    <a:pt x="190" y="13"/>
                    <a:pt x="225" y="39"/>
                    <a:pt x="225" y="103"/>
                  </a:cubicBezTo>
                  <a:cubicBezTo>
                    <a:pt x="225" y="122"/>
                    <a:pt x="222" y="148"/>
                    <a:pt x="211" y="188"/>
                  </a:cubicBezTo>
                  <a:lnTo>
                    <a:pt x="211" y="188"/>
                  </a:lnTo>
                  <a:close/>
                  <a:moveTo>
                    <a:pt x="93" y="354"/>
                  </a:moveTo>
                  <a:cubicBezTo>
                    <a:pt x="38" y="354"/>
                    <a:pt x="38" y="303"/>
                    <a:pt x="38" y="298"/>
                  </a:cubicBezTo>
                  <a:cubicBezTo>
                    <a:pt x="38" y="284"/>
                    <a:pt x="51" y="215"/>
                    <a:pt x="71" y="185"/>
                  </a:cubicBezTo>
                  <a:cubicBezTo>
                    <a:pt x="91" y="156"/>
                    <a:pt x="116" y="140"/>
                    <a:pt x="147" y="140"/>
                  </a:cubicBezTo>
                  <a:cubicBezTo>
                    <a:pt x="201" y="140"/>
                    <a:pt x="202" y="196"/>
                    <a:pt x="202" y="206"/>
                  </a:cubicBezTo>
                  <a:cubicBezTo>
                    <a:pt x="202" y="242"/>
                    <a:pt x="170" y="354"/>
                    <a:pt x="93" y="35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20D8188C-0014-4336-A43A-74AD91DA8E3D}"/>
                </a:ext>
              </a:extLst>
            </p:cNvPr>
            <p:cNvSpPr>
              <a:spLocks/>
            </p:cNvSpPr>
            <p:nvPr>
              <p:custDataLst>
                <p:tags r:id="rId46"/>
              </p:custDataLst>
            </p:nvPr>
          </p:nvSpPr>
          <p:spPr bwMode="auto">
            <a:xfrm>
              <a:off x="1270000" y="5649913"/>
              <a:ext cx="90488" cy="201613"/>
            </a:xfrm>
            <a:custGeom>
              <a:avLst/>
              <a:gdLst>
                <a:gd name="T0" fmla="*/ 91 w 153"/>
                <a:gd name="T1" fmla="*/ 113 h 318"/>
                <a:gd name="T2" fmla="*/ 138 w 153"/>
                <a:gd name="T3" fmla="*/ 113 h 318"/>
                <a:gd name="T4" fmla="*/ 153 w 153"/>
                <a:gd name="T5" fmla="*/ 103 h 318"/>
                <a:gd name="T6" fmla="*/ 139 w 153"/>
                <a:gd name="T7" fmla="*/ 97 h 318"/>
                <a:gd name="T8" fmla="*/ 95 w 153"/>
                <a:gd name="T9" fmla="*/ 97 h 318"/>
                <a:gd name="T10" fmla="*/ 116 w 153"/>
                <a:gd name="T11" fmla="*/ 13 h 318"/>
                <a:gd name="T12" fmla="*/ 101 w 153"/>
                <a:gd name="T13" fmla="*/ 0 h 318"/>
                <a:gd name="T14" fmla="*/ 81 w 153"/>
                <a:gd name="T15" fmla="*/ 18 h 318"/>
                <a:gd name="T16" fmla="*/ 62 w 153"/>
                <a:gd name="T17" fmla="*/ 97 h 318"/>
                <a:gd name="T18" fmla="*/ 15 w 153"/>
                <a:gd name="T19" fmla="*/ 97 h 318"/>
                <a:gd name="T20" fmla="*/ 0 w 153"/>
                <a:gd name="T21" fmla="*/ 107 h 318"/>
                <a:gd name="T22" fmla="*/ 14 w 153"/>
                <a:gd name="T23" fmla="*/ 113 h 318"/>
                <a:gd name="T24" fmla="*/ 58 w 153"/>
                <a:gd name="T25" fmla="*/ 113 h 318"/>
                <a:gd name="T26" fmla="*/ 20 w 153"/>
                <a:gd name="T27" fmla="*/ 272 h 318"/>
                <a:gd name="T28" fmla="*/ 66 w 153"/>
                <a:gd name="T29" fmla="*/ 318 h 318"/>
                <a:gd name="T30" fmla="*/ 145 w 153"/>
                <a:gd name="T31" fmla="*/ 241 h 318"/>
                <a:gd name="T32" fmla="*/ 139 w 153"/>
                <a:gd name="T33" fmla="*/ 236 h 318"/>
                <a:gd name="T34" fmla="*/ 132 w 153"/>
                <a:gd name="T35" fmla="*/ 243 h 318"/>
                <a:gd name="T36" fmla="*/ 67 w 153"/>
                <a:gd name="T37" fmla="*/ 307 h 318"/>
                <a:gd name="T38" fmla="*/ 51 w 153"/>
                <a:gd name="T39" fmla="*/ 284 h 318"/>
                <a:gd name="T40" fmla="*/ 54 w 153"/>
                <a:gd name="T41" fmla="*/ 260 h 318"/>
                <a:gd name="T42" fmla="*/ 91 w 153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8">
                  <a:moveTo>
                    <a:pt x="91" y="113"/>
                  </a:moveTo>
                  <a:lnTo>
                    <a:pt x="138" y="113"/>
                  </a:lnTo>
                  <a:cubicBezTo>
                    <a:pt x="148" y="113"/>
                    <a:pt x="153" y="113"/>
                    <a:pt x="153" y="103"/>
                  </a:cubicBezTo>
                  <a:cubicBezTo>
                    <a:pt x="153" y="97"/>
                    <a:pt x="148" y="97"/>
                    <a:pt x="139" y="97"/>
                  </a:cubicBezTo>
                  <a:lnTo>
                    <a:pt x="95" y="97"/>
                  </a:lnTo>
                  <a:cubicBezTo>
                    <a:pt x="113" y="26"/>
                    <a:pt x="116" y="16"/>
                    <a:pt x="116" y="13"/>
                  </a:cubicBezTo>
                  <a:cubicBezTo>
                    <a:pt x="116" y="5"/>
                    <a:pt x="110" y="0"/>
                    <a:pt x="101" y="0"/>
                  </a:cubicBezTo>
                  <a:cubicBezTo>
                    <a:pt x="100" y="0"/>
                    <a:pt x="86" y="0"/>
                    <a:pt x="81" y="18"/>
                  </a:cubicBezTo>
                  <a:lnTo>
                    <a:pt x="62" y="97"/>
                  </a:lnTo>
                  <a:lnTo>
                    <a:pt x="15" y="97"/>
                  </a:lnTo>
                  <a:cubicBezTo>
                    <a:pt x="5" y="97"/>
                    <a:pt x="0" y="97"/>
                    <a:pt x="0" y="107"/>
                  </a:cubicBezTo>
                  <a:cubicBezTo>
                    <a:pt x="0" y="113"/>
                    <a:pt x="4" y="113"/>
                    <a:pt x="14" y="113"/>
                  </a:cubicBezTo>
                  <a:lnTo>
                    <a:pt x="58" y="113"/>
                  </a:lnTo>
                  <a:cubicBezTo>
                    <a:pt x="22" y="254"/>
                    <a:pt x="20" y="263"/>
                    <a:pt x="20" y="272"/>
                  </a:cubicBezTo>
                  <a:cubicBezTo>
                    <a:pt x="20" y="299"/>
                    <a:pt x="39" y="318"/>
                    <a:pt x="66" y="318"/>
                  </a:cubicBezTo>
                  <a:cubicBezTo>
                    <a:pt x="117" y="318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5" y="236"/>
                    <a:pt x="134" y="238"/>
                    <a:pt x="132" y="243"/>
                  </a:cubicBezTo>
                  <a:cubicBezTo>
                    <a:pt x="110" y="295"/>
                    <a:pt x="84" y="307"/>
                    <a:pt x="67" y="307"/>
                  </a:cubicBezTo>
                  <a:cubicBezTo>
                    <a:pt x="56" y="307"/>
                    <a:pt x="51" y="300"/>
                    <a:pt x="51" y="284"/>
                  </a:cubicBezTo>
                  <a:cubicBezTo>
                    <a:pt x="51" y="272"/>
                    <a:pt x="52" y="268"/>
                    <a:pt x="54" y="260"/>
                  </a:cubicBezTo>
                  <a:lnTo>
                    <a:pt x="91" y="1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12">
              <a:extLst>
                <a:ext uri="{FF2B5EF4-FFF2-40B4-BE49-F238E27FC236}">
                  <a16:creationId xmlns:a16="http://schemas.microsoft.com/office/drawing/2014/main" id="{A08AC6EA-7D08-4155-91A4-B9B715BA1F64}"/>
                </a:ext>
              </a:extLst>
            </p:cNvPr>
            <p:cNvSpPr>
              <a:spLocks/>
            </p:cNvSpPr>
            <p:nvPr>
              <p:custDataLst>
                <p:tags r:id="rId47"/>
              </p:custDataLst>
            </p:nvPr>
          </p:nvSpPr>
          <p:spPr bwMode="auto">
            <a:xfrm>
              <a:off x="1520825" y="5448301"/>
              <a:ext cx="195263" cy="209550"/>
            </a:xfrm>
            <a:custGeom>
              <a:avLst/>
              <a:gdLst>
                <a:gd name="T0" fmla="*/ 176 w 332"/>
                <a:gd name="T1" fmla="*/ 177 h 333"/>
                <a:gd name="T2" fmla="*/ 315 w 332"/>
                <a:gd name="T3" fmla="*/ 177 h 333"/>
                <a:gd name="T4" fmla="*/ 332 w 332"/>
                <a:gd name="T5" fmla="*/ 167 h 333"/>
                <a:gd name="T6" fmla="*/ 315 w 332"/>
                <a:gd name="T7" fmla="*/ 157 h 333"/>
                <a:gd name="T8" fmla="*/ 176 w 332"/>
                <a:gd name="T9" fmla="*/ 157 h 333"/>
                <a:gd name="T10" fmla="*/ 176 w 332"/>
                <a:gd name="T11" fmla="*/ 17 h 333"/>
                <a:gd name="T12" fmla="*/ 166 w 332"/>
                <a:gd name="T13" fmla="*/ 0 h 333"/>
                <a:gd name="T14" fmla="*/ 156 w 332"/>
                <a:gd name="T15" fmla="*/ 17 h 333"/>
                <a:gd name="T16" fmla="*/ 156 w 332"/>
                <a:gd name="T17" fmla="*/ 157 h 333"/>
                <a:gd name="T18" fmla="*/ 16 w 332"/>
                <a:gd name="T19" fmla="*/ 157 h 333"/>
                <a:gd name="T20" fmla="*/ 0 w 332"/>
                <a:gd name="T21" fmla="*/ 167 h 333"/>
                <a:gd name="T22" fmla="*/ 16 w 332"/>
                <a:gd name="T23" fmla="*/ 177 h 333"/>
                <a:gd name="T24" fmla="*/ 156 w 332"/>
                <a:gd name="T25" fmla="*/ 177 h 333"/>
                <a:gd name="T26" fmla="*/ 156 w 332"/>
                <a:gd name="T27" fmla="*/ 316 h 333"/>
                <a:gd name="T28" fmla="*/ 166 w 332"/>
                <a:gd name="T29" fmla="*/ 333 h 333"/>
                <a:gd name="T30" fmla="*/ 176 w 332"/>
                <a:gd name="T31" fmla="*/ 316 h 333"/>
                <a:gd name="T32" fmla="*/ 176 w 332"/>
                <a:gd name="T33" fmla="*/ 177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2" h="333">
                  <a:moveTo>
                    <a:pt x="176" y="177"/>
                  </a:moveTo>
                  <a:lnTo>
                    <a:pt x="315" y="177"/>
                  </a:lnTo>
                  <a:cubicBezTo>
                    <a:pt x="322" y="177"/>
                    <a:pt x="332" y="177"/>
                    <a:pt x="332" y="167"/>
                  </a:cubicBezTo>
                  <a:cubicBezTo>
                    <a:pt x="332" y="157"/>
                    <a:pt x="322" y="157"/>
                    <a:pt x="315" y="157"/>
                  </a:cubicBezTo>
                  <a:lnTo>
                    <a:pt x="176" y="157"/>
                  </a:lnTo>
                  <a:lnTo>
                    <a:pt x="176" y="17"/>
                  </a:lnTo>
                  <a:cubicBezTo>
                    <a:pt x="176" y="10"/>
                    <a:pt x="176" y="0"/>
                    <a:pt x="166" y="0"/>
                  </a:cubicBezTo>
                  <a:cubicBezTo>
                    <a:pt x="156" y="0"/>
                    <a:pt x="156" y="10"/>
                    <a:pt x="156" y="17"/>
                  </a:cubicBezTo>
                  <a:lnTo>
                    <a:pt x="156" y="157"/>
                  </a:lnTo>
                  <a:lnTo>
                    <a:pt x="16" y="157"/>
                  </a:lnTo>
                  <a:cubicBezTo>
                    <a:pt x="9" y="157"/>
                    <a:pt x="0" y="157"/>
                    <a:pt x="0" y="167"/>
                  </a:cubicBezTo>
                  <a:cubicBezTo>
                    <a:pt x="0" y="177"/>
                    <a:pt x="9" y="177"/>
                    <a:pt x="16" y="177"/>
                  </a:cubicBezTo>
                  <a:lnTo>
                    <a:pt x="156" y="177"/>
                  </a:lnTo>
                  <a:lnTo>
                    <a:pt x="156" y="316"/>
                  </a:lnTo>
                  <a:cubicBezTo>
                    <a:pt x="156" y="323"/>
                    <a:pt x="156" y="333"/>
                    <a:pt x="166" y="333"/>
                  </a:cubicBezTo>
                  <a:cubicBezTo>
                    <a:pt x="176" y="333"/>
                    <a:pt x="176" y="323"/>
                    <a:pt x="176" y="316"/>
                  </a:cubicBezTo>
                  <a:lnTo>
                    <a:pt x="176" y="17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5C9251CC-A197-4D02-BD9E-FF2784272086}"/>
                </a:ext>
              </a:extLst>
            </p:cNvPr>
            <p:cNvSpPr>
              <a:spLocks/>
            </p:cNvSpPr>
            <p:nvPr>
              <p:custDataLst>
                <p:tags r:id="rId48"/>
              </p:custDataLst>
            </p:nvPr>
          </p:nvSpPr>
          <p:spPr bwMode="auto">
            <a:xfrm>
              <a:off x="1946275" y="5141913"/>
              <a:ext cx="123825" cy="98425"/>
            </a:xfrm>
            <a:custGeom>
              <a:avLst/>
              <a:gdLst>
                <a:gd name="T0" fmla="*/ 27 w 213"/>
                <a:gd name="T1" fmla="*/ 132 h 158"/>
                <a:gd name="T2" fmla="*/ 23 w 213"/>
                <a:gd name="T3" fmla="*/ 147 h 158"/>
                <a:gd name="T4" fmla="*/ 35 w 213"/>
                <a:gd name="T5" fmla="*/ 158 h 158"/>
                <a:gd name="T6" fmla="*/ 49 w 213"/>
                <a:gd name="T7" fmla="*/ 150 h 158"/>
                <a:gd name="T8" fmla="*/ 55 w 213"/>
                <a:gd name="T9" fmla="*/ 128 h 158"/>
                <a:gd name="T10" fmla="*/ 62 w 213"/>
                <a:gd name="T11" fmla="*/ 97 h 158"/>
                <a:gd name="T12" fmla="*/ 68 w 213"/>
                <a:gd name="T13" fmla="*/ 74 h 158"/>
                <a:gd name="T14" fmla="*/ 83 w 213"/>
                <a:gd name="T15" fmla="*/ 42 h 158"/>
                <a:gd name="T16" fmla="*/ 135 w 213"/>
                <a:gd name="T17" fmla="*/ 10 h 158"/>
                <a:gd name="T18" fmla="*/ 156 w 213"/>
                <a:gd name="T19" fmla="*/ 35 h 158"/>
                <a:gd name="T20" fmla="*/ 135 w 213"/>
                <a:gd name="T21" fmla="*/ 109 h 158"/>
                <a:gd name="T22" fmla="*/ 130 w 213"/>
                <a:gd name="T23" fmla="*/ 128 h 158"/>
                <a:gd name="T24" fmla="*/ 163 w 213"/>
                <a:gd name="T25" fmla="*/ 158 h 158"/>
                <a:gd name="T26" fmla="*/ 213 w 213"/>
                <a:gd name="T27" fmla="*/ 104 h 158"/>
                <a:gd name="T28" fmla="*/ 208 w 213"/>
                <a:gd name="T29" fmla="*/ 100 h 158"/>
                <a:gd name="T30" fmla="*/ 201 w 213"/>
                <a:gd name="T31" fmla="*/ 106 h 158"/>
                <a:gd name="T32" fmla="*/ 164 w 213"/>
                <a:gd name="T33" fmla="*/ 148 h 158"/>
                <a:gd name="T34" fmla="*/ 156 w 213"/>
                <a:gd name="T35" fmla="*/ 136 h 158"/>
                <a:gd name="T36" fmla="*/ 164 w 213"/>
                <a:gd name="T37" fmla="*/ 108 h 158"/>
                <a:gd name="T38" fmla="*/ 182 w 213"/>
                <a:gd name="T39" fmla="*/ 40 h 158"/>
                <a:gd name="T40" fmla="*/ 137 w 213"/>
                <a:gd name="T41" fmla="*/ 0 h 158"/>
                <a:gd name="T42" fmla="*/ 78 w 213"/>
                <a:gd name="T43" fmla="*/ 32 h 158"/>
                <a:gd name="T44" fmla="*/ 41 w 213"/>
                <a:gd name="T45" fmla="*/ 0 h 158"/>
                <a:gd name="T46" fmla="*/ 13 w 213"/>
                <a:gd name="T47" fmla="*/ 19 h 158"/>
                <a:gd name="T48" fmla="*/ 0 w 213"/>
                <a:gd name="T49" fmla="*/ 54 h 158"/>
                <a:gd name="T50" fmla="*/ 6 w 213"/>
                <a:gd name="T51" fmla="*/ 58 h 158"/>
                <a:gd name="T52" fmla="*/ 14 w 213"/>
                <a:gd name="T53" fmla="*/ 48 h 158"/>
                <a:gd name="T54" fmla="*/ 39 w 213"/>
                <a:gd name="T55" fmla="*/ 10 h 158"/>
                <a:gd name="T56" fmla="*/ 51 w 213"/>
                <a:gd name="T57" fmla="*/ 27 h 158"/>
                <a:gd name="T58" fmla="*/ 45 w 213"/>
                <a:gd name="T59" fmla="*/ 56 h 158"/>
                <a:gd name="T60" fmla="*/ 38 w 213"/>
                <a:gd name="T61" fmla="*/ 88 h 158"/>
                <a:gd name="T62" fmla="*/ 27 w 213"/>
                <a:gd name="T63" fmla="*/ 13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" h="158">
                  <a:moveTo>
                    <a:pt x="27" y="132"/>
                  </a:moveTo>
                  <a:cubicBezTo>
                    <a:pt x="25" y="137"/>
                    <a:pt x="23" y="146"/>
                    <a:pt x="23" y="147"/>
                  </a:cubicBezTo>
                  <a:cubicBezTo>
                    <a:pt x="23" y="154"/>
                    <a:pt x="29" y="158"/>
                    <a:pt x="35" y="158"/>
                  </a:cubicBezTo>
                  <a:cubicBezTo>
                    <a:pt x="41" y="158"/>
                    <a:pt x="47" y="153"/>
                    <a:pt x="49" y="150"/>
                  </a:cubicBezTo>
                  <a:cubicBezTo>
                    <a:pt x="50" y="147"/>
                    <a:pt x="53" y="136"/>
                    <a:pt x="55" y="128"/>
                  </a:cubicBezTo>
                  <a:cubicBezTo>
                    <a:pt x="57" y="122"/>
                    <a:pt x="60" y="106"/>
                    <a:pt x="62" y="97"/>
                  </a:cubicBezTo>
                  <a:cubicBezTo>
                    <a:pt x="65" y="89"/>
                    <a:pt x="67" y="82"/>
                    <a:pt x="68" y="74"/>
                  </a:cubicBezTo>
                  <a:cubicBezTo>
                    <a:pt x="72" y="59"/>
                    <a:pt x="73" y="57"/>
                    <a:pt x="83" y="42"/>
                  </a:cubicBezTo>
                  <a:cubicBezTo>
                    <a:pt x="93" y="28"/>
                    <a:pt x="109" y="10"/>
                    <a:pt x="135" y="10"/>
                  </a:cubicBezTo>
                  <a:cubicBezTo>
                    <a:pt x="156" y="10"/>
                    <a:pt x="156" y="28"/>
                    <a:pt x="156" y="35"/>
                  </a:cubicBezTo>
                  <a:cubicBezTo>
                    <a:pt x="156" y="56"/>
                    <a:pt x="141" y="94"/>
                    <a:pt x="135" y="109"/>
                  </a:cubicBezTo>
                  <a:cubicBezTo>
                    <a:pt x="132" y="119"/>
                    <a:pt x="130" y="122"/>
                    <a:pt x="130" y="128"/>
                  </a:cubicBezTo>
                  <a:cubicBezTo>
                    <a:pt x="130" y="146"/>
                    <a:pt x="145" y="158"/>
                    <a:pt x="163" y="158"/>
                  </a:cubicBezTo>
                  <a:cubicBezTo>
                    <a:pt x="198" y="158"/>
                    <a:pt x="213" y="110"/>
                    <a:pt x="213" y="104"/>
                  </a:cubicBezTo>
                  <a:cubicBezTo>
                    <a:pt x="213" y="100"/>
                    <a:pt x="209" y="100"/>
                    <a:pt x="208" y="100"/>
                  </a:cubicBezTo>
                  <a:cubicBezTo>
                    <a:pt x="203" y="100"/>
                    <a:pt x="203" y="102"/>
                    <a:pt x="201" y="106"/>
                  </a:cubicBezTo>
                  <a:cubicBezTo>
                    <a:pt x="193" y="134"/>
                    <a:pt x="178" y="148"/>
                    <a:pt x="164" y="148"/>
                  </a:cubicBezTo>
                  <a:cubicBezTo>
                    <a:pt x="157" y="148"/>
                    <a:pt x="156" y="143"/>
                    <a:pt x="156" y="136"/>
                  </a:cubicBezTo>
                  <a:cubicBezTo>
                    <a:pt x="156" y="128"/>
                    <a:pt x="157" y="123"/>
                    <a:pt x="164" y="108"/>
                  </a:cubicBezTo>
                  <a:cubicBezTo>
                    <a:pt x="168" y="97"/>
                    <a:pt x="182" y="60"/>
                    <a:pt x="182" y="40"/>
                  </a:cubicBezTo>
                  <a:cubicBezTo>
                    <a:pt x="182" y="6"/>
                    <a:pt x="155" y="0"/>
                    <a:pt x="137" y="0"/>
                  </a:cubicBezTo>
                  <a:cubicBezTo>
                    <a:pt x="108" y="0"/>
                    <a:pt x="88" y="18"/>
                    <a:pt x="78" y="32"/>
                  </a:cubicBezTo>
                  <a:cubicBezTo>
                    <a:pt x="75" y="8"/>
                    <a:pt x="55" y="0"/>
                    <a:pt x="41" y="0"/>
                  </a:cubicBezTo>
                  <a:cubicBezTo>
                    <a:pt x="26" y="0"/>
                    <a:pt x="17" y="11"/>
                    <a:pt x="13" y="19"/>
                  </a:cubicBezTo>
                  <a:cubicBezTo>
                    <a:pt x="5" y="32"/>
                    <a:pt x="0" y="52"/>
                    <a:pt x="0" y="54"/>
                  </a:cubicBezTo>
                  <a:cubicBezTo>
                    <a:pt x="0" y="58"/>
                    <a:pt x="5" y="58"/>
                    <a:pt x="6" y="58"/>
                  </a:cubicBezTo>
                  <a:cubicBezTo>
                    <a:pt x="11" y="58"/>
                    <a:pt x="12" y="57"/>
                    <a:pt x="14" y="48"/>
                  </a:cubicBezTo>
                  <a:cubicBezTo>
                    <a:pt x="19" y="27"/>
                    <a:pt x="26" y="10"/>
                    <a:pt x="39" y="10"/>
                  </a:cubicBezTo>
                  <a:cubicBezTo>
                    <a:pt x="49" y="10"/>
                    <a:pt x="51" y="18"/>
                    <a:pt x="51" y="27"/>
                  </a:cubicBezTo>
                  <a:cubicBezTo>
                    <a:pt x="51" y="34"/>
                    <a:pt x="48" y="47"/>
                    <a:pt x="45" y="56"/>
                  </a:cubicBezTo>
                  <a:cubicBezTo>
                    <a:pt x="43" y="66"/>
                    <a:pt x="39" y="80"/>
                    <a:pt x="38" y="88"/>
                  </a:cubicBezTo>
                  <a:lnTo>
                    <a:pt x="27" y="13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14">
              <a:extLst>
                <a:ext uri="{FF2B5EF4-FFF2-40B4-BE49-F238E27FC236}">
                  <a16:creationId xmlns:a16="http://schemas.microsoft.com/office/drawing/2014/main" id="{14CBC606-BDB0-45C4-AFBF-AB700F1F549A}"/>
                </a:ext>
              </a:extLst>
            </p:cNvPr>
            <p:cNvSpPr>
              <a:spLocks/>
            </p:cNvSpPr>
            <p:nvPr>
              <p:custDataLst>
                <p:tags r:id="rId49"/>
              </p:custDataLst>
            </p:nvPr>
          </p:nvSpPr>
          <p:spPr bwMode="auto">
            <a:xfrm>
              <a:off x="1812925" y="5332413"/>
              <a:ext cx="390525" cy="441325"/>
            </a:xfrm>
            <a:custGeom>
              <a:avLst/>
              <a:gdLst>
                <a:gd name="T0" fmla="*/ 604 w 664"/>
                <a:gd name="T1" fmla="*/ 698 h 698"/>
                <a:gd name="T2" fmla="*/ 664 w 664"/>
                <a:gd name="T3" fmla="*/ 539 h 698"/>
                <a:gd name="T4" fmla="*/ 651 w 664"/>
                <a:gd name="T5" fmla="*/ 539 h 698"/>
                <a:gd name="T6" fmla="*/ 522 w 664"/>
                <a:gd name="T7" fmla="*/ 640 h 698"/>
                <a:gd name="T8" fmla="*/ 367 w 664"/>
                <a:gd name="T9" fmla="*/ 655 h 698"/>
                <a:gd name="T10" fmla="*/ 66 w 664"/>
                <a:gd name="T11" fmla="*/ 655 h 698"/>
                <a:gd name="T12" fmla="*/ 320 w 664"/>
                <a:gd name="T13" fmla="*/ 357 h 698"/>
                <a:gd name="T14" fmla="*/ 324 w 664"/>
                <a:gd name="T15" fmla="*/ 349 h 698"/>
                <a:gd name="T16" fmla="*/ 321 w 664"/>
                <a:gd name="T17" fmla="*/ 342 h 698"/>
                <a:gd name="T18" fmla="*/ 88 w 664"/>
                <a:gd name="T19" fmla="*/ 24 h 698"/>
                <a:gd name="T20" fmla="*/ 362 w 664"/>
                <a:gd name="T21" fmla="*/ 24 h 698"/>
                <a:gd name="T22" fmla="*/ 478 w 664"/>
                <a:gd name="T23" fmla="*/ 32 h 698"/>
                <a:gd name="T24" fmla="*/ 588 w 664"/>
                <a:gd name="T25" fmla="*/ 69 h 698"/>
                <a:gd name="T26" fmla="*/ 651 w 664"/>
                <a:gd name="T27" fmla="*/ 140 h 698"/>
                <a:gd name="T28" fmla="*/ 664 w 664"/>
                <a:gd name="T29" fmla="*/ 140 h 698"/>
                <a:gd name="T30" fmla="*/ 604 w 664"/>
                <a:gd name="T31" fmla="*/ 0 h 698"/>
                <a:gd name="T32" fmla="*/ 14 w 664"/>
                <a:gd name="T33" fmla="*/ 0 h 698"/>
                <a:gd name="T34" fmla="*/ 1 w 664"/>
                <a:gd name="T35" fmla="*/ 3 h 698"/>
                <a:gd name="T36" fmla="*/ 0 w 664"/>
                <a:gd name="T37" fmla="*/ 20 h 698"/>
                <a:gd name="T38" fmla="*/ 264 w 664"/>
                <a:gd name="T39" fmla="*/ 381 h 698"/>
                <a:gd name="T40" fmla="*/ 6 w 664"/>
                <a:gd name="T41" fmla="*/ 684 h 698"/>
                <a:gd name="T42" fmla="*/ 1 w 664"/>
                <a:gd name="T43" fmla="*/ 693 h 698"/>
                <a:gd name="T44" fmla="*/ 14 w 664"/>
                <a:gd name="T45" fmla="*/ 698 h 698"/>
                <a:gd name="T46" fmla="*/ 604 w 664"/>
                <a:gd name="T47" fmla="*/ 698 h 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64" h="698">
                  <a:moveTo>
                    <a:pt x="604" y="698"/>
                  </a:moveTo>
                  <a:lnTo>
                    <a:pt x="664" y="539"/>
                  </a:lnTo>
                  <a:lnTo>
                    <a:pt x="651" y="539"/>
                  </a:lnTo>
                  <a:cubicBezTo>
                    <a:pt x="632" y="591"/>
                    <a:pt x="579" y="625"/>
                    <a:pt x="522" y="640"/>
                  </a:cubicBezTo>
                  <a:cubicBezTo>
                    <a:pt x="511" y="642"/>
                    <a:pt x="462" y="655"/>
                    <a:pt x="367" y="655"/>
                  </a:cubicBezTo>
                  <a:lnTo>
                    <a:pt x="66" y="655"/>
                  </a:lnTo>
                  <a:lnTo>
                    <a:pt x="320" y="357"/>
                  </a:lnTo>
                  <a:cubicBezTo>
                    <a:pt x="323" y="353"/>
                    <a:pt x="324" y="352"/>
                    <a:pt x="324" y="349"/>
                  </a:cubicBezTo>
                  <a:cubicBezTo>
                    <a:pt x="324" y="348"/>
                    <a:pt x="324" y="347"/>
                    <a:pt x="321" y="342"/>
                  </a:cubicBezTo>
                  <a:lnTo>
                    <a:pt x="88" y="24"/>
                  </a:lnTo>
                  <a:lnTo>
                    <a:pt x="362" y="24"/>
                  </a:lnTo>
                  <a:cubicBezTo>
                    <a:pt x="429" y="24"/>
                    <a:pt x="474" y="31"/>
                    <a:pt x="478" y="32"/>
                  </a:cubicBezTo>
                  <a:cubicBezTo>
                    <a:pt x="505" y="36"/>
                    <a:pt x="549" y="44"/>
                    <a:pt x="588" y="69"/>
                  </a:cubicBezTo>
                  <a:cubicBezTo>
                    <a:pt x="601" y="77"/>
                    <a:pt x="635" y="100"/>
                    <a:pt x="651" y="140"/>
                  </a:cubicBezTo>
                  <a:lnTo>
                    <a:pt x="664" y="140"/>
                  </a:lnTo>
                  <a:lnTo>
                    <a:pt x="604" y="0"/>
                  </a:lnTo>
                  <a:lnTo>
                    <a:pt x="14" y="0"/>
                  </a:lnTo>
                  <a:cubicBezTo>
                    <a:pt x="3" y="0"/>
                    <a:pt x="2" y="0"/>
                    <a:pt x="1" y="3"/>
                  </a:cubicBezTo>
                  <a:cubicBezTo>
                    <a:pt x="0" y="5"/>
                    <a:pt x="0" y="14"/>
                    <a:pt x="0" y="20"/>
                  </a:cubicBezTo>
                  <a:lnTo>
                    <a:pt x="264" y="381"/>
                  </a:lnTo>
                  <a:lnTo>
                    <a:pt x="6" y="684"/>
                  </a:lnTo>
                  <a:cubicBezTo>
                    <a:pt x="1" y="690"/>
                    <a:pt x="1" y="692"/>
                    <a:pt x="1" y="693"/>
                  </a:cubicBezTo>
                  <a:cubicBezTo>
                    <a:pt x="1" y="698"/>
                    <a:pt x="5" y="698"/>
                    <a:pt x="14" y="698"/>
                  </a:cubicBezTo>
                  <a:lnTo>
                    <a:pt x="604" y="69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15">
              <a:extLst>
                <a:ext uri="{FF2B5EF4-FFF2-40B4-BE49-F238E27FC236}">
                  <a16:creationId xmlns:a16="http://schemas.microsoft.com/office/drawing/2014/main" id="{FAE32DB0-64DE-4EE8-8C40-B1E9EE3D5DCE}"/>
                </a:ext>
              </a:extLst>
            </p:cNvPr>
            <p:cNvSpPr>
              <a:spLocks noEditPoints="1"/>
            </p:cNvSpPr>
            <p:nvPr>
              <p:custDataLst>
                <p:tags r:id="rId50"/>
              </p:custDataLst>
            </p:nvPr>
          </p:nvSpPr>
          <p:spPr bwMode="auto">
            <a:xfrm>
              <a:off x="1828800" y="5856288"/>
              <a:ext cx="61913" cy="147638"/>
            </a:xfrm>
            <a:custGeom>
              <a:avLst/>
              <a:gdLst>
                <a:gd name="T0" fmla="*/ 96 w 105"/>
                <a:gd name="T1" fmla="*/ 14 h 235"/>
                <a:gd name="T2" fmla="*/ 82 w 105"/>
                <a:gd name="T3" fmla="*/ 0 h 235"/>
                <a:gd name="T4" fmla="*/ 63 w 105"/>
                <a:gd name="T5" fmla="*/ 19 h 235"/>
                <a:gd name="T6" fmla="*/ 77 w 105"/>
                <a:gd name="T7" fmla="*/ 33 h 235"/>
                <a:gd name="T8" fmla="*/ 96 w 105"/>
                <a:gd name="T9" fmla="*/ 14 h 235"/>
                <a:gd name="T10" fmla="*/ 25 w 105"/>
                <a:gd name="T11" fmla="*/ 191 h 235"/>
                <a:gd name="T12" fmla="*/ 22 w 105"/>
                <a:gd name="T13" fmla="*/ 205 h 235"/>
                <a:gd name="T14" fmla="*/ 55 w 105"/>
                <a:gd name="T15" fmla="*/ 235 h 235"/>
                <a:gd name="T16" fmla="*/ 105 w 105"/>
                <a:gd name="T17" fmla="*/ 182 h 235"/>
                <a:gd name="T18" fmla="*/ 100 w 105"/>
                <a:gd name="T19" fmla="*/ 177 h 235"/>
                <a:gd name="T20" fmla="*/ 93 w 105"/>
                <a:gd name="T21" fmla="*/ 183 h 235"/>
                <a:gd name="T22" fmla="*/ 56 w 105"/>
                <a:gd name="T23" fmla="*/ 225 h 235"/>
                <a:gd name="T24" fmla="*/ 48 w 105"/>
                <a:gd name="T25" fmla="*/ 213 h 235"/>
                <a:gd name="T26" fmla="*/ 53 w 105"/>
                <a:gd name="T27" fmla="*/ 191 h 235"/>
                <a:gd name="T28" fmla="*/ 64 w 105"/>
                <a:gd name="T29" fmla="*/ 163 h 235"/>
                <a:gd name="T30" fmla="*/ 81 w 105"/>
                <a:gd name="T31" fmla="*/ 119 h 235"/>
                <a:gd name="T32" fmla="*/ 83 w 105"/>
                <a:gd name="T33" fmla="*/ 107 h 235"/>
                <a:gd name="T34" fmla="*/ 50 w 105"/>
                <a:gd name="T35" fmla="*/ 78 h 235"/>
                <a:gd name="T36" fmla="*/ 0 w 105"/>
                <a:gd name="T37" fmla="*/ 131 h 235"/>
                <a:gd name="T38" fmla="*/ 6 w 105"/>
                <a:gd name="T39" fmla="*/ 136 h 235"/>
                <a:gd name="T40" fmla="*/ 12 w 105"/>
                <a:gd name="T41" fmla="*/ 130 h 235"/>
                <a:gd name="T42" fmla="*/ 49 w 105"/>
                <a:gd name="T43" fmla="*/ 87 h 235"/>
                <a:gd name="T44" fmla="*/ 58 w 105"/>
                <a:gd name="T45" fmla="*/ 100 h 235"/>
                <a:gd name="T46" fmla="*/ 47 w 105"/>
                <a:gd name="T47" fmla="*/ 135 h 235"/>
                <a:gd name="T48" fmla="*/ 25 w 105"/>
                <a:gd name="T49" fmla="*/ 191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5" h="235">
                  <a:moveTo>
                    <a:pt x="96" y="14"/>
                  </a:moveTo>
                  <a:cubicBezTo>
                    <a:pt x="96" y="8"/>
                    <a:pt x="92" y="0"/>
                    <a:pt x="82" y="0"/>
                  </a:cubicBezTo>
                  <a:cubicBezTo>
                    <a:pt x="73" y="0"/>
                    <a:pt x="63" y="9"/>
                    <a:pt x="63" y="19"/>
                  </a:cubicBezTo>
                  <a:cubicBezTo>
                    <a:pt x="63" y="25"/>
                    <a:pt x="67" y="33"/>
                    <a:pt x="77" y="33"/>
                  </a:cubicBezTo>
                  <a:cubicBezTo>
                    <a:pt x="87" y="33"/>
                    <a:pt x="96" y="23"/>
                    <a:pt x="96" y="14"/>
                  </a:cubicBezTo>
                  <a:close/>
                  <a:moveTo>
                    <a:pt x="25" y="191"/>
                  </a:moveTo>
                  <a:cubicBezTo>
                    <a:pt x="24" y="195"/>
                    <a:pt x="22" y="199"/>
                    <a:pt x="22" y="205"/>
                  </a:cubicBezTo>
                  <a:cubicBezTo>
                    <a:pt x="22" y="222"/>
                    <a:pt x="36" y="235"/>
                    <a:pt x="55" y="235"/>
                  </a:cubicBezTo>
                  <a:cubicBezTo>
                    <a:pt x="90" y="235"/>
                    <a:pt x="105" y="187"/>
                    <a:pt x="105" y="182"/>
                  </a:cubicBezTo>
                  <a:cubicBezTo>
                    <a:pt x="105" y="177"/>
                    <a:pt x="101" y="177"/>
                    <a:pt x="100" y="177"/>
                  </a:cubicBezTo>
                  <a:cubicBezTo>
                    <a:pt x="95" y="177"/>
                    <a:pt x="95" y="179"/>
                    <a:pt x="93" y="183"/>
                  </a:cubicBezTo>
                  <a:cubicBezTo>
                    <a:pt x="85" y="211"/>
                    <a:pt x="70" y="225"/>
                    <a:pt x="56" y="225"/>
                  </a:cubicBezTo>
                  <a:cubicBezTo>
                    <a:pt x="49" y="225"/>
                    <a:pt x="48" y="221"/>
                    <a:pt x="48" y="213"/>
                  </a:cubicBezTo>
                  <a:cubicBezTo>
                    <a:pt x="48" y="205"/>
                    <a:pt x="50" y="198"/>
                    <a:pt x="53" y="191"/>
                  </a:cubicBezTo>
                  <a:cubicBezTo>
                    <a:pt x="57" y="181"/>
                    <a:pt x="60" y="172"/>
                    <a:pt x="64" y="163"/>
                  </a:cubicBezTo>
                  <a:cubicBezTo>
                    <a:pt x="67" y="154"/>
                    <a:pt x="80" y="123"/>
                    <a:pt x="81" y="119"/>
                  </a:cubicBezTo>
                  <a:cubicBezTo>
                    <a:pt x="82" y="115"/>
                    <a:pt x="83" y="111"/>
                    <a:pt x="83" y="107"/>
                  </a:cubicBezTo>
                  <a:cubicBezTo>
                    <a:pt x="83" y="91"/>
                    <a:pt x="69" y="78"/>
                    <a:pt x="50" y="78"/>
                  </a:cubicBezTo>
                  <a:cubicBezTo>
                    <a:pt x="16" y="78"/>
                    <a:pt x="0" y="125"/>
                    <a:pt x="0" y="131"/>
                  </a:cubicBezTo>
                  <a:cubicBezTo>
                    <a:pt x="0" y="136"/>
                    <a:pt x="5" y="136"/>
                    <a:pt x="6" y="136"/>
                  </a:cubicBezTo>
                  <a:cubicBezTo>
                    <a:pt x="11" y="136"/>
                    <a:pt x="11" y="134"/>
                    <a:pt x="12" y="130"/>
                  </a:cubicBezTo>
                  <a:cubicBezTo>
                    <a:pt x="21" y="100"/>
                    <a:pt x="36" y="87"/>
                    <a:pt x="49" y="87"/>
                  </a:cubicBezTo>
                  <a:cubicBezTo>
                    <a:pt x="55" y="87"/>
                    <a:pt x="58" y="90"/>
                    <a:pt x="58" y="100"/>
                  </a:cubicBezTo>
                  <a:cubicBezTo>
                    <a:pt x="58" y="108"/>
                    <a:pt x="56" y="113"/>
                    <a:pt x="47" y="135"/>
                  </a:cubicBezTo>
                  <a:lnTo>
                    <a:pt x="25" y="19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2B98AE55-75EF-47D1-82D9-E9BE77165DF4}"/>
                </a:ext>
              </a:extLst>
            </p:cNvPr>
            <p:cNvSpPr>
              <a:spLocks noEditPoints="1"/>
            </p:cNvSpPr>
            <p:nvPr>
              <p:custDataLst>
                <p:tags r:id="rId51"/>
              </p:custDataLst>
            </p:nvPr>
          </p:nvSpPr>
          <p:spPr bwMode="auto">
            <a:xfrm>
              <a:off x="1916113" y="5918201"/>
              <a:ext cx="150813" cy="58738"/>
            </a:xfrm>
            <a:custGeom>
              <a:avLst/>
              <a:gdLst>
                <a:gd name="T0" fmla="*/ 243 w 256"/>
                <a:gd name="T1" fmla="*/ 17 h 94"/>
                <a:gd name="T2" fmla="*/ 256 w 256"/>
                <a:gd name="T3" fmla="*/ 9 h 94"/>
                <a:gd name="T4" fmla="*/ 244 w 256"/>
                <a:gd name="T5" fmla="*/ 0 h 94"/>
                <a:gd name="T6" fmla="*/ 13 w 256"/>
                <a:gd name="T7" fmla="*/ 0 h 94"/>
                <a:gd name="T8" fmla="*/ 0 w 256"/>
                <a:gd name="T9" fmla="*/ 9 h 94"/>
                <a:gd name="T10" fmla="*/ 13 w 256"/>
                <a:gd name="T11" fmla="*/ 17 h 94"/>
                <a:gd name="T12" fmla="*/ 243 w 256"/>
                <a:gd name="T13" fmla="*/ 17 h 94"/>
                <a:gd name="T14" fmla="*/ 244 w 256"/>
                <a:gd name="T15" fmla="*/ 94 h 94"/>
                <a:gd name="T16" fmla="*/ 256 w 256"/>
                <a:gd name="T17" fmla="*/ 86 h 94"/>
                <a:gd name="T18" fmla="*/ 243 w 256"/>
                <a:gd name="T19" fmla="*/ 77 h 94"/>
                <a:gd name="T20" fmla="*/ 13 w 256"/>
                <a:gd name="T21" fmla="*/ 77 h 94"/>
                <a:gd name="T22" fmla="*/ 0 w 256"/>
                <a:gd name="T23" fmla="*/ 86 h 94"/>
                <a:gd name="T24" fmla="*/ 13 w 256"/>
                <a:gd name="T25" fmla="*/ 94 h 94"/>
                <a:gd name="T26" fmla="*/ 244 w 256"/>
                <a:gd name="T27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6" h="94">
                  <a:moveTo>
                    <a:pt x="243" y="17"/>
                  </a:moveTo>
                  <a:cubicBezTo>
                    <a:pt x="248" y="17"/>
                    <a:pt x="256" y="17"/>
                    <a:pt x="256" y="9"/>
                  </a:cubicBezTo>
                  <a:cubicBezTo>
                    <a:pt x="256" y="0"/>
                    <a:pt x="248" y="0"/>
                    <a:pt x="244" y="0"/>
                  </a:cubicBezTo>
                  <a:lnTo>
                    <a:pt x="13" y="0"/>
                  </a:lnTo>
                  <a:cubicBezTo>
                    <a:pt x="8" y="0"/>
                    <a:pt x="0" y="0"/>
                    <a:pt x="0" y="9"/>
                  </a:cubicBezTo>
                  <a:cubicBezTo>
                    <a:pt x="0" y="17"/>
                    <a:pt x="8" y="17"/>
                    <a:pt x="13" y="17"/>
                  </a:cubicBezTo>
                  <a:lnTo>
                    <a:pt x="243" y="17"/>
                  </a:lnTo>
                  <a:close/>
                  <a:moveTo>
                    <a:pt x="244" y="94"/>
                  </a:moveTo>
                  <a:cubicBezTo>
                    <a:pt x="248" y="94"/>
                    <a:pt x="256" y="94"/>
                    <a:pt x="256" y="86"/>
                  </a:cubicBezTo>
                  <a:cubicBezTo>
                    <a:pt x="256" y="77"/>
                    <a:pt x="248" y="77"/>
                    <a:pt x="243" y="77"/>
                  </a:cubicBezTo>
                  <a:lnTo>
                    <a:pt x="13" y="77"/>
                  </a:lnTo>
                  <a:cubicBezTo>
                    <a:pt x="8" y="77"/>
                    <a:pt x="0" y="77"/>
                    <a:pt x="0" y="86"/>
                  </a:cubicBezTo>
                  <a:cubicBezTo>
                    <a:pt x="0" y="94"/>
                    <a:pt x="8" y="94"/>
                    <a:pt x="13" y="94"/>
                  </a:cubicBezTo>
                  <a:lnTo>
                    <a:pt x="244" y="9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D4605D49-3C08-4DE9-975F-CBD46D9ACEE0}"/>
                </a:ext>
              </a:extLst>
            </p:cNvPr>
            <p:cNvSpPr>
              <a:spLocks/>
            </p:cNvSpPr>
            <p:nvPr>
              <p:custDataLst>
                <p:tags r:id="rId52"/>
              </p:custDataLst>
            </p:nvPr>
          </p:nvSpPr>
          <p:spPr bwMode="auto">
            <a:xfrm>
              <a:off x="2103438" y="5856288"/>
              <a:ext cx="74613" cy="146050"/>
            </a:xfrm>
            <a:custGeom>
              <a:avLst/>
              <a:gdLst>
                <a:gd name="T0" fmla="*/ 79 w 127"/>
                <a:gd name="T1" fmla="*/ 10 h 232"/>
                <a:gd name="T2" fmla="*/ 69 w 127"/>
                <a:gd name="T3" fmla="*/ 0 h 232"/>
                <a:gd name="T4" fmla="*/ 0 w 127"/>
                <a:gd name="T5" fmla="*/ 22 h 232"/>
                <a:gd name="T6" fmla="*/ 0 w 127"/>
                <a:gd name="T7" fmla="*/ 35 h 232"/>
                <a:gd name="T8" fmla="*/ 51 w 127"/>
                <a:gd name="T9" fmla="*/ 25 h 232"/>
                <a:gd name="T10" fmla="*/ 51 w 127"/>
                <a:gd name="T11" fmla="*/ 203 h 232"/>
                <a:gd name="T12" fmla="*/ 16 w 127"/>
                <a:gd name="T13" fmla="*/ 219 h 232"/>
                <a:gd name="T14" fmla="*/ 3 w 127"/>
                <a:gd name="T15" fmla="*/ 219 h 232"/>
                <a:gd name="T16" fmla="*/ 3 w 127"/>
                <a:gd name="T17" fmla="*/ 232 h 232"/>
                <a:gd name="T18" fmla="*/ 65 w 127"/>
                <a:gd name="T19" fmla="*/ 230 h 232"/>
                <a:gd name="T20" fmla="*/ 127 w 127"/>
                <a:gd name="T21" fmla="*/ 232 h 232"/>
                <a:gd name="T22" fmla="*/ 127 w 127"/>
                <a:gd name="T23" fmla="*/ 219 h 232"/>
                <a:gd name="T24" fmla="*/ 114 w 127"/>
                <a:gd name="T25" fmla="*/ 219 h 232"/>
                <a:gd name="T26" fmla="*/ 79 w 127"/>
                <a:gd name="T27" fmla="*/ 203 h 232"/>
                <a:gd name="T28" fmla="*/ 79 w 127"/>
                <a:gd name="T29" fmla="*/ 1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7" h="232">
                  <a:moveTo>
                    <a:pt x="79" y="10"/>
                  </a:moveTo>
                  <a:cubicBezTo>
                    <a:pt x="79" y="0"/>
                    <a:pt x="78" y="0"/>
                    <a:pt x="69" y="0"/>
                  </a:cubicBezTo>
                  <a:cubicBezTo>
                    <a:pt x="46" y="22"/>
                    <a:pt x="14" y="22"/>
                    <a:pt x="0" y="22"/>
                  </a:cubicBezTo>
                  <a:lnTo>
                    <a:pt x="0" y="35"/>
                  </a:lnTo>
                  <a:cubicBezTo>
                    <a:pt x="9" y="35"/>
                    <a:pt x="32" y="35"/>
                    <a:pt x="51" y="25"/>
                  </a:cubicBezTo>
                  <a:lnTo>
                    <a:pt x="51" y="203"/>
                  </a:lnTo>
                  <a:cubicBezTo>
                    <a:pt x="51" y="214"/>
                    <a:pt x="51" y="219"/>
                    <a:pt x="16" y="219"/>
                  </a:cubicBezTo>
                  <a:lnTo>
                    <a:pt x="3" y="219"/>
                  </a:lnTo>
                  <a:lnTo>
                    <a:pt x="3" y="232"/>
                  </a:lnTo>
                  <a:cubicBezTo>
                    <a:pt x="9" y="231"/>
                    <a:pt x="52" y="230"/>
                    <a:pt x="65" y="230"/>
                  </a:cubicBezTo>
                  <a:cubicBezTo>
                    <a:pt x="76" y="230"/>
                    <a:pt x="119" y="231"/>
                    <a:pt x="127" y="232"/>
                  </a:cubicBezTo>
                  <a:lnTo>
                    <a:pt x="127" y="219"/>
                  </a:lnTo>
                  <a:lnTo>
                    <a:pt x="114" y="219"/>
                  </a:lnTo>
                  <a:cubicBezTo>
                    <a:pt x="79" y="219"/>
                    <a:pt x="79" y="214"/>
                    <a:pt x="79" y="203"/>
                  </a:cubicBezTo>
                  <a:lnTo>
                    <a:pt x="79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id="{06808556-7D3C-4D7D-BCEE-6FB55C0343C8}"/>
                </a:ext>
              </a:extLst>
            </p:cNvPr>
            <p:cNvSpPr>
              <a:spLocks noEditPoints="1"/>
            </p:cNvSpPr>
            <p:nvPr>
              <p:custDataLst>
                <p:tags r:id="rId53"/>
              </p:custDataLst>
            </p:nvPr>
          </p:nvSpPr>
          <p:spPr bwMode="auto">
            <a:xfrm>
              <a:off x="2281238" y="5492751"/>
              <a:ext cx="133350" cy="142875"/>
            </a:xfrm>
            <a:custGeom>
              <a:avLst/>
              <a:gdLst>
                <a:gd name="T0" fmla="*/ 166 w 228"/>
                <a:gd name="T1" fmla="*/ 32 h 226"/>
                <a:gd name="T2" fmla="*/ 120 w 228"/>
                <a:gd name="T3" fmla="*/ 0 h 226"/>
                <a:gd name="T4" fmla="*/ 0 w 228"/>
                <a:gd name="T5" fmla="*/ 146 h 226"/>
                <a:gd name="T6" fmla="*/ 66 w 228"/>
                <a:gd name="T7" fmla="*/ 226 h 226"/>
                <a:gd name="T8" fmla="*/ 131 w 228"/>
                <a:gd name="T9" fmla="*/ 188 h 226"/>
                <a:gd name="T10" fmla="*/ 176 w 228"/>
                <a:gd name="T11" fmla="*/ 226 h 226"/>
                <a:gd name="T12" fmla="*/ 213 w 228"/>
                <a:gd name="T13" fmla="*/ 198 h 226"/>
                <a:gd name="T14" fmla="*/ 228 w 228"/>
                <a:gd name="T15" fmla="*/ 149 h 226"/>
                <a:gd name="T16" fmla="*/ 222 w 228"/>
                <a:gd name="T17" fmla="*/ 144 h 226"/>
                <a:gd name="T18" fmla="*/ 215 w 228"/>
                <a:gd name="T19" fmla="*/ 153 h 226"/>
                <a:gd name="T20" fmla="*/ 177 w 228"/>
                <a:gd name="T21" fmla="*/ 215 h 226"/>
                <a:gd name="T22" fmla="*/ 162 w 228"/>
                <a:gd name="T23" fmla="*/ 192 h 226"/>
                <a:gd name="T24" fmla="*/ 169 w 228"/>
                <a:gd name="T25" fmla="*/ 155 h 226"/>
                <a:gd name="T26" fmla="*/ 180 w 228"/>
                <a:gd name="T27" fmla="*/ 110 h 226"/>
                <a:gd name="T28" fmla="*/ 198 w 228"/>
                <a:gd name="T29" fmla="*/ 40 h 226"/>
                <a:gd name="T30" fmla="*/ 201 w 228"/>
                <a:gd name="T31" fmla="*/ 23 h 226"/>
                <a:gd name="T32" fmla="*/ 187 w 228"/>
                <a:gd name="T33" fmla="*/ 10 h 226"/>
                <a:gd name="T34" fmla="*/ 166 w 228"/>
                <a:gd name="T35" fmla="*/ 32 h 226"/>
                <a:gd name="T36" fmla="*/ 134 w 228"/>
                <a:gd name="T37" fmla="*/ 161 h 226"/>
                <a:gd name="T38" fmla="*/ 124 w 228"/>
                <a:gd name="T39" fmla="*/ 179 h 226"/>
                <a:gd name="T40" fmla="*/ 67 w 228"/>
                <a:gd name="T41" fmla="*/ 215 h 226"/>
                <a:gd name="T42" fmla="*/ 35 w 228"/>
                <a:gd name="T43" fmla="*/ 168 h 226"/>
                <a:gd name="T44" fmla="*/ 63 w 228"/>
                <a:gd name="T45" fmla="*/ 59 h 226"/>
                <a:gd name="T46" fmla="*/ 121 w 228"/>
                <a:gd name="T47" fmla="*/ 11 h 226"/>
                <a:gd name="T48" fmla="*/ 160 w 228"/>
                <a:gd name="T49" fmla="*/ 55 h 226"/>
                <a:gd name="T50" fmla="*/ 158 w 228"/>
                <a:gd name="T51" fmla="*/ 63 h 226"/>
                <a:gd name="T52" fmla="*/ 134 w 228"/>
                <a:gd name="T53" fmla="*/ 16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8" h="226">
                  <a:moveTo>
                    <a:pt x="166" y="32"/>
                  </a:moveTo>
                  <a:cubicBezTo>
                    <a:pt x="157" y="13"/>
                    <a:pt x="143" y="0"/>
                    <a:pt x="120" y="0"/>
                  </a:cubicBezTo>
                  <a:cubicBezTo>
                    <a:pt x="62" y="0"/>
                    <a:pt x="0" y="73"/>
                    <a:pt x="0" y="146"/>
                  </a:cubicBezTo>
                  <a:cubicBezTo>
                    <a:pt x="0" y="193"/>
                    <a:pt x="27" y="226"/>
                    <a:pt x="66" y="226"/>
                  </a:cubicBezTo>
                  <a:cubicBezTo>
                    <a:pt x="76" y="226"/>
                    <a:pt x="101" y="224"/>
                    <a:pt x="131" y="188"/>
                  </a:cubicBezTo>
                  <a:cubicBezTo>
                    <a:pt x="135" y="209"/>
                    <a:pt x="152" y="226"/>
                    <a:pt x="176" y="226"/>
                  </a:cubicBezTo>
                  <a:cubicBezTo>
                    <a:pt x="194" y="226"/>
                    <a:pt x="205" y="214"/>
                    <a:pt x="213" y="198"/>
                  </a:cubicBezTo>
                  <a:cubicBezTo>
                    <a:pt x="222" y="180"/>
                    <a:pt x="228" y="150"/>
                    <a:pt x="228" y="149"/>
                  </a:cubicBezTo>
                  <a:cubicBezTo>
                    <a:pt x="228" y="144"/>
                    <a:pt x="224" y="144"/>
                    <a:pt x="222" y="144"/>
                  </a:cubicBezTo>
                  <a:cubicBezTo>
                    <a:pt x="217" y="144"/>
                    <a:pt x="217" y="146"/>
                    <a:pt x="215" y="153"/>
                  </a:cubicBezTo>
                  <a:cubicBezTo>
                    <a:pt x="207" y="185"/>
                    <a:pt x="198" y="215"/>
                    <a:pt x="177" y="215"/>
                  </a:cubicBezTo>
                  <a:cubicBezTo>
                    <a:pt x="164" y="215"/>
                    <a:pt x="162" y="202"/>
                    <a:pt x="162" y="192"/>
                  </a:cubicBezTo>
                  <a:cubicBezTo>
                    <a:pt x="162" y="181"/>
                    <a:pt x="163" y="177"/>
                    <a:pt x="169" y="155"/>
                  </a:cubicBezTo>
                  <a:cubicBezTo>
                    <a:pt x="174" y="134"/>
                    <a:pt x="175" y="129"/>
                    <a:pt x="180" y="110"/>
                  </a:cubicBezTo>
                  <a:lnTo>
                    <a:pt x="198" y="40"/>
                  </a:lnTo>
                  <a:cubicBezTo>
                    <a:pt x="201" y="26"/>
                    <a:pt x="201" y="25"/>
                    <a:pt x="201" y="23"/>
                  </a:cubicBezTo>
                  <a:cubicBezTo>
                    <a:pt x="201" y="15"/>
                    <a:pt x="195" y="10"/>
                    <a:pt x="187" y="10"/>
                  </a:cubicBezTo>
                  <a:cubicBezTo>
                    <a:pt x="175" y="10"/>
                    <a:pt x="167" y="21"/>
                    <a:pt x="166" y="32"/>
                  </a:cubicBezTo>
                  <a:close/>
                  <a:moveTo>
                    <a:pt x="134" y="161"/>
                  </a:moveTo>
                  <a:cubicBezTo>
                    <a:pt x="131" y="170"/>
                    <a:pt x="131" y="171"/>
                    <a:pt x="124" y="179"/>
                  </a:cubicBezTo>
                  <a:cubicBezTo>
                    <a:pt x="102" y="207"/>
                    <a:pt x="81" y="215"/>
                    <a:pt x="67" y="215"/>
                  </a:cubicBezTo>
                  <a:cubicBezTo>
                    <a:pt x="42" y="215"/>
                    <a:pt x="35" y="187"/>
                    <a:pt x="35" y="168"/>
                  </a:cubicBezTo>
                  <a:cubicBezTo>
                    <a:pt x="35" y="143"/>
                    <a:pt x="51" y="82"/>
                    <a:pt x="63" y="59"/>
                  </a:cubicBezTo>
                  <a:cubicBezTo>
                    <a:pt x="78" y="29"/>
                    <a:pt x="101" y="11"/>
                    <a:pt x="121" y="11"/>
                  </a:cubicBezTo>
                  <a:cubicBezTo>
                    <a:pt x="153" y="11"/>
                    <a:pt x="160" y="52"/>
                    <a:pt x="160" y="55"/>
                  </a:cubicBezTo>
                  <a:cubicBezTo>
                    <a:pt x="160" y="58"/>
                    <a:pt x="159" y="61"/>
                    <a:pt x="158" y="63"/>
                  </a:cubicBezTo>
                  <a:lnTo>
                    <a:pt x="134" y="16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C7190953-69CE-4F0F-81C1-18E58789ABDC}"/>
                </a:ext>
              </a:extLst>
            </p:cNvPr>
            <p:cNvSpPr>
              <a:spLocks noEditPoints="1"/>
            </p:cNvSpPr>
            <p:nvPr>
              <p:custDataLst>
                <p:tags r:id="rId54"/>
              </p:custDataLst>
            </p:nvPr>
          </p:nvSpPr>
          <p:spPr bwMode="auto">
            <a:xfrm>
              <a:off x="2433638" y="5532438"/>
              <a:ext cx="61913" cy="149225"/>
            </a:xfrm>
            <a:custGeom>
              <a:avLst/>
              <a:gdLst>
                <a:gd name="T0" fmla="*/ 96 w 105"/>
                <a:gd name="T1" fmla="*/ 13 h 235"/>
                <a:gd name="T2" fmla="*/ 82 w 105"/>
                <a:gd name="T3" fmla="*/ 0 h 235"/>
                <a:gd name="T4" fmla="*/ 63 w 105"/>
                <a:gd name="T5" fmla="*/ 19 h 235"/>
                <a:gd name="T6" fmla="*/ 77 w 105"/>
                <a:gd name="T7" fmla="*/ 32 h 235"/>
                <a:gd name="T8" fmla="*/ 96 w 105"/>
                <a:gd name="T9" fmla="*/ 13 h 235"/>
                <a:gd name="T10" fmla="*/ 25 w 105"/>
                <a:gd name="T11" fmla="*/ 190 h 235"/>
                <a:gd name="T12" fmla="*/ 22 w 105"/>
                <a:gd name="T13" fmla="*/ 205 h 235"/>
                <a:gd name="T14" fmla="*/ 55 w 105"/>
                <a:gd name="T15" fmla="*/ 235 h 235"/>
                <a:gd name="T16" fmla="*/ 105 w 105"/>
                <a:gd name="T17" fmla="*/ 181 h 235"/>
                <a:gd name="T18" fmla="*/ 100 w 105"/>
                <a:gd name="T19" fmla="*/ 177 h 235"/>
                <a:gd name="T20" fmla="*/ 93 w 105"/>
                <a:gd name="T21" fmla="*/ 183 h 235"/>
                <a:gd name="T22" fmla="*/ 56 w 105"/>
                <a:gd name="T23" fmla="*/ 225 h 235"/>
                <a:gd name="T24" fmla="*/ 47 w 105"/>
                <a:gd name="T25" fmla="*/ 213 h 235"/>
                <a:gd name="T26" fmla="*/ 53 w 105"/>
                <a:gd name="T27" fmla="*/ 190 h 235"/>
                <a:gd name="T28" fmla="*/ 64 w 105"/>
                <a:gd name="T29" fmla="*/ 162 h 235"/>
                <a:gd name="T30" fmla="*/ 81 w 105"/>
                <a:gd name="T31" fmla="*/ 118 h 235"/>
                <a:gd name="T32" fmla="*/ 83 w 105"/>
                <a:gd name="T33" fmla="*/ 107 h 235"/>
                <a:gd name="T34" fmla="*/ 50 w 105"/>
                <a:gd name="T35" fmla="*/ 77 h 235"/>
                <a:gd name="T36" fmla="*/ 0 w 105"/>
                <a:gd name="T37" fmla="*/ 131 h 235"/>
                <a:gd name="T38" fmla="*/ 6 w 105"/>
                <a:gd name="T39" fmla="*/ 135 h 235"/>
                <a:gd name="T40" fmla="*/ 12 w 105"/>
                <a:gd name="T41" fmla="*/ 130 h 235"/>
                <a:gd name="T42" fmla="*/ 49 w 105"/>
                <a:gd name="T43" fmla="*/ 87 h 235"/>
                <a:gd name="T44" fmla="*/ 58 w 105"/>
                <a:gd name="T45" fmla="*/ 99 h 235"/>
                <a:gd name="T46" fmla="*/ 47 w 105"/>
                <a:gd name="T47" fmla="*/ 134 h 235"/>
                <a:gd name="T48" fmla="*/ 25 w 105"/>
                <a:gd name="T49" fmla="*/ 19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5" h="235">
                  <a:moveTo>
                    <a:pt x="96" y="13"/>
                  </a:moveTo>
                  <a:cubicBezTo>
                    <a:pt x="96" y="7"/>
                    <a:pt x="92" y="0"/>
                    <a:pt x="82" y="0"/>
                  </a:cubicBezTo>
                  <a:cubicBezTo>
                    <a:pt x="73" y="0"/>
                    <a:pt x="63" y="9"/>
                    <a:pt x="63" y="19"/>
                  </a:cubicBezTo>
                  <a:cubicBezTo>
                    <a:pt x="63" y="25"/>
                    <a:pt x="67" y="32"/>
                    <a:pt x="77" y="32"/>
                  </a:cubicBezTo>
                  <a:cubicBezTo>
                    <a:pt x="87" y="32"/>
                    <a:pt x="96" y="22"/>
                    <a:pt x="96" y="13"/>
                  </a:cubicBezTo>
                  <a:close/>
                  <a:moveTo>
                    <a:pt x="25" y="190"/>
                  </a:moveTo>
                  <a:cubicBezTo>
                    <a:pt x="24" y="195"/>
                    <a:pt x="22" y="199"/>
                    <a:pt x="22" y="205"/>
                  </a:cubicBezTo>
                  <a:cubicBezTo>
                    <a:pt x="22" y="221"/>
                    <a:pt x="36" y="235"/>
                    <a:pt x="55" y="235"/>
                  </a:cubicBezTo>
                  <a:cubicBezTo>
                    <a:pt x="90" y="235"/>
                    <a:pt x="105" y="186"/>
                    <a:pt x="105" y="181"/>
                  </a:cubicBezTo>
                  <a:cubicBezTo>
                    <a:pt x="105" y="177"/>
                    <a:pt x="101" y="177"/>
                    <a:pt x="100" y="177"/>
                  </a:cubicBezTo>
                  <a:cubicBezTo>
                    <a:pt x="95" y="177"/>
                    <a:pt x="95" y="179"/>
                    <a:pt x="93" y="183"/>
                  </a:cubicBezTo>
                  <a:cubicBezTo>
                    <a:pt x="85" y="210"/>
                    <a:pt x="70" y="225"/>
                    <a:pt x="56" y="225"/>
                  </a:cubicBezTo>
                  <a:cubicBezTo>
                    <a:pt x="49" y="225"/>
                    <a:pt x="47" y="220"/>
                    <a:pt x="47" y="213"/>
                  </a:cubicBezTo>
                  <a:cubicBezTo>
                    <a:pt x="47" y="205"/>
                    <a:pt x="50" y="198"/>
                    <a:pt x="53" y="190"/>
                  </a:cubicBezTo>
                  <a:cubicBezTo>
                    <a:pt x="57" y="181"/>
                    <a:pt x="60" y="171"/>
                    <a:pt x="64" y="162"/>
                  </a:cubicBezTo>
                  <a:cubicBezTo>
                    <a:pt x="67" y="154"/>
                    <a:pt x="80" y="122"/>
                    <a:pt x="81" y="118"/>
                  </a:cubicBezTo>
                  <a:cubicBezTo>
                    <a:pt x="82" y="115"/>
                    <a:pt x="83" y="110"/>
                    <a:pt x="83" y="107"/>
                  </a:cubicBezTo>
                  <a:cubicBezTo>
                    <a:pt x="83" y="90"/>
                    <a:pt x="69" y="77"/>
                    <a:pt x="50" y="77"/>
                  </a:cubicBezTo>
                  <a:cubicBezTo>
                    <a:pt x="16" y="77"/>
                    <a:pt x="0" y="125"/>
                    <a:pt x="0" y="131"/>
                  </a:cubicBezTo>
                  <a:cubicBezTo>
                    <a:pt x="0" y="135"/>
                    <a:pt x="5" y="135"/>
                    <a:pt x="6" y="135"/>
                  </a:cubicBezTo>
                  <a:cubicBezTo>
                    <a:pt x="10" y="135"/>
                    <a:pt x="11" y="133"/>
                    <a:pt x="12" y="130"/>
                  </a:cubicBezTo>
                  <a:cubicBezTo>
                    <a:pt x="21" y="100"/>
                    <a:pt x="36" y="87"/>
                    <a:pt x="49" y="87"/>
                  </a:cubicBezTo>
                  <a:cubicBezTo>
                    <a:pt x="55" y="87"/>
                    <a:pt x="58" y="90"/>
                    <a:pt x="58" y="99"/>
                  </a:cubicBezTo>
                  <a:cubicBezTo>
                    <a:pt x="58" y="107"/>
                    <a:pt x="56" y="112"/>
                    <a:pt x="47" y="134"/>
                  </a:cubicBezTo>
                  <a:lnTo>
                    <a:pt x="25" y="19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ABB8D440-A8AC-44D5-9997-6CC22ED4C1FC}"/>
                </a:ext>
              </a:extLst>
            </p:cNvPr>
            <p:cNvSpPr>
              <a:spLocks/>
            </p:cNvSpPr>
            <p:nvPr>
              <p:custDataLst>
                <p:tags r:id="rId55"/>
              </p:custDataLst>
            </p:nvPr>
          </p:nvSpPr>
          <p:spPr bwMode="auto">
            <a:xfrm>
              <a:off x="2551113" y="5395913"/>
              <a:ext cx="66675" cy="314325"/>
            </a:xfrm>
            <a:custGeom>
              <a:avLst/>
              <a:gdLst>
                <a:gd name="T0" fmla="*/ 115 w 115"/>
                <a:gd name="T1" fmla="*/ 494 h 499"/>
                <a:gd name="T2" fmla="*/ 107 w 115"/>
                <a:gd name="T3" fmla="*/ 483 h 499"/>
                <a:gd name="T4" fmla="*/ 28 w 115"/>
                <a:gd name="T5" fmla="*/ 250 h 499"/>
                <a:gd name="T6" fmla="*/ 109 w 115"/>
                <a:gd name="T7" fmla="*/ 14 h 499"/>
                <a:gd name="T8" fmla="*/ 115 w 115"/>
                <a:gd name="T9" fmla="*/ 5 h 499"/>
                <a:gd name="T10" fmla="*/ 110 w 115"/>
                <a:gd name="T11" fmla="*/ 0 h 499"/>
                <a:gd name="T12" fmla="*/ 31 w 115"/>
                <a:gd name="T13" fmla="*/ 97 h 499"/>
                <a:gd name="T14" fmla="*/ 0 w 115"/>
                <a:gd name="T15" fmla="*/ 250 h 499"/>
                <a:gd name="T16" fmla="*/ 32 w 115"/>
                <a:gd name="T17" fmla="*/ 405 h 499"/>
                <a:gd name="T18" fmla="*/ 110 w 115"/>
                <a:gd name="T19" fmla="*/ 499 h 499"/>
                <a:gd name="T20" fmla="*/ 115 w 115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9">
                  <a:moveTo>
                    <a:pt x="115" y="494"/>
                  </a:moveTo>
                  <a:cubicBezTo>
                    <a:pt x="115" y="493"/>
                    <a:pt x="115" y="492"/>
                    <a:pt x="107" y="483"/>
                  </a:cubicBezTo>
                  <a:cubicBezTo>
                    <a:pt x="44" y="420"/>
                    <a:pt x="28" y="326"/>
                    <a:pt x="28" y="250"/>
                  </a:cubicBezTo>
                  <a:cubicBezTo>
                    <a:pt x="28" y="163"/>
                    <a:pt x="47" y="76"/>
                    <a:pt x="109" y="14"/>
                  </a:cubicBezTo>
                  <a:cubicBezTo>
                    <a:pt x="115" y="8"/>
                    <a:pt x="115" y="7"/>
                    <a:pt x="115" y="5"/>
                  </a:cubicBezTo>
                  <a:cubicBezTo>
                    <a:pt x="115" y="2"/>
                    <a:pt x="113" y="0"/>
                    <a:pt x="110" y="0"/>
                  </a:cubicBezTo>
                  <a:cubicBezTo>
                    <a:pt x="105" y="0"/>
                    <a:pt x="60" y="34"/>
                    <a:pt x="31" y="97"/>
                  </a:cubicBezTo>
                  <a:cubicBezTo>
                    <a:pt x="5" y="152"/>
                    <a:pt x="0" y="208"/>
                    <a:pt x="0" y="250"/>
                  </a:cubicBezTo>
                  <a:cubicBezTo>
                    <a:pt x="0" y="289"/>
                    <a:pt x="5" y="349"/>
                    <a:pt x="32" y="405"/>
                  </a:cubicBezTo>
                  <a:cubicBezTo>
                    <a:pt x="62" y="467"/>
                    <a:pt x="105" y="499"/>
                    <a:pt x="110" y="499"/>
                  </a:cubicBezTo>
                  <a:cubicBezTo>
                    <a:pt x="113" y="499"/>
                    <a:pt x="115" y="498"/>
                    <a:pt x="115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3BD2D886-4547-4C86-9F43-F64437DC9793}"/>
                </a:ext>
              </a:extLst>
            </p:cNvPr>
            <p:cNvSpPr>
              <a:spLocks/>
            </p:cNvSpPr>
            <p:nvPr>
              <p:custDataLst>
                <p:tags r:id="rId56"/>
              </p:custDataLst>
            </p:nvPr>
          </p:nvSpPr>
          <p:spPr bwMode="auto">
            <a:xfrm>
              <a:off x="2643188" y="5492751"/>
              <a:ext cx="146050" cy="142875"/>
            </a:xfrm>
            <a:custGeom>
              <a:avLst/>
              <a:gdLst>
                <a:gd name="T0" fmla="*/ 152 w 249"/>
                <a:gd name="T1" fmla="*/ 70 h 226"/>
                <a:gd name="T2" fmla="*/ 202 w 249"/>
                <a:gd name="T3" fmla="*/ 11 h 226"/>
                <a:gd name="T4" fmla="*/ 227 w 249"/>
                <a:gd name="T5" fmla="*/ 17 h 226"/>
                <a:gd name="T6" fmla="*/ 203 w 249"/>
                <a:gd name="T7" fmla="*/ 44 h 226"/>
                <a:gd name="T8" fmla="*/ 222 w 249"/>
                <a:gd name="T9" fmla="*/ 62 h 226"/>
                <a:gd name="T10" fmla="*/ 249 w 249"/>
                <a:gd name="T11" fmla="*/ 33 h 226"/>
                <a:gd name="T12" fmla="*/ 202 w 249"/>
                <a:gd name="T13" fmla="*/ 0 h 226"/>
                <a:gd name="T14" fmla="*/ 150 w 249"/>
                <a:gd name="T15" fmla="*/ 38 h 226"/>
                <a:gd name="T16" fmla="*/ 96 w 249"/>
                <a:gd name="T17" fmla="*/ 0 h 226"/>
                <a:gd name="T18" fmla="*/ 16 w 249"/>
                <a:gd name="T19" fmla="*/ 77 h 226"/>
                <a:gd name="T20" fmla="*/ 22 w 249"/>
                <a:gd name="T21" fmla="*/ 82 h 226"/>
                <a:gd name="T22" fmla="*/ 28 w 249"/>
                <a:gd name="T23" fmla="*/ 76 h 226"/>
                <a:gd name="T24" fmla="*/ 95 w 249"/>
                <a:gd name="T25" fmla="*/ 11 h 226"/>
                <a:gd name="T26" fmla="*/ 122 w 249"/>
                <a:gd name="T27" fmla="*/ 44 h 226"/>
                <a:gd name="T28" fmla="*/ 95 w 249"/>
                <a:gd name="T29" fmla="*/ 163 h 226"/>
                <a:gd name="T30" fmla="*/ 48 w 249"/>
                <a:gd name="T31" fmla="*/ 215 h 226"/>
                <a:gd name="T32" fmla="*/ 23 w 249"/>
                <a:gd name="T33" fmla="*/ 208 h 226"/>
                <a:gd name="T34" fmla="*/ 46 w 249"/>
                <a:gd name="T35" fmla="*/ 181 h 226"/>
                <a:gd name="T36" fmla="*/ 28 w 249"/>
                <a:gd name="T37" fmla="*/ 164 h 226"/>
                <a:gd name="T38" fmla="*/ 0 w 249"/>
                <a:gd name="T39" fmla="*/ 193 h 226"/>
                <a:gd name="T40" fmla="*/ 47 w 249"/>
                <a:gd name="T41" fmla="*/ 226 h 226"/>
                <a:gd name="T42" fmla="*/ 100 w 249"/>
                <a:gd name="T43" fmla="*/ 188 h 226"/>
                <a:gd name="T44" fmla="*/ 153 w 249"/>
                <a:gd name="T45" fmla="*/ 226 h 226"/>
                <a:gd name="T46" fmla="*/ 233 w 249"/>
                <a:gd name="T47" fmla="*/ 149 h 226"/>
                <a:gd name="T48" fmla="*/ 227 w 249"/>
                <a:gd name="T49" fmla="*/ 144 h 226"/>
                <a:gd name="T50" fmla="*/ 221 w 249"/>
                <a:gd name="T51" fmla="*/ 150 h 226"/>
                <a:gd name="T52" fmla="*/ 154 w 249"/>
                <a:gd name="T53" fmla="*/ 215 h 226"/>
                <a:gd name="T54" fmla="*/ 127 w 249"/>
                <a:gd name="T55" fmla="*/ 182 h 226"/>
                <a:gd name="T56" fmla="*/ 135 w 249"/>
                <a:gd name="T57" fmla="*/ 138 h 226"/>
                <a:gd name="T58" fmla="*/ 152 w 249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9" h="226">
                  <a:moveTo>
                    <a:pt x="152" y="70"/>
                  </a:moveTo>
                  <a:cubicBezTo>
                    <a:pt x="155" y="57"/>
                    <a:pt x="167" y="11"/>
                    <a:pt x="202" y="11"/>
                  </a:cubicBezTo>
                  <a:cubicBezTo>
                    <a:pt x="204" y="11"/>
                    <a:pt x="216" y="11"/>
                    <a:pt x="227" y="17"/>
                  </a:cubicBezTo>
                  <a:cubicBezTo>
                    <a:pt x="213" y="20"/>
                    <a:pt x="203" y="32"/>
                    <a:pt x="203" y="44"/>
                  </a:cubicBezTo>
                  <a:cubicBezTo>
                    <a:pt x="203" y="52"/>
                    <a:pt x="208" y="62"/>
                    <a:pt x="222" y="62"/>
                  </a:cubicBezTo>
                  <a:cubicBezTo>
                    <a:pt x="233" y="62"/>
                    <a:pt x="249" y="53"/>
                    <a:pt x="249" y="33"/>
                  </a:cubicBezTo>
                  <a:cubicBezTo>
                    <a:pt x="249" y="7"/>
                    <a:pt x="219" y="0"/>
                    <a:pt x="202" y="0"/>
                  </a:cubicBezTo>
                  <a:cubicBezTo>
                    <a:pt x="173" y="0"/>
                    <a:pt x="156" y="26"/>
                    <a:pt x="150" y="38"/>
                  </a:cubicBezTo>
                  <a:cubicBezTo>
                    <a:pt x="137" y="5"/>
                    <a:pt x="111" y="0"/>
                    <a:pt x="96" y="0"/>
                  </a:cubicBezTo>
                  <a:cubicBezTo>
                    <a:pt x="44" y="0"/>
                    <a:pt x="16" y="64"/>
                    <a:pt x="16" y="77"/>
                  </a:cubicBezTo>
                  <a:cubicBezTo>
                    <a:pt x="16" y="82"/>
                    <a:pt x="21" y="82"/>
                    <a:pt x="22" y="82"/>
                  </a:cubicBezTo>
                  <a:cubicBezTo>
                    <a:pt x="26" y="82"/>
                    <a:pt x="27" y="81"/>
                    <a:pt x="28" y="76"/>
                  </a:cubicBezTo>
                  <a:cubicBezTo>
                    <a:pt x="45" y="23"/>
                    <a:pt x="78" y="11"/>
                    <a:pt x="95" y="11"/>
                  </a:cubicBezTo>
                  <a:cubicBezTo>
                    <a:pt x="105" y="11"/>
                    <a:pt x="122" y="15"/>
                    <a:pt x="122" y="44"/>
                  </a:cubicBezTo>
                  <a:cubicBezTo>
                    <a:pt x="122" y="60"/>
                    <a:pt x="114" y="93"/>
                    <a:pt x="95" y="163"/>
                  </a:cubicBezTo>
                  <a:cubicBezTo>
                    <a:pt x="87" y="194"/>
                    <a:pt x="70" y="215"/>
                    <a:pt x="48" y="215"/>
                  </a:cubicBezTo>
                  <a:cubicBezTo>
                    <a:pt x="45" y="215"/>
                    <a:pt x="33" y="215"/>
                    <a:pt x="23" y="208"/>
                  </a:cubicBezTo>
                  <a:cubicBezTo>
                    <a:pt x="35" y="206"/>
                    <a:pt x="46" y="195"/>
                    <a:pt x="46" y="181"/>
                  </a:cubicBezTo>
                  <a:cubicBezTo>
                    <a:pt x="46" y="168"/>
                    <a:pt x="35" y="164"/>
                    <a:pt x="28" y="164"/>
                  </a:cubicBezTo>
                  <a:cubicBezTo>
                    <a:pt x="13" y="164"/>
                    <a:pt x="0" y="177"/>
                    <a:pt x="0" y="193"/>
                  </a:cubicBezTo>
                  <a:cubicBezTo>
                    <a:pt x="0" y="216"/>
                    <a:pt x="25" y="226"/>
                    <a:pt x="47" y="226"/>
                  </a:cubicBezTo>
                  <a:cubicBezTo>
                    <a:pt x="80" y="226"/>
                    <a:pt x="98" y="191"/>
                    <a:pt x="100" y="188"/>
                  </a:cubicBezTo>
                  <a:cubicBezTo>
                    <a:pt x="106" y="206"/>
                    <a:pt x="123" y="226"/>
                    <a:pt x="153" y="226"/>
                  </a:cubicBezTo>
                  <a:cubicBezTo>
                    <a:pt x="205" y="226"/>
                    <a:pt x="233" y="162"/>
                    <a:pt x="233" y="149"/>
                  </a:cubicBezTo>
                  <a:cubicBezTo>
                    <a:pt x="233" y="144"/>
                    <a:pt x="229" y="144"/>
                    <a:pt x="227" y="144"/>
                  </a:cubicBezTo>
                  <a:cubicBezTo>
                    <a:pt x="223" y="144"/>
                    <a:pt x="222" y="146"/>
                    <a:pt x="221" y="150"/>
                  </a:cubicBezTo>
                  <a:cubicBezTo>
                    <a:pt x="204" y="203"/>
                    <a:pt x="170" y="215"/>
                    <a:pt x="154" y="215"/>
                  </a:cubicBezTo>
                  <a:cubicBezTo>
                    <a:pt x="135" y="215"/>
                    <a:pt x="127" y="199"/>
                    <a:pt x="127" y="182"/>
                  </a:cubicBezTo>
                  <a:cubicBezTo>
                    <a:pt x="127" y="171"/>
                    <a:pt x="130" y="160"/>
                    <a:pt x="135" y="138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22">
              <a:extLst>
                <a:ext uri="{FF2B5EF4-FFF2-40B4-BE49-F238E27FC236}">
                  <a16:creationId xmlns:a16="http://schemas.microsoft.com/office/drawing/2014/main" id="{156C36F5-160E-43DC-8454-80EE33BC095C}"/>
                </a:ext>
              </a:extLst>
            </p:cNvPr>
            <p:cNvSpPr>
              <a:spLocks/>
            </p:cNvSpPr>
            <p:nvPr>
              <p:custDataLst>
                <p:tags r:id="rId57"/>
              </p:custDataLst>
            </p:nvPr>
          </p:nvSpPr>
          <p:spPr bwMode="auto">
            <a:xfrm>
              <a:off x="2825750" y="5532438"/>
              <a:ext cx="74613" cy="146050"/>
            </a:xfrm>
            <a:custGeom>
              <a:avLst/>
              <a:gdLst>
                <a:gd name="T0" fmla="*/ 78 w 127"/>
                <a:gd name="T1" fmla="*/ 10 h 232"/>
                <a:gd name="T2" fmla="*/ 68 w 127"/>
                <a:gd name="T3" fmla="*/ 0 h 232"/>
                <a:gd name="T4" fmla="*/ 0 w 127"/>
                <a:gd name="T5" fmla="*/ 23 h 232"/>
                <a:gd name="T6" fmla="*/ 0 w 127"/>
                <a:gd name="T7" fmla="*/ 35 h 232"/>
                <a:gd name="T8" fmla="*/ 50 w 127"/>
                <a:gd name="T9" fmla="*/ 26 h 232"/>
                <a:gd name="T10" fmla="*/ 50 w 127"/>
                <a:gd name="T11" fmla="*/ 203 h 232"/>
                <a:gd name="T12" fmla="*/ 15 w 127"/>
                <a:gd name="T13" fmla="*/ 220 h 232"/>
                <a:gd name="T14" fmla="*/ 2 w 127"/>
                <a:gd name="T15" fmla="*/ 220 h 232"/>
                <a:gd name="T16" fmla="*/ 2 w 127"/>
                <a:gd name="T17" fmla="*/ 232 h 232"/>
                <a:gd name="T18" fmla="*/ 64 w 127"/>
                <a:gd name="T19" fmla="*/ 231 h 232"/>
                <a:gd name="T20" fmla="*/ 127 w 127"/>
                <a:gd name="T21" fmla="*/ 232 h 232"/>
                <a:gd name="T22" fmla="*/ 127 w 127"/>
                <a:gd name="T23" fmla="*/ 220 h 232"/>
                <a:gd name="T24" fmla="*/ 113 w 127"/>
                <a:gd name="T25" fmla="*/ 220 h 232"/>
                <a:gd name="T26" fmla="*/ 78 w 127"/>
                <a:gd name="T27" fmla="*/ 203 h 232"/>
                <a:gd name="T28" fmla="*/ 78 w 127"/>
                <a:gd name="T29" fmla="*/ 1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7" h="232">
                  <a:moveTo>
                    <a:pt x="78" y="10"/>
                  </a:moveTo>
                  <a:cubicBezTo>
                    <a:pt x="78" y="1"/>
                    <a:pt x="78" y="0"/>
                    <a:pt x="68" y="0"/>
                  </a:cubicBezTo>
                  <a:cubicBezTo>
                    <a:pt x="46" y="22"/>
                    <a:pt x="14" y="23"/>
                    <a:pt x="0" y="23"/>
                  </a:cubicBezTo>
                  <a:lnTo>
                    <a:pt x="0" y="35"/>
                  </a:lnTo>
                  <a:cubicBezTo>
                    <a:pt x="8" y="35"/>
                    <a:pt x="31" y="35"/>
                    <a:pt x="50" y="26"/>
                  </a:cubicBezTo>
                  <a:lnTo>
                    <a:pt x="50" y="203"/>
                  </a:lnTo>
                  <a:cubicBezTo>
                    <a:pt x="50" y="215"/>
                    <a:pt x="50" y="220"/>
                    <a:pt x="15" y="220"/>
                  </a:cubicBezTo>
                  <a:lnTo>
                    <a:pt x="2" y="220"/>
                  </a:lnTo>
                  <a:lnTo>
                    <a:pt x="2" y="232"/>
                  </a:lnTo>
                  <a:cubicBezTo>
                    <a:pt x="8" y="232"/>
                    <a:pt x="51" y="231"/>
                    <a:pt x="64" y="231"/>
                  </a:cubicBezTo>
                  <a:cubicBezTo>
                    <a:pt x="75" y="231"/>
                    <a:pt x="119" y="232"/>
                    <a:pt x="127" y="232"/>
                  </a:cubicBezTo>
                  <a:lnTo>
                    <a:pt x="127" y="220"/>
                  </a:lnTo>
                  <a:lnTo>
                    <a:pt x="113" y="220"/>
                  </a:lnTo>
                  <a:cubicBezTo>
                    <a:pt x="78" y="220"/>
                    <a:pt x="78" y="215"/>
                    <a:pt x="78" y="203"/>
                  </a:cubicBezTo>
                  <a:lnTo>
                    <a:pt x="78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Oval 23">
              <a:extLst>
                <a:ext uri="{FF2B5EF4-FFF2-40B4-BE49-F238E27FC236}">
                  <a16:creationId xmlns:a16="http://schemas.microsoft.com/office/drawing/2014/main" id="{381FEFE0-173E-4A70-AB31-5B18B943B5E8}"/>
                </a:ext>
              </a:extLst>
            </p:cNvPr>
            <p:cNvSpPr>
              <a:spLocks noChangeArrowheads="1"/>
            </p:cNvSpPr>
            <p:nvPr>
              <p:custDataLst>
                <p:tags r:id="rId58"/>
              </p:custDataLst>
            </p:nvPr>
          </p:nvSpPr>
          <p:spPr bwMode="auto">
            <a:xfrm>
              <a:off x="3008313" y="5597526"/>
              <a:ext cx="30163" cy="33338"/>
            </a:xfrm>
            <a:prstGeom prst="ellipse">
              <a:avLst/>
            </a:pr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Oval 24">
              <a:extLst>
                <a:ext uri="{FF2B5EF4-FFF2-40B4-BE49-F238E27FC236}">
                  <a16:creationId xmlns:a16="http://schemas.microsoft.com/office/drawing/2014/main" id="{B0096369-C571-4810-8DB5-9BAA43B89610}"/>
                </a:ext>
              </a:extLst>
            </p:cNvPr>
            <p:cNvSpPr>
              <a:spLocks noChangeArrowheads="1"/>
            </p:cNvSpPr>
            <p:nvPr>
              <p:custDataLst>
                <p:tags r:id="rId59"/>
              </p:custDataLst>
            </p:nvPr>
          </p:nvSpPr>
          <p:spPr bwMode="auto">
            <a:xfrm>
              <a:off x="3138488" y="5597526"/>
              <a:ext cx="31750" cy="33338"/>
            </a:xfrm>
            <a:prstGeom prst="ellipse">
              <a:avLst/>
            </a:pr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Oval 25">
              <a:extLst>
                <a:ext uri="{FF2B5EF4-FFF2-40B4-BE49-F238E27FC236}">
                  <a16:creationId xmlns:a16="http://schemas.microsoft.com/office/drawing/2014/main" id="{78462B4B-B7C8-4F78-8497-62A6C5ECE900}"/>
                </a:ext>
              </a:extLst>
            </p:cNvPr>
            <p:cNvSpPr>
              <a:spLocks noChangeArrowheads="1"/>
            </p:cNvSpPr>
            <p:nvPr>
              <p:custDataLst>
                <p:tags r:id="rId60"/>
              </p:custDataLst>
            </p:nvPr>
          </p:nvSpPr>
          <p:spPr bwMode="auto">
            <a:xfrm>
              <a:off x="3268663" y="5597526"/>
              <a:ext cx="30163" cy="33338"/>
            </a:xfrm>
            <a:prstGeom prst="ellipse">
              <a:avLst/>
            </a:pr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26">
              <a:extLst>
                <a:ext uri="{FF2B5EF4-FFF2-40B4-BE49-F238E27FC236}">
                  <a16:creationId xmlns:a16="http://schemas.microsoft.com/office/drawing/2014/main" id="{CC23709B-2B3C-4ED6-A8BE-A89E6494EA5F}"/>
                </a:ext>
              </a:extLst>
            </p:cNvPr>
            <p:cNvSpPr>
              <a:spLocks/>
            </p:cNvSpPr>
            <p:nvPr>
              <p:custDataLst>
                <p:tags r:id="rId61"/>
              </p:custDataLst>
            </p:nvPr>
          </p:nvSpPr>
          <p:spPr bwMode="auto">
            <a:xfrm>
              <a:off x="3381375" y="5492751"/>
              <a:ext cx="146050" cy="142875"/>
            </a:xfrm>
            <a:custGeom>
              <a:avLst/>
              <a:gdLst>
                <a:gd name="T0" fmla="*/ 152 w 248"/>
                <a:gd name="T1" fmla="*/ 70 h 226"/>
                <a:gd name="T2" fmla="*/ 201 w 248"/>
                <a:gd name="T3" fmla="*/ 11 h 226"/>
                <a:gd name="T4" fmla="*/ 226 w 248"/>
                <a:gd name="T5" fmla="*/ 17 h 226"/>
                <a:gd name="T6" fmla="*/ 202 w 248"/>
                <a:gd name="T7" fmla="*/ 44 h 226"/>
                <a:gd name="T8" fmla="*/ 221 w 248"/>
                <a:gd name="T9" fmla="*/ 62 h 226"/>
                <a:gd name="T10" fmla="*/ 248 w 248"/>
                <a:gd name="T11" fmla="*/ 33 h 226"/>
                <a:gd name="T12" fmla="*/ 202 w 248"/>
                <a:gd name="T13" fmla="*/ 0 h 226"/>
                <a:gd name="T14" fmla="*/ 150 w 248"/>
                <a:gd name="T15" fmla="*/ 38 h 226"/>
                <a:gd name="T16" fmla="*/ 96 w 248"/>
                <a:gd name="T17" fmla="*/ 0 h 226"/>
                <a:gd name="T18" fmla="*/ 15 w 248"/>
                <a:gd name="T19" fmla="*/ 77 h 226"/>
                <a:gd name="T20" fmla="*/ 21 w 248"/>
                <a:gd name="T21" fmla="*/ 82 h 226"/>
                <a:gd name="T22" fmla="*/ 28 w 248"/>
                <a:gd name="T23" fmla="*/ 76 h 226"/>
                <a:gd name="T24" fmla="*/ 95 w 248"/>
                <a:gd name="T25" fmla="*/ 11 h 226"/>
                <a:gd name="T26" fmla="*/ 122 w 248"/>
                <a:gd name="T27" fmla="*/ 44 h 226"/>
                <a:gd name="T28" fmla="*/ 95 w 248"/>
                <a:gd name="T29" fmla="*/ 163 h 226"/>
                <a:gd name="T30" fmla="*/ 47 w 248"/>
                <a:gd name="T31" fmla="*/ 215 h 226"/>
                <a:gd name="T32" fmla="*/ 22 w 248"/>
                <a:gd name="T33" fmla="*/ 208 h 226"/>
                <a:gd name="T34" fmla="*/ 46 w 248"/>
                <a:gd name="T35" fmla="*/ 181 h 226"/>
                <a:gd name="T36" fmla="*/ 27 w 248"/>
                <a:gd name="T37" fmla="*/ 164 h 226"/>
                <a:gd name="T38" fmla="*/ 0 w 248"/>
                <a:gd name="T39" fmla="*/ 193 h 226"/>
                <a:gd name="T40" fmla="*/ 47 w 248"/>
                <a:gd name="T41" fmla="*/ 226 h 226"/>
                <a:gd name="T42" fmla="*/ 99 w 248"/>
                <a:gd name="T43" fmla="*/ 188 h 226"/>
                <a:gd name="T44" fmla="*/ 153 w 248"/>
                <a:gd name="T45" fmla="*/ 226 h 226"/>
                <a:gd name="T46" fmla="*/ 233 w 248"/>
                <a:gd name="T47" fmla="*/ 149 h 226"/>
                <a:gd name="T48" fmla="*/ 227 w 248"/>
                <a:gd name="T49" fmla="*/ 144 h 226"/>
                <a:gd name="T50" fmla="*/ 220 w 248"/>
                <a:gd name="T51" fmla="*/ 150 h 226"/>
                <a:gd name="T52" fmla="*/ 154 w 248"/>
                <a:gd name="T53" fmla="*/ 215 h 226"/>
                <a:gd name="T54" fmla="*/ 127 w 248"/>
                <a:gd name="T55" fmla="*/ 182 h 226"/>
                <a:gd name="T56" fmla="*/ 135 w 248"/>
                <a:gd name="T57" fmla="*/ 138 h 226"/>
                <a:gd name="T58" fmla="*/ 152 w 248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8" h="226">
                  <a:moveTo>
                    <a:pt x="152" y="70"/>
                  </a:moveTo>
                  <a:cubicBezTo>
                    <a:pt x="155" y="57"/>
                    <a:pt x="166" y="11"/>
                    <a:pt x="201" y="11"/>
                  </a:cubicBezTo>
                  <a:cubicBezTo>
                    <a:pt x="204" y="11"/>
                    <a:pt x="216" y="11"/>
                    <a:pt x="226" y="17"/>
                  </a:cubicBezTo>
                  <a:cubicBezTo>
                    <a:pt x="212" y="20"/>
                    <a:pt x="202" y="32"/>
                    <a:pt x="202" y="44"/>
                  </a:cubicBezTo>
                  <a:cubicBezTo>
                    <a:pt x="202" y="52"/>
                    <a:pt x="208" y="62"/>
                    <a:pt x="221" y="62"/>
                  </a:cubicBezTo>
                  <a:cubicBezTo>
                    <a:pt x="232" y="62"/>
                    <a:pt x="248" y="53"/>
                    <a:pt x="248" y="33"/>
                  </a:cubicBezTo>
                  <a:cubicBezTo>
                    <a:pt x="248" y="7"/>
                    <a:pt x="219" y="0"/>
                    <a:pt x="202" y="0"/>
                  </a:cubicBezTo>
                  <a:cubicBezTo>
                    <a:pt x="173" y="0"/>
                    <a:pt x="156" y="26"/>
                    <a:pt x="150" y="38"/>
                  </a:cubicBezTo>
                  <a:cubicBezTo>
                    <a:pt x="137" y="5"/>
                    <a:pt x="110" y="0"/>
                    <a:pt x="96" y="0"/>
                  </a:cubicBezTo>
                  <a:cubicBezTo>
                    <a:pt x="44" y="0"/>
                    <a:pt x="15" y="64"/>
                    <a:pt x="15" y="77"/>
                  </a:cubicBezTo>
                  <a:cubicBezTo>
                    <a:pt x="15" y="82"/>
                    <a:pt x="20" y="82"/>
                    <a:pt x="21" y="82"/>
                  </a:cubicBezTo>
                  <a:cubicBezTo>
                    <a:pt x="25" y="82"/>
                    <a:pt x="27" y="81"/>
                    <a:pt x="28" y="76"/>
                  </a:cubicBezTo>
                  <a:cubicBezTo>
                    <a:pt x="45" y="23"/>
                    <a:pt x="78" y="11"/>
                    <a:pt x="95" y="11"/>
                  </a:cubicBezTo>
                  <a:cubicBezTo>
                    <a:pt x="104" y="11"/>
                    <a:pt x="122" y="15"/>
                    <a:pt x="122" y="44"/>
                  </a:cubicBezTo>
                  <a:cubicBezTo>
                    <a:pt x="122" y="60"/>
                    <a:pt x="113" y="93"/>
                    <a:pt x="95" y="163"/>
                  </a:cubicBezTo>
                  <a:cubicBezTo>
                    <a:pt x="87" y="194"/>
                    <a:pt x="69" y="215"/>
                    <a:pt x="47" y="215"/>
                  </a:cubicBezTo>
                  <a:cubicBezTo>
                    <a:pt x="44" y="215"/>
                    <a:pt x="33" y="215"/>
                    <a:pt x="22" y="208"/>
                  </a:cubicBezTo>
                  <a:cubicBezTo>
                    <a:pt x="35" y="206"/>
                    <a:pt x="46" y="195"/>
                    <a:pt x="46" y="181"/>
                  </a:cubicBezTo>
                  <a:cubicBezTo>
                    <a:pt x="46" y="168"/>
                    <a:pt x="35" y="164"/>
                    <a:pt x="27" y="164"/>
                  </a:cubicBezTo>
                  <a:cubicBezTo>
                    <a:pt x="12" y="164"/>
                    <a:pt x="0" y="177"/>
                    <a:pt x="0" y="193"/>
                  </a:cubicBezTo>
                  <a:cubicBezTo>
                    <a:pt x="0" y="216"/>
                    <a:pt x="25" y="226"/>
                    <a:pt x="47" y="226"/>
                  </a:cubicBezTo>
                  <a:cubicBezTo>
                    <a:pt x="80" y="226"/>
                    <a:pt x="98" y="191"/>
                    <a:pt x="99" y="188"/>
                  </a:cubicBezTo>
                  <a:cubicBezTo>
                    <a:pt x="105" y="206"/>
                    <a:pt x="123" y="226"/>
                    <a:pt x="153" y="226"/>
                  </a:cubicBezTo>
                  <a:cubicBezTo>
                    <a:pt x="204" y="226"/>
                    <a:pt x="233" y="162"/>
                    <a:pt x="233" y="149"/>
                  </a:cubicBezTo>
                  <a:cubicBezTo>
                    <a:pt x="233" y="144"/>
                    <a:pt x="228" y="144"/>
                    <a:pt x="227" y="144"/>
                  </a:cubicBezTo>
                  <a:cubicBezTo>
                    <a:pt x="222" y="144"/>
                    <a:pt x="221" y="146"/>
                    <a:pt x="220" y="150"/>
                  </a:cubicBezTo>
                  <a:cubicBezTo>
                    <a:pt x="204" y="203"/>
                    <a:pt x="170" y="215"/>
                    <a:pt x="154" y="215"/>
                  </a:cubicBezTo>
                  <a:cubicBezTo>
                    <a:pt x="135" y="215"/>
                    <a:pt x="127" y="199"/>
                    <a:pt x="127" y="182"/>
                  </a:cubicBezTo>
                  <a:cubicBezTo>
                    <a:pt x="127" y="171"/>
                    <a:pt x="130" y="160"/>
                    <a:pt x="135" y="138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5756133C-BB90-47DB-A849-855FCBF26809}"/>
                </a:ext>
              </a:extLst>
            </p:cNvPr>
            <p:cNvSpPr>
              <a:spLocks/>
            </p:cNvSpPr>
            <p:nvPr>
              <p:custDataLst>
                <p:tags r:id="rId62"/>
              </p:custDataLst>
            </p:nvPr>
          </p:nvSpPr>
          <p:spPr bwMode="auto">
            <a:xfrm>
              <a:off x="3551238" y="5581651"/>
              <a:ext cx="123825" cy="100013"/>
            </a:xfrm>
            <a:custGeom>
              <a:avLst/>
              <a:gdLst>
                <a:gd name="T0" fmla="*/ 26 w 213"/>
                <a:gd name="T1" fmla="*/ 132 h 158"/>
                <a:gd name="T2" fmla="*/ 22 w 213"/>
                <a:gd name="T3" fmla="*/ 146 h 158"/>
                <a:gd name="T4" fmla="*/ 34 w 213"/>
                <a:gd name="T5" fmla="*/ 158 h 158"/>
                <a:gd name="T6" fmla="*/ 48 w 213"/>
                <a:gd name="T7" fmla="*/ 150 h 158"/>
                <a:gd name="T8" fmla="*/ 54 w 213"/>
                <a:gd name="T9" fmla="*/ 128 h 158"/>
                <a:gd name="T10" fmla="*/ 62 w 213"/>
                <a:gd name="T11" fmla="*/ 97 h 158"/>
                <a:gd name="T12" fmla="*/ 68 w 213"/>
                <a:gd name="T13" fmla="*/ 73 h 158"/>
                <a:gd name="T14" fmla="*/ 82 w 213"/>
                <a:gd name="T15" fmla="*/ 42 h 158"/>
                <a:gd name="T16" fmla="*/ 135 w 213"/>
                <a:gd name="T17" fmla="*/ 10 h 158"/>
                <a:gd name="T18" fmla="*/ 155 w 213"/>
                <a:gd name="T19" fmla="*/ 34 h 158"/>
                <a:gd name="T20" fmla="*/ 135 w 213"/>
                <a:gd name="T21" fmla="*/ 109 h 158"/>
                <a:gd name="T22" fmla="*/ 129 w 213"/>
                <a:gd name="T23" fmla="*/ 128 h 158"/>
                <a:gd name="T24" fmla="*/ 162 w 213"/>
                <a:gd name="T25" fmla="*/ 158 h 158"/>
                <a:gd name="T26" fmla="*/ 213 w 213"/>
                <a:gd name="T27" fmla="*/ 104 h 158"/>
                <a:gd name="T28" fmla="*/ 207 w 213"/>
                <a:gd name="T29" fmla="*/ 100 h 158"/>
                <a:gd name="T30" fmla="*/ 200 w 213"/>
                <a:gd name="T31" fmla="*/ 106 h 158"/>
                <a:gd name="T32" fmla="*/ 163 w 213"/>
                <a:gd name="T33" fmla="*/ 148 h 158"/>
                <a:gd name="T34" fmla="*/ 155 w 213"/>
                <a:gd name="T35" fmla="*/ 136 h 158"/>
                <a:gd name="T36" fmla="*/ 163 w 213"/>
                <a:gd name="T37" fmla="*/ 107 h 158"/>
                <a:gd name="T38" fmla="*/ 181 w 213"/>
                <a:gd name="T39" fmla="*/ 40 h 158"/>
                <a:gd name="T40" fmla="*/ 136 w 213"/>
                <a:gd name="T41" fmla="*/ 0 h 158"/>
                <a:gd name="T42" fmla="*/ 77 w 213"/>
                <a:gd name="T43" fmla="*/ 32 h 158"/>
                <a:gd name="T44" fmla="*/ 40 w 213"/>
                <a:gd name="T45" fmla="*/ 0 h 158"/>
                <a:gd name="T46" fmla="*/ 12 w 213"/>
                <a:gd name="T47" fmla="*/ 19 h 158"/>
                <a:gd name="T48" fmla="*/ 0 w 213"/>
                <a:gd name="T49" fmla="*/ 54 h 158"/>
                <a:gd name="T50" fmla="*/ 6 w 213"/>
                <a:gd name="T51" fmla="*/ 58 h 158"/>
                <a:gd name="T52" fmla="*/ 13 w 213"/>
                <a:gd name="T53" fmla="*/ 48 h 158"/>
                <a:gd name="T54" fmla="*/ 39 w 213"/>
                <a:gd name="T55" fmla="*/ 10 h 158"/>
                <a:gd name="T56" fmla="*/ 50 w 213"/>
                <a:gd name="T57" fmla="*/ 27 h 158"/>
                <a:gd name="T58" fmla="*/ 45 w 213"/>
                <a:gd name="T59" fmla="*/ 56 h 158"/>
                <a:gd name="T60" fmla="*/ 37 w 213"/>
                <a:gd name="T61" fmla="*/ 87 h 158"/>
                <a:gd name="T62" fmla="*/ 26 w 213"/>
                <a:gd name="T63" fmla="*/ 13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" h="158">
                  <a:moveTo>
                    <a:pt x="26" y="132"/>
                  </a:moveTo>
                  <a:cubicBezTo>
                    <a:pt x="24" y="137"/>
                    <a:pt x="22" y="145"/>
                    <a:pt x="22" y="146"/>
                  </a:cubicBezTo>
                  <a:cubicBezTo>
                    <a:pt x="22" y="154"/>
                    <a:pt x="29" y="158"/>
                    <a:pt x="34" y="158"/>
                  </a:cubicBezTo>
                  <a:cubicBezTo>
                    <a:pt x="40" y="158"/>
                    <a:pt x="46" y="153"/>
                    <a:pt x="48" y="150"/>
                  </a:cubicBezTo>
                  <a:cubicBezTo>
                    <a:pt x="49" y="147"/>
                    <a:pt x="52" y="136"/>
                    <a:pt x="54" y="128"/>
                  </a:cubicBezTo>
                  <a:cubicBezTo>
                    <a:pt x="56" y="122"/>
                    <a:pt x="60" y="106"/>
                    <a:pt x="62" y="97"/>
                  </a:cubicBezTo>
                  <a:cubicBezTo>
                    <a:pt x="64" y="89"/>
                    <a:pt x="66" y="82"/>
                    <a:pt x="68" y="73"/>
                  </a:cubicBezTo>
                  <a:cubicBezTo>
                    <a:pt x="71" y="59"/>
                    <a:pt x="72" y="56"/>
                    <a:pt x="82" y="42"/>
                  </a:cubicBezTo>
                  <a:cubicBezTo>
                    <a:pt x="92" y="28"/>
                    <a:pt x="108" y="10"/>
                    <a:pt x="135" y="10"/>
                  </a:cubicBezTo>
                  <a:cubicBezTo>
                    <a:pt x="155" y="10"/>
                    <a:pt x="155" y="28"/>
                    <a:pt x="155" y="34"/>
                  </a:cubicBezTo>
                  <a:cubicBezTo>
                    <a:pt x="155" y="55"/>
                    <a:pt x="140" y="94"/>
                    <a:pt x="135" y="109"/>
                  </a:cubicBezTo>
                  <a:cubicBezTo>
                    <a:pt x="131" y="118"/>
                    <a:pt x="129" y="122"/>
                    <a:pt x="129" y="128"/>
                  </a:cubicBezTo>
                  <a:cubicBezTo>
                    <a:pt x="129" y="146"/>
                    <a:pt x="145" y="158"/>
                    <a:pt x="162" y="158"/>
                  </a:cubicBezTo>
                  <a:cubicBezTo>
                    <a:pt x="197" y="158"/>
                    <a:pt x="213" y="109"/>
                    <a:pt x="213" y="104"/>
                  </a:cubicBezTo>
                  <a:cubicBezTo>
                    <a:pt x="213" y="100"/>
                    <a:pt x="208" y="100"/>
                    <a:pt x="207" y="100"/>
                  </a:cubicBezTo>
                  <a:cubicBezTo>
                    <a:pt x="202" y="100"/>
                    <a:pt x="202" y="102"/>
                    <a:pt x="200" y="106"/>
                  </a:cubicBezTo>
                  <a:cubicBezTo>
                    <a:pt x="192" y="133"/>
                    <a:pt x="177" y="148"/>
                    <a:pt x="163" y="148"/>
                  </a:cubicBezTo>
                  <a:cubicBezTo>
                    <a:pt x="156" y="148"/>
                    <a:pt x="155" y="143"/>
                    <a:pt x="155" y="136"/>
                  </a:cubicBezTo>
                  <a:cubicBezTo>
                    <a:pt x="155" y="128"/>
                    <a:pt x="157" y="123"/>
                    <a:pt x="163" y="107"/>
                  </a:cubicBezTo>
                  <a:cubicBezTo>
                    <a:pt x="167" y="97"/>
                    <a:pt x="181" y="60"/>
                    <a:pt x="181" y="40"/>
                  </a:cubicBezTo>
                  <a:cubicBezTo>
                    <a:pt x="181" y="6"/>
                    <a:pt x="154" y="0"/>
                    <a:pt x="136" y="0"/>
                  </a:cubicBezTo>
                  <a:cubicBezTo>
                    <a:pt x="107" y="0"/>
                    <a:pt x="87" y="18"/>
                    <a:pt x="77" y="32"/>
                  </a:cubicBezTo>
                  <a:cubicBezTo>
                    <a:pt x="75" y="8"/>
                    <a:pt x="54" y="0"/>
                    <a:pt x="40" y="0"/>
                  </a:cubicBezTo>
                  <a:cubicBezTo>
                    <a:pt x="25" y="0"/>
                    <a:pt x="17" y="11"/>
                    <a:pt x="12" y="19"/>
                  </a:cubicBezTo>
                  <a:cubicBezTo>
                    <a:pt x="5" y="32"/>
                    <a:pt x="0" y="52"/>
                    <a:pt x="0" y="54"/>
                  </a:cubicBezTo>
                  <a:cubicBezTo>
                    <a:pt x="0" y="58"/>
                    <a:pt x="5" y="58"/>
                    <a:pt x="6" y="58"/>
                  </a:cubicBezTo>
                  <a:cubicBezTo>
                    <a:pt x="10" y="58"/>
                    <a:pt x="11" y="57"/>
                    <a:pt x="13" y="48"/>
                  </a:cubicBezTo>
                  <a:cubicBezTo>
                    <a:pt x="18" y="27"/>
                    <a:pt x="25" y="10"/>
                    <a:pt x="39" y="10"/>
                  </a:cubicBezTo>
                  <a:cubicBezTo>
                    <a:pt x="48" y="10"/>
                    <a:pt x="50" y="18"/>
                    <a:pt x="50" y="27"/>
                  </a:cubicBezTo>
                  <a:cubicBezTo>
                    <a:pt x="50" y="34"/>
                    <a:pt x="47" y="47"/>
                    <a:pt x="45" y="56"/>
                  </a:cubicBezTo>
                  <a:cubicBezTo>
                    <a:pt x="42" y="65"/>
                    <a:pt x="39" y="80"/>
                    <a:pt x="37" y="87"/>
                  </a:cubicBezTo>
                  <a:lnTo>
                    <a:pt x="26" y="13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95E79318-D8C0-4478-AD16-8619EBE633F2}"/>
                </a:ext>
              </a:extLst>
            </p:cNvPr>
            <p:cNvSpPr>
              <a:spLocks/>
            </p:cNvSpPr>
            <p:nvPr>
              <p:custDataLst>
                <p:tags r:id="rId63"/>
              </p:custDataLst>
            </p:nvPr>
          </p:nvSpPr>
          <p:spPr bwMode="auto">
            <a:xfrm>
              <a:off x="3716338" y="5395913"/>
              <a:ext cx="68263" cy="314325"/>
            </a:xfrm>
            <a:custGeom>
              <a:avLst/>
              <a:gdLst>
                <a:gd name="T0" fmla="*/ 115 w 115"/>
                <a:gd name="T1" fmla="*/ 250 h 499"/>
                <a:gd name="T2" fmla="*/ 82 w 115"/>
                <a:gd name="T3" fmla="*/ 94 h 499"/>
                <a:gd name="T4" fmla="*/ 5 w 115"/>
                <a:gd name="T5" fmla="*/ 0 h 499"/>
                <a:gd name="T6" fmla="*/ 0 w 115"/>
                <a:gd name="T7" fmla="*/ 5 h 499"/>
                <a:gd name="T8" fmla="*/ 9 w 115"/>
                <a:gd name="T9" fmla="*/ 17 h 499"/>
                <a:gd name="T10" fmla="*/ 87 w 115"/>
                <a:gd name="T11" fmla="*/ 250 h 499"/>
                <a:gd name="T12" fmla="*/ 6 w 115"/>
                <a:gd name="T13" fmla="*/ 486 h 499"/>
                <a:gd name="T14" fmla="*/ 0 w 115"/>
                <a:gd name="T15" fmla="*/ 494 h 499"/>
                <a:gd name="T16" fmla="*/ 5 w 115"/>
                <a:gd name="T17" fmla="*/ 499 h 499"/>
                <a:gd name="T18" fmla="*/ 84 w 115"/>
                <a:gd name="T19" fmla="*/ 402 h 499"/>
                <a:gd name="T20" fmla="*/ 115 w 115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9">
                  <a:moveTo>
                    <a:pt x="115" y="250"/>
                  </a:moveTo>
                  <a:cubicBezTo>
                    <a:pt x="115" y="211"/>
                    <a:pt x="110" y="150"/>
                    <a:pt x="82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9" y="17"/>
                  </a:cubicBezTo>
                  <a:cubicBezTo>
                    <a:pt x="58" y="66"/>
                    <a:pt x="87" y="145"/>
                    <a:pt x="87" y="250"/>
                  </a:cubicBezTo>
                  <a:cubicBezTo>
                    <a:pt x="87" y="335"/>
                    <a:pt x="68" y="423"/>
                    <a:pt x="6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4" y="402"/>
                  </a:cubicBezTo>
                  <a:cubicBezTo>
                    <a:pt x="109" y="347"/>
                    <a:pt x="115" y="292"/>
                    <a:pt x="115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29">
              <a:extLst>
                <a:ext uri="{FF2B5EF4-FFF2-40B4-BE49-F238E27FC236}">
                  <a16:creationId xmlns:a16="http://schemas.microsoft.com/office/drawing/2014/main" id="{C4FFAC4F-2F27-4AE7-9A69-2823B251C440}"/>
                </a:ext>
              </a:extLst>
            </p:cNvPr>
            <p:cNvSpPr>
              <a:spLocks noEditPoints="1"/>
            </p:cNvSpPr>
            <p:nvPr>
              <p:custDataLst>
                <p:tags r:id="rId64"/>
              </p:custDataLst>
            </p:nvPr>
          </p:nvSpPr>
          <p:spPr bwMode="auto">
            <a:xfrm>
              <a:off x="3906838" y="5194301"/>
              <a:ext cx="153988" cy="231775"/>
            </a:xfrm>
            <a:custGeom>
              <a:avLst/>
              <a:gdLst>
                <a:gd name="T0" fmla="*/ 211 w 262"/>
                <a:gd name="T1" fmla="*/ 188 h 368"/>
                <a:gd name="T2" fmla="*/ 146 w 262"/>
                <a:gd name="T3" fmla="*/ 129 h 368"/>
                <a:gd name="T4" fmla="*/ 45 w 262"/>
                <a:gd name="T5" fmla="*/ 176 h 368"/>
                <a:gd name="T6" fmla="*/ 0 w 262"/>
                <a:gd name="T7" fmla="*/ 279 h 368"/>
                <a:gd name="T8" fmla="*/ 91 w 262"/>
                <a:gd name="T9" fmla="*/ 368 h 368"/>
                <a:gd name="T10" fmla="*/ 262 w 262"/>
                <a:gd name="T11" fmla="*/ 129 h 368"/>
                <a:gd name="T12" fmla="*/ 154 w 262"/>
                <a:gd name="T13" fmla="*/ 0 h 368"/>
                <a:gd name="T14" fmla="*/ 59 w 262"/>
                <a:gd name="T15" fmla="*/ 79 h 368"/>
                <a:gd name="T16" fmla="*/ 78 w 262"/>
                <a:gd name="T17" fmla="*/ 96 h 368"/>
                <a:gd name="T18" fmla="*/ 105 w 262"/>
                <a:gd name="T19" fmla="*/ 70 h 368"/>
                <a:gd name="T20" fmla="*/ 81 w 262"/>
                <a:gd name="T21" fmla="*/ 52 h 368"/>
                <a:gd name="T22" fmla="*/ 153 w 262"/>
                <a:gd name="T23" fmla="*/ 12 h 368"/>
                <a:gd name="T24" fmla="*/ 225 w 262"/>
                <a:gd name="T25" fmla="*/ 103 h 368"/>
                <a:gd name="T26" fmla="*/ 211 w 262"/>
                <a:gd name="T27" fmla="*/ 188 h 368"/>
                <a:gd name="T28" fmla="*/ 211 w 262"/>
                <a:gd name="T29" fmla="*/ 188 h 368"/>
                <a:gd name="T30" fmla="*/ 93 w 262"/>
                <a:gd name="T31" fmla="*/ 354 h 368"/>
                <a:gd name="T32" fmla="*/ 38 w 262"/>
                <a:gd name="T33" fmla="*/ 298 h 368"/>
                <a:gd name="T34" fmla="*/ 71 w 262"/>
                <a:gd name="T35" fmla="*/ 184 h 368"/>
                <a:gd name="T36" fmla="*/ 146 w 262"/>
                <a:gd name="T37" fmla="*/ 140 h 368"/>
                <a:gd name="T38" fmla="*/ 202 w 262"/>
                <a:gd name="T39" fmla="*/ 206 h 368"/>
                <a:gd name="T40" fmla="*/ 93 w 262"/>
                <a:gd name="T41" fmla="*/ 35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2" h="368">
                  <a:moveTo>
                    <a:pt x="211" y="188"/>
                  </a:moveTo>
                  <a:cubicBezTo>
                    <a:pt x="206" y="157"/>
                    <a:pt x="185" y="129"/>
                    <a:pt x="146" y="129"/>
                  </a:cubicBezTo>
                  <a:cubicBezTo>
                    <a:pt x="116" y="129"/>
                    <a:pt x="83" y="137"/>
                    <a:pt x="45" y="176"/>
                  </a:cubicBezTo>
                  <a:cubicBezTo>
                    <a:pt x="3" y="217"/>
                    <a:pt x="0" y="264"/>
                    <a:pt x="0" y="279"/>
                  </a:cubicBezTo>
                  <a:cubicBezTo>
                    <a:pt x="0" y="310"/>
                    <a:pt x="22" y="368"/>
                    <a:pt x="91" y="368"/>
                  </a:cubicBezTo>
                  <a:cubicBezTo>
                    <a:pt x="210" y="368"/>
                    <a:pt x="262" y="200"/>
                    <a:pt x="262" y="129"/>
                  </a:cubicBezTo>
                  <a:cubicBezTo>
                    <a:pt x="262" y="50"/>
                    <a:pt x="216" y="0"/>
                    <a:pt x="154" y="0"/>
                  </a:cubicBezTo>
                  <a:cubicBezTo>
                    <a:pt x="82" y="0"/>
                    <a:pt x="59" y="65"/>
                    <a:pt x="59" y="79"/>
                  </a:cubicBezTo>
                  <a:cubicBezTo>
                    <a:pt x="59" y="86"/>
                    <a:pt x="63" y="96"/>
                    <a:pt x="78" y="96"/>
                  </a:cubicBezTo>
                  <a:cubicBezTo>
                    <a:pt x="94" y="96"/>
                    <a:pt x="105" y="81"/>
                    <a:pt x="105" y="70"/>
                  </a:cubicBezTo>
                  <a:cubicBezTo>
                    <a:pt x="105" y="52"/>
                    <a:pt x="89" y="52"/>
                    <a:pt x="81" y="52"/>
                  </a:cubicBezTo>
                  <a:cubicBezTo>
                    <a:pt x="103" y="15"/>
                    <a:pt x="139" y="12"/>
                    <a:pt x="153" y="12"/>
                  </a:cubicBezTo>
                  <a:cubicBezTo>
                    <a:pt x="190" y="12"/>
                    <a:pt x="225" y="38"/>
                    <a:pt x="225" y="103"/>
                  </a:cubicBezTo>
                  <a:cubicBezTo>
                    <a:pt x="225" y="122"/>
                    <a:pt x="222" y="148"/>
                    <a:pt x="211" y="188"/>
                  </a:cubicBezTo>
                  <a:lnTo>
                    <a:pt x="211" y="188"/>
                  </a:lnTo>
                  <a:close/>
                  <a:moveTo>
                    <a:pt x="93" y="354"/>
                  </a:moveTo>
                  <a:cubicBezTo>
                    <a:pt x="38" y="354"/>
                    <a:pt x="38" y="303"/>
                    <a:pt x="38" y="298"/>
                  </a:cubicBezTo>
                  <a:cubicBezTo>
                    <a:pt x="38" y="284"/>
                    <a:pt x="51" y="214"/>
                    <a:pt x="71" y="184"/>
                  </a:cubicBezTo>
                  <a:cubicBezTo>
                    <a:pt x="91" y="156"/>
                    <a:pt x="115" y="140"/>
                    <a:pt x="146" y="140"/>
                  </a:cubicBezTo>
                  <a:cubicBezTo>
                    <a:pt x="201" y="140"/>
                    <a:pt x="202" y="196"/>
                    <a:pt x="202" y="206"/>
                  </a:cubicBezTo>
                  <a:cubicBezTo>
                    <a:pt x="202" y="242"/>
                    <a:pt x="170" y="354"/>
                    <a:pt x="93" y="35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30">
              <a:extLst>
                <a:ext uri="{FF2B5EF4-FFF2-40B4-BE49-F238E27FC236}">
                  <a16:creationId xmlns:a16="http://schemas.microsoft.com/office/drawing/2014/main" id="{A7B8F30C-BEB9-4552-973C-F531F05D7728}"/>
                </a:ext>
              </a:extLst>
            </p:cNvPr>
            <p:cNvSpPr>
              <a:spLocks noEditPoints="1"/>
            </p:cNvSpPr>
            <p:nvPr>
              <p:custDataLst>
                <p:tags r:id="rId65"/>
              </p:custDataLst>
            </p:nvPr>
          </p:nvSpPr>
          <p:spPr bwMode="auto">
            <a:xfrm>
              <a:off x="4081463" y="5200651"/>
              <a:ext cx="152400" cy="282575"/>
            </a:xfrm>
            <a:custGeom>
              <a:avLst/>
              <a:gdLst>
                <a:gd name="T0" fmla="*/ 193 w 261"/>
                <a:gd name="T1" fmla="*/ 12 h 448"/>
                <a:gd name="T2" fmla="*/ 195 w 261"/>
                <a:gd name="T3" fmla="*/ 5 h 448"/>
                <a:gd name="T4" fmla="*/ 189 w 261"/>
                <a:gd name="T5" fmla="*/ 0 h 448"/>
                <a:gd name="T6" fmla="*/ 181 w 261"/>
                <a:gd name="T7" fmla="*/ 10 h 448"/>
                <a:gd name="T8" fmla="*/ 152 w 261"/>
                <a:gd name="T9" fmla="*/ 125 h 448"/>
                <a:gd name="T10" fmla="*/ 0 w 261"/>
                <a:gd name="T11" fmla="*/ 262 h 448"/>
                <a:gd name="T12" fmla="*/ 95 w 261"/>
                <a:gd name="T13" fmla="*/ 352 h 448"/>
                <a:gd name="T14" fmla="*/ 84 w 261"/>
                <a:gd name="T15" fmla="*/ 399 h 448"/>
                <a:gd name="T16" fmla="*/ 73 w 261"/>
                <a:gd name="T17" fmla="*/ 443 h 448"/>
                <a:gd name="T18" fmla="*/ 79 w 261"/>
                <a:gd name="T19" fmla="*/ 448 h 448"/>
                <a:gd name="T20" fmla="*/ 84 w 261"/>
                <a:gd name="T21" fmla="*/ 446 h 448"/>
                <a:gd name="T22" fmla="*/ 89 w 261"/>
                <a:gd name="T23" fmla="*/ 426 h 448"/>
                <a:gd name="T24" fmla="*/ 108 w 261"/>
                <a:gd name="T25" fmla="*/ 352 h 448"/>
                <a:gd name="T26" fmla="*/ 261 w 261"/>
                <a:gd name="T27" fmla="*/ 215 h 448"/>
                <a:gd name="T28" fmla="*/ 165 w 261"/>
                <a:gd name="T29" fmla="*/ 125 h 448"/>
                <a:gd name="T30" fmla="*/ 193 w 261"/>
                <a:gd name="T31" fmla="*/ 12 h 448"/>
                <a:gd name="T32" fmla="*/ 98 w 261"/>
                <a:gd name="T33" fmla="*/ 341 h 448"/>
                <a:gd name="T34" fmla="*/ 32 w 261"/>
                <a:gd name="T35" fmla="*/ 272 h 448"/>
                <a:gd name="T36" fmla="*/ 149 w 261"/>
                <a:gd name="T37" fmla="*/ 136 h 448"/>
                <a:gd name="T38" fmla="*/ 98 w 261"/>
                <a:gd name="T39" fmla="*/ 341 h 448"/>
                <a:gd name="T40" fmla="*/ 162 w 261"/>
                <a:gd name="T41" fmla="*/ 136 h 448"/>
                <a:gd name="T42" fmla="*/ 229 w 261"/>
                <a:gd name="T43" fmla="*/ 205 h 448"/>
                <a:gd name="T44" fmla="*/ 111 w 261"/>
                <a:gd name="T45" fmla="*/ 341 h 448"/>
                <a:gd name="T46" fmla="*/ 162 w 261"/>
                <a:gd name="T47" fmla="*/ 136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1" h="448">
                  <a:moveTo>
                    <a:pt x="193" y="12"/>
                  </a:moveTo>
                  <a:cubicBezTo>
                    <a:pt x="193" y="11"/>
                    <a:pt x="195" y="5"/>
                    <a:pt x="195" y="5"/>
                  </a:cubicBezTo>
                  <a:cubicBezTo>
                    <a:pt x="195" y="4"/>
                    <a:pt x="195" y="0"/>
                    <a:pt x="189" y="0"/>
                  </a:cubicBezTo>
                  <a:cubicBezTo>
                    <a:pt x="184" y="0"/>
                    <a:pt x="183" y="1"/>
                    <a:pt x="181" y="10"/>
                  </a:cubicBezTo>
                  <a:lnTo>
                    <a:pt x="152" y="125"/>
                  </a:lnTo>
                  <a:cubicBezTo>
                    <a:pt x="73" y="128"/>
                    <a:pt x="0" y="194"/>
                    <a:pt x="0" y="262"/>
                  </a:cubicBezTo>
                  <a:cubicBezTo>
                    <a:pt x="0" y="309"/>
                    <a:pt x="35" y="349"/>
                    <a:pt x="95" y="352"/>
                  </a:cubicBezTo>
                  <a:cubicBezTo>
                    <a:pt x="91" y="368"/>
                    <a:pt x="88" y="384"/>
                    <a:pt x="84" y="399"/>
                  </a:cubicBezTo>
                  <a:cubicBezTo>
                    <a:pt x="78" y="422"/>
                    <a:pt x="73" y="441"/>
                    <a:pt x="73" y="443"/>
                  </a:cubicBezTo>
                  <a:cubicBezTo>
                    <a:pt x="73" y="448"/>
                    <a:pt x="76" y="448"/>
                    <a:pt x="79" y="448"/>
                  </a:cubicBezTo>
                  <a:cubicBezTo>
                    <a:pt x="81" y="448"/>
                    <a:pt x="82" y="448"/>
                    <a:pt x="84" y="446"/>
                  </a:cubicBezTo>
                  <a:cubicBezTo>
                    <a:pt x="85" y="445"/>
                    <a:pt x="88" y="433"/>
                    <a:pt x="89" y="426"/>
                  </a:cubicBezTo>
                  <a:lnTo>
                    <a:pt x="108" y="352"/>
                  </a:lnTo>
                  <a:cubicBezTo>
                    <a:pt x="189" y="350"/>
                    <a:pt x="261" y="282"/>
                    <a:pt x="261" y="215"/>
                  </a:cubicBezTo>
                  <a:cubicBezTo>
                    <a:pt x="261" y="176"/>
                    <a:pt x="235" y="130"/>
                    <a:pt x="165" y="125"/>
                  </a:cubicBezTo>
                  <a:lnTo>
                    <a:pt x="193" y="12"/>
                  </a:lnTo>
                  <a:close/>
                  <a:moveTo>
                    <a:pt x="98" y="341"/>
                  </a:moveTo>
                  <a:cubicBezTo>
                    <a:pt x="68" y="340"/>
                    <a:pt x="32" y="322"/>
                    <a:pt x="32" y="272"/>
                  </a:cubicBezTo>
                  <a:cubicBezTo>
                    <a:pt x="32" y="212"/>
                    <a:pt x="75" y="143"/>
                    <a:pt x="149" y="136"/>
                  </a:cubicBezTo>
                  <a:lnTo>
                    <a:pt x="98" y="341"/>
                  </a:lnTo>
                  <a:close/>
                  <a:moveTo>
                    <a:pt x="162" y="136"/>
                  </a:moveTo>
                  <a:cubicBezTo>
                    <a:pt x="200" y="138"/>
                    <a:pt x="229" y="161"/>
                    <a:pt x="229" y="205"/>
                  </a:cubicBezTo>
                  <a:cubicBezTo>
                    <a:pt x="229" y="264"/>
                    <a:pt x="186" y="335"/>
                    <a:pt x="111" y="341"/>
                  </a:cubicBezTo>
                  <a:lnTo>
                    <a:pt x="162" y="13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Rectangle 31">
              <a:extLst>
                <a:ext uri="{FF2B5EF4-FFF2-40B4-BE49-F238E27FC236}">
                  <a16:creationId xmlns:a16="http://schemas.microsoft.com/office/drawing/2014/main" id="{B87B6695-C04B-4F2D-A06A-7C4CAEDE0ADD}"/>
                </a:ext>
              </a:extLst>
            </p:cNvPr>
            <p:cNvSpPr>
              <a:spLocks noChangeArrowheads="1"/>
            </p:cNvSpPr>
            <p:nvPr>
              <p:custDataLst>
                <p:tags r:id="rId66"/>
              </p:custDataLst>
            </p:nvPr>
          </p:nvSpPr>
          <p:spPr bwMode="auto">
            <a:xfrm>
              <a:off x="3849688" y="5546726"/>
              <a:ext cx="436563" cy="12700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32">
              <a:extLst>
                <a:ext uri="{FF2B5EF4-FFF2-40B4-BE49-F238E27FC236}">
                  <a16:creationId xmlns:a16="http://schemas.microsoft.com/office/drawing/2014/main" id="{C6D5C6CA-1AAF-4E74-8D5E-9663959553D0}"/>
                </a:ext>
              </a:extLst>
            </p:cNvPr>
            <p:cNvSpPr>
              <a:spLocks noEditPoints="1"/>
            </p:cNvSpPr>
            <p:nvPr>
              <p:custDataLst>
                <p:tags r:id="rId67"/>
              </p:custDataLst>
            </p:nvPr>
          </p:nvSpPr>
          <p:spPr bwMode="auto">
            <a:xfrm>
              <a:off x="3860800" y="5621338"/>
              <a:ext cx="153988" cy="233363"/>
            </a:xfrm>
            <a:custGeom>
              <a:avLst/>
              <a:gdLst>
                <a:gd name="T0" fmla="*/ 211 w 262"/>
                <a:gd name="T1" fmla="*/ 188 h 368"/>
                <a:gd name="T2" fmla="*/ 146 w 262"/>
                <a:gd name="T3" fmla="*/ 129 h 368"/>
                <a:gd name="T4" fmla="*/ 45 w 262"/>
                <a:gd name="T5" fmla="*/ 176 h 368"/>
                <a:gd name="T6" fmla="*/ 0 w 262"/>
                <a:gd name="T7" fmla="*/ 280 h 368"/>
                <a:gd name="T8" fmla="*/ 92 w 262"/>
                <a:gd name="T9" fmla="*/ 368 h 368"/>
                <a:gd name="T10" fmla="*/ 262 w 262"/>
                <a:gd name="T11" fmla="*/ 129 h 368"/>
                <a:gd name="T12" fmla="*/ 154 w 262"/>
                <a:gd name="T13" fmla="*/ 0 h 368"/>
                <a:gd name="T14" fmla="*/ 59 w 262"/>
                <a:gd name="T15" fmla="*/ 79 h 368"/>
                <a:gd name="T16" fmla="*/ 78 w 262"/>
                <a:gd name="T17" fmla="*/ 96 h 368"/>
                <a:gd name="T18" fmla="*/ 105 w 262"/>
                <a:gd name="T19" fmla="*/ 70 h 368"/>
                <a:gd name="T20" fmla="*/ 82 w 262"/>
                <a:gd name="T21" fmla="*/ 52 h 368"/>
                <a:gd name="T22" fmla="*/ 153 w 262"/>
                <a:gd name="T23" fmla="*/ 13 h 368"/>
                <a:gd name="T24" fmla="*/ 225 w 262"/>
                <a:gd name="T25" fmla="*/ 103 h 368"/>
                <a:gd name="T26" fmla="*/ 211 w 262"/>
                <a:gd name="T27" fmla="*/ 188 h 368"/>
                <a:gd name="T28" fmla="*/ 211 w 262"/>
                <a:gd name="T29" fmla="*/ 188 h 368"/>
                <a:gd name="T30" fmla="*/ 93 w 262"/>
                <a:gd name="T31" fmla="*/ 354 h 368"/>
                <a:gd name="T32" fmla="*/ 38 w 262"/>
                <a:gd name="T33" fmla="*/ 298 h 368"/>
                <a:gd name="T34" fmla="*/ 71 w 262"/>
                <a:gd name="T35" fmla="*/ 185 h 368"/>
                <a:gd name="T36" fmla="*/ 146 w 262"/>
                <a:gd name="T37" fmla="*/ 140 h 368"/>
                <a:gd name="T38" fmla="*/ 202 w 262"/>
                <a:gd name="T39" fmla="*/ 206 h 368"/>
                <a:gd name="T40" fmla="*/ 93 w 262"/>
                <a:gd name="T41" fmla="*/ 35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2" h="368">
                  <a:moveTo>
                    <a:pt x="211" y="188"/>
                  </a:moveTo>
                  <a:cubicBezTo>
                    <a:pt x="206" y="157"/>
                    <a:pt x="185" y="129"/>
                    <a:pt x="146" y="129"/>
                  </a:cubicBezTo>
                  <a:cubicBezTo>
                    <a:pt x="116" y="129"/>
                    <a:pt x="84" y="137"/>
                    <a:pt x="45" y="176"/>
                  </a:cubicBezTo>
                  <a:cubicBezTo>
                    <a:pt x="3" y="218"/>
                    <a:pt x="0" y="264"/>
                    <a:pt x="0" y="280"/>
                  </a:cubicBezTo>
                  <a:cubicBezTo>
                    <a:pt x="0" y="310"/>
                    <a:pt x="22" y="368"/>
                    <a:pt x="92" y="368"/>
                  </a:cubicBezTo>
                  <a:cubicBezTo>
                    <a:pt x="210" y="368"/>
                    <a:pt x="262" y="201"/>
                    <a:pt x="262" y="129"/>
                  </a:cubicBezTo>
                  <a:cubicBezTo>
                    <a:pt x="262" y="50"/>
                    <a:pt x="216" y="0"/>
                    <a:pt x="154" y="0"/>
                  </a:cubicBezTo>
                  <a:cubicBezTo>
                    <a:pt x="82" y="0"/>
                    <a:pt x="59" y="65"/>
                    <a:pt x="59" y="79"/>
                  </a:cubicBezTo>
                  <a:cubicBezTo>
                    <a:pt x="59" y="86"/>
                    <a:pt x="63" y="96"/>
                    <a:pt x="78" y="96"/>
                  </a:cubicBezTo>
                  <a:cubicBezTo>
                    <a:pt x="95" y="96"/>
                    <a:pt x="105" y="81"/>
                    <a:pt x="105" y="70"/>
                  </a:cubicBezTo>
                  <a:cubicBezTo>
                    <a:pt x="105" y="52"/>
                    <a:pt x="90" y="52"/>
                    <a:pt x="82" y="52"/>
                  </a:cubicBezTo>
                  <a:cubicBezTo>
                    <a:pt x="104" y="16"/>
                    <a:pt x="139" y="13"/>
                    <a:pt x="153" y="13"/>
                  </a:cubicBezTo>
                  <a:cubicBezTo>
                    <a:pt x="190" y="13"/>
                    <a:pt x="225" y="39"/>
                    <a:pt x="225" y="103"/>
                  </a:cubicBezTo>
                  <a:cubicBezTo>
                    <a:pt x="225" y="122"/>
                    <a:pt x="222" y="148"/>
                    <a:pt x="211" y="188"/>
                  </a:cubicBezTo>
                  <a:lnTo>
                    <a:pt x="211" y="188"/>
                  </a:lnTo>
                  <a:close/>
                  <a:moveTo>
                    <a:pt x="93" y="354"/>
                  </a:moveTo>
                  <a:cubicBezTo>
                    <a:pt x="38" y="354"/>
                    <a:pt x="38" y="303"/>
                    <a:pt x="38" y="298"/>
                  </a:cubicBezTo>
                  <a:cubicBezTo>
                    <a:pt x="38" y="284"/>
                    <a:pt x="51" y="215"/>
                    <a:pt x="71" y="185"/>
                  </a:cubicBezTo>
                  <a:cubicBezTo>
                    <a:pt x="91" y="156"/>
                    <a:pt x="116" y="140"/>
                    <a:pt x="146" y="140"/>
                  </a:cubicBezTo>
                  <a:cubicBezTo>
                    <a:pt x="201" y="140"/>
                    <a:pt x="202" y="196"/>
                    <a:pt x="202" y="206"/>
                  </a:cubicBezTo>
                  <a:cubicBezTo>
                    <a:pt x="202" y="242"/>
                    <a:pt x="170" y="354"/>
                    <a:pt x="93" y="35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33">
              <a:extLst>
                <a:ext uri="{FF2B5EF4-FFF2-40B4-BE49-F238E27FC236}">
                  <a16:creationId xmlns:a16="http://schemas.microsoft.com/office/drawing/2014/main" id="{58FD17C2-3CA9-45D0-8FEA-02A7B2015901}"/>
                </a:ext>
              </a:extLst>
            </p:cNvPr>
            <p:cNvSpPr>
              <a:spLocks/>
            </p:cNvSpPr>
            <p:nvPr>
              <p:custDataLst>
                <p:tags r:id="rId68"/>
              </p:custDataLst>
            </p:nvPr>
          </p:nvSpPr>
          <p:spPr bwMode="auto">
            <a:xfrm>
              <a:off x="4029075" y="5708651"/>
              <a:ext cx="146050" cy="142875"/>
            </a:xfrm>
            <a:custGeom>
              <a:avLst/>
              <a:gdLst>
                <a:gd name="T0" fmla="*/ 152 w 248"/>
                <a:gd name="T1" fmla="*/ 70 h 226"/>
                <a:gd name="T2" fmla="*/ 201 w 248"/>
                <a:gd name="T3" fmla="*/ 11 h 226"/>
                <a:gd name="T4" fmla="*/ 226 w 248"/>
                <a:gd name="T5" fmla="*/ 17 h 226"/>
                <a:gd name="T6" fmla="*/ 202 w 248"/>
                <a:gd name="T7" fmla="*/ 44 h 226"/>
                <a:gd name="T8" fmla="*/ 221 w 248"/>
                <a:gd name="T9" fmla="*/ 62 h 226"/>
                <a:gd name="T10" fmla="*/ 248 w 248"/>
                <a:gd name="T11" fmla="*/ 33 h 226"/>
                <a:gd name="T12" fmla="*/ 202 w 248"/>
                <a:gd name="T13" fmla="*/ 0 h 226"/>
                <a:gd name="T14" fmla="*/ 149 w 248"/>
                <a:gd name="T15" fmla="*/ 38 h 226"/>
                <a:gd name="T16" fmla="*/ 95 w 248"/>
                <a:gd name="T17" fmla="*/ 0 h 226"/>
                <a:gd name="T18" fmla="*/ 15 w 248"/>
                <a:gd name="T19" fmla="*/ 77 h 226"/>
                <a:gd name="T20" fmla="*/ 21 w 248"/>
                <a:gd name="T21" fmla="*/ 82 h 226"/>
                <a:gd name="T22" fmla="*/ 28 w 248"/>
                <a:gd name="T23" fmla="*/ 76 h 226"/>
                <a:gd name="T24" fmla="*/ 94 w 248"/>
                <a:gd name="T25" fmla="*/ 11 h 226"/>
                <a:gd name="T26" fmla="*/ 121 w 248"/>
                <a:gd name="T27" fmla="*/ 44 h 226"/>
                <a:gd name="T28" fmla="*/ 94 w 248"/>
                <a:gd name="T29" fmla="*/ 163 h 226"/>
                <a:gd name="T30" fmla="*/ 47 w 248"/>
                <a:gd name="T31" fmla="*/ 215 h 226"/>
                <a:gd name="T32" fmla="*/ 22 w 248"/>
                <a:gd name="T33" fmla="*/ 208 h 226"/>
                <a:gd name="T34" fmla="*/ 46 w 248"/>
                <a:gd name="T35" fmla="*/ 181 h 226"/>
                <a:gd name="T36" fmla="*/ 27 w 248"/>
                <a:gd name="T37" fmla="*/ 164 h 226"/>
                <a:gd name="T38" fmla="*/ 0 w 248"/>
                <a:gd name="T39" fmla="*/ 193 h 226"/>
                <a:gd name="T40" fmla="*/ 47 w 248"/>
                <a:gd name="T41" fmla="*/ 226 h 226"/>
                <a:gd name="T42" fmla="*/ 99 w 248"/>
                <a:gd name="T43" fmla="*/ 188 h 226"/>
                <a:gd name="T44" fmla="*/ 153 w 248"/>
                <a:gd name="T45" fmla="*/ 226 h 226"/>
                <a:gd name="T46" fmla="*/ 233 w 248"/>
                <a:gd name="T47" fmla="*/ 149 h 226"/>
                <a:gd name="T48" fmla="*/ 227 w 248"/>
                <a:gd name="T49" fmla="*/ 144 h 226"/>
                <a:gd name="T50" fmla="*/ 220 w 248"/>
                <a:gd name="T51" fmla="*/ 150 h 226"/>
                <a:gd name="T52" fmla="*/ 154 w 248"/>
                <a:gd name="T53" fmla="*/ 215 h 226"/>
                <a:gd name="T54" fmla="*/ 126 w 248"/>
                <a:gd name="T55" fmla="*/ 182 h 226"/>
                <a:gd name="T56" fmla="*/ 135 w 248"/>
                <a:gd name="T57" fmla="*/ 138 h 226"/>
                <a:gd name="T58" fmla="*/ 152 w 248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8" h="226">
                  <a:moveTo>
                    <a:pt x="152" y="70"/>
                  </a:moveTo>
                  <a:cubicBezTo>
                    <a:pt x="155" y="57"/>
                    <a:pt x="166" y="11"/>
                    <a:pt x="201" y="11"/>
                  </a:cubicBezTo>
                  <a:cubicBezTo>
                    <a:pt x="204" y="11"/>
                    <a:pt x="216" y="11"/>
                    <a:pt x="226" y="17"/>
                  </a:cubicBezTo>
                  <a:cubicBezTo>
                    <a:pt x="212" y="20"/>
                    <a:pt x="202" y="32"/>
                    <a:pt x="202" y="44"/>
                  </a:cubicBezTo>
                  <a:cubicBezTo>
                    <a:pt x="202" y="52"/>
                    <a:pt x="208" y="62"/>
                    <a:pt x="221" y="62"/>
                  </a:cubicBezTo>
                  <a:cubicBezTo>
                    <a:pt x="232" y="62"/>
                    <a:pt x="248" y="53"/>
                    <a:pt x="248" y="33"/>
                  </a:cubicBezTo>
                  <a:cubicBezTo>
                    <a:pt x="248" y="7"/>
                    <a:pt x="219" y="0"/>
                    <a:pt x="202" y="0"/>
                  </a:cubicBezTo>
                  <a:cubicBezTo>
                    <a:pt x="173" y="0"/>
                    <a:pt x="155" y="26"/>
                    <a:pt x="149" y="38"/>
                  </a:cubicBezTo>
                  <a:cubicBezTo>
                    <a:pt x="137" y="5"/>
                    <a:pt x="110" y="0"/>
                    <a:pt x="95" y="0"/>
                  </a:cubicBezTo>
                  <a:cubicBezTo>
                    <a:pt x="44" y="0"/>
                    <a:pt x="15" y="64"/>
                    <a:pt x="15" y="77"/>
                  </a:cubicBezTo>
                  <a:cubicBezTo>
                    <a:pt x="15" y="82"/>
                    <a:pt x="20" y="82"/>
                    <a:pt x="21" y="82"/>
                  </a:cubicBezTo>
                  <a:cubicBezTo>
                    <a:pt x="25" y="82"/>
                    <a:pt x="27" y="81"/>
                    <a:pt x="28" y="76"/>
                  </a:cubicBezTo>
                  <a:cubicBezTo>
                    <a:pt x="45" y="23"/>
                    <a:pt x="77" y="11"/>
                    <a:pt x="94" y="11"/>
                  </a:cubicBezTo>
                  <a:cubicBezTo>
                    <a:pt x="104" y="11"/>
                    <a:pt x="121" y="15"/>
                    <a:pt x="121" y="44"/>
                  </a:cubicBezTo>
                  <a:cubicBezTo>
                    <a:pt x="121" y="60"/>
                    <a:pt x="113" y="93"/>
                    <a:pt x="94" y="163"/>
                  </a:cubicBezTo>
                  <a:cubicBezTo>
                    <a:pt x="86" y="194"/>
                    <a:pt x="69" y="215"/>
                    <a:pt x="47" y="215"/>
                  </a:cubicBezTo>
                  <a:cubicBezTo>
                    <a:pt x="44" y="215"/>
                    <a:pt x="33" y="215"/>
                    <a:pt x="22" y="208"/>
                  </a:cubicBezTo>
                  <a:cubicBezTo>
                    <a:pt x="35" y="206"/>
                    <a:pt x="46" y="195"/>
                    <a:pt x="46" y="181"/>
                  </a:cubicBezTo>
                  <a:cubicBezTo>
                    <a:pt x="46" y="168"/>
                    <a:pt x="35" y="164"/>
                    <a:pt x="27" y="164"/>
                  </a:cubicBezTo>
                  <a:cubicBezTo>
                    <a:pt x="12" y="164"/>
                    <a:pt x="0" y="177"/>
                    <a:pt x="0" y="193"/>
                  </a:cubicBezTo>
                  <a:cubicBezTo>
                    <a:pt x="0" y="216"/>
                    <a:pt x="25" y="226"/>
                    <a:pt x="47" y="226"/>
                  </a:cubicBezTo>
                  <a:cubicBezTo>
                    <a:pt x="79" y="226"/>
                    <a:pt x="97" y="191"/>
                    <a:pt x="99" y="188"/>
                  </a:cubicBezTo>
                  <a:cubicBezTo>
                    <a:pt x="105" y="206"/>
                    <a:pt x="123" y="226"/>
                    <a:pt x="153" y="226"/>
                  </a:cubicBezTo>
                  <a:cubicBezTo>
                    <a:pt x="204" y="226"/>
                    <a:pt x="233" y="161"/>
                    <a:pt x="233" y="149"/>
                  </a:cubicBezTo>
                  <a:cubicBezTo>
                    <a:pt x="233" y="144"/>
                    <a:pt x="228" y="144"/>
                    <a:pt x="227" y="144"/>
                  </a:cubicBezTo>
                  <a:cubicBezTo>
                    <a:pt x="222" y="144"/>
                    <a:pt x="221" y="146"/>
                    <a:pt x="220" y="150"/>
                  </a:cubicBezTo>
                  <a:cubicBezTo>
                    <a:pt x="204" y="203"/>
                    <a:pt x="170" y="215"/>
                    <a:pt x="154" y="215"/>
                  </a:cubicBezTo>
                  <a:cubicBezTo>
                    <a:pt x="134" y="215"/>
                    <a:pt x="126" y="199"/>
                    <a:pt x="126" y="182"/>
                  </a:cubicBezTo>
                  <a:cubicBezTo>
                    <a:pt x="126" y="171"/>
                    <a:pt x="129" y="160"/>
                    <a:pt x="135" y="138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03E68936-4C2D-4CB2-A57D-22A79CA9DE8E}"/>
                </a:ext>
              </a:extLst>
            </p:cNvPr>
            <p:cNvSpPr>
              <a:spLocks noEditPoints="1"/>
            </p:cNvSpPr>
            <p:nvPr>
              <p:custDataLst>
                <p:tags r:id="rId69"/>
              </p:custDataLst>
            </p:nvPr>
          </p:nvSpPr>
          <p:spPr bwMode="auto">
            <a:xfrm>
              <a:off x="4197350" y="5748338"/>
              <a:ext cx="63500" cy="149225"/>
            </a:xfrm>
            <a:custGeom>
              <a:avLst/>
              <a:gdLst>
                <a:gd name="T0" fmla="*/ 97 w 106"/>
                <a:gd name="T1" fmla="*/ 13 h 235"/>
                <a:gd name="T2" fmla="*/ 83 w 106"/>
                <a:gd name="T3" fmla="*/ 0 h 235"/>
                <a:gd name="T4" fmla="*/ 63 w 106"/>
                <a:gd name="T5" fmla="*/ 19 h 235"/>
                <a:gd name="T6" fmla="*/ 77 w 106"/>
                <a:gd name="T7" fmla="*/ 32 h 235"/>
                <a:gd name="T8" fmla="*/ 97 w 106"/>
                <a:gd name="T9" fmla="*/ 13 h 235"/>
                <a:gd name="T10" fmla="*/ 26 w 106"/>
                <a:gd name="T11" fmla="*/ 190 h 235"/>
                <a:gd name="T12" fmla="*/ 23 w 106"/>
                <a:gd name="T13" fmla="*/ 205 h 235"/>
                <a:gd name="T14" fmla="*/ 56 w 106"/>
                <a:gd name="T15" fmla="*/ 235 h 235"/>
                <a:gd name="T16" fmla="*/ 106 w 106"/>
                <a:gd name="T17" fmla="*/ 181 h 235"/>
                <a:gd name="T18" fmla="*/ 100 w 106"/>
                <a:gd name="T19" fmla="*/ 177 h 235"/>
                <a:gd name="T20" fmla="*/ 94 w 106"/>
                <a:gd name="T21" fmla="*/ 183 h 235"/>
                <a:gd name="T22" fmla="*/ 57 w 106"/>
                <a:gd name="T23" fmla="*/ 225 h 235"/>
                <a:gd name="T24" fmla="*/ 48 w 106"/>
                <a:gd name="T25" fmla="*/ 213 h 235"/>
                <a:gd name="T26" fmla="*/ 54 w 106"/>
                <a:gd name="T27" fmla="*/ 190 h 235"/>
                <a:gd name="T28" fmla="*/ 65 w 106"/>
                <a:gd name="T29" fmla="*/ 162 h 235"/>
                <a:gd name="T30" fmla="*/ 82 w 106"/>
                <a:gd name="T31" fmla="*/ 118 h 235"/>
                <a:gd name="T32" fmla="*/ 84 w 106"/>
                <a:gd name="T33" fmla="*/ 107 h 235"/>
                <a:gd name="T34" fmla="*/ 51 w 106"/>
                <a:gd name="T35" fmla="*/ 77 h 235"/>
                <a:gd name="T36" fmla="*/ 0 w 106"/>
                <a:gd name="T37" fmla="*/ 131 h 235"/>
                <a:gd name="T38" fmla="*/ 6 w 106"/>
                <a:gd name="T39" fmla="*/ 135 h 235"/>
                <a:gd name="T40" fmla="*/ 12 w 106"/>
                <a:gd name="T41" fmla="*/ 130 h 235"/>
                <a:gd name="T42" fmla="*/ 50 w 106"/>
                <a:gd name="T43" fmla="*/ 87 h 235"/>
                <a:gd name="T44" fmla="*/ 58 w 106"/>
                <a:gd name="T45" fmla="*/ 99 h 235"/>
                <a:gd name="T46" fmla="*/ 48 w 106"/>
                <a:gd name="T47" fmla="*/ 134 h 235"/>
                <a:gd name="T48" fmla="*/ 26 w 106"/>
                <a:gd name="T49" fmla="*/ 19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6" h="235">
                  <a:moveTo>
                    <a:pt x="97" y="13"/>
                  </a:moveTo>
                  <a:cubicBezTo>
                    <a:pt x="97" y="7"/>
                    <a:pt x="93" y="0"/>
                    <a:pt x="83" y="0"/>
                  </a:cubicBezTo>
                  <a:cubicBezTo>
                    <a:pt x="73" y="0"/>
                    <a:pt x="63" y="9"/>
                    <a:pt x="63" y="19"/>
                  </a:cubicBezTo>
                  <a:cubicBezTo>
                    <a:pt x="63" y="25"/>
                    <a:pt x="68" y="32"/>
                    <a:pt x="77" y="32"/>
                  </a:cubicBezTo>
                  <a:cubicBezTo>
                    <a:pt x="87" y="32"/>
                    <a:pt x="97" y="22"/>
                    <a:pt x="97" y="13"/>
                  </a:cubicBezTo>
                  <a:close/>
                  <a:moveTo>
                    <a:pt x="26" y="190"/>
                  </a:moveTo>
                  <a:cubicBezTo>
                    <a:pt x="24" y="195"/>
                    <a:pt x="23" y="199"/>
                    <a:pt x="23" y="205"/>
                  </a:cubicBezTo>
                  <a:cubicBezTo>
                    <a:pt x="23" y="221"/>
                    <a:pt x="36" y="235"/>
                    <a:pt x="56" y="235"/>
                  </a:cubicBezTo>
                  <a:cubicBezTo>
                    <a:pt x="91" y="235"/>
                    <a:pt x="106" y="186"/>
                    <a:pt x="106" y="181"/>
                  </a:cubicBezTo>
                  <a:cubicBezTo>
                    <a:pt x="106" y="177"/>
                    <a:pt x="101" y="177"/>
                    <a:pt x="100" y="177"/>
                  </a:cubicBezTo>
                  <a:cubicBezTo>
                    <a:pt x="95" y="177"/>
                    <a:pt x="95" y="179"/>
                    <a:pt x="94" y="183"/>
                  </a:cubicBezTo>
                  <a:cubicBezTo>
                    <a:pt x="86" y="210"/>
                    <a:pt x="70" y="225"/>
                    <a:pt x="57" y="225"/>
                  </a:cubicBezTo>
                  <a:cubicBezTo>
                    <a:pt x="50" y="225"/>
                    <a:pt x="48" y="220"/>
                    <a:pt x="48" y="213"/>
                  </a:cubicBezTo>
                  <a:cubicBezTo>
                    <a:pt x="48" y="205"/>
                    <a:pt x="50" y="198"/>
                    <a:pt x="54" y="190"/>
                  </a:cubicBezTo>
                  <a:cubicBezTo>
                    <a:pt x="57" y="181"/>
                    <a:pt x="61" y="171"/>
                    <a:pt x="65" y="162"/>
                  </a:cubicBezTo>
                  <a:cubicBezTo>
                    <a:pt x="68" y="154"/>
                    <a:pt x="80" y="122"/>
                    <a:pt x="82" y="118"/>
                  </a:cubicBezTo>
                  <a:cubicBezTo>
                    <a:pt x="83" y="115"/>
                    <a:pt x="84" y="110"/>
                    <a:pt x="84" y="107"/>
                  </a:cubicBezTo>
                  <a:cubicBezTo>
                    <a:pt x="84" y="90"/>
                    <a:pt x="70" y="77"/>
                    <a:pt x="51" y="77"/>
                  </a:cubicBezTo>
                  <a:cubicBezTo>
                    <a:pt x="16" y="77"/>
                    <a:pt x="0" y="125"/>
                    <a:pt x="0" y="131"/>
                  </a:cubicBezTo>
                  <a:cubicBezTo>
                    <a:pt x="0" y="135"/>
                    <a:pt x="5" y="135"/>
                    <a:pt x="6" y="135"/>
                  </a:cubicBezTo>
                  <a:cubicBezTo>
                    <a:pt x="11" y="135"/>
                    <a:pt x="11" y="133"/>
                    <a:pt x="12" y="130"/>
                  </a:cubicBezTo>
                  <a:cubicBezTo>
                    <a:pt x="21" y="100"/>
                    <a:pt x="37" y="87"/>
                    <a:pt x="50" y="87"/>
                  </a:cubicBezTo>
                  <a:cubicBezTo>
                    <a:pt x="55" y="87"/>
                    <a:pt x="58" y="90"/>
                    <a:pt x="58" y="99"/>
                  </a:cubicBezTo>
                  <a:cubicBezTo>
                    <a:pt x="58" y="107"/>
                    <a:pt x="56" y="112"/>
                    <a:pt x="48" y="134"/>
                  </a:cubicBezTo>
                  <a:lnTo>
                    <a:pt x="26" y="19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35">
              <a:extLst>
                <a:ext uri="{FF2B5EF4-FFF2-40B4-BE49-F238E27FC236}">
                  <a16:creationId xmlns:a16="http://schemas.microsoft.com/office/drawing/2014/main" id="{4EDBC040-A223-42BE-BEF7-58E717BE83CC}"/>
                </a:ext>
              </a:extLst>
            </p:cNvPr>
            <p:cNvSpPr>
              <a:spLocks noEditPoints="1"/>
            </p:cNvSpPr>
            <p:nvPr>
              <p:custDataLst>
                <p:tags r:id="rId70"/>
              </p:custDataLst>
            </p:nvPr>
          </p:nvSpPr>
          <p:spPr bwMode="auto">
            <a:xfrm>
              <a:off x="4419600" y="5516563"/>
              <a:ext cx="193675" cy="73025"/>
            </a:xfrm>
            <a:custGeom>
              <a:avLst/>
              <a:gdLst>
                <a:gd name="T0" fmla="*/ 314 w 331"/>
                <a:gd name="T1" fmla="*/ 20 h 117"/>
                <a:gd name="T2" fmla="*/ 331 w 331"/>
                <a:gd name="T3" fmla="*/ 10 h 117"/>
                <a:gd name="T4" fmla="*/ 315 w 331"/>
                <a:gd name="T5" fmla="*/ 0 h 117"/>
                <a:gd name="T6" fmla="*/ 16 w 331"/>
                <a:gd name="T7" fmla="*/ 0 h 117"/>
                <a:gd name="T8" fmla="*/ 0 w 331"/>
                <a:gd name="T9" fmla="*/ 10 h 117"/>
                <a:gd name="T10" fmla="*/ 17 w 331"/>
                <a:gd name="T11" fmla="*/ 20 h 117"/>
                <a:gd name="T12" fmla="*/ 314 w 331"/>
                <a:gd name="T13" fmla="*/ 20 h 117"/>
                <a:gd name="T14" fmla="*/ 315 w 331"/>
                <a:gd name="T15" fmla="*/ 117 h 117"/>
                <a:gd name="T16" fmla="*/ 331 w 331"/>
                <a:gd name="T17" fmla="*/ 107 h 117"/>
                <a:gd name="T18" fmla="*/ 314 w 331"/>
                <a:gd name="T19" fmla="*/ 97 h 117"/>
                <a:gd name="T20" fmla="*/ 17 w 331"/>
                <a:gd name="T21" fmla="*/ 97 h 117"/>
                <a:gd name="T22" fmla="*/ 0 w 331"/>
                <a:gd name="T23" fmla="*/ 107 h 117"/>
                <a:gd name="T24" fmla="*/ 16 w 331"/>
                <a:gd name="T25" fmla="*/ 117 h 117"/>
                <a:gd name="T26" fmla="*/ 315 w 331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1" h="117">
                  <a:moveTo>
                    <a:pt x="314" y="20"/>
                  </a:moveTo>
                  <a:cubicBezTo>
                    <a:pt x="322" y="20"/>
                    <a:pt x="331" y="20"/>
                    <a:pt x="331" y="10"/>
                  </a:cubicBezTo>
                  <a:cubicBezTo>
                    <a:pt x="331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7" y="20"/>
                  </a:cubicBezTo>
                  <a:lnTo>
                    <a:pt x="314" y="20"/>
                  </a:lnTo>
                  <a:close/>
                  <a:moveTo>
                    <a:pt x="315" y="117"/>
                  </a:moveTo>
                  <a:cubicBezTo>
                    <a:pt x="322" y="117"/>
                    <a:pt x="331" y="117"/>
                    <a:pt x="331" y="107"/>
                  </a:cubicBezTo>
                  <a:cubicBezTo>
                    <a:pt x="331" y="97"/>
                    <a:pt x="322" y="97"/>
                    <a:pt x="314" y="97"/>
                  </a:cubicBezTo>
                  <a:lnTo>
                    <a:pt x="17" y="97"/>
                  </a:lnTo>
                  <a:cubicBezTo>
                    <a:pt x="9" y="97"/>
                    <a:pt x="0" y="97"/>
                    <a:pt x="0" y="107"/>
                  </a:cubicBezTo>
                  <a:cubicBezTo>
                    <a:pt x="0" y="117"/>
                    <a:pt x="9" y="117"/>
                    <a:pt x="16" y="117"/>
                  </a:cubicBezTo>
                  <a:lnTo>
                    <a:pt x="315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" name="Freeform 36">
              <a:extLst>
                <a:ext uri="{FF2B5EF4-FFF2-40B4-BE49-F238E27FC236}">
                  <a16:creationId xmlns:a16="http://schemas.microsoft.com/office/drawing/2014/main" id="{3C6862EF-B8BF-4C11-BDF7-09B1ED55516E}"/>
                </a:ext>
              </a:extLst>
            </p:cNvPr>
            <p:cNvSpPr>
              <a:spLocks noEditPoints="1"/>
            </p:cNvSpPr>
            <p:nvPr>
              <p:custDataLst>
                <p:tags r:id="rId71"/>
              </p:custDataLst>
            </p:nvPr>
          </p:nvSpPr>
          <p:spPr bwMode="auto">
            <a:xfrm>
              <a:off x="4722813" y="5421313"/>
              <a:ext cx="123825" cy="217488"/>
            </a:xfrm>
            <a:custGeom>
              <a:avLst/>
              <a:gdLst>
                <a:gd name="T0" fmla="*/ 210 w 210"/>
                <a:gd name="T1" fmla="*/ 173 h 343"/>
                <a:gd name="T2" fmla="*/ 190 w 210"/>
                <a:gd name="T3" fmla="*/ 56 h 343"/>
                <a:gd name="T4" fmla="*/ 106 w 210"/>
                <a:gd name="T5" fmla="*/ 0 h 343"/>
                <a:gd name="T6" fmla="*/ 19 w 210"/>
                <a:gd name="T7" fmla="*/ 59 h 343"/>
                <a:gd name="T8" fmla="*/ 0 w 210"/>
                <a:gd name="T9" fmla="*/ 173 h 343"/>
                <a:gd name="T10" fmla="*/ 23 w 210"/>
                <a:gd name="T11" fmla="*/ 293 h 343"/>
                <a:gd name="T12" fmla="*/ 105 w 210"/>
                <a:gd name="T13" fmla="*/ 343 h 343"/>
                <a:gd name="T14" fmla="*/ 192 w 210"/>
                <a:gd name="T15" fmla="*/ 285 h 343"/>
                <a:gd name="T16" fmla="*/ 210 w 210"/>
                <a:gd name="T17" fmla="*/ 173 h 343"/>
                <a:gd name="T18" fmla="*/ 105 w 210"/>
                <a:gd name="T19" fmla="*/ 332 h 343"/>
                <a:gd name="T20" fmla="*/ 47 w 210"/>
                <a:gd name="T21" fmla="*/ 272 h 343"/>
                <a:gd name="T22" fmla="*/ 42 w 210"/>
                <a:gd name="T23" fmla="*/ 167 h 343"/>
                <a:gd name="T24" fmla="*/ 46 w 210"/>
                <a:gd name="T25" fmla="*/ 75 h 343"/>
                <a:gd name="T26" fmla="*/ 105 w 210"/>
                <a:gd name="T27" fmla="*/ 11 h 343"/>
                <a:gd name="T28" fmla="*/ 164 w 210"/>
                <a:gd name="T29" fmla="*/ 69 h 343"/>
                <a:gd name="T30" fmla="*/ 169 w 210"/>
                <a:gd name="T31" fmla="*/ 167 h 343"/>
                <a:gd name="T32" fmla="*/ 163 w 210"/>
                <a:gd name="T33" fmla="*/ 270 h 343"/>
                <a:gd name="T34" fmla="*/ 105 w 210"/>
                <a:gd name="T35" fmla="*/ 332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0" h="343">
                  <a:moveTo>
                    <a:pt x="210" y="173"/>
                  </a:moveTo>
                  <a:cubicBezTo>
                    <a:pt x="210" y="133"/>
                    <a:pt x="208" y="93"/>
                    <a:pt x="190" y="56"/>
                  </a:cubicBezTo>
                  <a:cubicBezTo>
                    <a:pt x="167" y="8"/>
                    <a:pt x="127" y="0"/>
                    <a:pt x="106" y="0"/>
                  </a:cubicBezTo>
                  <a:cubicBezTo>
                    <a:pt x="76" y="0"/>
                    <a:pt x="39" y="13"/>
                    <a:pt x="19" y="59"/>
                  </a:cubicBezTo>
                  <a:cubicBezTo>
                    <a:pt x="3" y="94"/>
                    <a:pt x="0" y="133"/>
                    <a:pt x="0" y="173"/>
                  </a:cubicBezTo>
                  <a:cubicBezTo>
                    <a:pt x="0" y="210"/>
                    <a:pt x="2" y="255"/>
                    <a:pt x="23" y="293"/>
                  </a:cubicBezTo>
                  <a:cubicBezTo>
                    <a:pt x="44" y="333"/>
                    <a:pt x="81" y="343"/>
                    <a:pt x="105" y="343"/>
                  </a:cubicBezTo>
                  <a:cubicBezTo>
                    <a:pt x="132" y="343"/>
                    <a:pt x="170" y="333"/>
                    <a:pt x="192" y="285"/>
                  </a:cubicBezTo>
                  <a:cubicBezTo>
                    <a:pt x="208" y="251"/>
                    <a:pt x="210" y="212"/>
                    <a:pt x="210" y="173"/>
                  </a:cubicBezTo>
                  <a:close/>
                  <a:moveTo>
                    <a:pt x="105" y="332"/>
                  </a:moveTo>
                  <a:cubicBezTo>
                    <a:pt x="86" y="332"/>
                    <a:pt x="56" y="320"/>
                    <a:pt x="47" y="272"/>
                  </a:cubicBezTo>
                  <a:cubicBezTo>
                    <a:pt x="42" y="242"/>
                    <a:pt x="42" y="196"/>
                    <a:pt x="42" y="167"/>
                  </a:cubicBezTo>
                  <a:cubicBezTo>
                    <a:pt x="42" y="135"/>
                    <a:pt x="42" y="102"/>
                    <a:pt x="46" y="75"/>
                  </a:cubicBezTo>
                  <a:cubicBezTo>
                    <a:pt x="55" y="16"/>
                    <a:pt x="93" y="11"/>
                    <a:pt x="105" y="11"/>
                  </a:cubicBezTo>
                  <a:cubicBezTo>
                    <a:pt x="122" y="11"/>
                    <a:pt x="154" y="20"/>
                    <a:pt x="164" y="69"/>
                  </a:cubicBezTo>
                  <a:cubicBezTo>
                    <a:pt x="169" y="97"/>
                    <a:pt x="169" y="135"/>
                    <a:pt x="169" y="167"/>
                  </a:cubicBezTo>
                  <a:cubicBezTo>
                    <a:pt x="169" y="204"/>
                    <a:pt x="169" y="238"/>
                    <a:pt x="163" y="270"/>
                  </a:cubicBezTo>
                  <a:cubicBezTo>
                    <a:pt x="156" y="317"/>
                    <a:pt x="127" y="332"/>
                    <a:pt x="105" y="33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99" name="Arrow: Right 98">
            <a:extLst>
              <a:ext uri="{FF2B5EF4-FFF2-40B4-BE49-F238E27FC236}">
                <a16:creationId xmlns:a16="http://schemas.microsoft.com/office/drawing/2014/main" id="{70E8177E-8ACF-4175-A09E-39E7054A596E}"/>
              </a:ext>
            </a:extLst>
          </p:cNvPr>
          <p:cNvSpPr/>
          <p:nvPr/>
        </p:nvSpPr>
        <p:spPr>
          <a:xfrm>
            <a:off x="4336726" y="5155084"/>
            <a:ext cx="1095022" cy="20367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99007CFC-7253-4723-B346-6065BEF15403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5797551" y="4945589"/>
            <a:ext cx="2355336" cy="579511"/>
            <a:chOff x="5797550" y="5216525"/>
            <a:chExt cx="2606675" cy="641351"/>
          </a:xfrm>
        </p:grpSpPr>
        <p:sp>
          <p:nvSpPr>
            <p:cNvPr id="82" name="Freeform 43">
              <a:extLst>
                <a:ext uri="{FF2B5EF4-FFF2-40B4-BE49-F238E27FC236}">
                  <a16:creationId xmlns:a16="http://schemas.microsoft.com/office/drawing/2014/main" id="{442D91D9-D695-428A-B41E-AAC90AD3349B}"/>
                </a:ext>
              </a:extLst>
            </p:cNvPr>
            <p:cNvSpPr>
              <a:spLocks noEditPoints="1"/>
            </p:cNvSpPr>
            <p:nvPr>
              <p:custDataLst>
                <p:tags r:id="rId22"/>
              </p:custDataLst>
            </p:nvPr>
          </p:nvSpPr>
          <p:spPr bwMode="auto">
            <a:xfrm>
              <a:off x="5810250" y="5216525"/>
              <a:ext cx="141288" cy="219075"/>
            </a:xfrm>
            <a:custGeom>
              <a:avLst/>
              <a:gdLst>
                <a:gd name="T0" fmla="*/ 238 w 238"/>
                <a:gd name="T1" fmla="*/ 5 h 352"/>
                <a:gd name="T2" fmla="*/ 231 w 238"/>
                <a:gd name="T3" fmla="*/ 0 h 352"/>
                <a:gd name="T4" fmla="*/ 168 w 238"/>
                <a:gd name="T5" fmla="*/ 5 h 352"/>
                <a:gd name="T6" fmla="*/ 161 w 238"/>
                <a:gd name="T7" fmla="*/ 15 h 352"/>
                <a:gd name="T8" fmla="*/ 173 w 238"/>
                <a:gd name="T9" fmla="*/ 21 h 352"/>
                <a:gd name="T10" fmla="*/ 198 w 238"/>
                <a:gd name="T11" fmla="*/ 29 h 352"/>
                <a:gd name="T12" fmla="*/ 196 w 238"/>
                <a:gd name="T13" fmla="*/ 39 h 352"/>
                <a:gd name="T14" fmla="*/ 167 w 238"/>
                <a:gd name="T15" fmla="*/ 158 h 352"/>
                <a:gd name="T16" fmla="*/ 121 w 238"/>
                <a:gd name="T17" fmla="*/ 126 h 352"/>
                <a:gd name="T18" fmla="*/ 0 w 238"/>
                <a:gd name="T19" fmla="*/ 272 h 352"/>
                <a:gd name="T20" fmla="*/ 67 w 238"/>
                <a:gd name="T21" fmla="*/ 352 h 352"/>
                <a:gd name="T22" fmla="*/ 132 w 238"/>
                <a:gd name="T23" fmla="*/ 314 h 352"/>
                <a:gd name="T24" fmla="*/ 177 w 238"/>
                <a:gd name="T25" fmla="*/ 352 h 352"/>
                <a:gd name="T26" fmla="*/ 214 w 238"/>
                <a:gd name="T27" fmla="*/ 324 h 352"/>
                <a:gd name="T28" fmla="*/ 229 w 238"/>
                <a:gd name="T29" fmla="*/ 275 h 352"/>
                <a:gd name="T30" fmla="*/ 223 w 238"/>
                <a:gd name="T31" fmla="*/ 270 h 352"/>
                <a:gd name="T32" fmla="*/ 216 w 238"/>
                <a:gd name="T33" fmla="*/ 279 h 352"/>
                <a:gd name="T34" fmla="*/ 178 w 238"/>
                <a:gd name="T35" fmla="*/ 341 h 352"/>
                <a:gd name="T36" fmla="*/ 163 w 238"/>
                <a:gd name="T37" fmla="*/ 318 h 352"/>
                <a:gd name="T38" fmla="*/ 166 w 238"/>
                <a:gd name="T39" fmla="*/ 294 h 352"/>
                <a:gd name="T40" fmla="*/ 238 w 238"/>
                <a:gd name="T41" fmla="*/ 5 h 352"/>
                <a:gd name="T42" fmla="*/ 134 w 238"/>
                <a:gd name="T43" fmla="*/ 287 h 352"/>
                <a:gd name="T44" fmla="*/ 124 w 238"/>
                <a:gd name="T45" fmla="*/ 305 h 352"/>
                <a:gd name="T46" fmla="*/ 68 w 238"/>
                <a:gd name="T47" fmla="*/ 341 h 352"/>
                <a:gd name="T48" fmla="*/ 36 w 238"/>
                <a:gd name="T49" fmla="*/ 294 h 352"/>
                <a:gd name="T50" fmla="*/ 63 w 238"/>
                <a:gd name="T51" fmla="*/ 185 h 352"/>
                <a:gd name="T52" fmla="*/ 121 w 238"/>
                <a:gd name="T53" fmla="*/ 137 h 352"/>
                <a:gd name="T54" fmla="*/ 161 w 238"/>
                <a:gd name="T55" fmla="*/ 181 h 352"/>
                <a:gd name="T56" fmla="*/ 159 w 238"/>
                <a:gd name="T57" fmla="*/ 189 h 352"/>
                <a:gd name="T58" fmla="*/ 134 w 238"/>
                <a:gd name="T59" fmla="*/ 28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8" h="352">
                  <a:moveTo>
                    <a:pt x="238" y="5"/>
                  </a:moveTo>
                  <a:cubicBezTo>
                    <a:pt x="238" y="5"/>
                    <a:pt x="238" y="0"/>
                    <a:pt x="231" y="0"/>
                  </a:cubicBezTo>
                  <a:cubicBezTo>
                    <a:pt x="224" y="0"/>
                    <a:pt x="177" y="4"/>
                    <a:pt x="168" y="5"/>
                  </a:cubicBezTo>
                  <a:cubicBezTo>
                    <a:pt x="164" y="6"/>
                    <a:pt x="161" y="8"/>
                    <a:pt x="161" y="15"/>
                  </a:cubicBezTo>
                  <a:cubicBezTo>
                    <a:pt x="161" y="21"/>
                    <a:pt x="166" y="21"/>
                    <a:pt x="173" y="21"/>
                  </a:cubicBezTo>
                  <a:cubicBezTo>
                    <a:pt x="197" y="21"/>
                    <a:pt x="198" y="24"/>
                    <a:pt x="198" y="29"/>
                  </a:cubicBezTo>
                  <a:lnTo>
                    <a:pt x="196" y="39"/>
                  </a:lnTo>
                  <a:lnTo>
                    <a:pt x="167" y="158"/>
                  </a:lnTo>
                  <a:cubicBezTo>
                    <a:pt x="158" y="139"/>
                    <a:pt x="143" y="126"/>
                    <a:pt x="121" y="126"/>
                  </a:cubicBezTo>
                  <a:cubicBezTo>
                    <a:pt x="62" y="126"/>
                    <a:pt x="0" y="199"/>
                    <a:pt x="0" y="272"/>
                  </a:cubicBezTo>
                  <a:cubicBezTo>
                    <a:pt x="0" y="319"/>
                    <a:pt x="28" y="352"/>
                    <a:pt x="67" y="352"/>
                  </a:cubicBezTo>
                  <a:cubicBezTo>
                    <a:pt x="77" y="352"/>
                    <a:pt x="102" y="350"/>
                    <a:pt x="132" y="314"/>
                  </a:cubicBezTo>
                  <a:cubicBezTo>
                    <a:pt x="136" y="335"/>
                    <a:pt x="153" y="352"/>
                    <a:pt x="177" y="352"/>
                  </a:cubicBezTo>
                  <a:cubicBezTo>
                    <a:pt x="194" y="352"/>
                    <a:pt x="206" y="340"/>
                    <a:pt x="214" y="324"/>
                  </a:cubicBezTo>
                  <a:cubicBezTo>
                    <a:pt x="222" y="306"/>
                    <a:pt x="229" y="276"/>
                    <a:pt x="229" y="275"/>
                  </a:cubicBezTo>
                  <a:cubicBezTo>
                    <a:pt x="229" y="270"/>
                    <a:pt x="224" y="270"/>
                    <a:pt x="223" y="270"/>
                  </a:cubicBezTo>
                  <a:cubicBezTo>
                    <a:pt x="218" y="270"/>
                    <a:pt x="217" y="272"/>
                    <a:pt x="216" y="279"/>
                  </a:cubicBezTo>
                  <a:cubicBezTo>
                    <a:pt x="207" y="311"/>
                    <a:pt x="198" y="341"/>
                    <a:pt x="178" y="341"/>
                  </a:cubicBezTo>
                  <a:cubicBezTo>
                    <a:pt x="165" y="341"/>
                    <a:pt x="163" y="328"/>
                    <a:pt x="163" y="318"/>
                  </a:cubicBezTo>
                  <a:cubicBezTo>
                    <a:pt x="163" y="306"/>
                    <a:pt x="164" y="302"/>
                    <a:pt x="166" y="294"/>
                  </a:cubicBezTo>
                  <a:lnTo>
                    <a:pt x="238" y="5"/>
                  </a:lnTo>
                  <a:close/>
                  <a:moveTo>
                    <a:pt x="134" y="287"/>
                  </a:moveTo>
                  <a:cubicBezTo>
                    <a:pt x="132" y="296"/>
                    <a:pt x="132" y="297"/>
                    <a:pt x="124" y="305"/>
                  </a:cubicBezTo>
                  <a:cubicBezTo>
                    <a:pt x="102" y="333"/>
                    <a:pt x="82" y="341"/>
                    <a:pt x="68" y="341"/>
                  </a:cubicBezTo>
                  <a:cubicBezTo>
                    <a:pt x="43" y="341"/>
                    <a:pt x="36" y="313"/>
                    <a:pt x="36" y="294"/>
                  </a:cubicBezTo>
                  <a:cubicBezTo>
                    <a:pt x="36" y="269"/>
                    <a:pt x="52" y="207"/>
                    <a:pt x="63" y="185"/>
                  </a:cubicBezTo>
                  <a:cubicBezTo>
                    <a:pt x="79" y="155"/>
                    <a:pt x="101" y="137"/>
                    <a:pt x="121" y="137"/>
                  </a:cubicBezTo>
                  <a:cubicBezTo>
                    <a:pt x="154" y="137"/>
                    <a:pt x="161" y="178"/>
                    <a:pt x="161" y="181"/>
                  </a:cubicBezTo>
                  <a:cubicBezTo>
                    <a:pt x="161" y="184"/>
                    <a:pt x="160" y="187"/>
                    <a:pt x="159" y="189"/>
                  </a:cubicBezTo>
                  <a:lnTo>
                    <a:pt x="134" y="28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" name="Freeform 44">
              <a:extLst>
                <a:ext uri="{FF2B5EF4-FFF2-40B4-BE49-F238E27FC236}">
                  <a16:creationId xmlns:a16="http://schemas.microsoft.com/office/drawing/2014/main" id="{0D16126D-DB96-4E17-95AD-821D8F9EEC0C}"/>
                </a:ext>
              </a:extLst>
            </p:cNvPr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5961063" y="5294313"/>
              <a:ext cx="147638" cy="141288"/>
            </a:xfrm>
            <a:custGeom>
              <a:avLst/>
              <a:gdLst>
                <a:gd name="T0" fmla="*/ 152 w 249"/>
                <a:gd name="T1" fmla="*/ 69 h 226"/>
                <a:gd name="T2" fmla="*/ 202 w 249"/>
                <a:gd name="T3" fmla="*/ 11 h 226"/>
                <a:gd name="T4" fmla="*/ 227 w 249"/>
                <a:gd name="T5" fmla="*/ 17 h 226"/>
                <a:gd name="T6" fmla="*/ 203 w 249"/>
                <a:gd name="T7" fmla="*/ 44 h 226"/>
                <a:gd name="T8" fmla="*/ 222 w 249"/>
                <a:gd name="T9" fmla="*/ 62 h 226"/>
                <a:gd name="T10" fmla="*/ 249 w 249"/>
                <a:gd name="T11" fmla="*/ 33 h 226"/>
                <a:gd name="T12" fmla="*/ 202 w 249"/>
                <a:gd name="T13" fmla="*/ 0 h 226"/>
                <a:gd name="T14" fmla="*/ 150 w 249"/>
                <a:gd name="T15" fmla="*/ 38 h 226"/>
                <a:gd name="T16" fmla="*/ 96 w 249"/>
                <a:gd name="T17" fmla="*/ 0 h 226"/>
                <a:gd name="T18" fmla="*/ 16 w 249"/>
                <a:gd name="T19" fmla="*/ 76 h 226"/>
                <a:gd name="T20" fmla="*/ 22 w 249"/>
                <a:gd name="T21" fmla="*/ 81 h 226"/>
                <a:gd name="T22" fmla="*/ 28 w 249"/>
                <a:gd name="T23" fmla="*/ 76 h 226"/>
                <a:gd name="T24" fmla="*/ 95 w 249"/>
                <a:gd name="T25" fmla="*/ 11 h 226"/>
                <a:gd name="T26" fmla="*/ 122 w 249"/>
                <a:gd name="T27" fmla="*/ 44 h 226"/>
                <a:gd name="T28" fmla="*/ 95 w 249"/>
                <a:gd name="T29" fmla="*/ 163 h 226"/>
                <a:gd name="T30" fmla="*/ 48 w 249"/>
                <a:gd name="T31" fmla="*/ 215 h 226"/>
                <a:gd name="T32" fmla="*/ 23 w 249"/>
                <a:gd name="T33" fmla="*/ 208 h 226"/>
                <a:gd name="T34" fmla="*/ 46 w 249"/>
                <a:gd name="T35" fmla="*/ 181 h 226"/>
                <a:gd name="T36" fmla="*/ 28 w 249"/>
                <a:gd name="T37" fmla="*/ 164 h 226"/>
                <a:gd name="T38" fmla="*/ 0 w 249"/>
                <a:gd name="T39" fmla="*/ 193 h 226"/>
                <a:gd name="T40" fmla="*/ 47 w 249"/>
                <a:gd name="T41" fmla="*/ 226 h 226"/>
                <a:gd name="T42" fmla="*/ 99 w 249"/>
                <a:gd name="T43" fmla="*/ 188 h 226"/>
                <a:gd name="T44" fmla="*/ 153 w 249"/>
                <a:gd name="T45" fmla="*/ 226 h 226"/>
                <a:gd name="T46" fmla="*/ 233 w 249"/>
                <a:gd name="T47" fmla="*/ 149 h 226"/>
                <a:gd name="T48" fmla="*/ 227 w 249"/>
                <a:gd name="T49" fmla="*/ 144 h 226"/>
                <a:gd name="T50" fmla="*/ 221 w 249"/>
                <a:gd name="T51" fmla="*/ 149 h 226"/>
                <a:gd name="T52" fmla="*/ 154 w 249"/>
                <a:gd name="T53" fmla="*/ 215 h 226"/>
                <a:gd name="T54" fmla="*/ 127 w 249"/>
                <a:gd name="T55" fmla="*/ 182 h 226"/>
                <a:gd name="T56" fmla="*/ 135 w 249"/>
                <a:gd name="T57" fmla="*/ 138 h 226"/>
                <a:gd name="T58" fmla="*/ 152 w 249"/>
                <a:gd name="T59" fmla="*/ 69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9" h="226">
                  <a:moveTo>
                    <a:pt x="152" y="69"/>
                  </a:moveTo>
                  <a:cubicBezTo>
                    <a:pt x="155" y="57"/>
                    <a:pt x="167" y="11"/>
                    <a:pt x="202" y="11"/>
                  </a:cubicBezTo>
                  <a:cubicBezTo>
                    <a:pt x="204" y="11"/>
                    <a:pt x="216" y="11"/>
                    <a:pt x="227" y="17"/>
                  </a:cubicBezTo>
                  <a:cubicBezTo>
                    <a:pt x="213" y="20"/>
                    <a:pt x="203" y="32"/>
                    <a:pt x="203" y="44"/>
                  </a:cubicBezTo>
                  <a:cubicBezTo>
                    <a:pt x="203" y="52"/>
                    <a:pt x="208" y="62"/>
                    <a:pt x="222" y="62"/>
                  </a:cubicBezTo>
                  <a:cubicBezTo>
                    <a:pt x="233" y="62"/>
                    <a:pt x="249" y="53"/>
                    <a:pt x="249" y="33"/>
                  </a:cubicBezTo>
                  <a:cubicBezTo>
                    <a:pt x="249" y="7"/>
                    <a:pt x="219" y="0"/>
                    <a:pt x="202" y="0"/>
                  </a:cubicBezTo>
                  <a:cubicBezTo>
                    <a:pt x="173" y="0"/>
                    <a:pt x="156" y="26"/>
                    <a:pt x="150" y="38"/>
                  </a:cubicBezTo>
                  <a:cubicBezTo>
                    <a:pt x="137" y="5"/>
                    <a:pt x="110" y="0"/>
                    <a:pt x="96" y="0"/>
                  </a:cubicBezTo>
                  <a:cubicBezTo>
                    <a:pt x="44" y="0"/>
                    <a:pt x="16" y="64"/>
                    <a:pt x="16" y="76"/>
                  </a:cubicBezTo>
                  <a:cubicBezTo>
                    <a:pt x="16" y="81"/>
                    <a:pt x="21" y="81"/>
                    <a:pt x="22" y="81"/>
                  </a:cubicBezTo>
                  <a:cubicBezTo>
                    <a:pt x="26" y="81"/>
                    <a:pt x="27" y="80"/>
                    <a:pt x="28" y="76"/>
                  </a:cubicBezTo>
                  <a:cubicBezTo>
                    <a:pt x="45" y="23"/>
                    <a:pt x="78" y="11"/>
                    <a:pt x="95" y="11"/>
                  </a:cubicBezTo>
                  <a:cubicBezTo>
                    <a:pt x="104" y="11"/>
                    <a:pt x="122" y="15"/>
                    <a:pt x="122" y="44"/>
                  </a:cubicBezTo>
                  <a:cubicBezTo>
                    <a:pt x="122" y="60"/>
                    <a:pt x="113" y="93"/>
                    <a:pt x="95" y="163"/>
                  </a:cubicBezTo>
                  <a:cubicBezTo>
                    <a:pt x="87" y="194"/>
                    <a:pt x="70" y="215"/>
                    <a:pt x="48" y="215"/>
                  </a:cubicBezTo>
                  <a:cubicBezTo>
                    <a:pt x="45" y="215"/>
                    <a:pt x="33" y="215"/>
                    <a:pt x="23" y="208"/>
                  </a:cubicBezTo>
                  <a:cubicBezTo>
                    <a:pt x="35" y="206"/>
                    <a:pt x="46" y="195"/>
                    <a:pt x="46" y="181"/>
                  </a:cubicBezTo>
                  <a:cubicBezTo>
                    <a:pt x="46" y="168"/>
                    <a:pt x="35" y="164"/>
                    <a:pt x="28" y="164"/>
                  </a:cubicBezTo>
                  <a:cubicBezTo>
                    <a:pt x="13" y="164"/>
                    <a:pt x="0" y="177"/>
                    <a:pt x="0" y="193"/>
                  </a:cubicBezTo>
                  <a:cubicBezTo>
                    <a:pt x="0" y="216"/>
                    <a:pt x="25" y="226"/>
                    <a:pt x="47" y="226"/>
                  </a:cubicBezTo>
                  <a:cubicBezTo>
                    <a:pt x="80" y="226"/>
                    <a:pt x="98" y="191"/>
                    <a:pt x="99" y="188"/>
                  </a:cubicBezTo>
                  <a:cubicBezTo>
                    <a:pt x="105" y="206"/>
                    <a:pt x="123" y="226"/>
                    <a:pt x="153" y="226"/>
                  </a:cubicBezTo>
                  <a:cubicBezTo>
                    <a:pt x="205" y="226"/>
                    <a:pt x="233" y="161"/>
                    <a:pt x="233" y="149"/>
                  </a:cubicBezTo>
                  <a:cubicBezTo>
                    <a:pt x="233" y="144"/>
                    <a:pt x="229" y="144"/>
                    <a:pt x="227" y="144"/>
                  </a:cubicBezTo>
                  <a:cubicBezTo>
                    <a:pt x="223" y="144"/>
                    <a:pt x="222" y="146"/>
                    <a:pt x="221" y="149"/>
                  </a:cubicBezTo>
                  <a:cubicBezTo>
                    <a:pt x="204" y="203"/>
                    <a:pt x="170" y="215"/>
                    <a:pt x="154" y="215"/>
                  </a:cubicBezTo>
                  <a:cubicBezTo>
                    <a:pt x="135" y="215"/>
                    <a:pt x="127" y="199"/>
                    <a:pt x="127" y="182"/>
                  </a:cubicBezTo>
                  <a:cubicBezTo>
                    <a:pt x="127" y="171"/>
                    <a:pt x="130" y="160"/>
                    <a:pt x="135" y="138"/>
                  </a:cubicBezTo>
                  <a:lnTo>
                    <a:pt x="152" y="6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" name="Freeform 45">
              <a:extLst>
                <a:ext uri="{FF2B5EF4-FFF2-40B4-BE49-F238E27FC236}">
                  <a16:creationId xmlns:a16="http://schemas.microsoft.com/office/drawing/2014/main" id="{B17DF321-374A-45CC-BAD7-5E92DCAD0343}"/>
                </a:ext>
              </a:extLst>
            </p:cNvPr>
            <p:cNvSpPr>
              <a:spLocks noEditPoints="1"/>
            </p:cNvSpPr>
            <p:nvPr>
              <p:custDataLst>
                <p:tags r:id="rId24"/>
              </p:custDataLst>
            </p:nvPr>
          </p:nvSpPr>
          <p:spPr bwMode="auto">
            <a:xfrm>
              <a:off x="6132513" y="5334000"/>
              <a:ext cx="61913" cy="146050"/>
            </a:xfrm>
            <a:custGeom>
              <a:avLst/>
              <a:gdLst>
                <a:gd name="T0" fmla="*/ 96 w 106"/>
                <a:gd name="T1" fmla="*/ 13 h 234"/>
                <a:gd name="T2" fmla="*/ 83 w 106"/>
                <a:gd name="T3" fmla="*/ 0 h 234"/>
                <a:gd name="T4" fmla="*/ 63 w 106"/>
                <a:gd name="T5" fmla="*/ 19 h 234"/>
                <a:gd name="T6" fmla="*/ 77 w 106"/>
                <a:gd name="T7" fmla="*/ 32 h 234"/>
                <a:gd name="T8" fmla="*/ 96 w 106"/>
                <a:gd name="T9" fmla="*/ 13 h 234"/>
                <a:gd name="T10" fmla="*/ 25 w 106"/>
                <a:gd name="T11" fmla="*/ 190 h 234"/>
                <a:gd name="T12" fmla="*/ 22 w 106"/>
                <a:gd name="T13" fmla="*/ 205 h 234"/>
                <a:gd name="T14" fmla="*/ 55 w 106"/>
                <a:gd name="T15" fmla="*/ 234 h 234"/>
                <a:gd name="T16" fmla="*/ 106 w 106"/>
                <a:gd name="T17" fmla="*/ 181 h 234"/>
                <a:gd name="T18" fmla="*/ 100 w 106"/>
                <a:gd name="T19" fmla="*/ 177 h 234"/>
                <a:gd name="T20" fmla="*/ 93 w 106"/>
                <a:gd name="T21" fmla="*/ 183 h 234"/>
                <a:gd name="T22" fmla="*/ 56 w 106"/>
                <a:gd name="T23" fmla="*/ 225 h 234"/>
                <a:gd name="T24" fmla="*/ 48 w 106"/>
                <a:gd name="T25" fmla="*/ 213 h 234"/>
                <a:gd name="T26" fmla="*/ 53 w 106"/>
                <a:gd name="T27" fmla="*/ 190 h 234"/>
                <a:gd name="T28" fmla="*/ 64 w 106"/>
                <a:gd name="T29" fmla="*/ 162 h 234"/>
                <a:gd name="T30" fmla="*/ 81 w 106"/>
                <a:gd name="T31" fmla="*/ 118 h 234"/>
                <a:gd name="T32" fmla="*/ 84 w 106"/>
                <a:gd name="T33" fmla="*/ 107 h 234"/>
                <a:gd name="T34" fmla="*/ 50 w 106"/>
                <a:gd name="T35" fmla="*/ 77 h 234"/>
                <a:gd name="T36" fmla="*/ 0 w 106"/>
                <a:gd name="T37" fmla="*/ 131 h 234"/>
                <a:gd name="T38" fmla="*/ 6 w 106"/>
                <a:gd name="T39" fmla="*/ 135 h 234"/>
                <a:gd name="T40" fmla="*/ 12 w 106"/>
                <a:gd name="T41" fmla="*/ 129 h 234"/>
                <a:gd name="T42" fmla="*/ 49 w 106"/>
                <a:gd name="T43" fmla="*/ 87 h 234"/>
                <a:gd name="T44" fmla="*/ 58 w 106"/>
                <a:gd name="T45" fmla="*/ 99 h 234"/>
                <a:gd name="T46" fmla="*/ 47 w 106"/>
                <a:gd name="T47" fmla="*/ 134 h 234"/>
                <a:gd name="T48" fmla="*/ 25 w 106"/>
                <a:gd name="T49" fmla="*/ 19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6" h="234">
                  <a:moveTo>
                    <a:pt x="96" y="13"/>
                  </a:moveTo>
                  <a:cubicBezTo>
                    <a:pt x="96" y="7"/>
                    <a:pt x="92" y="0"/>
                    <a:pt x="83" y="0"/>
                  </a:cubicBezTo>
                  <a:cubicBezTo>
                    <a:pt x="73" y="0"/>
                    <a:pt x="63" y="9"/>
                    <a:pt x="63" y="19"/>
                  </a:cubicBezTo>
                  <a:cubicBezTo>
                    <a:pt x="63" y="25"/>
                    <a:pt x="68" y="32"/>
                    <a:pt x="77" y="32"/>
                  </a:cubicBezTo>
                  <a:cubicBezTo>
                    <a:pt x="87" y="32"/>
                    <a:pt x="96" y="22"/>
                    <a:pt x="96" y="13"/>
                  </a:cubicBezTo>
                  <a:close/>
                  <a:moveTo>
                    <a:pt x="25" y="190"/>
                  </a:moveTo>
                  <a:cubicBezTo>
                    <a:pt x="24" y="195"/>
                    <a:pt x="22" y="199"/>
                    <a:pt x="22" y="205"/>
                  </a:cubicBezTo>
                  <a:cubicBezTo>
                    <a:pt x="22" y="221"/>
                    <a:pt x="36" y="234"/>
                    <a:pt x="55" y="234"/>
                  </a:cubicBezTo>
                  <a:cubicBezTo>
                    <a:pt x="90" y="234"/>
                    <a:pt x="106" y="186"/>
                    <a:pt x="106" y="181"/>
                  </a:cubicBezTo>
                  <a:cubicBezTo>
                    <a:pt x="106" y="177"/>
                    <a:pt x="101" y="177"/>
                    <a:pt x="100" y="177"/>
                  </a:cubicBezTo>
                  <a:cubicBezTo>
                    <a:pt x="95" y="177"/>
                    <a:pt x="95" y="179"/>
                    <a:pt x="93" y="183"/>
                  </a:cubicBezTo>
                  <a:cubicBezTo>
                    <a:pt x="85" y="210"/>
                    <a:pt x="70" y="225"/>
                    <a:pt x="56" y="225"/>
                  </a:cubicBezTo>
                  <a:cubicBezTo>
                    <a:pt x="49" y="225"/>
                    <a:pt x="48" y="220"/>
                    <a:pt x="48" y="213"/>
                  </a:cubicBezTo>
                  <a:cubicBezTo>
                    <a:pt x="48" y="204"/>
                    <a:pt x="50" y="198"/>
                    <a:pt x="53" y="190"/>
                  </a:cubicBezTo>
                  <a:cubicBezTo>
                    <a:pt x="57" y="181"/>
                    <a:pt x="61" y="171"/>
                    <a:pt x="64" y="162"/>
                  </a:cubicBezTo>
                  <a:cubicBezTo>
                    <a:pt x="68" y="154"/>
                    <a:pt x="80" y="122"/>
                    <a:pt x="81" y="118"/>
                  </a:cubicBezTo>
                  <a:cubicBezTo>
                    <a:pt x="83" y="114"/>
                    <a:pt x="84" y="110"/>
                    <a:pt x="84" y="107"/>
                  </a:cubicBezTo>
                  <a:cubicBezTo>
                    <a:pt x="84" y="90"/>
                    <a:pt x="70" y="77"/>
                    <a:pt x="50" y="77"/>
                  </a:cubicBezTo>
                  <a:cubicBezTo>
                    <a:pt x="16" y="77"/>
                    <a:pt x="0" y="125"/>
                    <a:pt x="0" y="131"/>
                  </a:cubicBezTo>
                  <a:cubicBezTo>
                    <a:pt x="0" y="135"/>
                    <a:pt x="5" y="135"/>
                    <a:pt x="6" y="135"/>
                  </a:cubicBezTo>
                  <a:cubicBezTo>
                    <a:pt x="11" y="135"/>
                    <a:pt x="11" y="133"/>
                    <a:pt x="12" y="129"/>
                  </a:cubicBezTo>
                  <a:cubicBezTo>
                    <a:pt x="21" y="99"/>
                    <a:pt x="36" y="87"/>
                    <a:pt x="49" y="87"/>
                  </a:cubicBezTo>
                  <a:cubicBezTo>
                    <a:pt x="55" y="87"/>
                    <a:pt x="58" y="90"/>
                    <a:pt x="58" y="99"/>
                  </a:cubicBezTo>
                  <a:cubicBezTo>
                    <a:pt x="58" y="107"/>
                    <a:pt x="56" y="112"/>
                    <a:pt x="47" y="134"/>
                  </a:cubicBezTo>
                  <a:lnTo>
                    <a:pt x="25" y="19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" name="Rectangle 46">
              <a:extLst>
                <a:ext uri="{FF2B5EF4-FFF2-40B4-BE49-F238E27FC236}">
                  <a16:creationId xmlns:a16="http://schemas.microsoft.com/office/drawing/2014/main" id="{97E9B238-6F1D-4154-8DA8-183705F8EE61}"/>
                </a:ext>
              </a:extLst>
            </p:cNvPr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5797550" y="5557838"/>
              <a:ext cx="423863" cy="12700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Freeform 47">
              <a:extLst>
                <a:ext uri="{FF2B5EF4-FFF2-40B4-BE49-F238E27FC236}">
                  <a16:creationId xmlns:a16="http://schemas.microsoft.com/office/drawing/2014/main" id="{8241CDAB-B896-4A66-BBC7-4D0EABDD9771}"/>
                </a:ext>
              </a:extLst>
            </p:cNvPr>
            <p:cNvSpPr>
              <a:spLocks noEditPoints="1"/>
            </p:cNvSpPr>
            <p:nvPr>
              <p:custDataLst>
                <p:tags r:id="rId26"/>
              </p:custDataLst>
            </p:nvPr>
          </p:nvSpPr>
          <p:spPr bwMode="auto">
            <a:xfrm>
              <a:off x="5891213" y="5638800"/>
              <a:ext cx="141288" cy="219075"/>
            </a:xfrm>
            <a:custGeom>
              <a:avLst/>
              <a:gdLst>
                <a:gd name="T0" fmla="*/ 237 w 237"/>
                <a:gd name="T1" fmla="*/ 6 h 352"/>
                <a:gd name="T2" fmla="*/ 231 w 237"/>
                <a:gd name="T3" fmla="*/ 0 h 352"/>
                <a:gd name="T4" fmla="*/ 167 w 237"/>
                <a:gd name="T5" fmla="*/ 6 h 352"/>
                <a:gd name="T6" fmla="*/ 160 w 237"/>
                <a:gd name="T7" fmla="*/ 15 h 352"/>
                <a:gd name="T8" fmla="*/ 172 w 237"/>
                <a:gd name="T9" fmla="*/ 21 h 352"/>
                <a:gd name="T10" fmla="*/ 197 w 237"/>
                <a:gd name="T11" fmla="*/ 29 h 352"/>
                <a:gd name="T12" fmla="*/ 196 w 237"/>
                <a:gd name="T13" fmla="*/ 39 h 352"/>
                <a:gd name="T14" fmla="*/ 166 w 237"/>
                <a:gd name="T15" fmla="*/ 158 h 352"/>
                <a:gd name="T16" fmla="*/ 120 w 237"/>
                <a:gd name="T17" fmla="*/ 126 h 352"/>
                <a:gd name="T18" fmla="*/ 0 w 237"/>
                <a:gd name="T19" fmla="*/ 272 h 352"/>
                <a:gd name="T20" fmla="*/ 66 w 237"/>
                <a:gd name="T21" fmla="*/ 352 h 352"/>
                <a:gd name="T22" fmla="*/ 131 w 237"/>
                <a:gd name="T23" fmla="*/ 314 h 352"/>
                <a:gd name="T24" fmla="*/ 176 w 237"/>
                <a:gd name="T25" fmla="*/ 352 h 352"/>
                <a:gd name="T26" fmla="*/ 213 w 237"/>
                <a:gd name="T27" fmla="*/ 324 h 352"/>
                <a:gd name="T28" fmla="*/ 228 w 237"/>
                <a:gd name="T29" fmla="*/ 275 h 352"/>
                <a:gd name="T30" fmla="*/ 222 w 237"/>
                <a:gd name="T31" fmla="*/ 270 h 352"/>
                <a:gd name="T32" fmla="*/ 215 w 237"/>
                <a:gd name="T33" fmla="*/ 279 h 352"/>
                <a:gd name="T34" fmla="*/ 177 w 237"/>
                <a:gd name="T35" fmla="*/ 341 h 352"/>
                <a:gd name="T36" fmla="*/ 162 w 237"/>
                <a:gd name="T37" fmla="*/ 318 h 352"/>
                <a:gd name="T38" fmla="*/ 165 w 237"/>
                <a:gd name="T39" fmla="*/ 294 h 352"/>
                <a:gd name="T40" fmla="*/ 237 w 237"/>
                <a:gd name="T41" fmla="*/ 6 h 352"/>
                <a:gd name="T42" fmla="*/ 133 w 237"/>
                <a:gd name="T43" fmla="*/ 287 h 352"/>
                <a:gd name="T44" fmla="*/ 123 w 237"/>
                <a:gd name="T45" fmla="*/ 305 h 352"/>
                <a:gd name="T46" fmla="*/ 67 w 237"/>
                <a:gd name="T47" fmla="*/ 341 h 352"/>
                <a:gd name="T48" fmla="*/ 35 w 237"/>
                <a:gd name="T49" fmla="*/ 294 h 352"/>
                <a:gd name="T50" fmla="*/ 63 w 237"/>
                <a:gd name="T51" fmla="*/ 185 h 352"/>
                <a:gd name="T52" fmla="*/ 120 w 237"/>
                <a:gd name="T53" fmla="*/ 137 h 352"/>
                <a:gd name="T54" fmla="*/ 160 w 237"/>
                <a:gd name="T55" fmla="*/ 181 h 352"/>
                <a:gd name="T56" fmla="*/ 158 w 237"/>
                <a:gd name="T57" fmla="*/ 189 h 352"/>
                <a:gd name="T58" fmla="*/ 133 w 237"/>
                <a:gd name="T59" fmla="*/ 28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7" h="352">
                  <a:moveTo>
                    <a:pt x="237" y="6"/>
                  </a:moveTo>
                  <a:cubicBezTo>
                    <a:pt x="237" y="5"/>
                    <a:pt x="237" y="0"/>
                    <a:pt x="231" y="0"/>
                  </a:cubicBezTo>
                  <a:cubicBezTo>
                    <a:pt x="223" y="0"/>
                    <a:pt x="176" y="5"/>
                    <a:pt x="167" y="6"/>
                  </a:cubicBezTo>
                  <a:cubicBezTo>
                    <a:pt x="163" y="6"/>
                    <a:pt x="160" y="9"/>
                    <a:pt x="160" y="15"/>
                  </a:cubicBezTo>
                  <a:cubicBezTo>
                    <a:pt x="160" y="21"/>
                    <a:pt x="165" y="21"/>
                    <a:pt x="172" y="21"/>
                  </a:cubicBezTo>
                  <a:cubicBezTo>
                    <a:pt x="196" y="21"/>
                    <a:pt x="197" y="24"/>
                    <a:pt x="197" y="29"/>
                  </a:cubicBezTo>
                  <a:lnTo>
                    <a:pt x="196" y="39"/>
                  </a:lnTo>
                  <a:lnTo>
                    <a:pt x="166" y="158"/>
                  </a:lnTo>
                  <a:cubicBezTo>
                    <a:pt x="157" y="139"/>
                    <a:pt x="142" y="126"/>
                    <a:pt x="120" y="126"/>
                  </a:cubicBezTo>
                  <a:cubicBezTo>
                    <a:pt x="62" y="126"/>
                    <a:pt x="0" y="199"/>
                    <a:pt x="0" y="272"/>
                  </a:cubicBezTo>
                  <a:cubicBezTo>
                    <a:pt x="0" y="319"/>
                    <a:pt x="27" y="352"/>
                    <a:pt x="66" y="352"/>
                  </a:cubicBezTo>
                  <a:cubicBezTo>
                    <a:pt x="76" y="352"/>
                    <a:pt x="101" y="350"/>
                    <a:pt x="131" y="314"/>
                  </a:cubicBezTo>
                  <a:cubicBezTo>
                    <a:pt x="135" y="335"/>
                    <a:pt x="152" y="352"/>
                    <a:pt x="176" y="352"/>
                  </a:cubicBezTo>
                  <a:cubicBezTo>
                    <a:pt x="194" y="352"/>
                    <a:pt x="205" y="340"/>
                    <a:pt x="213" y="324"/>
                  </a:cubicBezTo>
                  <a:cubicBezTo>
                    <a:pt x="222" y="306"/>
                    <a:pt x="228" y="276"/>
                    <a:pt x="228" y="275"/>
                  </a:cubicBezTo>
                  <a:cubicBezTo>
                    <a:pt x="228" y="270"/>
                    <a:pt x="224" y="270"/>
                    <a:pt x="222" y="270"/>
                  </a:cubicBezTo>
                  <a:cubicBezTo>
                    <a:pt x="217" y="270"/>
                    <a:pt x="217" y="272"/>
                    <a:pt x="215" y="279"/>
                  </a:cubicBezTo>
                  <a:cubicBezTo>
                    <a:pt x="207" y="311"/>
                    <a:pt x="198" y="341"/>
                    <a:pt x="177" y="341"/>
                  </a:cubicBezTo>
                  <a:cubicBezTo>
                    <a:pt x="164" y="341"/>
                    <a:pt x="162" y="328"/>
                    <a:pt x="162" y="318"/>
                  </a:cubicBezTo>
                  <a:cubicBezTo>
                    <a:pt x="162" y="306"/>
                    <a:pt x="163" y="302"/>
                    <a:pt x="165" y="294"/>
                  </a:cubicBezTo>
                  <a:lnTo>
                    <a:pt x="237" y="6"/>
                  </a:lnTo>
                  <a:close/>
                  <a:moveTo>
                    <a:pt x="133" y="287"/>
                  </a:moveTo>
                  <a:cubicBezTo>
                    <a:pt x="131" y="296"/>
                    <a:pt x="131" y="297"/>
                    <a:pt x="123" y="305"/>
                  </a:cubicBezTo>
                  <a:cubicBezTo>
                    <a:pt x="101" y="333"/>
                    <a:pt x="81" y="341"/>
                    <a:pt x="67" y="341"/>
                  </a:cubicBezTo>
                  <a:cubicBezTo>
                    <a:pt x="42" y="341"/>
                    <a:pt x="35" y="313"/>
                    <a:pt x="35" y="294"/>
                  </a:cubicBezTo>
                  <a:cubicBezTo>
                    <a:pt x="35" y="269"/>
                    <a:pt x="51" y="208"/>
                    <a:pt x="63" y="185"/>
                  </a:cubicBezTo>
                  <a:cubicBezTo>
                    <a:pt x="78" y="155"/>
                    <a:pt x="100" y="137"/>
                    <a:pt x="120" y="137"/>
                  </a:cubicBezTo>
                  <a:cubicBezTo>
                    <a:pt x="153" y="137"/>
                    <a:pt x="160" y="178"/>
                    <a:pt x="160" y="181"/>
                  </a:cubicBezTo>
                  <a:cubicBezTo>
                    <a:pt x="160" y="184"/>
                    <a:pt x="159" y="187"/>
                    <a:pt x="158" y="189"/>
                  </a:cubicBezTo>
                  <a:lnTo>
                    <a:pt x="133" y="28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" name="Freeform 48">
              <a:extLst>
                <a:ext uri="{FF2B5EF4-FFF2-40B4-BE49-F238E27FC236}">
                  <a16:creationId xmlns:a16="http://schemas.microsoft.com/office/drawing/2014/main" id="{0411B143-C1F8-41FF-B971-33C75794CDD3}"/>
                </a:ext>
              </a:extLst>
            </p:cNvPr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6038850" y="5659438"/>
              <a:ext cx="92075" cy="198438"/>
            </a:xfrm>
            <a:custGeom>
              <a:avLst/>
              <a:gdLst>
                <a:gd name="T0" fmla="*/ 92 w 154"/>
                <a:gd name="T1" fmla="*/ 113 h 318"/>
                <a:gd name="T2" fmla="*/ 139 w 154"/>
                <a:gd name="T3" fmla="*/ 113 h 318"/>
                <a:gd name="T4" fmla="*/ 154 w 154"/>
                <a:gd name="T5" fmla="*/ 103 h 318"/>
                <a:gd name="T6" fmla="*/ 140 w 154"/>
                <a:gd name="T7" fmla="*/ 97 h 318"/>
                <a:gd name="T8" fmla="*/ 96 w 154"/>
                <a:gd name="T9" fmla="*/ 97 h 318"/>
                <a:gd name="T10" fmla="*/ 116 w 154"/>
                <a:gd name="T11" fmla="*/ 13 h 318"/>
                <a:gd name="T12" fmla="*/ 102 w 154"/>
                <a:gd name="T13" fmla="*/ 0 h 318"/>
                <a:gd name="T14" fmla="*/ 82 w 154"/>
                <a:gd name="T15" fmla="*/ 18 h 318"/>
                <a:gd name="T16" fmla="*/ 62 w 154"/>
                <a:gd name="T17" fmla="*/ 97 h 318"/>
                <a:gd name="T18" fmla="*/ 15 w 154"/>
                <a:gd name="T19" fmla="*/ 97 h 318"/>
                <a:gd name="T20" fmla="*/ 0 w 154"/>
                <a:gd name="T21" fmla="*/ 107 h 318"/>
                <a:gd name="T22" fmla="*/ 14 w 154"/>
                <a:gd name="T23" fmla="*/ 113 h 318"/>
                <a:gd name="T24" fmla="*/ 58 w 154"/>
                <a:gd name="T25" fmla="*/ 113 h 318"/>
                <a:gd name="T26" fmla="*/ 20 w 154"/>
                <a:gd name="T27" fmla="*/ 272 h 318"/>
                <a:gd name="T28" fmla="*/ 66 w 154"/>
                <a:gd name="T29" fmla="*/ 318 h 318"/>
                <a:gd name="T30" fmla="*/ 146 w 154"/>
                <a:gd name="T31" fmla="*/ 241 h 318"/>
                <a:gd name="T32" fmla="*/ 140 w 154"/>
                <a:gd name="T33" fmla="*/ 236 h 318"/>
                <a:gd name="T34" fmla="*/ 132 w 154"/>
                <a:gd name="T35" fmla="*/ 243 h 318"/>
                <a:gd name="T36" fmla="*/ 67 w 154"/>
                <a:gd name="T37" fmla="*/ 307 h 318"/>
                <a:gd name="T38" fmla="*/ 52 w 154"/>
                <a:gd name="T39" fmla="*/ 284 h 318"/>
                <a:gd name="T40" fmla="*/ 55 w 154"/>
                <a:gd name="T41" fmla="*/ 260 h 318"/>
                <a:gd name="T42" fmla="*/ 92 w 154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4" h="318">
                  <a:moveTo>
                    <a:pt x="92" y="113"/>
                  </a:moveTo>
                  <a:lnTo>
                    <a:pt x="139" y="113"/>
                  </a:lnTo>
                  <a:cubicBezTo>
                    <a:pt x="149" y="113"/>
                    <a:pt x="154" y="113"/>
                    <a:pt x="154" y="103"/>
                  </a:cubicBezTo>
                  <a:cubicBezTo>
                    <a:pt x="154" y="97"/>
                    <a:pt x="149" y="97"/>
                    <a:pt x="140" y="97"/>
                  </a:cubicBezTo>
                  <a:lnTo>
                    <a:pt x="96" y="97"/>
                  </a:lnTo>
                  <a:cubicBezTo>
                    <a:pt x="114" y="26"/>
                    <a:pt x="116" y="16"/>
                    <a:pt x="116" y="13"/>
                  </a:cubicBezTo>
                  <a:cubicBezTo>
                    <a:pt x="116" y="5"/>
                    <a:pt x="110" y="0"/>
                    <a:pt x="102" y="0"/>
                  </a:cubicBezTo>
                  <a:cubicBezTo>
                    <a:pt x="100" y="0"/>
                    <a:pt x="86" y="0"/>
                    <a:pt x="82" y="18"/>
                  </a:cubicBezTo>
                  <a:lnTo>
                    <a:pt x="62" y="97"/>
                  </a:lnTo>
                  <a:lnTo>
                    <a:pt x="15" y="97"/>
                  </a:lnTo>
                  <a:cubicBezTo>
                    <a:pt x="5" y="97"/>
                    <a:pt x="0" y="97"/>
                    <a:pt x="0" y="107"/>
                  </a:cubicBezTo>
                  <a:cubicBezTo>
                    <a:pt x="0" y="113"/>
                    <a:pt x="4" y="113"/>
                    <a:pt x="14" y="113"/>
                  </a:cubicBezTo>
                  <a:lnTo>
                    <a:pt x="58" y="113"/>
                  </a:lnTo>
                  <a:cubicBezTo>
                    <a:pt x="22" y="254"/>
                    <a:pt x="20" y="263"/>
                    <a:pt x="20" y="272"/>
                  </a:cubicBezTo>
                  <a:cubicBezTo>
                    <a:pt x="20" y="299"/>
                    <a:pt x="39" y="318"/>
                    <a:pt x="66" y="318"/>
                  </a:cubicBezTo>
                  <a:cubicBezTo>
                    <a:pt x="117" y="318"/>
                    <a:pt x="146" y="245"/>
                    <a:pt x="146" y="241"/>
                  </a:cubicBezTo>
                  <a:cubicBezTo>
                    <a:pt x="146" y="236"/>
                    <a:pt x="142" y="236"/>
                    <a:pt x="140" y="236"/>
                  </a:cubicBezTo>
                  <a:cubicBezTo>
                    <a:pt x="135" y="236"/>
                    <a:pt x="135" y="237"/>
                    <a:pt x="132" y="243"/>
                  </a:cubicBezTo>
                  <a:cubicBezTo>
                    <a:pt x="111" y="295"/>
                    <a:pt x="84" y="307"/>
                    <a:pt x="67" y="307"/>
                  </a:cubicBezTo>
                  <a:cubicBezTo>
                    <a:pt x="57" y="307"/>
                    <a:pt x="52" y="300"/>
                    <a:pt x="52" y="284"/>
                  </a:cubicBezTo>
                  <a:cubicBezTo>
                    <a:pt x="52" y="272"/>
                    <a:pt x="53" y="268"/>
                    <a:pt x="55" y="260"/>
                  </a:cubicBezTo>
                  <a:lnTo>
                    <a:pt x="92" y="1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" name="Freeform 49">
              <a:extLst>
                <a:ext uri="{FF2B5EF4-FFF2-40B4-BE49-F238E27FC236}">
                  <a16:creationId xmlns:a16="http://schemas.microsoft.com/office/drawing/2014/main" id="{8D389696-CCA4-4381-9475-ADA6BF5EB204}"/>
                </a:ext>
              </a:extLst>
            </p:cNvPr>
            <p:cNvSpPr>
              <a:spLocks noEditPoints="1"/>
            </p:cNvSpPr>
            <p:nvPr>
              <p:custDataLst>
                <p:tags r:id="rId28"/>
              </p:custDataLst>
            </p:nvPr>
          </p:nvSpPr>
          <p:spPr bwMode="auto">
            <a:xfrm>
              <a:off x="6354763" y="5527675"/>
              <a:ext cx="198438" cy="73025"/>
            </a:xfrm>
            <a:custGeom>
              <a:avLst/>
              <a:gdLst>
                <a:gd name="T0" fmla="*/ 315 w 332"/>
                <a:gd name="T1" fmla="*/ 20 h 117"/>
                <a:gd name="T2" fmla="*/ 332 w 332"/>
                <a:gd name="T3" fmla="*/ 10 h 117"/>
                <a:gd name="T4" fmla="*/ 316 w 332"/>
                <a:gd name="T5" fmla="*/ 0 h 117"/>
                <a:gd name="T6" fmla="*/ 17 w 332"/>
                <a:gd name="T7" fmla="*/ 0 h 117"/>
                <a:gd name="T8" fmla="*/ 0 w 332"/>
                <a:gd name="T9" fmla="*/ 10 h 117"/>
                <a:gd name="T10" fmla="*/ 17 w 332"/>
                <a:gd name="T11" fmla="*/ 20 h 117"/>
                <a:gd name="T12" fmla="*/ 315 w 332"/>
                <a:gd name="T13" fmla="*/ 20 h 117"/>
                <a:gd name="T14" fmla="*/ 316 w 332"/>
                <a:gd name="T15" fmla="*/ 117 h 117"/>
                <a:gd name="T16" fmla="*/ 332 w 332"/>
                <a:gd name="T17" fmla="*/ 107 h 117"/>
                <a:gd name="T18" fmla="*/ 315 w 332"/>
                <a:gd name="T19" fmla="*/ 97 h 117"/>
                <a:gd name="T20" fmla="*/ 17 w 332"/>
                <a:gd name="T21" fmla="*/ 97 h 117"/>
                <a:gd name="T22" fmla="*/ 0 w 332"/>
                <a:gd name="T23" fmla="*/ 107 h 117"/>
                <a:gd name="T24" fmla="*/ 17 w 332"/>
                <a:gd name="T25" fmla="*/ 117 h 117"/>
                <a:gd name="T26" fmla="*/ 316 w 332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2" h="117">
                  <a:moveTo>
                    <a:pt x="315" y="20"/>
                  </a:moveTo>
                  <a:cubicBezTo>
                    <a:pt x="323" y="20"/>
                    <a:pt x="332" y="20"/>
                    <a:pt x="332" y="10"/>
                  </a:cubicBezTo>
                  <a:cubicBezTo>
                    <a:pt x="332" y="0"/>
                    <a:pt x="323" y="0"/>
                    <a:pt x="316" y="0"/>
                  </a:cubicBezTo>
                  <a:lnTo>
                    <a:pt x="17" y="0"/>
                  </a:lnTo>
                  <a:cubicBezTo>
                    <a:pt x="10" y="0"/>
                    <a:pt x="0" y="0"/>
                    <a:pt x="0" y="10"/>
                  </a:cubicBezTo>
                  <a:cubicBezTo>
                    <a:pt x="0" y="20"/>
                    <a:pt x="10" y="20"/>
                    <a:pt x="17" y="20"/>
                  </a:cubicBezTo>
                  <a:lnTo>
                    <a:pt x="315" y="20"/>
                  </a:lnTo>
                  <a:close/>
                  <a:moveTo>
                    <a:pt x="316" y="117"/>
                  </a:moveTo>
                  <a:cubicBezTo>
                    <a:pt x="323" y="117"/>
                    <a:pt x="332" y="117"/>
                    <a:pt x="332" y="107"/>
                  </a:cubicBezTo>
                  <a:cubicBezTo>
                    <a:pt x="332" y="97"/>
                    <a:pt x="323" y="97"/>
                    <a:pt x="315" y="97"/>
                  </a:cubicBezTo>
                  <a:lnTo>
                    <a:pt x="17" y="97"/>
                  </a:lnTo>
                  <a:cubicBezTo>
                    <a:pt x="10" y="97"/>
                    <a:pt x="0" y="97"/>
                    <a:pt x="0" y="107"/>
                  </a:cubicBezTo>
                  <a:cubicBezTo>
                    <a:pt x="0" y="117"/>
                    <a:pt x="10" y="117"/>
                    <a:pt x="17" y="117"/>
                  </a:cubicBezTo>
                  <a:lnTo>
                    <a:pt x="316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0" name="Freeform 50">
              <a:extLst>
                <a:ext uri="{FF2B5EF4-FFF2-40B4-BE49-F238E27FC236}">
                  <a16:creationId xmlns:a16="http://schemas.microsoft.com/office/drawing/2014/main" id="{E7E93571-89FE-4399-B118-6838EB4CD5AD}"/>
                </a:ext>
              </a:extLst>
            </p:cNvPr>
            <p:cNvSpPr>
              <a:spLocks noEditPoints="1"/>
            </p:cNvSpPr>
            <p:nvPr>
              <p:custDataLst>
                <p:tags r:id="rId29"/>
              </p:custDataLst>
            </p:nvPr>
          </p:nvSpPr>
          <p:spPr bwMode="auto">
            <a:xfrm>
              <a:off x="6664325" y="5503863"/>
              <a:ext cx="136525" cy="141288"/>
            </a:xfrm>
            <a:custGeom>
              <a:avLst/>
              <a:gdLst>
                <a:gd name="T0" fmla="*/ 166 w 229"/>
                <a:gd name="T1" fmla="*/ 32 h 226"/>
                <a:gd name="T2" fmla="*/ 120 w 229"/>
                <a:gd name="T3" fmla="*/ 0 h 226"/>
                <a:gd name="T4" fmla="*/ 0 w 229"/>
                <a:gd name="T5" fmla="*/ 146 h 226"/>
                <a:gd name="T6" fmla="*/ 67 w 229"/>
                <a:gd name="T7" fmla="*/ 226 h 226"/>
                <a:gd name="T8" fmla="*/ 131 w 229"/>
                <a:gd name="T9" fmla="*/ 188 h 226"/>
                <a:gd name="T10" fmla="*/ 177 w 229"/>
                <a:gd name="T11" fmla="*/ 226 h 226"/>
                <a:gd name="T12" fmla="*/ 214 w 229"/>
                <a:gd name="T13" fmla="*/ 198 h 226"/>
                <a:gd name="T14" fmla="*/ 229 w 229"/>
                <a:gd name="T15" fmla="*/ 149 h 226"/>
                <a:gd name="T16" fmla="*/ 223 w 229"/>
                <a:gd name="T17" fmla="*/ 144 h 226"/>
                <a:gd name="T18" fmla="*/ 216 w 229"/>
                <a:gd name="T19" fmla="*/ 153 h 226"/>
                <a:gd name="T20" fmla="*/ 178 w 229"/>
                <a:gd name="T21" fmla="*/ 215 h 226"/>
                <a:gd name="T22" fmla="*/ 163 w 229"/>
                <a:gd name="T23" fmla="*/ 192 h 226"/>
                <a:gd name="T24" fmla="*/ 169 w 229"/>
                <a:gd name="T25" fmla="*/ 155 h 226"/>
                <a:gd name="T26" fmla="*/ 180 w 229"/>
                <a:gd name="T27" fmla="*/ 110 h 226"/>
                <a:gd name="T28" fmla="*/ 198 w 229"/>
                <a:gd name="T29" fmla="*/ 40 h 226"/>
                <a:gd name="T30" fmla="*/ 202 w 229"/>
                <a:gd name="T31" fmla="*/ 23 h 226"/>
                <a:gd name="T32" fmla="*/ 187 w 229"/>
                <a:gd name="T33" fmla="*/ 10 h 226"/>
                <a:gd name="T34" fmla="*/ 166 w 229"/>
                <a:gd name="T35" fmla="*/ 32 h 226"/>
                <a:gd name="T36" fmla="*/ 134 w 229"/>
                <a:gd name="T37" fmla="*/ 161 h 226"/>
                <a:gd name="T38" fmla="*/ 124 w 229"/>
                <a:gd name="T39" fmla="*/ 179 h 226"/>
                <a:gd name="T40" fmla="*/ 68 w 229"/>
                <a:gd name="T41" fmla="*/ 215 h 226"/>
                <a:gd name="T42" fmla="*/ 36 w 229"/>
                <a:gd name="T43" fmla="*/ 168 h 226"/>
                <a:gd name="T44" fmla="*/ 63 w 229"/>
                <a:gd name="T45" fmla="*/ 59 h 226"/>
                <a:gd name="T46" fmla="*/ 121 w 229"/>
                <a:gd name="T47" fmla="*/ 11 h 226"/>
                <a:gd name="T48" fmla="*/ 160 w 229"/>
                <a:gd name="T49" fmla="*/ 55 h 226"/>
                <a:gd name="T50" fmla="*/ 159 w 229"/>
                <a:gd name="T51" fmla="*/ 63 h 226"/>
                <a:gd name="T52" fmla="*/ 134 w 229"/>
                <a:gd name="T53" fmla="*/ 16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9" h="226">
                  <a:moveTo>
                    <a:pt x="166" y="32"/>
                  </a:moveTo>
                  <a:cubicBezTo>
                    <a:pt x="157" y="13"/>
                    <a:pt x="143" y="0"/>
                    <a:pt x="120" y="0"/>
                  </a:cubicBezTo>
                  <a:cubicBezTo>
                    <a:pt x="62" y="0"/>
                    <a:pt x="0" y="73"/>
                    <a:pt x="0" y="146"/>
                  </a:cubicBezTo>
                  <a:cubicBezTo>
                    <a:pt x="0" y="193"/>
                    <a:pt x="28" y="226"/>
                    <a:pt x="67" y="226"/>
                  </a:cubicBezTo>
                  <a:cubicBezTo>
                    <a:pt x="77" y="226"/>
                    <a:pt x="102" y="224"/>
                    <a:pt x="131" y="188"/>
                  </a:cubicBezTo>
                  <a:cubicBezTo>
                    <a:pt x="135" y="209"/>
                    <a:pt x="153" y="226"/>
                    <a:pt x="177" y="226"/>
                  </a:cubicBezTo>
                  <a:cubicBezTo>
                    <a:pt x="194" y="226"/>
                    <a:pt x="206" y="214"/>
                    <a:pt x="214" y="198"/>
                  </a:cubicBezTo>
                  <a:cubicBezTo>
                    <a:pt x="222" y="180"/>
                    <a:pt x="229" y="150"/>
                    <a:pt x="229" y="149"/>
                  </a:cubicBezTo>
                  <a:cubicBezTo>
                    <a:pt x="229" y="144"/>
                    <a:pt x="224" y="144"/>
                    <a:pt x="223" y="144"/>
                  </a:cubicBezTo>
                  <a:cubicBezTo>
                    <a:pt x="218" y="144"/>
                    <a:pt x="217" y="146"/>
                    <a:pt x="216" y="153"/>
                  </a:cubicBezTo>
                  <a:cubicBezTo>
                    <a:pt x="207" y="185"/>
                    <a:pt x="198" y="215"/>
                    <a:pt x="178" y="215"/>
                  </a:cubicBezTo>
                  <a:cubicBezTo>
                    <a:pt x="164" y="215"/>
                    <a:pt x="163" y="202"/>
                    <a:pt x="163" y="192"/>
                  </a:cubicBezTo>
                  <a:cubicBezTo>
                    <a:pt x="163" y="181"/>
                    <a:pt x="164" y="177"/>
                    <a:pt x="169" y="155"/>
                  </a:cubicBezTo>
                  <a:cubicBezTo>
                    <a:pt x="175" y="134"/>
                    <a:pt x="176" y="129"/>
                    <a:pt x="180" y="110"/>
                  </a:cubicBezTo>
                  <a:lnTo>
                    <a:pt x="198" y="40"/>
                  </a:lnTo>
                  <a:cubicBezTo>
                    <a:pt x="202" y="26"/>
                    <a:pt x="202" y="25"/>
                    <a:pt x="202" y="23"/>
                  </a:cubicBezTo>
                  <a:cubicBezTo>
                    <a:pt x="202" y="15"/>
                    <a:pt x="196" y="10"/>
                    <a:pt x="187" y="10"/>
                  </a:cubicBezTo>
                  <a:cubicBezTo>
                    <a:pt x="175" y="10"/>
                    <a:pt x="168" y="21"/>
                    <a:pt x="166" y="32"/>
                  </a:cubicBezTo>
                  <a:close/>
                  <a:moveTo>
                    <a:pt x="134" y="161"/>
                  </a:moveTo>
                  <a:cubicBezTo>
                    <a:pt x="131" y="170"/>
                    <a:pt x="131" y="171"/>
                    <a:pt x="124" y="179"/>
                  </a:cubicBezTo>
                  <a:cubicBezTo>
                    <a:pt x="102" y="207"/>
                    <a:pt x="82" y="215"/>
                    <a:pt x="68" y="215"/>
                  </a:cubicBezTo>
                  <a:cubicBezTo>
                    <a:pt x="43" y="215"/>
                    <a:pt x="36" y="187"/>
                    <a:pt x="36" y="168"/>
                  </a:cubicBezTo>
                  <a:cubicBezTo>
                    <a:pt x="36" y="143"/>
                    <a:pt x="52" y="82"/>
                    <a:pt x="63" y="59"/>
                  </a:cubicBezTo>
                  <a:cubicBezTo>
                    <a:pt x="79" y="29"/>
                    <a:pt x="101" y="11"/>
                    <a:pt x="121" y="11"/>
                  </a:cubicBezTo>
                  <a:cubicBezTo>
                    <a:pt x="153" y="11"/>
                    <a:pt x="160" y="52"/>
                    <a:pt x="160" y="55"/>
                  </a:cubicBezTo>
                  <a:cubicBezTo>
                    <a:pt x="160" y="58"/>
                    <a:pt x="159" y="61"/>
                    <a:pt x="159" y="63"/>
                  </a:cubicBezTo>
                  <a:lnTo>
                    <a:pt x="134" y="16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1" name="Freeform 51">
              <a:extLst>
                <a:ext uri="{FF2B5EF4-FFF2-40B4-BE49-F238E27FC236}">
                  <a16:creationId xmlns:a16="http://schemas.microsoft.com/office/drawing/2014/main" id="{5F786BFC-20AE-45B5-B9A8-515324000837}"/>
                </a:ext>
              </a:extLst>
            </p:cNvPr>
            <p:cNvSpPr>
              <a:spLocks noEditPoints="1"/>
            </p:cNvSpPr>
            <p:nvPr>
              <p:custDataLst>
                <p:tags r:id="rId30"/>
              </p:custDataLst>
            </p:nvPr>
          </p:nvSpPr>
          <p:spPr bwMode="auto">
            <a:xfrm>
              <a:off x="6819900" y="5543550"/>
              <a:ext cx="61913" cy="146050"/>
            </a:xfrm>
            <a:custGeom>
              <a:avLst/>
              <a:gdLst>
                <a:gd name="T0" fmla="*/ 97 w 106"/>
                <a:gd name="T1" fmla="*/ 13 h 235"/>
                <a:gd name="T2" fmla="*/ 83 w 106"/>
                <a:gd name="T3" fmla="*/ 0 h 235"/>
                <a:gd name="T4" fmla="*/ 63 w 106"/>
                <a:gd name="T5" fmla="*/ 19 h 235"/>
                <a:gd name="T6" fmla="*/ 77 w 106"/>
                <a:gd name="T7" fmla="*/ 32 h 235"/>
                <a:gd name="T8" fmla="*/ 97 w 106"/>
                <a:gd name="T9" fmla="*/ 13 h 235"/>
                <a:gd name="T10" fmla="*/ 26 w 106"/>
                <a:gd name="T11" fmla="*/ 190 h 235"/>
                <a:gd name="T12" fmla="*/ 22 w 106"/>
                <a:gd name="T13" fmla="*/ 205 h 235"/>
                <a:gd name="T14" fmla="*/ 55 w 106"/>
                <a:gd name="T15" fmla="*/ 235 h 235"/>
                <a:gd name="T16" fmla="*/ 106 w 106"/>
                <a:gd name="T17" fmla="*/ 181 h 235"/>
                <a:gd name="T18" fmla="*/ 100 w 106"/>
                <a:gd name="T19" fmla="*/ 177 h 235"/>
                <a:gd name="T20" fmla="*/ 94 w 106"/>
                <a:gd name="T21" fmla="*/ 183 h 235"/>
                <a:gd name="T22" fmla="*/ 57 w 106"/>
                <a:gd name="T23" fmla="*/ 225 h 235"/>
                <a:gd name="T24" fmla="*/ 48 w 106"/>
                <a:gd name="T25" fmla="*/ 213 h 235"/>
                <a:gd name="T26" fmla="*/ 53 w 106"/>
                <a:gd name="T27" fmla="*/ 190 h 235"/>
                <a:gd name="T28" fmla="*/ 65 w 106"/>
                <a:gd name="T29" fmla="*/ 162 h 235"/>
                <a:gd name="T30" fmla="*/ 82 w 106"/>
                <a:gd name="T31" fmla="*/ 118 h 235"/>
                <a:gd name="T32" fmla="*/ 84 w 106"/>
                <a:gd name="T33" fmla="*/ 107 h 235"/>
                <a:gd name="T34" fmla="*/ 51 w 106"/>
                <a:gd name="T35" fmla="*/ 77 h 235"/>
                <a:gd name="T36" fmla="*/ 0 w 106"/>
                <a:gd name="T37" fmla="*/ 131 h 235"/>
                <a:gd name="T38" fmla="*/ 6 w 106"/>
                <a:gd name="T39" fmla="*/ 135 h 235"/>
                <a:gd name="T40" fmla="*/ 12 w 106"/>
                <a:gd name="T41" fmla="*/ 130 h 235"/>
                <a:gd name="T42" fmla="*/ 50 w 106"/>
                <a:gd name="T43" fmla="*/ 87 h 235"/>
                <a:gd name="T44" fmla="*/ 58 w 106"/>
                <a:gd name="T45" fmla="*/ 99 h 235"/>
                <a:gd name="T46" fmla="*/ 47 w 106"/>
                <a:gd name="T47" fmla="*/ 134 h 235"/>
                <a:gd name="T48" fmla="*/ 26 w 106"/>
                <a:gd name="T49" fmla="*/ 19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6" h="235">
                  <a:moveTo>
                    <a:pt x="97" y="13"/>
                  </a:moveTo>
                  <a:cubicBezTo>
                    <a:pt x="97" y="7"/>
                    <a:pt x="92" y="0"/>
                    <a:pt x="83" y="0"/>
                  </a:cubicBezTo>
                  <a:cubicBezTo>
                    <a:pt x="73" y="0"/>
                    <a:pt x="63" y="9"/>
                    <a:pt x="63" y="19"/>
                  </a:cubicBezTo>
                  <a:cubicBezTo>
                    <a:pt x="63" y="25"/>
                    <a:pt x="68" y="32"/>
                    <a:pt x="77" y="32"/>
                  </a:cubicBezTo>
                  <a:cubicBezTo>
                    <a:pt x="87" y="32"/>
                    <a:pt x="97" y="22"/>
                    <a:pt x="97" y="13"/>
                  </a:cubicBezTo>
                  <a:close/>
                  <a:moveTo>
                    <a:pt x="26" y="190"/>
                  </a:moveTo>
                  <a:cubicBezTo>
                    <a:pt x="24" y="195"/>
                    <a:pt x="22" y="199"/>
                    <a:pt x="22" y="205"/>
                  </a:cubicBezTo>
                  <a:cubicBezTo>
                    <a:pt x="22" y="221"/>
                    <a:pt x="36" y="235"/>
                    <a:pt x="55" y="235"/>
                  </a:cubicBezTo>
                  <a:cubicBezTo>
                    <a:pt x="90" y="235"/>
                    <a:pt x="106" y="186"/>
                    <a:pt x="106" y="181"/>
                  </a:cubicBezTo>
                  <a:cubicBezTo>
                    <a:pt x="106" y="177"/>
                    <a:pt x="101" y="177"/>
                    <a:pt x="100" y="177"/>
                  </a:cubicBezTo>
                  <a:cubicBezTo>
                    <a:pt x="95" y="177"/>
                    <a:pt x="95" y="179"/>
                    <a:pt x="94" y="183"/>
                  </a:cubicBezTo>
                  <a:cubicBezTo>
                    <a:pt x="85" y="210"/>
                    <a:pt x="70" y="225"/>
                    <a:pt x="57" y="225"/>
                  </a:cubicBezTo>
                  <a:cubicBezTo>
                    <a:pt x="50" y="225"/>
                    <a:pt x="48" y="220"/>
                    <a:pt x="48" y="213"/>
                  </a:cubicBezTo>
                  <a:cubicBezTo>
                    <a:pt x="48" y="205"/>
                    <a:pt x="50" y="198"/>
                    <a:pt x="53" y="190"/>
                  </a:cubicBezTo>
                  <a:cubicBezTo>
                    <a:pt x="57" y="181"/>
                    <a:pt x="61" y="171"/>
                    <a:pt x="65" y="162"/>
                  </a:cubicBezTo>
                  <a:cubicBezTo>
                    <a:pt x="68" y="154"/>
                    <a:pt x="80" y="122"/>
                    <a:pt x="82" y="118"/>
                  </a:cubicBezTo>
                  <a:cubicBezTo>
                    <a:pt x="83" y="115"/>
                    <a:pt x="84" y="110"/>
                    <a:pt x="84" y="107"/>
                  </a:cubicBezTo>
                  <a:cubicBezTo>
                    <a:pt x="84" y="90"/>
                    <a:pt x="70" y="77"/>
                    <a:pt x="51" y="77"/>
                  </a:cubicBezTo>
                  <a:cubicBezTo>
                    <a:pt x="16" y="77"/>
                    <a:pt x="0" y="125"/>
                    <a:pt x="0" y="131"/>
                  </a:cubicBezTo>
                  <a:cubicBezTo>
                    <a:pt x="0" y="135"/>
                    <a:pt x="5" y="135"/>
                    <a:pt x="6" y="135"/>
                  </a:cubicBezTo>
                  <a:cubicBezTo>
                    <a:pt x="11" y="135"/>
                    <a:pt x="11" y="133"/>
                    <a:pt x="12" y="130"/>
                  </a:cubicBezTo>
                  <a:cubicBezTo>
                    <a:pt x="21" y="100"/>
                    <a:pt x="37" y="87"/>
                    <a:pt x="50" y="87"/>
                  </a:cubicBezTo>
                  <a:cubicBezTo>
                    <a:pt x="55" y="87"/>
                    <a:pt x="58" y="90"/>
                    <a:pt x="58" y="99"/>
                  </a:cubicBezTo>
                  <a:cubicBezTo>
                    <a:pt x="58" y="107"/>
                    <a:pt x="56" y="112"/>
                    <a:pt x="47" y="134"/>
                  </a:cubicBezTo>
                  <a:lnTo>
                    <a:pt x="26" y="19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2" name="Freeform 52">
              <a:extLst>
                <a:ext uri="{FF2B5EF4-FFF2-40B4-BE49-F238E27FC236}">
                  <a16:creationId xmlns:a16="http://schemas.microsoft.com/office/drawing/2014/main" id="{2C8ED28A-8C62-437D-A363-3CA91A4B9658}"/>
                </a:ext>
              </a:extLst>
            </p:cNvPr>
            <p:cNvSpPr>
              <a:spLocks/>
            </p:cNvSpPr>
            <p:nvPr>
              <p:custDataLst>
                <p:tags r:id="rId31"/>
              </p:custDataLst>
            </p:nvPr>
          </p:nvSpPr>
          <p:spPr bwMode="auto">
            <a:xfrm>
              <a:off x="6937375" y="5408613"/>
              <a:ext cx="69850" cy="311150"/>
            </a:xfrm>
            <a:custGeom>
              <a:avLst/>
              <a:gdLst>
                <a:gd name="T0" fmla="*/ 116 w 116"/>
                <a:gd name="T1" fmla="*/ 494 h 499"/>
                <a:gd name="T2" fmla="*/ 107 w 116"/>
                <a:gd name="T3" fmla="*/ 483 h 499"/>
                <a:gd name="T4" fmla="*/ 29 w 116"/>
                <a:gd name="T5" fmla="*/ 250 h 499"/>
                <a:gd name="T6" fmla="*/ 109 w 116"/>
                <a:gd name="T7" fmla="*/ 14 h 499"/>
                <a:gd name="T8" fmla="*/ 116 w 116"/>
                <a:gd name="T9" fmla="*/ 5 h 499"/>
                <a:gd name="T10" fmla="*/ 111 w 116"/>
                <a:gd name="T11" fmla="*/ 0 h 499"/>
                <a:gd name="T12" fmla="*/ 31 w 116"/>
                <a:gd name="T13" fmla="*/ 97 h 499"/>
                <a:gd name="T14" fmla="*/ 0 w 116"/>
                <a:gd name="T15" fmla="*/ 250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3"/>
                    <a:pt x="116" y="492"/>
                    <a:pt x="107" y="483"/>
                  </a:cubicBezTo>
                  <a:cubicBezTo>
                    <a:pt x="45" y="420"/>
                    <a:pt x="29" y="326"/>
                    <a:pt x="29" y="250"/>
                  </a:cubicBezTo>
                  <a:cubicBezTo>
                    <a:pt x="29" y="163"/>
                    <a:pt x="48" y="76"/>
                    <a:pt x="109" y="14"/>
                  </a:cubicBezTo>
                  <a:cubicBezTo>
                    <a:pt x="116" y="8"/>
                    <a:pt x="116" y="7"/>
                    <a:pt x="116" y="5"/>
                  </a:cubicBezTo>
                  <a:cubicBezTo>
                    <a:pt x="116" y="2"/>
                    <a:pt x="114" y="0"/>
                    <a:pt x="111" y="0"/>
                  </a:cubicBezTo>
                  <a:cubicBezTo>
                    <a:pt x="106" y="0"/>
                    <a:pt x="61" y="34"/>
                    <a:pt x="31" y="97"/>
                  </a:cubicBezTo>
                  <a:cubicBezTo>
                    <a:pt x="6" y="152"/>
                    <a:pt x="0" y="208"/>
                    <a:pt x="0" y="250"/>
                  </a:cubicBezTo>
                  <a:cubicBezTo>
                    <a:pt x="0" y="289"/>
                    <a:pt x="5" y="349"/>
                    <a:pt x="33" y="405"/>
                  </a:cubicBezTo>
                  <a:cubicBezTo>
                    <a:pt x="63" y="467"/>
                    <a:pt x="106" y="499"/>
                    <a:pt x="111" y="499"/>
                  </a:cubicBezTo>
                  <a:cubicBezTo>
                    <a:pt x="114" y="499"/>
                    <a:pt x="116" y="498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3" name="Freeform 53">
              <a:extLst>
                <a:ext uri="{FF2B5EF4-FFF2-40B4-BE49-F238E27FC236}">
                  <a16:creationId xmlns:a16="http://schemas.microsoft.com/office/drawing/2014/main" id="{3B5102B4-E704-4B5E-9C5E-41C0F9921E3B}"/>
                </a:ext>
              </a:extLst>
            </p:cNvPr>
            <p:cNvSpPr>
              <a:spLocks/>
            </p:cNvSpPr>
            <p:nvPr>
              <p:custDataLst>
                <p:tags r:id="rId32"/>
              </p:custDataLst>
            </p:nvPr>
          </p:nvSpPr>
          <p:spPr bwMode="auto">
            <a:xfrm>
              <a:off x="7032625" y="5503863"/>
              <a:ext cx="147638" cy="141288"/>
            </a:xfrm>
            <a:custGeom>
              <a:avLst/>
              <a:gdLst>
                <a:gd name="T0" fmla="*/ 152 w 248"/>
                <a:gd name="T1" fmla="*/ 70 h 226"/>
                <a:gd name="T2" fmla="*/ 201 w 248"/>
                <a:gd name="T3" fmla="*/ 11 h 226"/>
                <a:gd name="T4" fmla="*/ 226 w 248"/>
                <a:gd name="T5" fmla="*/ 17 h 226"/>
                <a:gd name="T6" fmla="*/ 202 w 248"/>
                <a:gd name="T7" fmla="*/ 44 h 226"/>
                <a:gd name="T8" fmla="*/ 221 w 248"/>
                <a:gd name="T9" fmla="*/ 62 h 226"/>
                <a:gd name="T10" fmla="*/ 248 w 248"/>
                <a:gd name="T11" fmla="*/ 33 h 226"/>
                <a:gd name="T12" fmla="*/ 202 w 248"/>
                <a:gd name="T13" fmla="*/ 0 h 226"/>
                <a:gd name="T14" fmla="*/ 149 w 248"/>
                <a:gd name="T15" fmla="*/ 38 h 226"/>
                <a:gd name="T16" fmla="*/ 95 w 248"/>
                <a:gd name="T17" fmla="*/ 0 h 226"/>
                <a:gd name="T18" fmla="*/ 15 w 248"/>
                <a:gd name="T19" fmla="*/ 77 h 226"/>
                <a:gd name="T20" fmla="*/ 21 w 248"/>
                <a:gd name="T21" fmla="*/ 82 h 226"/>
                <a:gd name="T22" fmla="*/ 28 w 248"/>
                <a:gd name="T23" fmla="*/ 76 h 226"/>
                <a:gd name="T24" fmla="*/ 94 w 248"/>
                <a:gd name="T25" fmla="*/ 11 h 226"/>
                <a:gd name="T26" fmla="*/ 121 w 248"/>
                <a:gd name="T27" fmla="*/ 44 h 226"/>
                <a:gd name="T28" fmla="*/ 94 w 248"/>
                <a:gd name="T29" fmla="*/ 163 h 226"/>
                <a:gd name="T30" fmla="*/ 47 w 248"/>
                <a:gd name="T31" fmla="*/ 215 h 226"/>
                <a:gd name="T32" fmla="*/ 22 w 248"/>
                <a:gd name="T33" fmla="*/ 208 h 226"/>
                <a:gd name="T34" fmla="*/ 46 w 248"/>
                <a:gd name="T35" fmla="*/ 181 h 226"/>
                <a:gd name="T36" fmla="*/ 27 w 248"/>
                <a:gd name="T37" fmla="*/ 164 h 226"/>
                <a:gd name="T38" fmla="*/ 0 w 248"/>
                <a:gd name="T39" fmla="*/ 193 h 226"/>
                <a:gd name="T40" fmla="*/ 47 w 248"/>
                <a:gd name="T41" fmla="*/ 226 h 226"/>
                <a:gd name="T42" fmla="*/ 99 w 248"/>
                <a:gd name="T43" fmla="*/ 188 h 226"/>
                <a:gd name="T44" fmla="*/ 153 w 248"/>
                <a:gd name="T45" fmla="*/ 226 h 226"/>
                <a:gd name="T46" fmla="*/ 233 w 248"/>
                <a:gd name="T47" fmla="*/ 149 h 226"/>
                <a:gd name="T48" fmla="*/ 227 w 248"/>
                <a:gd name="T49" fmla="*/ 144 h 226"/>
                <a:gd name="T50" fmla="*/ 220 w 248"/>
                <a:gd name="T51" fmla="*/ 150 h 226"/>
                <a:gd name="T52" fmla="*/ 154 w 248"/>
                <a:gd name="T53" fmla="*/ 215 h 226"/>
                <a:gd name="T54" fmla="*/ 126 w 248"/>
                <a:gd name="T55" fmla="*/ 182 h 226"/>
                <a:gd name="T56" fmla="*/ 135 w 248"/>
                <a:gd name="T57" fmla="*/ 138 h 226"/>
                <a:gd name="T58" fmla="*/ 152 w 248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8" h="226">
                  <a:moveTo>
                    <a:pt x="152" y="70"/>
                  </a:moveTo>
                  <a:cubicBezTo>
                    <a:pt x="155" y="57"/>
                    <a:pt x="166" y="11"/>
                    <a:pt x="201" y="11"/>
                  </a:cubicBezTo>
                  <a:cubicBezTo>
                    <a:pt x="204" y="11"/>
                    <a:pt x="216" y="11"/>
                    <a:pt x="226" y="17"/>
                  </a:cubicBezTo>
                  <a:cubicBezTo>
                    <a:pt x="212" y="20"/>
                    <a:pt x="202" y="32"/>
                    <a:pt x="202" y="44"/>
                  </a:cubicBezTo>
                  <a:cubicBezTo>
                    <a:pt x="202" y="52"/>
                    <a:pt x="208" y="62"/>
                    <a:pt x="221" y="62"/>
                  </a:cubicBezTo>
                  <a:cubicBezTo>
                    <a:pt x="232" y="62"/>
                    <a:pt x="248" y="53"/>
                    <a:pt x="248" y="33"/>
                  </a:cubicBezTo>
                  <a:cubicBezTo>
                    <a:pt x="248" y="7"/>
                    <a:pt x="219" y="0"/>
                    <a:pt x="202" y="0"/>
                  </a:cubicBezTo>
                  <a:cubicBezTo>
                    <a:pt x="173" y="0"/>
                    <a:pt x="155" y="26"/>
                    <a:pt x="149" y="38"/>
                  </a:cubicBezTo>
                  <a:cubicBezTo>
                    <a:pt x="137" y="5"/>
                    <a:pt x="110" y="0"/>
                    <a:pt x="95" y="0"/>
                  </a:cubicBezTo>
                  <a:cubicBezTo>
                    <a:pt x="44" y="0"/>
                    <a:pt x="15" y="64"/>
                    <a:pt x="15" y="77"/>
                  </a:cubicBezTo>
                  <a:cubicBezTo>
                    <a:pt x="15" y="82"/>
                    <a:pt x="20" y="82"/>
                    <a:pt x="21" y="82"/>
                  </a:cubicBezTo>
                  <a:cubicBezTo>
                    <a:pt x="25" y="82"/>
                    <a:pt x="27" y="81"/>
                    <a:pt x="28" y="76"/>
                  </a:cubicBezTo>
                  <a:cubicBezTo>
                    <a:pt x="45" y="23"/>
                    <a:pt x="78" y="11"/>
                    <a:pt x="94" y="11"/>
                  </a:cubicBezTo>
                  <a:cubicBezTo>
                    <a:pt x="104" y="11"/>
                    <a:pt x="121" y="15"/>
                    <a:pt x="121" y="44"/>
                  </a:cubicBezTo>
                  <a:cubicBezTo>
                    <a:pt x="121" y="60"/>
                    <a:pt x="113" y="93"/>
                    <a:pt x="94" y="163"/>
                  </a:cubicBezTo>
                  <a:cubicBezTo>
                    <a:pt x="86" y="194"/>
                    <a:pt x="69" y="215"/>
                    <a:pt x="47" y="215"/>
                  </a:cubicBezTo>
                  <a:cubicBezTo>
                    <a:pt x="44" y="215"/>
                    <a:pt x="33" y="215"/>
                    <a:pt x="22" y="208"/>
                  </a:cubicBezTo>
                  <a:cubicBezTo>
                    <a:pt x="35" y="206"/>
                    <a:pt x="46" y="195"/>
                    <a:pt x="46" y="181"/>
                  </a:cubicBezTo>
                  <a:cubicBezTo>
                    <a:pt x="46" y="168"/>
                    <a:pt x="35" y="164"/>
                    <a:pt x="27" y="164"/>
                  </a:cubicBezTo>
                  <a:cubicBezTo>
                    <a:pt x="12" y="164"/>
                    <a:pt x="0" y="177"/>
                    <a:pt x="0" y="193"/>
                  </a:cubicBezTo>
                  <a:cubicBezTo>
                    <a:pt x="0" y="216"/>
                    <a:pt x="25" y="226"/>
                    <a:pt x="47" y="226"/>
                  </a:cubicBezTo>
                  <a:cubicBezTo>
                    <a:pt x="79" y="226"/>
                    <a:pt x="97" y="191"/>
                    <a:pt x="99" y="188"/>
                  </a:cubicBezTo>
                  <a:cubicBezTo>
                    <a:pt x="105" y="206"/>
                    <a:pt x="123" y="226"/>
                    <a:pt x="153" y="226"/>
                  </a:cubicBezTo>
                  <a:cubicBezTo>
                    <a:pt x="204" y="226"/>
                    <a:pt x="233" y="161"/>
                    <a:pt x="233" y="149"/>
                  </a:cubicBezTo>
                  <a:cubicBezTo>
                    <a:pt x="233" y="144"/>
                    <a:pt x="228" y="144"/>
                    <a:pt x="227" y="144"/>
                  </a:cubicBezTo>
                  <a:cubicBezTo>
                    <a:pt x="222" y="144"/>
                    <a:pt x="221" y="146"/>
                    <a:pt x="220" y="150"/>
                  </a:cubicBezTo>
                  <a:cubicBezTo>
                    <a:pt x="204" y="203"/>
                    <a:pt x="170" y="215"/>
                    <a:pt x="154" y="215"/>
                  </a:cubicBezTo>
                  <a:cubicBezTo>
                    <a:pt x="134" y="215"/>
                    <a:pt x="126" y="199"/>
                    <a:pt x="126" y="182"/>
                  </a:cubicBezTo>
                  <a:cubicBezTo>
                    <a:pt x="126" y="171"/>
                    <a:pt x="129" y="160"/>
                    <a:pt x="135" y="138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4" name="Freeform 54">
              <a:extLst>
                <a:ext uri="{FF2B5EF4-FFF2-40B4-BE49-F238E27FC236}">
                  <a16:creationId xmlns:a16="http://schemas.microsoft.com/office/drawing/2014/main" id="{DB4AC3E2-EFC8-473F-8378-43120FEB2B76}"/>
                </a:ext>
              </a:extLst>
            </p:cNvPr>
            <p:cNvSpPr>
              <a:spLocks/>
            </p:cNvSpPr>
            <p:nvPr>
              <p:custDataLst>
                <p:tags r:id="rId33"/>
              </p:custDataLst>
            </p:nvPr>
          </p:nvSpPr>
          <p:spPr bwMode="auto">
            <a:xfrm>
              <a:off x="7216775" y="5543550"/>
              <a:ext cx="74613" cy="144463"/>
            </a:xfrm>
            <a:custGeom>
              <a:avLst/>
              <a:gdLst>
                <a:gd name="T0" fmla="*/ 79 w 127"/>
                <a:gd name="T1" fmla="*/ 10 h 232"/>
                <a:gd name="T2" fmla="*/ 68 w 127"/>
                <a:gd name="T3" fmla="*/ 0 h 232"/>
                <a:gd name="T4" fmla="*/ 0 w 127"/>
                <a:gd name="T5" fmla="*/ 23 h 232"/>
                <a:gd name="T6" fmla="*/ 0 w 127"/>
                <a:gd name="T7" fmla="*/ 35 h 232"/>
                <a:gd name="T8" fmla="*/ 51 w 127"/>
                <a:gd name="T9" fmla="*/ 26 h 232"/>
                <a:gd name="T10" fmla="*/ 51 w 127"/>
                <a:gd name="T11" fmla="*/ 203 h 232"/>
                <a:gd name="T12" fmla="*/ 16 w 127"/>
                <a:gd name="T13" fmla="*/ 219 h 232"/>
                <a:gd name="T14" fmla="*/ 2 w 127"/>
                <a:gd name="T15" fmla="*/ 219 h 232"/>
                <a:gd name="T16" fmla="*/ 2 w 127"/>
                <a:gd name="T17" fmla="*/ 232 h 232"/>
                <a:gd name="T18" fmla="*/ 64 w 127"/>
                <a:gd name="T19" fmla="*/ 231 h 232"/>
                <a:gd name="T20" fmla="*/ 127 w 127"/>
                <a:gd name="T21" fmla="*/ 232 h 232"/>
                <a:gd name="T22" fmla="*/ 127 w 127"/>
                <a:gd name="T23" fmla="*/ 219 h 232"/>
                <a:gd name="T24" fmla="*/ 114 w 127"/>
                <a:gd name="T25" fmla="*/ 219 h 232"/>
                <a:gd name="T26" fmla="*/ 79 w 127"/>
                <a:gd name="T27" fmla="*/ 203 h 232"/>
                <a:gd name="T28" fmla="*/ 79 w 127"/>
                <a:gd name="T29" fmla="*/ 1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7" h="232">
                  <a:moveTo>
                    <a:pt x="79" y="10"/>
                  </a:moveTo>
                  <a:cubicBezTo>
                    <a:pt x="79" y="1"/>
                    <a:pt x="78" y="0"/>
                    <a:pt x="68" y="0"/>
                  </a:cubicBezTo>
                  <a:cubicBezTo>
                    <a:pt x="46" y="22"/>
                    <a:pt x="14" y="23"/>
                    <a:pt x="0" y="23"/>
                  </a:cubicBezTo>
                  <a:lnTo>
                    <a:pt x="0" y="35"/>
                  </a:lnTo>
                  <a:cubicBezTo>
                    <a:pt x="8" y="35"/>
                    <a:pt x="31" y="35"/>
                    <a:pt x="51" y="26"/>
                  </a:cubicBezTo>
                  <a:lnTo>
                    <a:pt x="51" y="203"/>
                  </a:lnTo>
                  <a:cubicBezTo>
                    <a:pt x="51" y="215"/>
                    <a:pt x="51" y="219"/>
                    <a:pt x="16" y="219"/>
                  </a:cubicBezTo>
                  <a:lnTo>
                    <a:pt x="2" y="219"/>
                  </a:lnTo>
                  <a:lnTo>
                    <a:pt x="2" y="232"/>
                  </a:lnTo>
                  <a:cubicBezTo>
                    <a:pt x="9" y="232"/>
                    <a:pt x="52" y="231"/>
                    <a:pt x="64" y="231"/>
                  </a:cubicBezTo>
                  <a:cubicBezTo>
                    <a:pt x="75" y="231"/>
                    <a:pt x="119" y="232"/>
                    <a:pt x="127" y="232"/>
                  </a:cubicBezTo>
                  <a:lnTo>
                    <a:pt x="127" y="219"/>
                  </a:lnTo>
                  <a:lnTo>
                    <a:pt x="114" y="219"/>
                  </a:lnTo>
                  <a:cubicBezTo>
                    <a:pt x="79" y="219"/>
                    <a:pt x="79" y="215"/>
                    <a:pt x="79" y="203"/>
                  </a:cubicBezTo>
                  <a:lnTo>
                    <a:pt x="79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5" name="Freeform 55">
              <a:extLst>
                <a:ext uri="{FF2B5EF4-FFF2-40B4-BE49-F238E27FC236}">
                  <a16:creationId xmlns:a16="http://schemas.microsoft.com/office/drawing/2014/main" id="{D145FDF0-DB8B-4C7D-8BF4-2277B2D5F849}"/>
                </a:ext>
              </a:extLst>
            </p:cNvPr>
            <p:cNvSpPr>
              <a:spLocks/>
            </p:cNvSpPr>
            <p:nvPr>
              <p:custDataLst>
                <p:tags r:id="rId34"/>
              </p:custDataLst>
            </p:nvPr>
          </p:nvSpPr>
          <p:spPr bwMode="auto">
            <a:xfrm>
              <a:off x="7351713" y="5608638"/>
              <a:ext cx="34925" cy="93663"/>
            </a:xfrm>
            <a:custGeom>
              <a:avLst/>
              <a:gdLst>
                <a:gd name="T0" fmla="*/ 59 w 59"/>
                <a:gd name="T1" fmla="*/ 53 h 150"/>
                <a:gd name="T2" fmla="*/ 27 w 59"/>
                <a:gd name="T3" fmla="*/ 0 h 150"/>
                <a:gd name="T4" fmla="*/ 0 w 59"/>
                <a:gd name="T5" fmla="*/ 27 h 150"/>
                <a:gd name="T6" fmla="*/ 27 w 59"/>
                <a:gd name="T7" fmla="*/ 53 h 150"/>
                <a:gd name="T8" fmla="*/ 44 w 59"/>
                <a:gd name="T9" fmla="*/ 47 h 150"/>
                <a:gd name="T10" fmla="*/ 47 w 59"/>
                <a:gd name="T11" fmla="*/ 45 h 150"/>
                <a:gd name="T12" fmla="*/ 48 w 59"/>
                <a:gd name="T13" fmla="*/ 53 h 150"/>
                <a:gd name="T14" fmla="*/ 14 w 59"/>
                <a:gd name="T15" fmla="*/ 136 h 150"/>
                <a:gd name="T16" fmla="*/ 8 w 59"/>
                <a:gd name="T17" fmla="*/ 144 h 150"/>
                <a:gd name="T18" fmla="*/ 13 w 59"/>
                <a:gd name="T19" fmla="*/ 150 h 150"/>
                <a:gd name="T20" fmla="*/ 59 w 59"/>
                <a:gd name="T21" fmla="*/ 5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50">
                  <a:moveTo>
                    <a:pt x="59" y="53"/>
                  </a:moveTo>
                  <a:cubicBezTo>
                    <a:pt x="59" y="20"/>
                    <a:pt x="46" y="0"/>
                    <a:pt x="27" y="0"/>
                  </a:cubicBezTo>
                  <a:cubicBezTo>
                    <a:pt x="10" y="0"/>
                    <a:pt x="0" y="13"/>
                    <a:pt x="0" y="27"/>
                  </a:cubicBezTo>
                  <a:cubicBezTo>
                    <a:pt x="0" y="40"/>
                    <a:pt x="10" y="53"/>
                    <a:pt x="27" y="53"/>
                  </a:cubicBezTo>
                  <a:cubicBezTo>
                    <a:pt x="33" y="53"/>
                    <a:pt x="39" y="51"/>
                    <a:pt x="44" y="47"/>
                  </a:cubicBezTo>
                  <a:cubicBezTo>
                    <a:pt x="46" y="46"/>
                    <a:pt x="46" y="45"/>
                    <a:pt x="47" y="45"/>
                  </a:cubicBezTo>
                  <a:cubicBezTo>
                    <a:pt x="47" y="45"/>
                    <a:pt x="48" y="46"/>
                    <a:pt x="48" y="53"/>
                  </a:cubicBezTo>
                  <a:cubicBezTo>
                    <a:pt x="48" y="90"/>
                    <a:pt x="30" y="120"/>
                    <a:pt x="14" y="136"/>
                  </a:cubicBezTo>
                  <a:cubicBezTo>
                    <a:pt x="8" y="142"/>
                    <a:pt x="8" y="143"/>
                    <a:pt x="8" y="144"/>
                  </a:cubicBezTo>
                  <a:cubicBezTo>
                    <a:pt x="8" y="148"/>
                    <a:pt x="11" y="150"/>
                    <a:pt x="13" y="150"/>
                  </a:cubicBezTo>
                  <a:cubicBezTo>
                    <a:pt x="19" y="150"/>
                    <a:pt x="59" y="111"/>
                    <a:pt x="59" y="5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6" name="Oval 56">
              <a:extLst>
                <a:ext uri="{FF2B5EF4-FFF2-40B4-BE49-F238E27FC236}">
                  <a16:creationId xmlns:a16="http://schemas.microsoft.com/office/drawing/2014/main" id="{A346FACF-0F5E-4E38-8195-8AD1EE48FB1F}"/>
                </a:ext>
              </a:extLst>
            </p:cNvPr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7483475" y="5608638"/>
              <a:ext cx="31750" cy="33338"/>
            </a:xfrm>
            <a:prstGeom prst="ellipse">
              <a:avLst/>
            </a:pr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7" name="Oval 57">
              <a:extLst>
                <a:ext uri="{FF2B5EF4-FFF2-40B4-BE49-F238E27FC236}">
                  <a16:creationId xmlns:a16="http://schemas.microsoft.com/office/drawing/2014/main" id="{86FEC739-793D-4D20-9338-25B6CD10CDC2}"/>
                </a:ext>
              </a:extLst>
            </p:cNvPr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7615238" y="5608638"/>
              <a:ext cx="31750" cy="33338"/>
            </a:xfrm>
            <a:prstGeom prst="ellipse">
              <a:avLst/>
            </a:pr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8" name="Oval 58">
              <a:extLst>
                <a:ext uri="{FF2B5EF4-FFF2-40B4-BE49-F238E27FC236}">
                  <a16:creationId xmlns:a16="http://schemas.microsoft.com/office/drawing/2014/main" id="{7DFF5F03-5DA3-4B5B-9728-AD96A1ED1E1C}"/>
                </a:ext>
              </a:extLst>
            </p:cNvPr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7748588" y="5608638"/>
              <a:ext cx="30163" cy="33338"/>
            </a:xfrm>
            <a:prstGeom prst="ellipse">
              <a:avLst/>
            </a:pr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" name="Freeform 59">
              <a:extLst>
                <a:ext uri="{FF2B5EF4-FFF2-40B4-BE49-F238E27FC236}">
                  <a16:creationId xmlns:a16="http://schemas.microsoft.com/office/drawing/2014/main" id="{BCED0E17-0A6F-4DEF-B7F1-6364E630E4B1}"/>
                </a:ext>
              </a:extLst>
            </p:cNvPr>
            <p:cNvSpPr>
              <a:spLocks/>
            </p:cNvSpPr>
            <p:nvPr>
              <p:custDataLst>
                <p:tags r:id="rId38"/>
              </p:custDataLst>
            </p:nvPr>
          </p:nvSpPr>
          <p:spPr bwMode="auto">
            <a:xfrm>
              <a:off x="7880350" y="5608638"/>
              <a:ext cx="34925" cy="93663"/>
            </a:xfrm>
            <a:custGeom>
              <a:avLst/>
              <a:gdLst>
                <a:gd name="T0" fmla="*/ 59 w 59"/>
                <a:gd name="T1" fmla="*/ 53 h 150"/>
                <a:gd name="T2" fmla="*/ 27 w 59"/>
                <a:gd name="T3" fmla="*/ 0 h 150"/>
                <a:gd name="T4" fmla="*/ 0 w 59"/>
                <a:gd name="T5" fmla="*/ 27 h 150"/>
                <a:gd name="T6" fmla="*/ 27 w 59"/>
                <a:gd name="T7" fmla="*/ 53 h 150"/>
                <a:gd name="T8" fmla="*/ 44 w 59"/>
                <a:gd name="T9" fmla="*/ 47 h 150"/>
                <a:gd name="T10" fmla="*/ 47 w 59"/>
                <a:gd name="T11" fmla="*/ 45 h 150"/>
                <a:gd name="T12" fmla="*/ 48 w 59"/>
                <a:gd name="T13" fmla="*/ 53 h 150"/>
                <a:gd name="T14" fmla="*/ 14 w 59"/>
                <a:gd name="T15" fmla="*/ 136 h 150"/>
                <a:gd name="T16" fmla="*/ 8 w 59"/>
                <a:gd name="T17" fmla="*/ 144 h 150"/>
                <a:gd name="T18" fmla="*/ 13 w 59"/>
                <a:gd name="T19" fmla="*/ 150 h 150"/>
                <a:gd name="T20" fmla="*/ 59 w 59"/>
                <a:gd name="T21" fmla="*/ 5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50">
                  <a:moveTo>
                    <a:pt x="59" y="53"/>
                  </a:moveTo>
                  <a:cubicBezTo>
                    <a:pt x="59" y="20"/>
                    <a:pt x="46" y="0"/>
                    <a:pt x="27" y="0"/>
                  </a:cubicBezTo>
                  <a:cubicBezTo>
                    <a:pt x="10" y="0"/>
                    <a:pt x="0" y="13"/>
                    <a:pt x="0" y="27"/>
                  </a:cubicBezTo>
                  <a:cubicBezTo>
                    <a:pt x="0" y="40"/>
                    <a:pt x="10" y="53"/>
                    <a:pt x="27" y="53"/>
                  </a:cubicBezTo>
                  <a:cubicBezTo>
                    <a:pt x="33" y="53"/>
                    <a:pt x="39" y="51"/>
                    <a:pt x="44" y="47"/>
                  </a:cubicBezTo>
                  <a:cubicBezTo>
                    <a:pt x="46" y="46"/>
                    <a:pt x="46" y="45"/>
                    <a:pt x="47" y="45"/>
                  </a:cubicBezTo>
                  <a:cubicBezTo>
                    <a:pt x="47" y="45"/>
                    <a:pt x="48" y="46"/>
                    <a:pt x="48" y="53"/>
                  </a:cubicBezTo>
                  <a:cubicBezTo>
                    <a:pt x="48" y="90"/>
                    <a:pt x="30" y="120"/>
                    <a:pt x="14" y="136"/>
                  </a:cubicBezTo>
                  <a:cubicBezTo>
                    <a:pt x="8" y="142"/>
                    <a:pt x="8" y="143"/>
                    <a:pt x="8" y="144"/>
                  </a:cubicBezTo>
                  <a:cubicBezTo>
                    <a:pt x="8" y="148"/>
                    <a:pt x="11" y="150"/>
                    <a:pt x="13" y="150"/>
                  </a:cubicBezTo>
                  <a:cubicBezTo>
                    <a:pt x="19" y="150"/>
                    <a:pt x="59" y="111"/>
                    <a:pt x="59" y="5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" name="Freeform 60">
              <a:extLst>
                <a:ext uri="{FF2B5EF4-FFF2-40B4-BE49-F238E27FC236}">
                  <a16:creationId xmlns:a16="http://schemas.microsoft.com/office/drawing/2014/main" id="{21A803AA-1075-4F53-AE4C-C06A0F17828E}"/>
                </a:ext>
              </a:extLst>
            </p:cNvPr>
            <p:cNvSpPr>
              <a:spLocks/>
            </p:cNvSpPr>
            <p:nvPr>
              <p:custDataLst>
                <p:tags r:id="rId39"/>
              </p:custDataLst>
            </p:nvPr>
          </p:nvSpPr>
          <p:spPr bwMode="auto">
            <a:xfrm>
              <a:off x="7994650" y="5503863"/>
              <a:ext cx="147638" cy="141288"/>
            </a:xfrm>
            <a:custGeom>
              <a:avLst/>
              <a:gdLst>
                <a:gd name="T0" fmla="*/ 152 w 248"/>
                <a:gd name="T1" fmla="*/ 70 h 226"/>
                <a:gd name="T2" fmla="*/ 201 w 248"/>
                <a:gd name="T3" fmla="*/ 11 h 226"/>
                <a:gd name="T4" fmla="*/ 226 w 248"/>
                <a:gd name="T5" fmla="*/ 17 h 226"/>
                <a:gd name="T6" fmla="*/ 202 w 248"/>
                <a:gd name="T7" fmla="*/ 44 h 226"/>
                <a:gd name="T8" fmla="*/ 221 w 248"/>
                <a:gd name="T9" fmla="*/ 62 h 226"/>
                <a:gd name="T10" fmla="*/ 248 w 248"/>
                <a:gd name="T11" fmla="*/ 33 h 226"/>
                <a:gd name="T12" fmla="*/ 202 w 248"/>
                <a:gd name="T13" fmla="*/ 0 h 226"/>
                <a:gd name="T14" fmla="*/ 150 w 248"/>
                <a:gd name="T15" fmla="*/ 38 h 226"/>
                <a:gd name="T16" fmla="*/ 96 w 248"/>
                <a:gd name="T17" fmla="*/ 0 h 226"/>
                <a:gd name="T18" fmla="*/ 15 w 248"/>
                <a:gd name="T19" fmla="*/ 77 h 226"/>
                <a:gd name="T20" fmla="*/ 21 w 248"/>
                <a:gd name="T21" fmla="*/ 82 h 226"/>
                <a:gd name="T22" fmla="*/ 28 w 248"/>
                <a:gd name="T23" fmla="*/ 76 h 226"/>
                <a:gd name="T24" fmla="*/ 95 w 248"/>
                <a:gd name="T25" fmla="*/ 11 h 226"/>
                <a:gd name="T26" fmla="*/ 122 w 248"/>
                <a:gd name="T27" fmla="*/ 44 h 226"/>
                <a:gd name="T28" fmla="*/ 95 w 248"/>
                <a:gd name="T29" fmla="*/ 163 h 226"/>
                <a:gd name="T30" fmla="*/ 47 w 248"/>
                <a:gd name="T31" fmla="*/ 215 h 226"/>
                <a:gd name="T32" fmla="*/ 22 w 248"/>
                <a:gd name="T33" fmla="*/ 208 h 226"/>
                <a:gd name="T34" fmla="*/ 46 w 248"/>
                <a:gd name="T35" fmla="*/ 181 h 226"/>
                <a:gd name="T36" fmla="*/ 27 w 248"/>
                <a:gd name="T37" fmla="*/ 164 h 226"/>
                <a:gd name="T38" fmla="*/ 0 w 248"/>
                <a:gd name="T39" fmla="*/ 193 h 226"/>
                <a:gd name="T40" fmla="*/ 47 w 248"/>
                <a:gd name="T41" fmla="*/ 226 h 226"/>
                <a:gd name="T42" fmla="*/ 99 w 248"/>
                <a:gd name="T43" fmla="*/ 188 h 226"/>
                <a:gd name="T44" fmla="*/ 153 w 248"/>
                <a:gd name="T45" fmla="*/ 226 h 226"/>
                <a:gd name="T46" fmla="*/ 233 w 248"/>
                <a:gd name="T47" fmla="*/ 149 h 226"/>
                <a:gd name="T48" fmla="*/ 227 w 248"/>
                <a:gd name="T49" fmla="*/ 144 h 226"/>
                <a:gd name="T50" fmla="*/ 220 w 248"/>
                <a:gd name="T51" fmla="*/ 150 h 226"/>
                <a:gd name="T52" fmla="*/ 154 w 248"/>
                <a:gd name="T53" fmla="*/ 215 h 226"/>
                <a:gd name="T54" fmla="*/ 127 w 248"/>
                <a:gd name="T55" fmla="*/ 182 h 226"/>
                <a:gd name="T56" fmla="*/ 135 w 248"/>
                <a:gd name="T57" fmla="*/ 138 h 226"/>
                <a:gd name="T58" fmla="*/ 152 w 248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8" h="226">
                  <a:moveTo>
                    <a:pt x="152" y="70"/>
                  </a:moveTo>
                  <a:cubicBezTo>
                    <a:pt x="155" y="57"/>
                    <a:pt x="167" y="11"/>
                    <a:pt x="201" y="11"/>
                  </a:cubicBezTo>
                  <a:cubicBezTo>
                    <a:pt x="204" y="11"/>
                    <a:pt x="216" y="11"/>
                    <a:pt x="226" y="17"/>
                  </a:cubicBezTo>
                  <a:cubicBezTo>
                    <a:pt x="212" y="20"/>
                    <a:pt x="202" y="32"/>
                    <a:pt x="202" y="44"/>
                  </a:cubicBezTo>
                  <a:cubicBezTo>
                    <a:pt x="202" y="52"/>
                    <a:pt x="208" y="62"/>
                    <a:pt x="221" y="62"/>
                  </a:cubicBezTo>
                  <a:cubicBezTo>
                    <a:pt x="232" y="62"/>
                    <a:pt x="248" y="53"/>
                    <a:pt x="248" y="33"/>
                  </a:cubicBezTo>
                  <a:cubicBezTo>
                    <a:pt x="248" y="7"/>
                    <a:pt x="219" y="0"/>
                    <a:pt x="202" y="0"/>
                  </a:cubicBezTo>
                  <a:cubicBezTo>
                    <a:pt x="173" y="0"/>
                    <a:pt x="156" y="26"/>
                    <a:pt x="150" y="38"/>
                  </a:cubicBezTo>
                  <a:cubicBezTo>
                    <a:pt x="137" y="5"/>
                    <a:pt x="110" y="0"/>
                    <a:pt x="96" y="0"/>
                  </a:cubicBezTo>
                  <a:cubicBezTo>
                    <a:pt x="44" y="0"/>
                    <a:pt x="15" y="64"/>
                    <a:pt x="15" y="77"/>
                  </a:cubicBezTo>
                  <a:cubicBezTo>
                    <a:pt x="15" y="82"/>
                    <a:pt x="20" y="82"/>
                    <a:pt x="21" y="82"/>
                  </a:cubicBezTo>
                  <a:cubicBezTo>
                    <a:pt x="25" y="82"/>
                    <a:pt x="27" y="81"/>
                    <a:pt x="28" y="76"/>
                  </a:cubicBezTo>
                  <a:cubicBezTo>
                    <a:pt x="45" y="23"/>
                    <a:pt x="78" y="11"/>
                    <a:pt x="95" y="11"/>
                  </a:cubicBezTo>
                  <a:cubicBezTo>
                    <a:pt x="104" y="11"/>
                    <a:pt x="122" y="15"/>
                    <a:pt x="122" y="44"/>
                  </a:cubicBezTo>
                  <a:cubicBezTo>
                    <a:pt x="122" y="60"/>
                    <a:pt x="113" y="93"/>
                    <a:pt x="95" y="163"/>
                  </a:cubicBezTo>
                  <a:cubicBezTo>
                    <a:pt x="87" y="194"/>
                    <a:pt x="69" y="215"/>
                    <a:pt x="47" y="215"/>
                  </a:cubicBezTo>
                  <a:cubicBezTo>
                    <a:pt x="44" y="215"/>
                    <a:pt x="33" y="215"/>
                    <a:pt x="22" y="208"/>
                  </a:cubicBezTo>
                  <a:cubicBezTo>
                    <a:pt x="35" y="206"/>
                    <a:pt x="46" y="195"/>
                    <a:pt x="46" y="181"/>
                  </a:cubicBezTo>
                  <a:cubicBezTo>
                    <a:pt x="46" y="168"/>
                    <a:pt x="35" y="164"/>
                    <a:pt x="27" y="164"/>
                  </a:cubicBezTo>
                  <a:cubicBezTo>
                    <a:pt x="12" y="164"/>
                    <a:pt x="0" y="177"/>
                    <a:pt x="0" y="193"/>
                  </a:cubicBezTo>
                  <a:cubicBezTo>
                    <a:pt x="0" y="216"/>
                    <a:pt x="25" y="226"/>
                    <a:pt x="47" y="226"/>
                  </a:cubicBezTo>
                  <a:cubicBezTo>
                    <a:pt x="80" y="226"/>
                    <a:pt x="98" y="191"/>
                    <a:pt x="99" y="188"/>
                  </a:cubicBezTo>
                  <a:cubicBezTo>
                    <a:pt x="105" y="206"/>
                    <a:pt x="123" y="226"/>
                    <a:pt x="153" y="226"/>
                  </a:cubicBezTo>
                  <a:cubicBezTo>
                    <a:pt x="204" y="226"/>
                    <a:pt x="233" y="161"/>
                    <a:pt x="233" y="149"/>
                  </a:cubicBezTo>
                  <a:cubicBezTo>
                    <a:pt x="233" y="144"/>
                    <a:pt x="228" y="144"/>
                    <a:pt x="227" y="144"/>
                  </a:cubicBezTo>
                  <a:cubicBezTo>
                    <a:pt x="222" y="144"/>
                    <a:pt x="221" y="146"/>
                    <a:pt x="220" y="150"/>
                  </a:cubicBezTo>
                  <a:cubicBezTo>
                    <a:pt x="204" y="203"/>
                    <a:pt x="170" y="215"/>
                    <a:pt x="154" y="215"/>
                  </a:cubicBezTo>
                  <a:cubicBezTo>
                    <a:pt x="135" y="215"/>
                    <a:pt x="127" y="199"/>
                    <a:pt x="127" y="182"/>
                  </a:cubicBezTo>
                  <a:cubicBezTo>
                    <a:pt x="127" y="171"/>
                    <a:pt x="130" y="160"/>
                    <a:pt x="135" y="138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" name="Freeform 61">
              <a:extLst>
                <a:ext uri="{FF2B5EF4-FFF2-40B4-BE49-F238E27FC236}">
                  <a16:creationId xmlns:a16="http://schemas.microsoft.com/office/drawing/2014/main" id="{B1962E46-D073-41EA-8818-77EADF63D738}"/>
                </a:ext>
              </a:extLst>
            </p:cNvPr>
            <p:cNvSpPr>
              <a:spLocks/>
            </p:cNvSpPr>
            <p:nvPr>
              <p:custDataLst>
                <p:tags r:id="rId40"/>
              </p:custDataLst>
            </p:nvPr>
          </p:nvSpPr>
          <p:spPr bwMode="auto">
            <a:xfrm>
              <a:off x="8166100" y="5592763"/>
              <a:ext cx="127000" cy="96838"/>
            </a:xfrm>
            <a:custGeom>
              <a:avLst/>
              <a:gdLst>
                <a:gd name="T0" fmla="*/ 26 w 213"/>
                <a:gd name="T1" fmla="*/ 132 h 158"/>
                <a:gd name="T2" fmla="*/ 22 w 213"/>
                <a:gd name="T3" fmla="*/ 146 h 158"/>
                <a:gd name="T4" fmla="*/ 34 w 213"/>
                <a:gd name="T5" fmla="*/ 158 h 158"/>
                <a:gd name="T6" fmla="*/ 48 w 213"/>
                <a:gd name="T7" fmla="*/ 150 h 158"/>
                <a:gd name="T8" fmla="*/ 54 w 213"/>
                <a:gd name="T9" fmla="*/ 128 h 158"/>
                <a:gd name="T10" fmla="*/ 62 w 213"/>
                <a:gd name="T11" fmla="*/ 97 h 158"/>
                <a:gd name="T12" fmla="*/ 68 w 213"/>
                <a:gd name="T13" fmla="*/ 73 h 158"/>
                <a:gd name="T14" fmla="*/ 82 w 213"/>
                <a:gd name="T15" fmla="*/ 42 h 158"/>
                <a:gd name="T16" fmla="*/ 135 w 213"/>
                <a:gd name="T17" fmla="*/ 10 h 158"/>
                <a:gd name="T18" fmla="*/ 155 w 213"/>
                <a:gd name="T19" fmla="*/ 34 h 158"/>
                <a:gd name="T20" fmla="*/ 135 w 213"/>
                <a:gd name="T21" fmla="*/ 109 h 158"/>
                <a:gd name="T22" fmla="*/ 129 w 213"/>
                <a:gd name="T23" fmla="*/ 128 h 158"/>
                <a:gd name="T24" fmla="*/ 163 w 213"/>
                <a:gd name="T25" fmla="*/ 158 h 158"/>
                <a:gd name="T26" fmla="*/ 213 w 213"/>
                <a:gd name="T27" fmla="*/ 104 h 158"/>
                <a:gd name="T28" fmla="*/ 207 w 213"/>
                <a:gd name="T29" fmla="*/ 100 h 158"/>
                <a:gd name="T30" fmla="*/ 201 w 213"/>
                <a:gd name="T31" fmla="*/ 106 h 158"/>
                <a:gd name="T32" fmla="*/ 164 w 213"/>
                <a:gd name="T33" fmla="*/ 148 h 158"/>
                <a:gd name="T34" fmla="*/ 155 w 213"/>
                <a:gd name="T35" fmla="*/ 136 h 158"/>
                <a:gd name="T36" fmla="*/ 163 w 213"/>
                <a:gd name="T37" fmla="*/ 107 h 158"/>
                <a:gd name="T38" fmla="*/ 181 w 213"/>
                <a:gd name="T39" fmla="*/ 40 h 158"/>
                <a:gd name="T40" fmla="*/ 136 w 213"/>
                <a:gd name="T41" fmla="*/ 0 h 158"/>
                <a:gd name="T42" fmla="*/ 77 w 213"/>
                <a:gd name="T43" fmla="*/ 32 h 158"/>
                <a:gd name="T44" fmla="*/ 40 w 213"/>
                <a:gd name="T45" fmla="*/ 0 h 158"/>
                <a:gd name="T46" fmla="*/ 12 w 213"/>
                <a:gd name="T47" fmla="*/ 19 h 158"/>
                <a:gd name="T48" fmla="*/ 0 w 213"/>
                <a:gd name="T49" fmla="*/ 54 h 158"/>
                <a:gd name="T50" fmla="*/ 6 w 213"/>
                <a:gd name="T51" fmla="*/ 58 h 158"/>
                <a:gd name="T52" fmla="*/ 13 w 213"/>
                <a:gd name="T53" fmla="*/ 48 h 158"/>
                <a:gd name="T54" fmla="*/ 39 w 213"/>
                <a:gd name="T55" fmla="*/ 10 h 158"/>
                <a:gd name="T56" fmla="*/ 50 w 213"/>
                <a:gd name="T57" fmla="*/ 27 h 158"/>
                <a:gd name="T58" fmla="*/ 45 w 213"/>
                <a:gd name="T59" fmla="*/ 56 h 158"/>
                <a:gd name="T60" fmla="*/ 37 w 213"/>
                <a:gd name="T61" fmla="*/ 87 h 158"/>
                <a:gd name="T62" fmla="*/ 26 w 213"/>
                <a:gd name="T63" fmla="*/ 13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" h="158">
                  <a:moveTo>
                    <a:pt x="26" y="132"/>
                  </a:moveTo>
                  <a:cubicBezTo>
                    <a:pt x="24" y="137"/>
                    <a:pt x="22" y="145"/>
                    <a:pt x="22" y="146"/>
                  </a:cubicBezTo>
                  <a:cubicBezTo>
                    <a:pt x="22" y="154"/>
                    <a:pt x="29" y="158"/>
                    <a:pt x="34" y="158"/>
                  </a:cubicBezTo>
                  <a:cubicBezTo>
                    <a:pt x="40" y="158"/>
                    <a:pt x="46" y="153"/>
                    <a:pt x="48" y="150"/>
                  </a:cubicBezTo>
                  <a:cubicBezTo>
                    <a:pt x="50" y="147"/>
                    <a:pt x="52" y="136"/>
                    <a:pt x="54" y="128"/>
                  </a:cubicBezTo>
                  <a:cubicBezTo>
                    <a:pt x="56" y="122"/>
                    <a:pt x="60" y="106"/>
                    <a:pt x="62" y="97"/>
                  </a:cubicBezTo>
                  <a:cubicBezTo>
                    <a:pt x="64" y="89"/>
                    <a:pt x="66" y="81"/>
                    <a:pt x="68" y="73"/>
                  </a:cubicBezTo>
                  <a:cubicBezTo>
                    <a:pt x="72" y="59"/>
                    <a:pt x="72" y="56"/>
                    <a:pt x="82" y="42"/>
                  </a:cubicBezTo>
                  <a:cubicBezTo>
                    <a:pt x="92" y="28"/>
                    <a:pt x="108" y="10"/>
                    <a:pt x="135" y="10"/>
                  </a:cubicBezTo>
                  <a:cubicBezTo>
                    <a:pt x="155" y="10"/>
                    <a:pt x="155" y="28"/>
                    <a:pt x="155" y="34"/>
                  </a:cubicBezTo>
                  <a:cubicBezTo>
                    <a:pt x="155" y="55"/>
                    <a:pt x="140" y="94"/>
                    <a:pt x="135" y="109"/>
                  </a:cubicBezTo>
                  <a:cubicBezTo>
                    <a:pt x="131" y="118"/>
                    <a:pt x="129" y="122"/>
                    <a:pt x="129" y="128"/>
                  </a:cubicBezTo>
                  <a:cubicBezTo>
                    <a:pt x="129" y="146"/>
                    <a:pt x="145" y="158"/>
                    <a:pt x="163" y="158"/>
                  </a:cubicBezTo>
                  <a:cubicBezTo>
                    <a:pt x="197" y="158"/>
                    <a:pt x="213" y="109"/>
                    <a:pt x="213" y="104"/>
                  </a:cubicBezTo>
                  <a:cubicBezTo>
                    <a:pt x="213" y="100"/>
                    <a:pt x="208" y="100"/>
                    <a:pt x="207" y="100"/>
                  </a:cubicBezTo>
                  <a:cubicBezTo>
                    <a:pt x="202" y="100"/>
                    <a:pt x="202" y="102"/>
                    <a:pt x="201" y="106"/>
                  </a:cubicBezTo>
                  <a:cubicBezTo>
                    <a:pt x="192" y="133"/>
                    <a:pt x="177" y="148"/>
                    <a:pt x="164" y="148"/>
                  </a:cubicBezTo>
                  <a:cubicBezTo>
                    <a:pt x="156" y="148"/>
                    <a:pt x="155" y="143"/>
                    <a:pt x="155" y="136"/>
                  </a:cubicBezTo>
                  <a:cubicBezTo>
                    <a:pt x="155" y="128"/>
                    <a:pt x="157" y="123"/>
                    <a:pt x="163" y="107"/>
                  </a:cubicBezTo>
                  <a:cubicBezTo>
                    <a:pt x="167" y="96"/>
                    <a:pt x="181" y="59"/>
                    <a:pt x="181" y="40"/>
                  </a:cubicBezTo>
                  <a:cubicBezTo>
                    <a:pt x="181" y="6"/>
                    <a:pt x="154" y="0"/>
                    <a:pt x="136" y="0"/>
                  </a:cubicBezTo>
                  <a:cubicBezTo>
                    <a:pt x="107" y="0"/>
                    <a:pt x="88" y="18"/>
                    <a:pt x="77" y="32"/>
                  </a:cubicBezTo>
                  <a:cubicBezTo>
                    <a:pt x="75" y="8"/>
                    <a:pt x="54" y="0"/>
                    <a:pt x="40" y="0"/>
                  </a:cubicBezTo>
                  <a:cubicBezTo>
                    <a:pt x="25" y="0"/>
                    <a:pt x="17" y="11"/>
                    <a:pt x="12" y="19"/>
                  </a:cubicBezTo>
                  <a:cubicBezTo>
                    <a:pt x="5" y="32"/>
                    <a:pt x="0" y="52"/>
                    <a:pt x="0" y="54"/>
                  </a:cubicBezTo>
                  <a:cubicBezTo>
                    <a:pt x="0" y="58"/>
                    <a:pt x="5" y="58"/>
                    <a:pt x="6" y="58"/>
                  </a:cubicBezTo>
                  <a:cubicBezTo>
                    <a:pt x="10" y="58"/>
                    <a:pt x="11" y="57"/>
                    <a:pt x="13" y="48"/>
                  </a:cubicBezTo>
                  <a:cubicBezTo>
                    <a:pt x="19" y="27"/>
                    <a:pt x="25" y="10"/>
                    <a:pt x="39" y="10"/>
                  </a:cubicBezTo>
                  <a:cubicBezTo>
                    <a:pt x="48" y="10"/>
                    <a:pt x="50" y="18"/>
                    <a:pt x="50" y="27"/>
                  </a:cubicBezTo>
                  <a:cubicBezTo>
                    <a:pt x="50" y="34"/>
                    <a:pt x="47" y="47"/>
                    <a:pt x="45" y="56"/>
                  </a:cubicBezTo>
                  <a:cubicBezTo>
                    <a:pt x="42" y="65"/>
                    <a:pt x="39" y="80"/>
                    <a:pt x="37" y="87"/>
                  </a:cubicBezTo>
                  <a:lnTo>
                    <a:pt x="26" y="13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" name="Freeform 62">
              <a:extLst>
                <a:ext uri="{FF2B5EF4-FFF2-40B4-BE49-F238E27FC236}">
                  <a16:creationId xmlns:a16="http://schemas.microsoft.com/office/drawing/2014/main" id="{46C2762A-ED53-417E-80C5-BE5C7C9A1368}"/>
                </a:ext>
              </a:extLst>
            </p:cNvPr>
            <p:cNvSpPr>
              <a:spLocks/>
            </p:cNvSpPr>
            <p:nvPr>
              <p:custDataLst>
                <p:tags r:id="rId41"/>
              </p:custDataLst>
            </p:nvPr>
          </p:nvSpPr>
          <p:spPr bwMode="auto">
            <a:xfrm>
              <a:off x="8334375" y="5408613"/>
              <a:ext cx="69850" cy="311150"/>
            </a:xfrm>
            <a:custGeom>
              <a:avLst/>
              <a:gdLst>
                <a:gd name="T0" fmla="*/ 116 w 116"/>
                <a:gd name="T1" fmla="*/ 250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9 w 116"/>
                <a:gd name="T9" fmla="*/ 17 h 499"/>
                <a:gd name="T10" fmla="*/ 87 w 116"/>
                <a:gd name="T11" fmla="*/ 250 h 499"/>
                <a:gd name="T12" fmla="*/ 6 w 116"/>
                <a:gd name="T13" fmla="*/ 486 h 499"/>
                <a:gd name="T14" fmla="*/ 0 w 116"/>
                <a:gd name="T15" fmla="*/ 494 h 499"/>
                <a:gd name="T16" fmla="*/ 5 w 116"/>
                <a:gd name="T17" fmla="*/ 499 h 499"/>
                <a:gd name="T18" fmla="*/ 84 w 116"/>
                <a:gd name="T19" fmla="*/ 402 h 499"/>
                <a:gd name="T20" fmla="*/ 116 w 116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50"/>
                  </a:moveTo>
                  <a:cubicBezTo>
                    <a:pt x="116" y="211"/>
                    <a:pt x="110" y="150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9" y="17"/>
                  </a:cubicBezTo>
                  <a:cubicBezTo>
                    <a:pt x="58" y="66"/>
                    <a:pt x="87" y="145"/>
                    <a:pt x="87" y="250"/>
                  </a:cubicBezTo>
                  <a:cubicBezTo>
                    <a:pt x="87" y="335"/>
                    <a:pt x="68" y="423"/>
                    <a:pt x="6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4" y="402"/>
                  </a:cubicBezTo>
                  <a:cubicBezTo>
                    <a:pt x="110" y="347"/>
                    <a:pt x="116" y="292"/>
                    <a:pt x="116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FB5D0F4-B2F5-4695-AB3B-3272E701172F}"/>
              </a:ext>
            </a:extLst>
          </p:cNvPr>
          <p:cNvSpPr txBox="1"/>
          <p:nvPr/>
        </p:nvSpPr>
        <p:spPr>
          <a:xfrm>
            <a:off x="458674" y="4453159"/>
            <a:ext cx="3651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Garamond" panose="02020404030301010803" pitchFamily="18" charset="0"/>
              </a:rPr>
              <a:t>Recall: method of characteristics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952750" y="5681059"/>
            <a:ext cx="2369008" cy="1068381"/>
            <a:chOff x="4582456" y="6130983"/>
            <a:chExt cx="1638104" cy="595911"/>
          </a:xfrm>
        </p:grpSpPr>
        <p:cxnSp>
          <p:nvCxnSpPr>
            <p:cNvPr id="63" name="Connector: Curved 6">
              <a:extLst>
                <a:ext uri="{FF2B5EF4-FFF2-40B4-BE49-F238E27FC236}">
                  <a16:creationId xmlns:a16="http://schemas.microsoft.com/office/drawing/2014/main" id="{5DEC09E0-D4F4-4627-B90B-5A2C91C1ED98}"/>
                </a:ext>
              </a:extLst>
            </p:cNvPr>
            <p:cNvCxnSpPr>
              <a:cxnSpLocks/>
            </p:cNvCxnSpPr>
            <p:nvPr/>
          </p:nvCxnSpPr>
          <p:spPr>
            <a:xfrm>
              <a:off x="4648269" y="6167341"/>
              <a:ext cx="1517650" cy="52365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" name="Oval 5"/>
            <p:cNvSpPr/>
            <p:nvPr/>
          </p:nvSpPr>
          <p:spPr>
            <a:xfrm>
              <a:off x="4582456" y="6130983"/>
              <a:ext cx="85725" cy="8572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Oval 64"/>
            <p:cNvSpPr/>
            <p:nvPr/>
          </p:nvSpPr>
          <p:spPr>
            <a:xfrm>
              <a:off x="6134835" y="6641169"/>
              <a:ext cx="85725" cy="8572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5515109" y="6383781"/>
              <a:ext cx="289762" cy="1702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72D8ADF-5613-43CD-A517-AF1605D8BDF1}"/>
              </a:ext>
            </a:extLst>
          </p:cNvPr>
          <p:cNvGrpSpPr/>
          <p:nvPr/>
        </p:nvGrpSpPr>
        <p:grpSpPr>
          <a:xfrm>
            <a:off x="473077" y="2176003"/>
            <a:ext cx="8127254" cy="2081266"/>
            <a:chOff x="973131" y="2017254"/>
            <a:chExt cx="7627199" cy="208126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216405A-F79A-4307-AF3B-9DB4DAEFD119}"/>
                </a:ext>
              </a:extLst>
            </p:cNvPr>
            <p:cNvSpPr/>
            <p:nvPr/>
          </p:nvSpPr>
          <p:spPr>
            <a:xfrm>
              <a:off x="973131" y="3117571"/>
              <a:ext cx="2801199" cy="980949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Predicting transport of passive particles using flow maps</a:t>
              </a:r>
            </a:p>
          </p:txBody>
        </p:sp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23A25F2B-6335-4200-B68A-C4739479EA79}"/>
                </a:ext>
              </a:extLst>
            </p:cNvPr>
            <p:cNvSpPr/>
            <p:nvPr/>
          </p:nvSpPr>
          <p:spPr>
            <a:xfrm>
              <a:off x="973131" y="2017254"/>
              <a:ext cx="2801199" cy="980949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Time-optimal path planning in dynamical flows</a:t>
              </a:r>
            </a:p>
          </p:txBody>
        </p:sp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A5D73B30-2BAB-4224-BD03-95E4F05E2DE2}"/>
                </a:ext>
              </a:extLst>
            </p:cNvPr>
            <p:cNvSpPr/>
            <p:nvPr/>
          </p:nvSpPr>
          <p:spPr>
            <a:xfrm>
              <a:off x="5374640" y="3117571"/>
              <a:ext cx="3225690" cy="980949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Predicting transport of </a:t>
              </a:r>
              <a:r>
                <a:rPr lang="en-US" dirty="0">
                  <a:solidFill>
                    <a:srgbClr val="C00000"/>
                  </a:solidFill>
                </a:rPr>
                <a:t>inertial/dynamically active particles</a:t>
              </a:r>
              <a:r>
                <a:rPr lang="en-US" dirty="0">
                  <a:solidFill>
                    <a:schemeClr val="tx1"/>
                  </a:solidFill>
                </a:rPr>
                <a:t> using flow maps</a:t>
              </a:r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F017C296-6412-432E-827E-40F61DB152AC}"/>
                </a:ext>
              </a:extLst>
            </p:cNvPr>
            <p:cNvSpPr/>
            <p:nvPr/>
          </p:nvSpPr>
          <p:spPr>
            <a:xfrm>
              <a:off x="5374641" y="2017254"/>
              <a:ext cx="3225689" cy="980949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Time-optimal path planning in dynamical flows </a:t>
              </a:r>
              <a:r>
                <a:rPr lang="en-US" dirty="0">
                  <a:solidFill>
                    <a:srgbClr val="C00000"/>
                  </a:solidFill>
                </a:rPr>
                <a:t>with dynamic collection constraints</a:t>
              </a:r>
            </a:p>
          </p:txBody>
        </p:sp>
        <p:sp>
          <p:nvSpPr>
            <p:cNvPr id="77" name="Arrow: Right 76">
              <a:extLst>
                <a:ext uri="{FF2B5EF4-FFF2-40B4-BE49-F238E27FC236}">
                  <a16:creationId xmlns:a16="http://schemas.microsoft.com/office/drawing/2014/main" id="{A04AEC15-BBD6-4577-A63F-A26245D955BF}"/>
                </a:ext>
              </a:extLst>
            </p:cNvPr>
            <p:cNvSpPr/>
            <p:nvPr/>
          </p:nvSpPr>
          <p:spPr>
            <a:xfrm>
              <a:off x="4026974" y="2416288"/>
              <a:ext cx="1095022" cy="182880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Arrow: Right 77">
              <a:extLst>
                <a:ext uri="{FF2B5EF4-FFF2-40B4-BE49-F238E27FC236}">
                  <a16:creationId xmlns:a16="http://schemas.microsoft.com/office/drawing/2014/main" id="{5393638C-ACF6-4474-BACF-F31736B73F5B}"/>
                </a:ext>
              </a:extLst>
            </p:cNvPr>
            <p:cNvSpPr/>
            <p:nvPr/>
          </p:nvSpPr>
          <p:spPr>
            <a:xfrm>
              <a:off x="4026974" y="3516605"/>
              <a:ext cx="1095022" cy="182880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A64A2A33-2F2D-4FFD-B601-9E8C28FC0DC8}"/>
              </a:ext>
            </a:extLst>
          </p:cNvPr>
          <p:cNvSpPr/>
          <p:nvPr/>
        </p:nvSpPr>
        <p:spPr>
          <a:xfrm>
            <a:off x="989142" y="1740812"/>
            <a:ext cx="19636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Garamond" panose="02020404030301010803" pitchFamily="18" charset="0"/>
              </a:rPr>
              <a:t>Existing methods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88492DE-AD70-4778-9F19-085F7CF5E505}"/>
              </a:ext>
            </a:extLst>
          </p:cNvPr>
          <p:cNvSpPr/>
          <p:nvPr/>
        </p:nvSpPr>
        <p:spPr>
          <a:xfrm>
            <a:off x="5951538" y="1740812"/>
            <a:ext cx="2139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Garamond" panose="02020404030301010803" pitchFamily="18" charset="0"/>
              </a:rPr>
              <a:t>Derived methods</a:t>
            </a:r>
            <a:endParaRPr lang="en-US" sz="2000" dirty="0">
              <a:solidFill>
                <a:srgbClr val="C00000"/>
              </a:solidFill>
            </a:endParaRPr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1226D6F5-A64E-47BC-BD22-0C225D162D27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3366575" y="6004101"/>
            <a:ext cx="400555" cy="257011"/>
            <a:chOff x="4348167" y="5848350"/>
            <a:chExt cx="465138" cy="298450"/>
          </a:xfrm>
        </p:grpSpPr>
        <p:sp>
          <p:nvSpPr>
            <p:cNvPr id="151" name="Freeform 79">
              <a:extLst>
                <a:ext uri="{FF2B5EF4-FFF2-40B4-BE49-F238E27FC236}">
                  <a16:creationId xmlns:a16="http://schemas.microsoft.com/office/drawing/2014/main" id="{1AD27BBE-E615-4D07-A8C2-B2B931258340}"/>
                </a:ext>
              </a:extLst>
            </p:cNvPr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>
              <a:off x="4348167" y="5938838"/>
              <a:ext cx="161925" cy="133350"/>
            </a:xfrm>
            <a:custGeom>
              <a:avLst/>
              <a:gdLst>
                <a:gd name="T0" fmla="*/ 161 w 281"/>
                <a:gd name="T1" fmla="*/ 99 h 222"/>
                <a:gd name="T2" fmla="*/ 220 w 281"/>
                <a:gd name="T3" fmla="*/ 34 h 222"/>
                <a:gd name="T4" fmla="*/ 271 w 281"/>
                <a:gd name="T5" fmla="*/ 24 h 222"/>
                <a:gd name="T6" fmla="*/ 271 w 281"/>
                <a:gd name="T7" fmla="*/ 0 h 222"/>
                <a:gd name="T8" fmla="*/ 225 w 281"/>
                <a:gd name="T9" fmla="*/ 2 h 222"/>
                <a:gd name="T10" fmla="*/ 173 w 281"/>
                <a:gd name="T11" fmla="*/ 0 h 222"/>
                <a:gd name="T12" fmla="*/ 173 w 281"/>
                <a:gd name="T13" fmla="*/ 24 h 222"/>
                <a:gd name="T14" fmla="*/ 192 w 281"/>
                <a:gd name="T15" fmla="*/ 28 h 222"/>
                <a:gd name="T16" fmla="*/ 188 w 281"/>
                <a:gd name="T17" fmla="*/ 34 h 222"/>
                <a:gd name="T18" fmla="*/ 146 w 281"/>
                <a:gd name="T19" fmla="*/ 81 h 222"/>
                <a:gd name="T20" fmla="*/ 98 w 281"/>
                <a:gd name="T21" fmla="*/ 24 h 222"/>
                <a:gd name="T22" fmla="*/ 118 w 281"/>
                <a:gd name="T23" fmla="*/ 24 h 222"/>
                <a:gd name="T24" fmla="*/ 118 w 281"/>
                <a:gd name="T25" fmla="*/ 0 h 222"/>
                <a:gd name="T26" fmla="*/ 57 w 281"/>
                <a:gd name="T27" fmla="*/ 2 h 222"/>
                <a:gd name="T28" fmla="*/ 2 w 281"/>
                <a:gd name="T29" fmla="*/ 0 h 222"/>
                <a:gd name="T30" fmla="*/ 2 w 281"/>
                <a:gd name="T31" fmla="*/ 24 h 222"/>
                <a:gd name="T32" fmla="*/ 38 w 281"/>
                <a:gd name="T33" fmla="*/ 24 h 222"/>
                <a:gd name="T34" fmla="*/ 116 w 281"/>
                <a:gd name="T35" fmla="*/ 116 h 222"/>
                <a:gd name="T36" fmla="*/ 50 w 281"/>
                <a:gd name="T37" fmla="*/ 189 h 222"/>
                <a:gd name="T38" fmla="*/ 0 w 281"/>
                <a:gd name="T39" fmla="*/ 198 h 222"/>
                <a:gd name="T40" fmla="*/ 0 w 281"/>
                <a:gd name="T41" fmla="*/ 222 h 222"/>
                <a:gd name="T42" fmla="*/ 46 w 281"/>
                <a:gd name="T43" fmla="*/ 220 h 222"/>
                <a:gd name="T44" fmla="*/ 97 w 281"/>
                <a:gd name="T45" fmla="*/ 222 h 222"/>
                <a:gd name="T46" fmla="*/ 97 w 281"/>
                <a:gd name="T47" fmla="*/ 198 h 222"/>
                <a:gd name="T48" fmla="*/ 79 w 281"/>
                <a:gd name="T49" fmla="*/ 193 h 222"/>
                <a:gd name="T50" fmla="*/ 82 w 281"/>
                <a:gd name="T51" fmla="*/ 188 h 222"/>
                <a:gd name="T52" fmla="*/ 130 w 281"/>
                <a:gd name="T53" fmla="*/ 133 h 222"/>
                <a:gd name="T54" fmla="*/ 185 w 281"/>
                <a:gd name="T55" fmla="*/ 198 h 222"/>
                <a:gd name="T56" fmla="*/ 166 w 281"/>
                <a:gd name="T57" fmla="*/ 198 h 222"/>
                <a:gd name="T58" fmla="*/ 166 w 281"/>
                <a:gd name="T59" fmla="*/ 222 h 222"/>
                <a:gd name="T60" fmla="*/ 226 w 281"/>
                <a:gd name="T61" fmla="*/ 220 h 222"/>
                <a:gd name="T62" fmla="*/ 281 w 281"/>
                <a:gd name="T63" fmla="*/ 222 h 222"/>
                <a:gd name="T64" fmla="*/ 281 w 281"/>
                <a:gd name="T65" fmla="*/ 198 h 222"/>
                <a:gd name="T66" fmla="*/ 245 w 281"/>
                <a:gd name="T67" fmla="*/ 198 h 222"/>
                <a:gd name="T68" fmla="*/ 161 w 281"/>
                <a:gd name="T69" fmla="*/ 99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1" h="222">
                  <a:moveTo>
                    <a:pt x="161" y="99"/>
                  </a:moveTo>
                  <a:lnTo>
                    <a:pt x="220" y="34"/>
                  </a:lnTo>
                  <a:cubicBezTo>
                    <a:pt x="226" y="27"/>
                    <a:pt x="229" y="24"/>
                    <a:pt x="271" y="24"/>
                  </a:cubicBezTo>
                  <a:lnTo>
                    <a:pt x="271" y="0"/>
                  </a:lnTo>
                  <a:cubicBezTo>
                    <a:pt x="253" y="1"/>
                    <a:pt x="227" y="2"/>
                    <a:pt x="225" y="2"/>
                  </a:cubicBezTo>
                  <a:cubicBezTo>
                    <a:pt x="212" y="2"/>
                    <a:pt x="187" y="1"/>
                    <a:pt x="173" y="0"/>
                  </a:cubicBezTo>
                  <a:lnTo>
                    <a:pt x="173" y="24"/>
                  </a:lnTo>
                  <a:cubicBezTo>
                    <a:pt x="180" y="24"/>
                    <a:pt x="186" y="25"/>
                    <a:pt x="192" y="28"/>
                  </a:cubicBezTo>
                  <a:cubicBezTo>
                    <a:pt x="190" y="31"/>
                    <a:pt x="190" y="32"/>
                    <a:pt x="188" y="34"/>
                  </a:cubicBezTo>
                  <a:lnTo>
                    <a:pt x="146" y="81"/>
                  </a:lnTo>
                  <a:lnTo>
                    <a:pt x="98" y="24"/>
                  </a:lnTo>
                  <a:lnTo>
                    <a:pt x="118" y="24"/>
                  </a:lnTo>
                  <a:lnTo>
                    <a:pt x="118" y="0"/>
                  </a:lnTo>
                  <a:cubicBezTo>
                    <a:pt x="105" y="1"/>
                    <a:pt x="73" y="2"/>
                    <a:pt x="57" y="2"/>
                  </a:cubicBezTo>
                  <a:cubicBezTo>
                    <a:pt x="41" y="2"/>
                    <a:pt x="19" y="1"/>
                    <a:pt x="2" y="0"/>
                  </a:cubicBezTo>
                  <a:lnTo>
                    <a:pt x="2" y="24"/>
                  </a:lnTo>
                  <a:lnTo>
                    <a:pt x="38" y="24"/>
                  </a:lnTo>
                  <a:lnTo>
                    <a:pt x="116" y="116"/>
                  </a:lnTo>
                  <a:lnTo>
                    <a:pt x="50" y="189"/>
                  </a:lnTo>
                  <a:cubicBezTo>
                    <a:pt x="42" y="198"/>
                    <a:pt x="24" y="198"/>
                    <a:pt x="0" y="198"/>
                  </a:cubicBezTo>
                  <a:lnTo>
                    <a:pt x="0" y="222"/>
                  </a:lnTo>
                  <a:cubicBezTo>
                    <a:pt x="17" y="221"/>
                    <a:pt x="43" y="220"/>
                    <a:pt x="46" y="220"/>
                  </a:cubicBezTo>
                  <a:cubicBezTo>
                    <a:pt x="58" y="220"/>
                    <a:pt x="87" y="221"/>
                    <a:pt x="97" y="222"/>
                  </a:cubicBezTo>
                  <a:lnTo>
                    <a:pt x="97" y="198"/>
                  </a:lnTo>
                  <a:cubicBezTo>
                    <a:pt x="88" y="198"/>
                    <a:pt x="79" y="196"/>
                    <a:pt x="79" y="193"/>
                  </a:cubicBezTo>
                  <a:cubicBezTo>
                    <a:pt x="79" y="192"/>
                    <a:pt x="79" y="192"/>
                    <a:pt x="82" y="188"/>
                  </a:cubicBezTo>
                  <a:lnTo>
                    <a:pt x="130" y="133"/>
                  </a:lnTo>
                  <a:lnTo>
                    <a:pt x="185" y="198"/>
                  </a:lnTo>
                  <a:lnTo>
                    <a:pt x="166" y="198"/>
                  </a:lnTo>
                  <a:lnTo>
                    <a:pt x="166" y="222"/>
                  </a:lnTo>
                  <a:cubicBezTo>
                    <a:pt x="179" y="221"/>
                    <a:pt x="209" y="220"/>
                    <a:pt x="226" y="220"/>
                  </a:cubicBezTo>
                  <a:cubicBezTo>
                    <a:pt x="242" y="220"/>
                    <a:pt x="264" y="221"/>
                    <a:pt x="281" y="222"/>
                  </a:cubicBezTo>
                  <a:lnTo>
                    <a:pt x="281" y="198"/>
                  </a:lnTo>
                  <a:lnTo>
                    <a:pt x="245" y="198"/>
                  </a:lnTo>
                  <a:lnTo>
                    <a:pt x="161" y="9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2" name="Freeform 80">
              <a:extLst>
                <a:ext uri="{FF2B5EF4-FFF2-40B4-BE49-F238E27FC236}">
                  <a16:creationId xmlns:a16="http://schemas.microsoft.com/office/drawing/2014/main" id="{DD9EF82E-2D56-4CE1-98CC-EDA690683208}"/>
                </a:ext>
              </a:extLst>
            </p:cNvPr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4545017" y="5848350"/>
              <a:ext cx="66675" cy="298450"/>
            </a:xfrm>
            <a:custGeom>
              <a:avLst/>
              <a:gdLst>
                <a:gd name="T0" fmla="*/ 115 w 115"/>
                <a:gd name="T1" fmla="*/ 493 h 498"/>
                <a:gd name="T2" fmla="*/ 107 w 115"/>
                <a:gd name="T3" fmla="*/ 482 h 498"/>
                <a:gd name="T4" fmla="*/ 29 w 115"/>
                <a:gd name="T5" fmla="*/ 249 h 498"/>
                <a:gd name="T6" fmla="*/ 109 w 115"/>
                <a:gd name="T7" fmla="*/ 13 h 498"/>
                <a:gd name="T8" fmla="*/ 115 w 115"/>
                <a:gd name="T9" fmla="*/ 5 h 498"/>
                <a:gd name="T10" fmla="*/ 110 w 115"/>
                <a:gd name="T11" fmla="*/ 0 h 498"/>
                <a:gd name="T12" fmla="*/ 31 w 115"/>
                <a:gd name="T13" fmla="*/ 97 h 498"/>
                <a:gd name="T14" fmla="*/ 0 w 115"/>
                <a:gd name="T15" fmla="*/ 249 h 498"/>
                <a:gd name="T16" fmla="*/ 33 w 115"/>
                <a:gd name="T17" fmla="*/ 405 h 498"/>
                <a:gd name="T18" fmla="*/ 110 w 115"/>
                <a:gd name="T19" fmla="*/ 498 h 498"/>
                <a:gd name="T20" fmla="*/ 115 w 115"/>
                <a:gd name="T21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8">
                  <a:moveTo>
                    <a:pt x="115" y="493"/>
                  </a:moveTo>
                  <a:cubicBezTo>
                    <a:pt x="115" y="492"/>
                    <a:pt x="115" y="491"/>
                    <a:pt x="107" y="482"/>
                  </a:cubicBezTo>
                  <a:cubicBezTo>
                    <a:pt x="45" y="420"/>
                    <a:pt x="29" y="325"/>
                    <a:pt x="29" y="249"/>
                  </a:cubicBezTo>
                  <a:cubicBezTo>
                    <a:pt x="29" y="162"/>
                    <a:pt x="48" y="76"/>
                    <a:pt x="109" y="13"/>
                  </a:cubicBezTo>
                  <a:cubicBezTo>
                    <a:pt x="115" y="7"/>
                    <a:pt x="115" y="6"/>
                    <a:pt x="115" y="5"/>
                  </a:cubicBezTo>
                  <a:cubicBezTo>
                    <a:pt x="115" y="1"/>
                    <a:pt x="113" y="0"/>
                    <a:pt x="110" y="0"/>
                  </a:cubicBezTo>
                  <a:cubicBezTo>
                    <a:pt x="105" y="0"/>
                    <a:pt x="61" y="34"/>
                    <a:pt x="31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5" y="348"/>
                    <a:pt x="33" y="405"/>
                  </a:cubicBezTo>
                  <a:cubicBezTo>
                    <a:pt x="63" y="466"/>
                    <a:pt x="105" y="498"/>
                    <a:pt x="110" y="498"/>
                  </a:cubicBezTo>
                  <a:cubicBezTo>
                    <a:pt x="113" y="498"/>
                    <a:pt x="115" y="497"/>
                    <a:pt x="115" y="4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3" name="Freeform 81">
              <a:extLst>
                <a:ext uri="{FF2B5EF4-FFF2-40B4-BE49-F238E27FC236}">
                  <a16:creationId xmlns:a16="http://schemas.microsoft.com/office/drawing/2014/main" id="{F1920606-5DD0-4280-9822-16B3B53EB51A}"/>
                </a:ext>
              </a:extLst>
            </p:cNvPr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4633917" y="5884863"/>
              <a:ext cx="88900" cy="190500"/>
            </a:xfrm>
            <a:custGeom>
              <a:avLst/>
              <a:gdLst>
                <a:gd name="T0" fmla="*/ 91 w 153"/>
                <a:gd name="T1" fmla="*/ 112 h 317"/>
                <a:gd name="T2" fmla="*/ 138 w 153"/>
                <a:gd name="T3" fmla="*/ 112 h 317"/>
                <a:gd name="T4" fmla="*/ 153 w 153"/>
                <a:gd name="T5" fmla="*/ 102 h 317"/>
                <a:gd name="T6" fmla="*/ 139 w 153"/>
                <a:gd name="T7" fmla="*/ 97 h 317"/>
                <a:gd name="T8" fmla="*/ 95 w 153"/>
                <a:gd name="T9" fmla="*/ 97 h 317"/>
                <a:gd name="T10" fmla="*/ 115 w 153"/>
                <a:gd name="T11" fmla="*/ 13 h 317"/>
                <a:gd name="T12" fmla="*/ 101 w 153"/>
                <a:gd name="T13" fmla="*/ 0 h 317"/>
                <a:gd name="T14" fmla="*/ 81 w 153"/>
                <a:gd name="T15" fmla="*/ 18 h 317"/>
                <a:gd name="T16" fmla="*/ 61 w 153"/>
                <a:gd name="T17" fmla="*/ 97 h 317"/>
                <a:gd name="T18" fmla="*/ 15 w 153"/>
                <a:gd name="T19" fmla="*/ 97 h 317"/>
                <a:gd name="T20" fmla="*/ 0 w 153"/>
                <a:gd name="T21" fmla="*/ 106 h 317"/>
                <a:gd name="T22" fmla="*/ 14 w 153"/>
                <a:gd name="T23" fmla="*/ 112 h 317"/>
                <a:gd name="T24" fmla="*/ 58 w 153"/>
                <a:gd name="T25" fmla="*/ 112 h 317"/>
                <a:gd name="T26" fmla="*/ 20 w 153"/>
                <a:gd name="T27" fmla="*/ 271 h 317"/>
                <a:gd name="T28" fmla="*/ 65 w 153"/>
                <a:gd name="T29" fmla="*/ 317 h 317"/>
                <a:gd name="T30" fmla="*/ 145 w 153"/>
                <a:gd name="T31" fmla="*/ 240 h 317"/>
                <a:gd name="T32" fmla="*/ 139 w 153"/>
                <a:gd name="T33" fmla="*/ 235 h 317"/>
                <a:gd name="T34" fmla="*/ 131 w 153"/>
                <a:gd name="T35" fmla="*/ 242 h 317"/>
                <a:gd name="T36" fmla="*/ 66 w 153"/>
                <a:gd name="T37" fmla="*/ 306 h 317"/>
                <a:gd name="T38" fmla="*/ 51 w 153"/>
                <a:gd name="T39" fmla="*/ 283 h 317"/>
                <a:gd name="T40" fmla="*/ 54 w 153"/>
                <a:gd name="T41" fmla="*/ 259 h 317"/>
                <a:gd name="T42" fmla="*/ 91 w 153"/>
                <a:gd name="T43" fmla="*/ 112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7">
                  <a:moveTo>
                    <a:pt x="91" y="112"/>
                  </a:moveTo>
                  <a:lnTo>
                    <a:pt x="138" y="112"/>
                  </a:lnTo>
                  <a:cubicBezTo>
                    <a:pt x="148" y="112"/>
                    <a:pt x="153" y="112"/>
                    <a:pt x="153" y="102"/>
                  </a:cubicBezTo>
                  <a:cubicBezTo>
                    <a:pt x="153" y="97"/>
                    <a:pt x="148" y="97"/>
                    <a:pt x="139" y="97"/>
                  </a:cubicBezTo>
                  <a:lnTo>
                    <a:pt x="95" y="97"/>
                  </a:lnTo>
                  <a:cubicBezTo>
                    <a:pt x="113" y="26"/>
                    <a:pt x="115" y="16"/>
                    <a:pt x="115" y="13"/>
                  </a:cubicBezTo>
                  <a:cubicBezTo>
                    <a:pt x="115" y="5"/>
                    <a:pt x="109" y="0"/>
                    <a:pt x="101" y="0"/>
                  </a:cubicBezTo>
                  <a:cubicBezTo>
                    <a:pt x="99" y="0"/>
                    <a:pt x="85" y="0"/>
                    <a:pt x="81" y="18"/>
                  </a:cubicBezTo>
                  <a:lnTo>
                    <a:pt x="61" y="97"/>
                  </a:lnTo>
                  <a:lnTo>
                    <a:pt x="15" y="97"/>
                  </a:lnTo>
                  <a:cubicBezTo>
                    <a:pt x="5" y="97"/>
                    <a:pt x="0" y="97"/>
                    <a:pt x="0" y="106"/>
                  </a:cubicBezTo>
                  <a:cubicBezTo>
                    <a:pt x="0" y="112"/>
                    <a:pt x="4" y="112"/>
                    <a:pt x="14" y="112"/>
                  </a:cubicBezTo>
                  <a:lnTo>
                    <a:pt x="58" y="112"/>
                  </a:lnTo>
                  <a:cubicBezTo>
                    <a:pt x="22" y="254"/>
                    <a:pt x="20" y="262"/>
                    <a:pt x="20" y="271"/>
                  </a:cubicBezTo>
                  <a:cubicBezTo>
                    <a:pt x="20" y="298"/>
                    <a:pt x="39" y="317"/>
                    <a:pt x="65" y="317"/>
                  </a:cubicBezTo>
                  <a:cubicBezTo>
                    <a:pt x="116" y="317"/>
                    <a:pt x="145" y="244"/>
                    <a:pt x="145" y="240"/>
                  </a:cubicBezTo>
                  <a:cubicBezTo>
                    <a:pt x="145" y="235"/>
                    <a:pt x="141" y="235"/>
                    <a:pt x="139" y="235"/>
                  </a:cubicBezTo>
                  <a:cubicBezTo>
                    <a:pt x="134" y="235"/>
                    <a:pt x="134" y="237"/>
                    <a:pt x="131" y="242"/>
                  </a:cubicBezTo>
                  <a:cubicBezTo>
                    <a:pt x="110" y="294"/>
                    <a:pt x="83" y="306"/>
                    <a:pt x="66" y="306"/>
                  </a:cubicBezTo>
                  <a:cubicBezTo>
                    <a:pt x="56" y="306"/>
                    <a:pt x="51" y="300"/>
                    <a:pt x="51" y="283"/>
                  </a:cubicBezTo>
                  <a:cubicBezTo>
                    <a:pt x="51" y="271"/>
                    <a:pt x="52" y="268"/>
                    <a:pt x="54" y="259"/>
                  </a:cubicBezTo>
                  <a:lnTo>
                    <a:pt x="91" y="11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4" name="Freeform 82">
              <a:extLst>
                <a:ext uri="{FF2B5EF4-FFF2-40B4-BE49-F238E27FC236}">
                  <a16:creationId xmlns:a16="http://schemas.microsoft.com/office/drawing/2014/main" id="{5F960154-B8FE-4A59-A345-E70BCB532477}"/>
                </a:ext>
              </a:extLst>
            </p:cNvPr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4748217" y="5848350"/>
              <a:ext cx="65088" cy="298450"/>
            </a:xfrm>
            <a:custGeom>
              <a:avLst/>
              <a:gdLst>
                <a:gd name="T0" fmla="*/ 115 w 115"/>
                <a:gd name="T1" fmla="*/ 249 h 498"/>
                <a:gd name="T2" fmla="*/ 82 w 115"/>
                <a:gd name="T3" fmla="*/ 94 h 498"/>
                <a:gd name="T4" fmla="*/ 5 w 115"/>
                <a:gd name="T5" fmla="*/ 0 h 498"/>
                <a:gd name="T6" fmla="*/ 0 w 115"/>
                <a:gd name="T7" fmla="*/ 5 h 498"/>
                <a:gd name="T8" fmla="*/ 9 w 115"/>
                <a:gd name="T9" fmla="*/ 16 h 498"/>
                <a:gd name="T10" fmla="*/ 86 w 115"/>
                <a:gd name="T11" fmla="*/ 249 h 498"/>
                <a:gd name="T12" fmla="*/ 6 w 115"/>
                <a:gd name="T13" fmla="*/ 485 h 498"/>
                <a:gd name="T14" fmla="*/ 0 w 115"/>
                <a:gd name="T15" fmla="*/ 493 h 498"/>
                <a:gd name="T16" fmla="*/ 5 w 115"/>
                <a:gd name="T17" fmla="*/ 498 h 498"/>
                <a:gd name="T18" fmla="*/ 84 w 115"/>
                <a:gd name="T19" fmla="*/ 401 h 498"/>
                <a:gd name="T20" fmla="*/ 115 w 115"/>
                <a:gd name="T21" fmla="*/ 24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8">
                  <a:moveTo>
                    <a:pt x="115" y="249"/>
                  </a:moveTo>
                  <a:cubicBezTo>
                    <a:pt x="115" y="210"/>
                    <a:pt x="110" y="150"/>
                    <a:pt x="82" y="94"/>
                  </a:cubicBezTo>
                  <a:cubicBezTo>
                    <a:pt x="52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9" y="16"/>
                  </a:cubicBezTo>
                  <a:cubicBezTo>
                    <a:pt x="58" y="66"/>
                    <a:pt x="86" y="145"/>
                    <a:pt x="86" y="249"/>
                  </a:cubicBezTo>
                  <a:cubicBezTo>
                    <a:pt x="86" y="334"/>
                    <a:pt x="68" y="422"/>
                    <a:pt x="6" y="485"/>
                  </a:cubicBezTo>
                  <a:cubicBezTo>
                    <a:pt x="0" y="491"/>
                    <a:pt x="0" y="492"/>
                    <a:pt x="0" y="493"/>
                  </a:cubicBezTo>
                  <a:cubicBezTo>
                    <a:pt x="0" y="496"/>
                    <a:pt x="2" y="498"/>
                    <a:pt x="5" y="498"/>
                  </a:cubicBezTo>
                  <a:cubicBezTo>
                    <a:pt x="10" y="498"/>
                    <a:pt x="54" y="464"/>
                    <a:pt x="84" y="401"/>
                  </a:cubicBezTo>
                  <a:cubicBezTo>
                    <a:pt x="109" y="346"/>
                    <a:pt x="115" y="291"/>
                    <a:pt x="115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FCAF73E4-3544-472D-8FAF-1C79026A63B8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4758724" y="6040361"/>
            <a:ext cx="1699226" cy="244253"/>
            <a:chOff x="2541586" y="2540000"/>
            <a:chExt cx="819151" cy="136525"/>
          </a:xfrm>
        </p:grpSpPr>
        <p:sp>
          <p:nvSpPr>
            <p:cNvPr id="164" name="Freeform 89">
              <a:extLst>
                <a:ext uri="{FF2B5EF4-FFF2-40B4-BE49-F238E27FC236}">
                  <a16:creationId xmlns:a16="http://schemas.microsoft.com/office/drawing/2014/main" id="{24C639FE-8A07-4452-84A8-9AC9758554BE}"/>
                </a:ext>
              </a:extLst>
            </p:cNvPr>
            <p:cNvSpPr>
              <a:spLocks noEditPoints="1"/>
            </p:cNvSpPr>
            <p:nvPr>
              <p:custDataLst>
                <p:tags r:id="rId5"/>
              </p:custDataLst>
            </p:nvPr>
          </p:nvSpPr>
          <p:spPr bwMode="auto">
            <a:xfrm>
              <a:off x="2541586" y="2547938"/>
              <a:ext cx="61913" cy="123825"/>
            </a:xfrm>
            <a:custGeom>
              <a:avLst/>
              <a:gdLst>
                <a:gd name="T0" fmla="*/ 193 w 261"/>
                <a:gd name="T1" fmla="*/ 12 h 448"/>
                <a:gd name="T2" fmla="*/ 195 w 261"/>
                <a:gd name="T3" fmla="*/ 5 h 448"/>
                <a:gd name="T4" fmla="*/ 189 w 261"/>
                <a:gd name="T5" fmla="*/ 0 h 448"/>
                <a:gd name="T6" fmla="*/ 181 w 261"/>
                <a:gd name="T7" fmla="*/ 10 h 448"/>
                <a:gd name="T8" fmla="*/ 152 w 261"/>
                <a:gd name="T9" fmla="*/ 125 h 448"/>
                <a:gd name="T10" fmla="*/ 0 w 261"/>
                <a:gd name="T11" fmla="*/ 261 h 448"/>
                <a:gd name="T12" fmla="*/ 95 w 261"/>
                <a:gd name="T13" fmla="*/ 352 h 448"/>
                <a:gd name="T14" fmla="*/ 84 w 261"/>
                <a:gd name="T15" fmla="*/ 399 h 448"/>
                <a:gd name="T16" fmla="*/ 73 w 261"/>
                <a:gd name="T17" fmla="*/ 442 h 448"/>
                <a:gd name="T18" fmla="*/ 79 w 261"/>
                <a:gd name="T19" fmla="*/ 448 h 448"/>
                <a:gd name="T20" fmla="*/ 84 w 261"/>
                <a:gd name="T21" fmla="*/ 446 h 448"/>
                <a:gd name="T22" fmla="*/ 89 w 261"/>
                <a:gd name="T23" fmla="*/ 426 h 448"/>
                <a:gd name="T24" fmla="*/ 108 w 261"/>
                <a:gd name="T25" fmla="*/ 352 h 448"/>
                <a:gd name="T26" fmla="*/ 261 w 261"/>
                <a:gd name="T27" fmla="*/ 215 h 448"/>
                <a:gd name="T28" fmla="*/ 165 w 261"/>
                <a:gd name="T29" fmla="*/ 125 h 448"/>
                <a:gd name="T30" fmla="*/ 193 w 261"/>
                <a:gd name="T31" fmla="*/ 12 h 448"/>
                <a:gd name="T32" fmla="*/ 98 w 261"/>
                <a:gd name="T33" fmla="*/ 341 h 448"/>
                <a:gd name="T34" fmla="*/ 32 w 261"/>
                <a:gd name="T35" fmla="*/ 272 h 448"/>
                <a:gd name="T36" fmla="*/ 149 w 261"/>
                <a:gd name="T37" fmla="*/ 136 h 448"/>
                <a:gd name="T38" fmla="*/ 98 w 261"/>
                <a:gd name="T39" fmla="*/ 341 h 448"/>
                <a:gd name="T40" fmla="*/ 162 w 261"/>
                <a:gd name="T41" fmla="*/ 136 h 448"/>
                <a:gd name="T42" fmla="*/ 228 w 261"/>
                <a:gd name="T43" fmla="*/ 205 h 448"/>
                <a:gd name="T44" fmla="*/ 111 w 261"/>
                <a:gd name="T45" fmla="*/ 341 h 448"/>
                <a:gd name="T46" fmla="*/ 162 w 261"/>
                <a:gd name="T47" fmla="*/ 136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1" h="448">
                  <a:moveTo>
                    <a:pt x="193" y="12"/>
                  </a:moveTo>
                  <a:cubicBezTo>
                    <a:pt x="193" y="11"/>
                    <a:pt x="195" y="5"/>
                    <a:pt x="195" y="5"/>
                  </a:cubicBezTo>
                  <a:cubicBezTo>
                    <a:pt x="195" y="4"/>
                    <a:pt x="195" y="0"/>
                    <a:pt x="189" y="0"/>
                  </a:cubicBezTo>
                  <a:cubicBezTo>
                    <a:pt x="184" y="0"/>
                    <a:pt x="183" y="1"/>
                    <a:pt x="181" y="10"/>
                  </a:cubicBezTo>
                  <a:lnTo>
                    <a:pt x="152" y="125"/>
                  </a:lnTo>
                  <a:cubicBezTo>
                    <a:pt x="73" y="127"/>
                    <a:pt x="0" y="194"/>
                    <a:pt x="0" y="261"/>
                  </a:cubicBezTo>
                  <a:cubicBezTo>
                    <a:pt x="0" y="309"/>
                    <a:pt x="34" y="348"/>
                    <a:pt x="95" y="352"/>
                  </a:cubicBezTo>
                  <a:cubicBezTo>
                    <a:pt x="91" y="367"/>
                    <a:pt x="88" y="383"/>
                    <a:pt x="84" y="399"/>
                  </a:cubicBezTo>
                  <a:cubicBezTo>
                    <a:pt x="78" y="422"/>
                    <a:pt x="73" y="441"/>
                    <a:pt x="73" y="442"/>
                  </a:cubicBezTo>
                  <a:cubicBezTo>
                    <a:pt x="73" y="447"/>
                    <a:pt x="76" y="448"/>
                    <a:pt x="79" y="448"/>
                  </a:cubicBezTo>
                  <a:cubicBezTo>
                    <a:pt x="81" y="448"/>
                    <a:pt x="82" y="447"/>
                    <a:pt x="84" y="446"/>
                  </a:cubicBezTo>
                  <a:cubicBezTo>
                    <a:pt x="85" y="445"/>
                    <a:pt x="88" y="433"/>
                    <a:pt x="89" y="426"/>
                  </a:cubicBezTo>
                  <a:lnTo>
                    <a:pt x="108" y="352"/>
                  </a:lnTo>
                  <a:cubicBezTo>
                    <a:pt x="189" y="349"/>
                    <a:pt x="261" y="282"/>
                    <a:pt x="261" y="215"/>
                  </a:cubicBezTo>
                  <a:cubicBezTo>
                    <a:pt x="261" y="176"/>
                    <a:pt x="234" y="130"/>
                    <a:pt x="165" y="125"/>
                  </a:cubicBezTo>
                  <a:lnTo>
                    <a:pt x="193" y="12"/>
                  </a:lnTo>
                  <a:close/>
                  <a:moveTo>
                    <a:pt x="98" y="341"/>
                  </a:moveTo>
                  <a:cubicBezTo>
                    <a:pt x="68" y="339"/>
                    <a:pt x="32" y="322"/>
                    <a:pt x="32" y="272"/>
                  </a:cubicBezTo>
                  <a:cubicBezTo>
                    <a:pt x="32" y="212"/>
                    <a:pt x="75" y="142"/>
                    <a:pt x="149" y="136"/>
                  </a:cubicBezTo>
                  <a:lnTo>
                    <a:pt x="98" y="341"/>
                  </a:lnTo>
                  <a:close/>
                  <a:moveTo>
                    <a:pt x="162" y="136"/>
                  </a:moveTo>
                  <a:cubicBezTo>
                    <a:pt x="200" y="138"/>
                    <a:pt x="228" y="161"/>
                    <a:pt x="228" y="205"/>
                  </a:cubicBezTo>
                  <a:cubicBezTo>
                    <a:pt x="228" y="263"/>
                    <a:pt x="186" y="335"/>
                    <a:pt x="111" y="341"/>
                  </a:cubicBezTo>
                  <a:lnTo>
                    <a:pt x="162" y="13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" name="Freeform 90">
              <a:extLst>
                <a:ext uri="{FF2B5EF4-FFF2-40B4-BE49-F238E27FC236}">
                  <a16:creationId xmlns:a16="http://schemas.microsoft.com/office/drawing/2014/main" id="{D7962D5A-245D-4496-849C-8176B59BF9C5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2617786" y="2540000"/>
              <a:ext cx="28575" cy="136525"/>
            </a:xfrm>
            <a:custGeom>
              <a:avLst/>
              <a:gdLst>
                <a:gd name="T0" fmla="*/ 116 w 116"/>
                <a:gd name="T1" fmla="*/ 493 h 498"/>
                <a:gd name="T2" fmla="*/ 108 w 116"/>
                <a:gd name="T3" fmla="*/ 482 h 498"/>
                <a:gd name="T4" fmla="*/ 29 w 116"/>
                <a:gd name="T5" fmla="*/ 249 h 498"/>
                <a:gd name="T6" fmla="*/ 110 w 116"/>
                <a:gd name="T7" fmla="*/ 13 h 498"/>
                <a:gd name="T8" fmla="*/ 116 w 116"/>
                <a:gd name="T9" fmla="*/ 5 h 498"/>
                <a:gd name="T10" fmla="*/ 111 w 116"/>
                <a:gd name="T11" fmla="*/ 0 h 498"/>
                <a:gd name="T12" fmla="*/ 32 w 116"/>
                <a:gd name="T13" fmla="*/ 97 h 498"/>
                <a:gd name="T14" fmla="*/ 0 w 116"/>
                <a:gd name="T15" fmla="*/ 249 h 498"/>
                <a:gd name="T16" fmla="*/ 33 w 116"/>
                <a:gd name="T17" fmla="*/ 405 h 498"/>
                <a:gd name="T18" fmla="*/ 111 w 116"/>
                <a:gd name="T19" fmla="*/ 498 h 498"/>
                <a:gd name="T20" fmla="*/ 116 w 116"/>
                <a:gd name="T21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493"/>
                  </a:moveTo>
                  <a:cubicBezTo>
                    <a:pt x="116" y="492"/>
                    <a:pt x="116" y="491"/>
                    <a:pt x="108" y="482"/>
                  </a:cubicBezTo>
                  <a:cubicBezTo>
                    <a:pt x="45" y="420"/>
                    <a:pt x="29" y="325"/>
                    <a:pt x="29" y="249"/>
                  </a:cubicBezTo>
                  <a:cubicBezTo>
                    <a:pt x="29" y="162"/>
                    <a:pt x="48" y="76"/>
                    <a:pt x="110" y="13"/>
                  </a:cubicBezTo>
                  <a:cubicBezTo>
                    <a:pt x="116" y="7"/>
                    <a:pt x="116" y="6"/>
                    <a:pt x="116" y="5"/>
                  </a:cubicBezTo>
                  <a:cubicBezTo>
                    <a:pt x="116" y="1"/>
                    <a:pt x="114" y="0"/>
                    <a:pt x="111" y="0"/>
                  </a:cubicBezTo>
                  <a:cubicBezTo>
                    <a:pt x="106" y="0"/>
                    <a:pt x="61" y="34"/>
                    <a:pt x="32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6" y="348"/>
                    <a:pt x="33" y="405"/>
                  </a:cubicBezTo>
                  <a:cubicBezTo>
                    <a:pt x="63" y="466"/>
                    <a:pt x="106" y="498"/>
                    <a:pt x="111" y="498"/>
                  </a:cubicBezTo>
                  <a:cubicBezTo>
                    <a:pt x="114" y="498"/>
                    <a:pt x="116" y="497"/>
                    <a:pt x="116" y="4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6" name="Freeform 91">
              <a:extLst>
                <a:ext uri="{FF2B5EF4-FFF2-40B4-BE49-F238E27FC236}">
                  <a16:creationId xmlns:a16="http://schemas.microsoft.com/office/drawing/2014/main" id="{2D29CAC4-23C2-4689-B3BC-8787500D7779}"/>
                </a:ext>
              </a:extLst>
            </p:cNvPr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2655886" y="2581275"/>
              <a:ext cx="66675" cy="61913"/>
            </a:xfrm>
            <a:custGeom>
              <a:avLst/>
              <a:gdLst>
                <a:gd name="T0" fmla="*/ 161 w 280"/>
                <a:gd name="T1" fmla="*/ 99 h 222"/>
                <a:gd name="T2" fmla="*/ 220 w 280"/>
                <a:gd name="T3" fmla="*/ 34 h 222"/>
                <a:gd name="T4" fmla="*/ 270 w 280"/>
                <a:gd name="T5" fmla="*/ 24 h 222"/>
                <a:gd name="T6" fmla="*/ 270 w 280"/>
                <a:gd name="T7" fmla="*/ 0 h 222"/>
                <a:gd name="T8" fmla="*/ 225 w 280"/>
                <a:gd name="T9" fmla="*/ 2 h 222"/>
                <a:gd name="T10" fmla="*/ 173 w 280"/>
                <a:gd name="T11" fmla="*/ 0 h 222"/>
                <a:gd name="T12" fmla="*/ 173 w 280"/>
                <a:gd name="T13" fmla="*/ 24 h 222"/>
                <a:gd name="T14" fmla="*/ 192 w 280"/>
                <a:gd name="T15" fmla="*/ 28 h 222"/>
                <a:gd name="T16" fmla="*/ 188 w 280"/>
                <a:gd name="T17" fmla="*/ 34 h 222"/>
                <a:gd name="T18" fmla="*/ 146 w 280"/>
                <a:gd name="T19" fmla="*/ 81 h 222"/>
                <a:gd name="T20" fmla="*/ 97 w 280"/>
                <a:gd name="T21" fmla="*/ 24 h 222"/>
                <a:gd name="T22" fmla="*/ 117 w 280"/>
                <a:gd name="T23" fmla="*/ 24 h 222"/>
                <a:gd name="T24" fmla="*/ 117 w 280"/>
                <a:gd name="T25" fmla="*/ 0 h 222"/>
                <a:gd name="T26" fmla="*/ 57 w 280"/>
                <a:gd name="T27" fmla="*/ 2 h 222"/>
                <a:gd name="T28" fmla="*/ 2 w 280"/>
                <a:gd name="T29" fmla="*/ 0 h 222"/>
                <a:gd name="T30" fmla="*/ 2 w 280"/>
                <a:gd name="T31" fmla="*/ 24 h 222"/>
                <a:gd name="T32" fmla="*/ 38 w 280"/>
                <a:gd name="T33" fmla="*/ 24 h 222"/>
                <a:gd name="T34" fmla="*/ 115 w 280"/>
                <a:gd name="T35" fmla="*/ 116 h 222"/>
                <a:gd name="T36" fmla="*/ 50 w 280"/>
                <a:gd name="T37" fmla="*/ 189 h 222"/>
                <a:gd name="T38" fmla="*/ 0 w 280"/>
                <a:gd name="T39" fmla="*/ 198 h 222"/>
                <a:gd name="T40" fmla="*/ 0 w 280"/>
                <a:gd name="T41" fmla="*/ 222 h 222"/>
                <a:gd name="T42" fmla="*/ 46 w 280"/>
                <a:gd name="T43" fmla="*/ 220 h 222"/>
                <a:gd name="T44" fmla="*/ 97 w 280"/>
                <a:gd name="T45" fmla="*/ 222 h 222"/>
                <a:gd name="T46" fmla="*/ 97 w 280"/>
                <a:gd name="T47" fmla="*/ 198 h 222"/>
                <a:gd name="T48" fmla="*/ 79 w 280"/>
                <a:gd name="T49" fmla="*/ 193 h 222"/>
                <a:gd name="T50" fmla="*/ 82 w 280"/>
                <a:gd name="T51" fmla="*/ 188 h 222"/>
                <a:gd name="T52" fmla="*/ 130 w 280"/>
                <a:gd name="T53" fmla="*/ 133 h 222"/>
                <a:gd name="T54" fmla="*/ 185 w 280"/>
                <a:gd name="T55" fmla="*/ 198 h 222"/>
                <a:gd name="T56" fmla="*/ 166 w 280"/>
                <a:gd name="T57" fmla="*/ 198 h 222"/>
                <a:gd name="T58" fmla="*/ 166 w 280"/>
                <a:gd name="T59" fmla="*/ 222 h 222"/>
                <a:gd name="T60" fmla="*/ 226 w 280"/>
                <a:gd name="T61" fmla="*/ 220 h 222"/>
                <a:gd name="T62" fmla="*/ 280 w 280"/>
                <a:gd name="T63" fmla="*/ 222 h 222"/>
                <a:gd name="T64" fmla="*/ 280 w 280"/>
                <a:gd name="T65" fmla="*/ 198 h 222"/>
                <a:gd name="T66" fmla="*/ 245 w 280"/>
                <a:gd name="T67" fmla="*/ 198 h 222"/>
                <a:gd name="T68" fmla="*/ 161 w 280"/>
                <a:gd name="T69" fmla="*/ 99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0" h="222">
                  <a:moveTo>
                    <a:pt x="161" y="99"/>
                  </a:moveTo>
                  <a:lnTo>
                    <a:pt x="220" y="34"/>
                  </a:lnTo>
                  <a:cubicBezTo>
                    <a:pt x="226" y="27"/>
                    <a:pt x="229" y="24"/>
                    <a:pt x="270" y="24"/>
                  </a:cubicBezTo>
                  <a:lnTo>
                    <a:pt x="270" y="0"/>
                  </a:lnTo>
                  <a:cubicBezTo>
                    <a:pt x="253" y="1"/>
                    <a:pt x="227" y="2"/>
                    <a:pt x="225" y="2"/>
                  </a:cubicBezTo>
                  <a:cubicBezTo>
                    <a:pt x="212" y="2"/>
                    <a:pt x="187" y="1"/>
                    <a:pt x="173" y="0"/>
                  </a:cubicBezTo>
                  <a:lnTo>
                    <a:pt x="173" y="24"/>
                  </a:lnTo>
                  <a:cubicBezTo>
                    <a:pt x="180" y="24"/>
                    <a:pt x="186" y="25"/>
                    <a:pt x="192" y="28"/>
                  </a:cubicBezTo>
                  <a:cubicBezTo>
                    <a:pt x="190" y="31"/>
                    <a:pt x="190" y="32"/>
                    <a:pt x="188" y="34"/>
                  </a:cubicBezTo>
                  <a:lnTo>
                    <a:pt x="146" y="81"/>
                  </a:lnTo>
                  <a:lnTo>
                    <a:pt x="97" y="24"/>
                  </a:lnTo>
                  <a:lnTo>
                    <a:pt x="117" y="24"/>
                  </a:lnTo>
                  <a:lnTo>
                    <a:pt x="117" y="0"/>
                  </a:lnTo>
                  <a:cubicBezTo>
                    <a:pt x="104" y="1"/>
                    <a:pt x="73" y="2"/>
                    <a:pt x="57" y="2"/>
                  </a:cubicBezTo>
                  <a:cubicBezTo>
                    <a:pt x="41" y="2"/>
                    <a:pt x="19" y="1"/>
                    <a:pt x="2" y="0"/>
                  </a:cubicBezTo>
                  <a:lnTo>
                    <a:pt x="2" y="24"/>
                  </a:lnTo>
                  <a:lnTo>
                    <a:pt x="38" y="24"/>
                  </a:lnTo>
                  <a:lnTo>
                    <a:pt x="115" y="116"/>
                  </a:lnTo>
                  <a:lnTo>
                    <a:pt x="50" y="189"/>
                  </a:lnTo>
                  <a:cubicBezTo>
                    <a:pt x="42" y="198"/>
                    <a:pt x="24" y="198"/>
                    <a:pt x="0" y="198"/>
                  </a:cubicBezTo>
                  <a:lnTo>
                    <a:pt x="0" y="222"/>
                  </a:lnTo>
                  <a:cubicBezTo>
                    <a:pt x="17" y="221"/>
                    <a:pt x="43" y="220"/>
                    <a:pt x="46" y="220"/>
                  </a:cubicBezTo>
                  <a:cubicBezTo>
                    <a:pt x="58" y="220"/>
                    <a:pt x="87" y="221"/>
                    <a:pt x="97" y="222"/>
                  </a:cubicBezTo>
                  <a:lnTo>
                    <a:pt x="97" y="198"/>
                  </a:lnTo>
                  <a:cubicBezTo>
                    <a:pt x="88" y="198"/>
                    <a:pt x="79" y="196"/>
                    <a:pt x="79" y="193"/>
                  </a:cubicBezTo>
                  <a:cubicBezTo>
                    <a:pt x="79" y="192"/>
                    <a:pt x="79" y="192"/>
                    <a:pt x="82" y="188"/>
                  </a:cubicBezTo>
                  <a:lnTo>
                    <a:pt x="130" y="133"/>
                  </a:lnTo>
                  <a:lnTo>
                    <a:pt x="185" y="198"/>
                  </a:lnTo>
                  <a:lnTo>
                    <a:pt x="166" y="198"/>
                  </a:lnTo>
                  <a:lnTo>
                    <a:pt x="166" y="222"/>
                  </a:lnTo>
                  <a:cubicBezTo>
                    <a:pt x="179" y="221"/>
                    <a:pt x="209" y="220"/>
                    <a:pt x="226" y="220"/>
                  </a:cubicBezTo>
                  <a:cubicBezTo>
                    <a:pt x="242" y="220"/>
                    <a:pt x="264" y="221"/>
                    <a:pt x="280" y="222"/>
                  </a:cubicBezTo>
                  <a:lnTo>
                    <a:pt x="280" y="198"/>
                  </a:lnTo>
                  <a:lnTo>
                    <a:pt x="245" y="198"/>
                  </a:lnTo>
                  <a:lnTo>
                    <a:pt x="161" y="9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7" name="Freeform 92">
              <a:extLst>
                <a:ext uri="{FF2B5EF4-FFF2-40B4-BE49-F238E27FC236}">
                  <a16:creationId xmlns:a16="http://schemas.microsoft.com/office/drawing/2014/main" id="{2A2AAE2D-F11A-45E6-879F-BE66AA82F535}"/>
                </a:ext>
              </a:extLst>
            </p:cNvPr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2732086" y="2540000"/>
              <a:ext cx="26988" cy="136525"/>
            </a:xfrm>
            <a:custGeom>
              <a:avLst/>
              <a:gdLst>
                <a:gd name="T0" fmla="*/ 115 w 115"/>
                <a:gd name="T1" fmla="*/ 249 h 498"/>
                <a:gd name="T2" fmla="*/ 82 w 115"/>
                <a:gd name="T3" fmla="*/ 94 h 498"/>
                <a:gd name="T4" fmla="*/ 5 w 115"/>
                <a:gd name="T5" fmla="*/ 0 h 498"/>
                <a:gd name="T6" fmla="*/ 0 w 115"/>
                <a:gd name="T7" fmla="*/ 5 h 498"/>
                <a:gd name="T8" fmla="*/ 9 w 115"/>
                <a:gd name="T9" fmla="*/ 16 h 498"/>
                <a:gd name="T10" fmla="*/ 86 w 115"/>
                <a:gd name="T11" fmla="*/ 249 h 498"/>
                <a:gd name="T12" fmla="*/ 6 w 115"/>
                <a:gd name="T13" fmla="*/ 485 h 498"/>
                <a:gd name="T14" fmla="*/ 0 w 115"/>
                <a:gd name="T15" fmla="*/ 493 h 498"/>
                <a:gd name="T16" fmla="*/ 5 w 115"/>
                <a:gd name="T17" fmla="*/ 498 h 498"/>
                <a:gd name="T18" fmla="*/ 84 w 115"/>
                <a:gd name="T19" fmla="*/ 401 h 498"/>
                <a:gd name="T20" fmla="*/ 115 w 115"/>
                <a:gd name="T21" fmla="*/ 24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8">
                  <a:moveTo>
                    <a:pt x="115" y="249"/>
                  </a:moveTo>
                  <a:cubicBezTo>
                    <a:pt x="115" y="210"/>
                    <a:pt x="110" y="150"/>
                    <a:pt x="82" y="94"/>
                  </a:cubicBezTo>
                  <a:cubicBezTo>
                    <a:pt x="52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9" y="16"/>
                  </a:cubicBezTo>
                  <a:cubicBezTo>
                    <a:pt x="58" y="66"/>
                    <a:pt x="86" y="145"/>
                    <a:pt x="86" y="249"/>
                  </a:cubicBezTo>
                  <a:cubicBezTo>
                    <a:pt x="86" y="334"/>
                    <a:pt x="68" y="422"/>
                    <a:pt x="6" y="485"/>
                  </a:cubicBezTo>
                  <a:cubicBezTo>
                    <a:pt x="0" y="491"/>
                    <a:pt x="0" y="492"/>
                    <a:pt x="0" y="493"/>
                  </a:cubicBezTo>
                  <a:cubicBezTo>
                    <a:pt x="0" y="496"/>
                    <a:pt x="2" y="498"/>
                    <a:pt x="5" y="498"/>
                  </a:cubicBezTo>
                  <a:cubicBezTo>
                    <a:pt x="10" y="498"/>
                    <a:pt x="54" y="464"/>
                    <a:pt x="84" y="401"/>
                  </a:cubicBezTo>
                  <a:cubicBezTo>
                    <a:pt x="109" y="346"/>
                    <a:pt x="115" y="291"/>
                    <a:pt x="115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8" name="Freeform 93">
              <a:extLst>
                <a:ext uri="{FF2B5EF4-FFF2-40B4-BE49-F238E27FC236}">
                  <a16:creationId xmlns:a16="http://schemas.microsoft.com/office/drawing/2014/main" id="{E715E97D-2396-4583-B267-AFD52C64E6CE}"/>
                </a:ext>
              </a:extLst>
            </p:cNvPr>
            <p:cNvSpPr>
              <a:spLocks noEditPoints="1"/>
            </p:cNvSpPr>
            <p:nvPr>
              <p:custDataLst>
                <p:tags r:id="rId9"/>
              </p:custDataLst>
            </p:nvPr>
          </p:nvSpPr>
          <p:spPr bwMode="auto">
            <a:xfrm>
              <a:off x="2809874" y="2592388"/>
              <a:ext cx="79375" cy="31750"/>
            </a:xfrm>
            <a:custGeom>
              <a:avLst/>
              <a:gdLst>
                <a:gd name="T0" fmla="*/ 315 w 332"/>
                <a:gd name="T1" fmla="*/ 20 h 116"/>
                <a:gd name="T2" fmla="*/ 332 w 332"/>
                <a:gd name="T3" fmla="*/ 10 h 116"/>
                <a:gd name="T4" fmla="*/ 315 w 332"/>
                <a:gd name="T5" fmla="*/ 0 h 116"/>
                <a:gd name="T6" fmla="*/ 17 w 332"/>
                <a:gd name="T7" fmla="*/ 0 h 116"/>
                <a:gd name="T8" fmla="*/ 0 w 332"/>
                <a:gd name="T9" fmla="*/ 10 h 116"/>
                <a:gd name="T10" fmla="*/ 17 w 332"/>
                <a:gd name="T11" fmla="*/ 20 h 116"/>
                <a:gd name="T12" fmla="*/ 315 w 332"/>
                <a:gd name="T13" fmla="*/ 20 h 116"/>
                <a:gd name="T14" fmla="*/ 315 w 332"/>
                <a:gd name="T15" fmla="*/ 116 h 116"/>
                <a:gd name="T16" fmla="*/ 332 w 332"/>
                <a:gd name="T17" fmla="*/ 106 h 116"/>
                <a:gd name="T18" fmla="*/ 315 w 332"/>
                <a:gd name="T19" fmla="*/ 96 h 116"/>
                <a:gd name="T20" fmla="*/ 17 w 332"/>
                <a:gd name="T21" fmla="*/ 96 h 116"/>
                <a:gd name="T22" fmla="*/ 0 w 332"/>
                <a:gd name="T23" fmla="*/ 106 h 116"/>
                <a:gd name="T24" fmla="*/ 17 w 332"/>
                <a:gd name="T25" fmla="*/ 116 h 116"/>
                <a:gd name="T26" fmla="*/ 315 w 332"/>
                <a:gd name="T2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2" h="116">
                  <a:moveTo>
                    <a:pt x="315" y="20"/>
                  </a:moveTo>
                  <a:cubicBezTo>
                    <a:pt x="322" y="20"/>
                    <a:pt x="332" y="20"/>
                    <a:pt x="332" y="10"/>
                  </a:cubicBezTo>
                  <a:cubicBezTo>
                    <a:pt x="332" y="0"/>
                    <a:pt x="322" y="0"/>
                    <a:pt x="315" y="0"/>
                  </a:cubicBezTo>
                  <a:lnTo>
                    <a:pt x="17" y="0"/>
                  </a:lnTo>
                  <a:cubicBezTo>
                    <a:pt x="10" y="0"/>
                    <a:pt x="0" y="0"/>
                    <a:pt x="0" y="10"/>
                  </a:cubicBezTo>
                  <a:cubicBezTo>
                    <a:pt x="0" y="20"/>
                    <a:pt x="10" y="20"/>
                    <a:pt x="17" y="20"/>
                  </a:cubicBezTo>
                  <a:lnTo>
                    <a:pt x="315" y="20"/>
                  </a:lnTo>
                  <a:close/>
                  <a:moveTo>
                    <a:pt x="315" y="116"/>
                  </a:moveTo>
                  <a:cubicBezTo>
                    <a:pt x="322" y="116"/>
                    <a:pt x="332" y="116"/>
                    <a:pt x="332" y="106"/>
                  </a:cubicBezTo>
                  <a:cubicBezTo>
                    <a:pt x="332" y="96"/>
                    <a:pt x="322" y="96"/>
                    <a:pt x="315" y="96"/>
                  </a:cubicBezTo>
                  <a:lnTo>
                    <a:pt x="17" y="96"/>
                  </a:lnTo>
                  <a:cubicBezTo>
                    <a:pt x="10" y="96"/>
                    <a:pt x="0" y="96"/>
                    <a:pt x="0" y="106"/>
                  </a:cubicBezTo>
                  <a:cubicBezTo>
                    <a:pt x="0" y="116"/>
                    <a:pt x="10" y="116"/>
                    <a:pt x="17" y="116"/>
                  </a:cubicBezTo>
                  <a:lnTo>
                    <a:pt x="315" y="11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9" name="Freeform 94">
              <a:extLst>
                <a:ext uri="{FF2B5EF4-FFF2-40B4-BE49-F238E27FC236}">
                  <a16:creationId xmlns:a16="http://schemas.microsoft.com/office/drawing/2014/main" id="{A93C0852-19D1-42C5-8608-4FCDA338C851}"/>
                </a:ext>
              </a:extLst>
            </p:cNvPr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2933699" y="2581275"/>
              <a:ext cx="44450" cy="63500"/>
            </a:xfrm>
            <a:custGeom>
              <a:avLst/>
              <a:gdLst>
                <a:gd name="T0" fmla="*/ 41 w 190"/>
                <a:gd name="T1" fmla="*/ 115 h 229"/>
                <a:gd name="T2" fmla="*/ 108 w 190"/>
                <a:gd name="T3" fmla="*/ 13 h 229"/>
                <a:gd name="T4" fmla="*/ 162 w 190"/>
                <a:gd name="T5" fmla="*/ 31 h 229"/>
                <a:gd name="T6" fmla="*/ 138 w 190"/>
                <a:gd name="T7" fmla="*/ 54 h 229"/>
                <a:gd name="T8" fmla="*/ 161 w 190"/>
                <a:gd name="T9" fmla="*/ 77 h 229"/>
                <a:gd name="T10" fmla="*/ 184 w 190"/>
                <a:gd name="T11" fmla="*/ 54 h 229"/>
                <a:gd name="T12" fmla="*/ 108 w 190"/>
                <a:gd name="T13" fmla="*/ 0 h 229"/>
                <a:gd name="T14" fmla="*/ 0 w 190"/>
                <a:gd name="T15" fmla="*/ 116 h 229"/>
                <a:gd name="T16" fmla="*/ 107 w 190"/>
                <a:gd name="T17" fmla="*/ 229 h 229"/>
                <a:gd name="T18" fmla="*/ 190 w 190"/>
                <a:gd name="T19" fmla="*/ 164 h 229"/>
                <a:gd name="T20" fmla="*/ 183 w 190"/>
                <a:gd name="T21" fmla="*/ 159 h 229"/>
                <a:gd name="T22" fmla="*/ 177 w 190"/>
                <a:gd name="T23" fmla="*/ 164 h 229"/>
                <a:gd name="T24" fmla="*/ 111 w 190"/>
                <a:gd name="T25" fmla="*/ 217 h 229"/>
                <a:gd name="T26" fmla="*/ 41 w 190"/>
                <a:gd name="T27" fmla="*/ 115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0" h="229">
                  <a:moveTo>
                    <a:pt x="41" y="115"/>
                  </a:moveTo>
                  <a:cubicBezTo>
                    <a:pt x="41" y="34"/>
                    <a:pt x="82" y="13"/>
                    <a:pt x="108" y="13"/>
                  </a:cubicBezTo>
                  <a:cubicBezTo>
                    <a:pt x="113" y="13"/>
                    <a:pt x="144" y="13"/>
                    <a:pt x="162" y="31"/>
                  </a:cubicBezTo>
                  <a:cubicBezTo>
                    <a:pt x="141" y="33"/>
                    <a:pt x="138" y="48"/>
                    <a:pt x="138" y="54"/>
                  </a:cubicBezTo>
                  <a:cubicBezTo>
                    <a:pt x="138" y="67"/>
                    <a:pt x="147" y="77"/>
                    <a:pt x="161" y="77"/>
                  </a:cubicBezTo>
                  <a:cubicBezTo>
                    <a:pt x="174" y="77"/>
                    <a:pt x="184" y="69"/>
                    <a:pt x="184" y="54"/>
                  </a:cubicBezTo>
                  <a:cubicBezTo>
                    <a:pt x="184" y="20"/>
                    <a:pt x="146" y="0"/>
                    <a:pt x="108" y="0"/>
                  </a:cubicBezTo>
                  <a:cubicBezTo>
                    <a:pt x="45" y="0"/>
                    <a:pt x="0" y="54"/>
                    <a:pt x="0" y="116"/>
                  </a:cubicBezTo>
                  <a:cubicBezTo>
                    <a:pt x="0" y="180"/>
                    <a:pt x="49" y="229"/>
                    <a:pt x="107" y="229"/>
                  </a:cubicBezTo>
                  <a:cubicBezTo>
                    <a:pt x="174" y="229"/>
                    <a:pt x="190" y="169"/>
                    <a:pt x="190" y="164"/>
                  </a:cubicBezTo>
                  <a:cubicBezTo>
                    <a:pt x="190" y="159"/>
                    <a:pt x="185" y="159"/>
                    <a:pt x="183" y="159"/>
                  </a:cubicBezTo>
                  <a:cubicBezTo>
                    <a:pt x="179" y="159"/>
                    <a:pt x="178" y="161"/>
                    <a:pt x="177" y="164"/>
                  </a:cubicBezTo>
                  <a:cubicBezTo>
                    <a:pt x="162" y="211"/>
                    <a:pt x="130" y="217"/>
                    <a:pt x="111" y="217"/>
                  </a:cubicBezTo>
                  <a:cubicBezTo>
                    <a:pt x="85" y="217"/>
                    <a:pt x="41" y="195"/>
                    <a:pt x="41" y="11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0" name="Freeform 95">
              <a:extLst>
                <a:ext uri="{FF2B5EF4-FFF2-40B4-BE49-F238E27FC236}">
                  <a16:creationId xmlns:a16="http://schemas.microsoft.com/office/drawing/2014/main" id="{9E276E28-B4EE-469F-ADFF-0E9B503DAF15}"/>
                </a:ext>
              </a:extLst>
            </p:cNvPr>
            <p:cNvSpPr>
              <a:spLocks noEditPoints="1"/>
            </p:cNvSpPr>
            <p:nvPr>
              <p:custDataLst>
                <p:tags r:id="rId11"/>
              </p:custDataLst>
            </p:nvPr>
          </p:nvSpPr>
          <p:spPr bwMode="auto">
            <a:xfrm>
              <a:off x="2984499" y="2581275"/>
              <a:ext cx="52388" cy="63500"/>
            </a:xfrm>
            <a:custGeom>
              <a:avLst/>
              <a:gdLst>
                <a:gd name="T0" fmla="*/ 220 w 220"/>
                <a:gd name="T1" fmla="*/ 117 h 229"/>
                <a:gd name="T2" fmla="*/ 110 w 220"/>
                <a:gd name="T3" fmla="*/ 0 h 229"/>
                <a:gd name="T4" fmla="*/ 0 w 220"/>
                <a:gd name="T5" fmla="*/ 117 h 229"/>
                <a:gd name="T6" fmla="*/ 110 w 220"/>
                <a:gd name="T7" fmla="*/ 229 h 229"/>
                <a:gd name="T8" fmla="*/ 220 w 220"/>
                <a:gd name="T9" fmla="*/ 117 h 229"/>
                <a:gd name="T10" fmla="*/ 110 w 220"/>
                <a:gd name="T11" fmla="*/ 217 h 229"/>
                <a:gd name="T12" fmla="*/ 53 w 220"/>
                <a:gd name="T13" fmla="*/ 183 h 229"/>
                <a:gd name="T14" fmla="*/ 41 w 220"/>
                <a:gd name="T15" fmla="*/ 113 h 229"/>
                <a:gd name="T16" fmla="*/ 53 w 220"/>
                <a:gd name="T17" fmla="*/ 45 h 229"/>
                <a:gd name="T18" fmla="*/ 110 w 220"/>
                <a:gd name="T19" fmla="*/ 11 h 229"/>
                <a:gd name="T20" fmla="*/ 166 w 220"/>
                <a:gd name="T21" fmla="*/ 44 h 229"/>
                <a:gd name="T22" fmla="*/ 179 w 220"/>
                <a:gd name="T23" fmla="*/ 113 h 229"/>
                <a:gd name="T24" fmla="*/ 168 w 220"/>
                <a:gd name="T25" fmla="*/ 180 h 229"/>
                <a:gd name="T26" fmla="*/ 110 w 220"/>
                <a:gd name="T27" fmla="*/ 217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0" h="229">
                  <a:moveTo>
                    <a:pt x="220" y="117"/>
                  </a:moveTo>
                  <a:cubicBezTo>
                    <a:pt x="220" y="53"/>
                    <a:pt x="171" y="0"/>
                    <a:pt x="110" y="0"/>
                  </a:cubicBezTo>
                  <a:cubicBezTo>
                    <a:pt x="48" y="0"/>
                    <a:pt x="0" y="55"/>
                    <a:pt x="0" y="117"/>
                  </a:cubicBezTo>
                  <a:cubicBezTo>
                    <a:pt x="0" y="181"/>
                    <a:pt x="51" y="229"/>
                    <a:pt x="110" y="229"/>
                  </a:cubicBezTo>
                  <a:cubicBezTo>
                    <a:pt x="170" y="229"/>
                    <a:pt x="220" y="180"/>
                    <a:pt x="220" y="117"/>
                  </a:cubicBezTo>
                  <a:close/>
                  <a:moveTo>
                    <a:pt x="110" y="217"/>
                  </a:moveTo>
                  <a:cubicBezTo>
                    <a:pt x="89" y="217"/>
                    <a:pt x="67" y="206"/>
                    <a:pt x="53" y="183"/>
                  </a:cubicBezTo>
                  <a:cubicBezTo>
                    <a:pt x="41" y="161"/>
                    <a:pt x="41" y="131"/>
                    <a:pt x="41" y="113"/>
                  </a:cubicBezTo>
                  <a:cubicBezTo>
                    <a:pt x="41" y="94"/>
                    <a:pt x="41" y="67"/>
                    <a:pt x="53" y="45"/>
                  </a:cubicBezTo>
                  <a:cubicBezTo>
                    <a:pt x="66" y="22"/>
                    <a:pt x="90" y="11"/>
                    <a:pt x="110" y="11"/>
                  </a:cubicBezTo>
                  <a:cubicBezTo>
                    <a:pt x="132" y="11"/>
                    <a:pt x="153" y="22"/>
                    <a:pt x="166" y="44"/>
                  </a:cubicBezTo>
                  <a:cubicBezTo>
                    <a:pt x="179" y="65"/>
                    <a:pt x="179" y="94"/>
                    <a:pt x="179" y="113"/>
                  </a:cubicBezTo>
                  <a:cubicBezTo>
                    <a:pt x="179" y="131"/>
                    <a:pt x="179" y="158"/>
                    <a:pt x="168" y="180"/>
                  </a:cubicBezTo>
                  <a:cubicBezTo>
                    <a:pt x="157" y="202"/>
                    <a:pt x="135" y="217"/>
                    <a:pt x="110" y="217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1" name="Freeform 96">
              <a:extLst>
                <a:ext uri="{FF2B5EF4-FFF2-40B4-BE49-F238E27FC236}">
                  <a16:creationId xmlns:a16="http://schemas.microsoft.com/office/drawing/2014/main" id="{3C9C5BD6-DC47-4F92-819C-52804E4CD51C}"/>
                </a:ext>
              </a:extLst>
            </p:cNvPr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044824" y="2581275"/>
              <a:ext cx="60325" cy="61913"/>
            </a:xfrm>
            <a:custGeom>
              <a:avLst/>
              <a:gdLst>
                <a:gd name="T0" fmla="*/ 39 w 250"/>
                <a:gd name="T1" fmla="*/ 49 h 221"/>
                <a:gd name="T2" fmla="*/ 39 w 250"/>
                <a:gd name="T3" fmla="*/ 183 h 221"/>
                <a:gd name="T4" fmla="*/ 0 w 250"/>
                <a:gd name="T5" fmla="*/ 205 h 221"/>
                <a:gd name="T6" fmla="*/ 0 w 250"/>
                <a:gd name="T7" fmla="*/ 221 h 221"/>
                <a:gd name="T8" fmla="*/ 56 w 250"/>
                <a:gd name="T9" fmla="*/ 219 h 221"/>
                <a:gd name="T10" fmla="*/ 112 w 250"/>
                <a:gd name="T11" fmla="*/ 221 h 221"/>
                <a:gd name="T12" fmla="*/ 112 w 250"/>
                <a:gd name="T13" fmla="*/ 205 h 221"/>
                <a:gd name="T14" fmla="*/ 73 w 250"/>
                <a:gd name="T15" fmla="*/ 183 h 221"/>
                <a:gd name="T16" fmla="*/ 73 w 250"/>
                <a:gd name="T17" fmla="*/ 91 h 221"/>
                <a:gd name="T18" fmla="*/ 140 w 250"/>
                <a:gd name="T19" fmla="*/ 11 h 221"/>
                <a:gd name="T20" fmla="*/ 177 w 250"/>
                <a:gd name="T21" fmla="*/ 67 h 221"/>
                <a:gd name="T22" fmla="*/ 177 w 250"/>
                <a:gd name="T23" fmla="*/ 183 h 221"/>
                <a:gd name="T24" fmla="*/ 138 w 250"/>
                <a:gd name="T25" fmla="*/ 205 h 221"/>
                <a:gd name="T26" fmla="*/ 138 w 250"/>
                <a:gd name="T27" fmla="*/ 221 h 221"/>
                <a:gd name="T28" fmla="*/ 195 w 250"/>
                <a:gd name="T29" fmla="*/ 219 h 221"/>
                <a:gd name="T30" fmla="*/ 250 w 250"/>
                <a:gd name="T31" fmla="*/ 221 h 221"/>
                <a:gd name="T32" fmla="*/ 250 w 250"/>
                <a:gd name="T33" fmla="*/ 205 h 221"/>
                <a:gd name="T34" fmla="*/ 212 w 250"/>
                <a:gd name="T35" fmla="*/ 190 h 221"/>
                <a:gd name="T36" fmla="*/ 212 w 250"/>
                <a:gd name="T37" fmla="*/ 95 h 221"/>
                <a:gd name="T38" fmla="*/ 196 w 250"/>
                <a:gd name="T39" fmla="*/ 19 h 221"/>
                <a:gd name="T40" fmla="*/ 144 w 250"/>
                <a:gd name="T41" fmla="*/ 0 h 221"/>
                <a:gd name="T42" fmla="*/ 70 w 250"/>
                <a:gd name="T43" fmla="*/ 53 h 221"/>
                <a:gd name="T44" fmla="*/ 70 w 250"/>
                <a:gd name="T45" fmla="*/ 0 h 221"/>
                <a:gd name="T46" fmla="*/ 0 w 250"/>
                <a:gd name="T47" fmla="*/ 6 h 221"/>
                <a:gd name="T48" fmla="*/ 0 w 250"/>
                <a:gd name="T49" fmla="*/ 21 h 221"/>
                <a:gd name="T50" fmla="*/ 39 w 250"/>
                <a:gd name="T51" fmla="*/ 49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0" h="221">
                  <a:moveTo>
                    <a:pt x="39" y="49"/>
                  </a:moveTo>
                  <a:lnTo>
                    <a:pt x="39" y="183"/>
                  </a:lnTo>
                  <a:cubicBezTo>
                    <a:pt x="39" y="205"/>
                    <a:pt x="33" y="205"/>
                    <a:pt x="0" y="205"/>
                  </a:cubicBezTo>
                  <a:lnTo>
                    <a:pt x="0" y="221"/>
                  </a:lnTo>
                  <a:cubicBezTo>
                    <a:pt x="17" y="220"/>
                    <a:pt x="43" y="219"/>
                    <a:pt x="56" y="219"/>
                  </a:cubicBezTo>
                  <a:cubicBezTo>
                    <a:pt x="69" y="219"/>
                    <a:pt x="95" y="220"/>
                    <a:pt x="112" y="221"/>
                  </a:cubicBezTo>
                  <a:lnTo>
                    <a:pt x="112" y="205"/>
                  </a:lnTo>
                  <a:cubicBezTo>
                    <a:pt x="78" y="205"/>
                    <a:pt x="73" y="205"/>
                    <a:pt x="73" y="183"/>
                  </a:cubicBezTo>
                  <a:lnTo>
                    <a:pt x="73" y="91"/>
                  </a:lnTo>
                  <a:cubicBezTo>
                    <a:pt x="73" y="39"/>
                    <a:pt x="108" y="11"/>
                    <a:pt x="140" y="11"/>
                  </a:cubicBezTo>
                  <a:cubicBezTo>
                    <a:pt x="172" y="11"/>
                    <a:pt x="177" y="38"/>
                    <a:pt x="177" y="67"/>
                  </a:cubicBezTo>
                  <a:lnTo>
                    <a:pt x="177" y="183"/>
                  </a:lnTo>
                  <a:cubicBezTo>
                    <a:pt x="177" y="205"/>
                    <a:pt x="172" y="205"/>
                    <a:pt x="138" y="205"/>
                  </a:cubicBezTo>
                  <a:lnTo>
                    <a:pt x="138" y="221"/>
                  </a:lnTo>
                  <a:cubicBezTo>
                    <a:pt x="156" y="220"/>
                    <a:pt x="181" y="219"/>
                    <a:pt x="195" y="219"/>
                  </a:cubicBezTo>
                  <a:cubicBezTo>
                    <a:pt x="208" y="219"/>
                    <a:pt x="234" y="220"/>
                    <a:pt x="250" y="221"/>
                  </a:cubicBezTo>
                  <a:lnTo>
                    <a:pt x="250" y="205"/>
                  </a:lnTo>
                  <a:cubicBezTo>
                    <a:pt x="225" y="205"/>
                    <a:pt x="212" y="205"/>
                    <a:pt x="212" y="190"/>
                  </a:cubicBezTo>
                  <a:lnTo>
                    <a:pt x="212" y="95"/>
                  </a:lnTo>
                  <a:cubicBezTo>
                    <a:pt x="212" y="52"/>
                    <a:pt x="212" y="37"/>
                    <a:pt x="196" y="19"/>
                  </a:cubicBezTo>
                  <a:cubicBezTo>
                    <a:pt x="189" y="10"/>
                    <a:pt x="173" y="0"/>
                    <a:pt x="144" y="0"/>
                  </a:cubicBezTo>
                  <a:cubicBezTo>
                    <a:pt x="107" y="0"/>
                    <a:pt x="84" y="22"/>
                    <a:pt x="70" y="53"/>
                  </a:cubicBezTo>
                  <a:lnTo>
                    <a:pt x="70" y="0"/>
                  </a:lnTo>
                  <a:lnTo>
                    <a:pt x="0" y="6"/>
                  </a:lnTo>
                  <a:lnTo>
                    <a:pt x="0" y="21"/>
                  </a:lnTo>
                  <a:cubicBezTo>
                    <a:pt x="35" y="21"/>
                    <a:pt x="39" y="25"/>
                    <a:pt x="39" y="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2" name="Freeform 97">
              <a:extLst>
                <a:ext uri="{FF2B5EF4-FFF2-40B4-BE49-F238E27FC236}">
                  <a16:creationId xmlns:a16="http://schemas.microsoft.com/office/drawing/2014/main" id="{C5723136-3039-4760-9EE8-3873D29C81D6}"/>
                </a:ext>
              </a:extLst>
            </p:cNvPr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109911" y="2581275"/>
              <a:ext cx="39688" cy="63500"/>
            </a:xfrm>
            <a:custGeom>
              <a:avLst/>
              <a:gdLst>
                <a:gd name="T0" fmla="*/ 88 w 163"/>
                <a:gd name="T1" fmla="*/ 127 h 229"/>
                <a:gd name="T2" fmla="*/ 140 w 163"/>
                <a:gd name="T3" fmla="*/ 173 h 229"/>
                <a:gd name="T4" fmla="*/ 83 w 163"/>
                <a:gd name="T5" fmla="*/ 218 h 229"/>
                <a:gd name="T6" fmla="*/ 14 w 163"/>
                <a:gd name="T7" fmla="*/ 147 h 229"/>
                <a:gd name="T8" fmla="*/ 7 w 163"/>
                <a:gd name="T9" fmla="*/ 139 h 229"/>
                <a:gd name="T10" fmla="*/ 0 w 163"/>
                <a:gd name="T11" fmla="*/ 151 h 229"/>
                <a:gd name="T12" fmla="*/ 0 w 163"/>
                <a:gd name="T13" fmla="*/ 217 h 229"/>
                <a:gd name="T14" fmla="*/ 6 w 163"/>
                <a:gd name="T15" fmla="*/ 229 h 229"/>
                <a:gd name="T16" fmla="*/ 18 w 163"/>
                <a:gd name="T17" fmla="*/ 219 h 229"/>
                <a:gd name="T18" fmla="*/ 28 w 163"/>
                <a:gd name="T19" fmla="*/ 208 h 229"/>
                <a:gd name="T20" fmla="*/ 83 w 163"/>
                <a:gd name="T21" fmla="*/ 229 h 229"/>
                <a:gd name="T22" fmla="*/ 163 w 163"/>
                <a:gd name="T23" fmla="*/ 160 h 229"/>
                <a:gd name="T24" fmla="*/ 143 w 163"/>
                <a:gd name="T25" fmla="*/ 113 h 229"/>
                <a:gd name="T26" fmla="*/ 86 w 163"/>
                <a:gd name="T27" fmla="*/ 89 h 229"/>
                <a:gd name="T28" fmla="*/ 24 w 163"/>
                <a:gd name="T29" fmla="*/ 48 h 229"/>
                <a:gd name="T30" fmla="*/ 80 w 163"/>
                <a:gd name="T31" fmla="*/ 10 h 229"/>
                <a:gd name="T32" fmla="*/ 139 w 163"/>
                <a:gd name="T33" fmla="*/ 70 h 229"/>
                <a:gd name="T34" fmla="*/ 145 w 163"/>
                <a:gd name="T35" fmla="*/ 75 h 229"/>
                <a:gd name="T36" fmla="*/ 151 w 163"/>
                <a:gd name="T37" fmla="*/ 63 h 229"/>
                <a:gd name="T38" fmla="*/ 151 w 163"/>
                <a:gd name="T39" fmla="*/ 12 h 229"/>
                <a:gd name="T40" fmla="*/ 146 w 163"/>
                <a:gd name="T41" fmla="*/ 0 h 229"/>
                <a:gd name="T42" fmla="*/ 136 w 163"/>
                <a:gd name="T43" fmla="*/ 6 h 229"/>
                <a:gd name="T44" fmla="*/ 127 w 163"/>
                <a:gd name="T45" fmla="*/ 14 h 229"/>
                <a:gd name="T46" fmla="*/ 80 w 163"/>
                <a:gd name="T47" fmla="*/ 0 h 229"/>
                <a:gd name="T48" fmla="*/ 0 w 163"/>
                <a:gd name="T49" fmla="*/ 62 h 229"/>
                <a:gd name="T50" fmla="*/ 22 w 163"/>
                <a:gd name="T51" fmla="*/ 104 h 229"/>
                <a:gd name="T52" fmla="*/ 88 w 163"/>
                <a:gd name="T53" fmla="*/ 127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3" h="229">
                  <a:moveTo>
                    <a:pt x="88" y="127"/>
                  </a:moveTo>
                  <a:cubicBezTo>
                    <a:pt x="99" y="129"/>
                    <a:pt x="140" y="137"/>
                    <a:pt x="140" y="173"/>
                  </a:cubicBezTo>
                  <a:cubicBezTo>
                    <a:pt x="140" y="198"/>
                    <a:pt x="122" y="218"/>
                    <a:pt x="83" y="218"/>
                  </a:cubicBezTo>
                  <a:cubicBezTo>
                    <a:pt x="41" y="218"/>
                    <a:pt x="23" y="190"/>
                    <a:pt x="14" y="147"/>
                  </a:cubicBezTo>
                  <a:cubicBezTo>
                    <a:pt x="12" y="141"/>
                    <a:pt x="12" y="139"/>
                    <a:pt x="7" y="139"/>
                  </a:cubicBezTo>
                  <a:cubicBezTo>
                    <a:pt x="0" y="139"/>
                    <a:pt x="0" y="142"/>
                    <a:pt x="0" y="151"/>
                  </a:cubicBezTo>
                  <a:lnTo>
                    <a:pt x="0" y="217"/>
                  </a:lnTo>
                  <a:cubicBezTo>
                    <a:pt x="0" y="226"/>
                    <a:pt x="0" y="229"/>
                    <a:pt x="6" y="229"/>
                  </a:cubicBezTo>
                  <a:cubicBezTo>
                    <a:pt x="8" y="229"/>
                    <a:pt x="9" y="229"/>
                    <a:pt x="18" y="219"/>
                  </a:cubicBezTo>
                  <a:cubicBezTo>
                    <a:pt x="19" y="218"/>
                    <a:pt x="19" y="217"/>
                    <a:pt x="28" y="208"/>
                  </a:cubicBezTo>
                  <a:cubicBezTo>
                    <a:pt x="50" y="229"/>
                    <a:pt x="73" y="229"/>
                    <a:pt x="83" y="229"/>
                  </a:cubicBezTo>
                  <a:cubicBezTo>
                    <a:pt x="141" y="229"/>
                    <a:pt x="163" y="196"/>
                    <a:pt x="163" y="160"/>
                  </a:cubicBezTo>
                  <a:cubicBezTo>
                    <a:pt x="163" y="133"/>
                    <a:pt x="148" y="119"/>
                    <a:pt x="143" y="113"/>
                  </a:cubicBezTo>
                  <a:cubicBezTo>
                    <a:pt x="126" y="97"/>
                    <a:pt x="107" y="93"/>
                    <a:pt x="86" y="89"/>
                  </a:cubicBezTo>
                  <a:cubicBezTo>
                    <a:pt x="58" y="83"/>
                    <a:pt x="24" y="77"/>
                    <a:pt x="24" y="48"/>
                  </a:cubicBezTo>
                  <a:cubicBezTo>
                    <a:pt x="24" y="30"/>
                    <a:pt x="37" y="10"/>
                    <a:pt x="80" y="10"/>
                  </a:cubicBezTo>
                  <a:cubicBezTo>
                    <a:pt x="135" y="10"/>
                    <a:pt x="138" y="55"/>
                    <a:pt x="139" y="70"/>
                  </a:cubicBezTo>
                  <a:cubicBezTo>
                    <a:pt x="139" y="75"/>
                    <a:pt x="143" y="75"/>
                    <a:pt x="145" y="75"/>
                  </a:cubicBezTo>
                  <a:cubicBezTo>
                    <a:pt x="151" y="75"/>
                    <a:pt x="151" y="72"/>
                    <a:pt x="151" y="63"/>
                  </a:cubicBezTo>
                  <a:lnTo>
                    <a:pt x="151" y="12"/>
                  </a:lnTo>
                  <a:cubicBezTo>
                    <a:pt x="151" y="4"/>
                    <a:pt x="151" y="0"/>
                    <a:pt x="146" y="0"/>
                  </a:cubicBezTo>
                  <a:cubicBezTo>
                    <a:pt x="143" y="0"/>
                    <a:pt x="142" y="0"/>
                    <a:pt x="136" y="6"/>
                  </a:cubicBezTo>
                  <a:cubicBezTo>
                    <a:pt x="134" y="8"/>
                    <a:pt x="129" y="13"/>
                    <a:pt x="127" y="14"/>
                  </a:cubicBezTo>
                  <a:cubicBezTo>
                    <a:pt x="108" y="0"/>
                    <a:pt x="88" y="0"/>
                    <a:pt x="80" y="0"/>
                  </a:cubicBezTo>
                  <a:cubicBezTo>
                    <a:pt x="19" y="0"/>
                    <a:pt x="0" y="34"/>
                    <a:pt x="0" y="62"/>
                  </a:cubicBezTo>
                  <a:cubicBezTo>
                    <a:pt x="0" y="79"/>
                    <a:pt x="8" y="93"/>
                    <a:pt x="22" y="104"/>
                  </a:cubicBezTo>
                  <a:cubicBezTo>
                    <a:pt x="38" y="117"/>
                    <a:pt x="52" y="120"/>
                    <a:pt x="88" y="127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3" name="Freeform 98">
              <a:extLst>
                <a:ext uri="{FF2B5EF4-FFF2-40B4-BE49-F238E27FC236}">
                  <a16:creationId xmlns:a16="http://schemas.microsoft.com/office/drawing/2014/main" id="{6220DC5D-8936-4157-A375-D0E2E66EF434}"/>
                </a:ext>
              </a:extLst>
            </p:cNvPr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155949" y="2557463"/>
              <a:ext cx="36513" cy="87313"/>
            </a:xfrm>
            <a:custGeom>
              <a:avLst/>
              <a:gdLst>
                <a:gd name="T0" fmla="*/ 77 w 156"/>
                <a:gd name="T1" fmla="*/ 107 h 312"/>
                <a:gd name="T2" fmla="*/ 148 w 156"/>
                <a:gd name="T3" fmla="*/ 107 h 312"/>
                <a:gd name="T4" fmla="*/ 148 w 156"/>
                <a:gd name="T5" fmla="*/ 92 h 312"/>
                <a:gd name="T6" fmla="*/ 77 w 156"/>
                <a:gd name="T7" fmla="*/ 92 h 312"/>
                <a:gd name="T8" fmla="*/ 77 w 156"/>
                <a:gd name="T9" fmla="*/ 0 h 312"/>
                <a:gd name="T10" fmla="*/ 65 w 156"/>
                <a:gd name="T11" fmla="*/ 0 h 312"/>
                <a:gd name="T12" fmla="*/ 0 w 156"/>
                <a:gd name="T13" fmla="*/ 96 h 312"/>
                <a:gd name="T14" fmla="*/ 0 w 156"/>
                <a:gd name="T15" fmla="*/ 107 h 312"/>
                <a:gd name="T16" fmla="*/ 43 w 156"/>
                <a:gd name="T17" fmla="*/ 107 h 312"/>
                <a:gd name="T18" fmla="*/ 43 w 156"/>
                <a:gd name="T19" fmla="*/ 245 h 312"/>
                <a:gd name="T20" fmla="*/ 107 w 156"/>
                <a:gd name="T21" fmla="*/ 312 h 312"/>
                <a:gd name="T22" fmla="*/ 156 w 156"/>
                <a:gd name="T23" fmla="*/ 245 h 312"/>
                <a:gd name="T24" fmla="*/ 156 w 156"/>
                <a:gd name="T25" fmla="*/ 216 h 312"/>
                <a:gd name="T26" fmla="*/ 144 w 156"/>
                <a:gd name="T27" fmla="*/ 216 h 312"/>
                <a:gd name="T28" fmla="*/ 144 w 156"/>
                <a:gd name="T29" fmla="*/ 244 h 312"/>
                <a:gd name="T30" fmla="*/ 111 w 156"/>
                <a:gd name="T31" fmla="*/ 300 h 312"/>
                <a:gd name="T32" fmla="*/ 77 w 156"/>
                <a:gd name="T33" fmla="*/ 246 h 312"/>
                <a:gd name="T34" fmla="*/ 77 w 156"/>
                <a:gd name="T35" fmla="*/ 107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6" h="312">
                  <a:moveTo>
                    <a:pt x="77" y="107"/>
                  </a:moveTo>
                  <a:lnTo>
                    <a:pt x="148" y="107"/>
                  </a:lnTo>
                  <a:lnTo>
                    <a:pt x="148" y="92"/>
                  </a:lnTo>
                  <a:lnTo>
                    <a:pt x="77" y="92"/>
                  </a:lnTo>
                  <a:lnTo>
                    <a:pt x="77" y="0"/>
                  </a:lnTo>
                  <a:lnTo>
                    <a:pt x="65" y="0"/>
                  </a:lnTo>
                  <a:cubicBezTo>
                    <a:pt x="64" y="41"/>
                    <a:pt x="49" y="94"/>
                    <a:pt x="0" y="96"/>
                  </a:cubicBezTo>
                  <a:lnTo>
                    <a:pt x="0" y="107"/>
                  </a:lnTo>
                  <a:lnTo>
                    <a:pt x="43" y="107"/>
                  </a:lnTo>
                  <a:lnTo>
                    <a:pt x="43" y="245"/>
                  </a:lnTo>
                  <a:cubicBezTo>
                    <a:pt x="43" y="306"/>
                    <a:pt x="89" y="312"/>
                    <a:pt x="107" y="312"/>
                  </a:cubicBezTo>
                  <a:cubicBezTo>
                    <a:pt x="142" y="312"/>
                    <a:pt x="156" y="277"/>
                    <a:pt x="156" y="245"/>
                  </a:cubicBezTo>
                  <a:lnTo>
                    <a:pt x="156" y="216"/>
                  </a:lnTo>
                  <a:lnTo>
                    <a:pt x="144" y="216"/>
                  </a:lnTo>
                  <a:lnTo>
                    <a:pt x="144" y="244"/>
                  </a:lnTo>
                  <a:cubicBezTo>
                    <a:pt x="144" y="281"/>
                    <a:pt x="129" y="300"/>
                    <a:pt x="111" y="300"/>
                  </a:cubicBezTo>
                  <a:cubicBezTo>
                    <a:pt x="77" y="300"/>
                    <a:pt x="77" y="254"/>
                    <a:pt x="77" y="246"/>
                  </a:cubicBezTo>
                  <a:lnTo>
                    <a:pt x="77" y="10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4" name="Freeform 99">
              <a:extLst>
                <a:ext uri="{FF2B5EF4-FFF2-40B4-BE49-F238E27FC236}">
                  <a16:creationId xmlns:a16="http://schemas.microsoft.com/office/drawing/2014/main" id="{EB7C68C9-1258-4DBB-A23E-83019BE505CA}"/>
                </a:ext>
              </a:extLst>
            </p:cNvPr>
            <p:cNvSpPr>
              <a:spLocks noEditPoints="1"/>
            </p:cNvSpPr>
            <p:nvPr>
              <p:custDataLst>
                <p:tags r:id="rId15"/>
              </p:custDataLst>
            </p:nvPr>
          </p:nvSpPr>
          <p:spPr bwMode="auto">
            <a:xfrm>
              <a:off x="3205161" y="2581275"/>
              <a:ext cx="53975" cy="63500"/>
            </a:xfrm>
            <a:custGeom>
              <a:avLst/>
              <a:gdLst>
                <a:gd name="T0" fmla="*/ 145 w 224"/>
                <a:gd name="T1" fmla="*/ 186 h 229"/>
                <a:gd name="T2" fmla="*/ 184 w 224"/>
                <a:gd name="T3" fmla="*/ 227 h 229"/>
                <a:gd name="T4" fmla="*/ 224 w 224"/>
                <a:gd name="T5" fmla="*/ 179 h 229"/>
                <a:gd name="T6" fmla="*/ 224 w 224"/>
                <a:gd name="T7" fmla="*/ 151 h 229"/>
                <a:gd name="T8" fmla="*/ 212 w 224"/>
                <a:gd name="T9" fmla="*/ 151 h 229"/>
                <a:gd name="T10" fmla="*/ 212 w 224"/>
                <a:gd name="T11" fmla="*/ 179 h 229"/>
                <a:gd name="T12" fmla="*/ 194 w 224"/>
                <a:gd name="T13" fmla="*/ 211 h 229"/>
                <a:gd name="T14" fmla="*/ 176 w 224"/>
                <a:gd name="T15" fmla="*/ 186 h 229"/>
                <a:gd name="T16" fmla="*/ 176 w 224"/>
                <a:gd name="T17" fmla="*/ 87 h 229"/>
                <a:gd name="T18" fmla="*/ 158 w 224"/>
                <a:gd name="T19" fmla="*/ 28 h 229"/>
                <a:gd name="T20" fmla="*/ 89 w 224"/>
                <a:gd name="T21" fmla="*/ 0 h 229"/>
                <a:gd name="T22" fmla="*/ 14 w 224"/>
                <a:gd name="T23" fmla="*/ 57 h 229"/>
                <a:gd name="T24" fmla="*/ 37 w 224"/>
                <a:gd name="T25" fmla="*/ 80 h 229"/>
                <a:gd name="T26" fmla="*/ 60 w 224"/>
                <a:gd name="T27" fmla="*/ 57 h 229"/>
                <a:gd name="T28" fmla="*/ 34 w 224"/>
                <a:gd name="T29" fmla="*/ 34 h 229"/>
                <a:gd name="T30" fmla="*/ 88 w 224"/>
                <a:gd name="T31" fmla="*/ 11 h 229"/>
                <a:gd name="T32" fmla="*/ 141 w 224"/>
                <a:gd name="T33" fmla="*/ 75 h 229"/>
                <a:gd name="T34" fmla="*/ 141 w 224"/>
                <a:gd name="T35" fmla="*/ 94 h 229"/>
                <a:gd name="T36" fmla="*/ 49 w 224"/>
                <a:gd name="T37" fmla="*/ 112 h 229"/>
                <a:gd name="T38" fmla="*/ 0 w 224"/>
                <a:gd name="T39" fmla="*/ 176 h 229"/>
                <a:gd name="T40" fmla="*/ 79 w 224"/>
                <a:gd name="T41" fmla="*/ 229 h 229"/>
                <a:gd name="T42" fmla="*/ 145 w 224"/>
                <a:gd name="T43" fmla="*/ 186 h 229"/>
                <a:gd name="T44" fmla="*/ 141 w 224"/>
                <a:gd name="T45" fmla="*/ 104 h 229"/>
                <a:gd name="T46" fmla="*/ 141 w 224"/>
                <a:gd name="T47" fmla="*/ 154 h 229"/>
                <a:gd name="T48" fmla="*/ 83 w 224"/>
                <a:gd name="T49" fmla="*/ 218 h 229"/>
                <a:gd name="T50" fmla="*/ 38 w 224"/>
                <a:gd name="T51" fmla="*/ 176 h 229"/>
                <a:gd name="T52" fmla="*/ 141 w 224"/>
                <a:gd name="T53" fmla="*/ 10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4" h="229">
                  <a:moveTo>
                    <a:pt x="145" y="186"/>
                  </a:moveTo>
                  <a:cubicBezTo>
                    <a:pt x="147" y="206"/>
                    <a:pt x="160" y="227"/>
                    <a:pt x="184" y="227"/>
                  </a:cubicBezTo>
                  <a:cubicBezTo>
                    <a:pt x="194" y="227"/>
                    <a:pt x="224" y="220"/>
                    <a:pt x="224" y="179"/>
                  </a:cubicBezTo>
                  <a:lnTo>
                    <a:pt x="224" y="151"/>
                  </a:lnTo>
                  <a:lnTo>
                    <a:pt x="212" y="151"/>
                  </a:lnTo>
                  <a:lnTo>
                    <a:pt x="212" y="179"/>
                  </a:lnTo>
                  <a:cubicBezTo>
                    <a:pt x="212" y="208"/>
                    <a:pt x="199" y="211"/>
                    <a:pt x="194" y="211"/>
                  </a:cubicBezTo>
                  <a:cubicBezTo>
                    <a:pt x="178" y="211"/>
                    <a:pt x="176" y="189"/>
                    <a:pt x="176" y="186"/>
                  </a:cubicBezTo>
                  <a:lnTo>
                    <a:pt x="176" y="87"/>
                  </a:lnTo>
                  <a:cubicBezTo>
                    <a:pt x="176" y="66"/>
                    <a:pt x="176" y="46"/>
                    <a:pt x="158" y="28"/>
                  </a:cubicBezTo>
                  <a:cubicBezTo>
                    <a:pt x="138" y="8"/>
                    <a:pt x="113" y="0"/>
                    <a:pt x="89" y="0"/>
                  </a:cubicBezTo>
                  <a:cubicBezTo>
                    <a:pt x="48" y="0"/>
                    <a:pt x="14" y="24"/>
                    <a:pt x="14" y="57"/>
                  </a:cubicBezTo>
                  <a:cubicBezTo>
                    <a:pt x="14" y="72"/>
                    <a:pt x="24" y="80"/>
                    <a:pt x="37" y="80"/>
                  </a:cubicBezTo>
                  <a:cubicBezTo>
                    <a:pt x="51" y="80"/>
                    <a:pt x="60" y="70"/>
                    <a:pt x="60" y="57"/>
                  </a:cubicBezTo>
                  <a:cubicBezTo>
                    <a:pt x="60" y="51"/>
                    <a:pt x="57" y="35"/>
                    <a:pt x="34" y="34"/>
                  </a:cubicBezTo>
                  <a:cubicBezTo>
                    <a:pt x="48" y="17"/>
                    <a:pt x="72" y="11"/>
                    <a:pt x="88" y="11"/>
                  </a:cubicBezTo>
                  <a:cubicBezTo>
                    <a:pt x="113" y="11"/>
                    <a:pt x="141" y="31"/>
                    <a:pt x="141" y="75"/>
                  </a:cubicBezTo>
                  <a:lnTo>
                    <a:pt x="141" y="94"/>
                  </a:lnTo>
                  <a:cubicBezTo>
                    <a:pt x="116" y="95"/>
                    <a:pt x="81" y="97"/>
                    <a:pt x="49" y="112"/>
                  </a:cubicBezTo>
                  <a:cubicBezTo>
                    <a:pt x="12" y="128"/>
                    <a:pt x="0" y="154"/>
                    <a:pt x="0" y="176"/>
                  </a:cubicBezTo>
                  <a:cubicBezTo>
                    <a:pt x="0" y="217"/>
                    <a:pt x="48" y="229"/>
                    <a:pt x="79" y="229"/>
                  </a:cubicBezTo>
                  <a:cubicBezTo>
                    <a:pt x="112" y="229"/>
                    <a:pt x="135" y="209"/>
                    <a:pt x="145" y="186"/>
                  </a:cubicBezTo>
                  <a:close/>
                  <a:moveTo>
                    <a:pt x="141" y="104"/>
                  </a:moveTo>
                  <a:lnTo>
                    <a:pt x="141" y="154"/>
                  </a:lnTo>
                  <a:cubicBezTo>
                    <a:pt x="141" y="201"/>
                    <a:pt x="105" y="218"/>
                    <a:pt x="83" y="218"/>
                  </a:cubicBezTo>
                  <a:cubicBezTo>
                    <a:pt x="58" y="218"/>
                    <a:pt x="38" y="201"/>
                    <a:pt x="38" y="176"/>
                  </a:cubicBezTo>
                  <a:cubicBezTo>
                    <a:pt x="38" y="148"/>
                    <a:pt x="59" y="107"/>
                    <a:pt x="141" y="10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5" name="Freeform 100">
              <a:extLst>
                <a:ext uri="{FF2B5EF4-FFF2-40B4-BE49-F238E27FC236}">
                  <a16:creationId xmlns:a16="http://schemas.microsoft.com/office/drawing/2014/main" id="{0711DF5D-8C4C-4DCA-9E9B-84057E73B29C}"/>
                </a:ext>
              </a:extLst>
            </p:cNvPr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3263899" y="2581275"/>
              <a:ext cx="58738" cy="61913"/>
            </a:xfrm>
            <a:custGeom>
              <a:avLst/>
              <a:gdLst>
                <a:gd name="T0" fmla="*/ 39 w 250"/>
                <a:gd name="T1" fmla="*/ 49 h 221"/>
                <a:gd name="T2" fmla="*/ 39 w 250"/>
                <a:gd name="T3" fmla="*/ 183 h 221"/>
                <a:gd name="T4" fmla="*/ 0 w 250"/>
                <a:gd name="T5" fmla="*/ 205 h 221"/>
                <a:gd name="T6" fmla="*/ 0 w 250"/>
                <a:gd name="T7" fmla="*/ 221 h 221"/>
                <a:gd name="T8" fmla="*/ 56 w 250"/>
                <a:gd name="T9" fmla="*/ 219 h 221"/>
                <a:gd name="T10" fmla="*/ 112 w 250"/>
                <a:gd name="T11" fmla="*/ 221 h 221"/>
                <a:gd name="T12" fmla="*/ 112 w 250"/>
                <a:gd name="T13" fmla="*/ 205 h 221"/>
                <a:gd name="T14" fmla="*/ 73 w 250"/>
                <a:gd name="T15" fmla="*/ 183 h 221"/>
                <a:gd name="T16" fmla="*/ 73 w 250"/>
                <a:gd name="T17" fmla="*/ 91 h 221"/>
                <a:gd name="T18" fmla="*/ 140 w 250"/>
                <a:gd name="T19" fmla="*/ 11 h 221"/>
                <a:gd name="T20" fmla="*/ 177 w 250"/>
                <a:gd name="T21" fmla="*/ 67 h 221"/>
                <a:gd name="T22" fmla="*/ 177 w 250"/>
                <a:gd name="T23" fmla="*/ 183 h 221"/>
                <a:gd name="T24" fmla="*/ 138 w 250"/>
                <a:gd name="T25" fmla="*/ 205 h 221"/>
                <a:gd name="T26" fmla="*/ 138 w 250"/>
                <a:gd name="T27" fmla="*/ 221 h 221"/>
                <a:gd name="T28" fmla="*/ 195 w 250"/>
                <a:gd name="T29" fmla="*/ 219 h 221"/>
                <a:gd name="T30" fmla="*/ 250 w 250"/>
                <a:gd name="T31" fmla="*/ 221 h 221"/>
                <a:gd name="T32" fmla="*/ 250 w 250"/>
                <a:gd name="T33" fmla="*/ 205 h 221"/>
                <a:gd name="T34" fmla="*/ 212 w 250"/>
                <a:gd name="T35" fmla="*/ 190 h 221"/>
                <a:gd name="T36" fmla="*/ 212 w 250"/>
                <a:gd name="T37" fmla="*/ 95 h 221"/>
                <a:gd name="T38" fmla="*/ 196 w 250"/>
                <a:gd name="T39" fmla="*/ 19 h 221"/>
                <a:gd name="T40" fmla="*/ 144 w 250"/>
                <a:gd name="T41" fmla="*/ 0 h 221"/>
                <a:gd name="T42" fmla="*/ 70 w 250"/>
                <a:gd name="T43" fmla="*/ 53 h 221"/>
                <a:gd name="T44" fmla="*/ 70 w 250"/>
                <a:gd name="T45" fmla="*/ 0 h 221"/>
                <a:gd name="T46" fmla="*/ 0 w 250"/>
                <a:gd name="T47" fmla="*/ 6 h 221"/>
                <a:gd name="T48" fmla="*/ 0 w 250"/>
                <a:gd name="T49" fmla="*/ 21 h 221"/>
                <a:gd name="T50" fmla="*/ 39 w 250"/>
                <a:gd name="T51" fmla="*/ 49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0" h="221">
                  <a:moveTo>
                    <a:pt x="39" y="49"/>
                  </a:moveTo>
                  <a:lnTo>
                    <a:pt x="39" y="183"/>
                  </a:lnTo>
                  <a:cubicBezTo>
                    <a:pt x="39" y="205"/>
                    <a:pt x="33" y="205"/>
                    <a:pt x="0" y="205"/>
                  </a:cubicBezTo>
                  <a:lnTo>
                    <a:pt x="0" y="221"/>
                  </a:lnTo>
                  <a:cubicBezTo>
                    <a:pt x="17" y="220"/>
                    <a:pt x="43" y="219"/>
                    <a:pt x="56" y="219"/>
                  </a:cubicBezTo>
                  <a:cubicBezTo>
                    <a:pt x="69" y="219"/>
                    <a:pt x="95" y="220"/>
                    <a:pt x="112" y="221"/>
                  </a:cubicBezTo>
                  <a:lnTo>
                    <a:pt x="112" y="205"/>
                  </a:lnTo>
                  <a:cubicBezTo>
                    <a:pt x="78" y="205"/>
                    <a:pt x="73" y="205"/>
                    <a:pt x="73" y="183"/>
                  </a:cubicBezTo>
                  <a:lnTo>
                    <a:pt x="73" y="91"/>
                  </a:lnTo>
                  <a:cubicBezTo>
                    <a:pt x="73" y="39"/>
                    <a:pt x="108" y="11"/>
                    <a:pt x="140" y="11"/>
                  </a:cubicBezTo>
                  <a:cubicBezTo>
                    <a:pt x="172" y="11"/>
                    <a:pt x="177" y="38"/>
                    <a:pt x="177" y="67"/>
                  </a:cubicBezTo>
                  <a:lnTo>
                    <a:pt x="177" y="183"/>
                  </a:lnTo>
                  <a:cubicBezTo>
                    <a:pt x="177" y="205"/>
                    <a:pt x="172" y="205"/>
                    <a:pt x="138" y="205"/>
                  </a:cubicBezTo>
                  <a:lnTo>
                    <a:pt x="138" y="221"/>
                  </a:lnTo>
                  <a:cubicBezTo>
                    <a:pt x="156" y="220"/>
                    <a:pt x="181" y="219"/>
                    <a:pt x="195" y="219"/>
                  </a:cubicBezTo>
                  <a:cubicBezTo>
                    <a:pt x="208" y="219"/>
                    <a:pt x="233" y="220"/>
                    <a:pt x="250" y="221"/>
                  </a:cubicBezTo>
                  <a:lnTo>
                    <a:pt x="250" y="205"/>
                  </a:lnTo>
                  <a:cubicBezTo>
                    <a:pt x="225" y="205"/>
                    <a:pt x="212" y="205"/>
                    <a:pt x="212" y="190"/>
                  </a:cubicBezTo>
                  <a:lnTo>
                    <a:pt x="212" y="95"/>
                  </a:lnTo>
                  <a:cubicBezTo>
                    <a:pt x="212" y="52"/>
                    <a:pt x="212" y="37"/>
                    <a:pt x="196" y="19"/>
                  </a:cubicBezTo>
                  <a:cubicBezTo>
                    <a:pt x="189" y="10"/>
                    <a:pt x="173" y="0"/>
                    <a:pt x="144" y="0"/>
                  </a:cubicBezTo>
                  <a:cubicBezTo>
                    <a:pt x="107" y="0"/>
                    <a:pt x="84" y="22"/>
                    <a:pt x="70" y="53"/>
                  </a:cubicBezTo>
                  <a:lnTo>
                    <a:pt x="70" y="0"/>
                  </a:lnTo>
                  <a:lnTo>
                    <a:pt x="0" y="6"/>
                  </a:lnTo>
                  <a:lnTo>
                    <a:pt x="0" y="21"/>
                  </a:lnTo>
                  <a:cubicBezTo>
                    <a:pt x="35" y="21"/>
                    <a:pt x="39" y="25"/>
                    <a:pt x="39" y="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6" name="Freeform 101">
              <a:extLst>
                <a:ext uri="{FF2B5EF4-FFF2-40B4-BE49-F238E27FC236}">
                  <a16:creationId xmlns:a16="http://schemas.microsoft.com/office/drawing/2014/main" id="{0F4375F9-CCB1-410C-9A3D-763CB44B9B9B}"/>
                </a:ext>
              </a:extLst>
            </p:cNvPr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3324224" y="2557463"/>
              <a:ext cx="36513" cy="87313"/>
            </a:xfrm>
            <a:custGeom>
              <a:avLst/>
              <a:gdLst>
                <a:gd name="T0" fmla="*/ 77 w 156"/>
                <a:gd name="T1" fmla="*/ 107 h 312"/>
                <a:gd name="T2" fmla="*/ 148 w 156"/>
                <a:gd name="T3" fmla="*/ 107 h 312"/>
                <a:gd name="T4" fmla="*/ 148 w 156"/>
                <a:gd name="T5" fmla="*/ 92 h 312"/>
                <a:gd name="T6" fmla="*/ 77 w 156"/>
                <a:gd name="T7" fmla="*/ 92 h 312"/>
                <a:gd name="T8" fmla="*/ 77 w 156"/>
                <a:gd name="T9" fmla="*/ 0 h 312"/>
                <a:gd name="T10" fmla="*/ 64 w 156"/>
                <a:gd name="T11" fmla="*/ 0 h 312"/>
                <a:gd name="T12" fmla="*/ 0 w 156"/>
                <a:gd name="T13" fmla="*/ 96 h 312"/>
                <a:gd name="T14" fmla="*/ 0 w 156"/>
                <a:gd name="T15" fmla="*/ 107 h 312"/>
                <a:gd name="T16" fmla="*/ 42 w 156"/>
                <a:gd name="T17" fmla="*/ 107 h 312"/>
                <a:gd name="T18" fmla="*/ 42 w 156"/>
                <a:gd name="T19" fmla="*/ 245 h 312"/>
                <a:gd name="T20" fmla="*/ 107 w 156"/>
                <a:gd name="T21" fmla="*/ 312 h 312"/>
                <a:gd name="T22" fmla="*/ 156 w 156"/>
                <a:gd name="T23" fmla="*/ 245 h 312"/>
                <a:gd name="T24" fmla="*/ 156 w 156"/>
                <a:gd name="T25" fmla="*/ 216 h 312"/>
                <a:gd name="T26" fmla="*/ 144 w 156"/>
                <a:gd name="T27" fmla="*/ 216 h 312"/>
                <a:gd name="T28" fmla="*/ 144 w 156"/>
                <a:gd name="T29" fmla="*/ 244 h 312"/>
                <a:gd name="T30" fmla="*/ 110 w 156"/>
                <a:gd name="T31" fmla="*/ 300 h 312"/>
                <a:gd name="T32" fmla="*/ 77 w 156"/>
                <a:gd name="T33" fmla="*/ 246 h 312"/>
                <a:gd name="T34" fmla="*/ 77 w 156"/>
                <a:gd name="T35" fmla="*/ 107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6" h="312">
                  <a:moveTo>
                    <a:pt x="77" y="107"/>
                  </a:moveTo>
                  <a:lnTo>
                    <a:pt x="148" y="107"/>
                  </a:lnTo>
                  <a:lnTo>
                    <a:pt x="148" y="92"/>
                  </a:lnTo>
                  <a:lnTo>
                    <a:pt x="77" y="92"/>
                  </a:lnTo>
                  <a:lnTo>
                    <a:pt x="77" y="0"/>
                  </a:lnTo>
                  <a:lnTo>
                    <a:pt x="64" y="0"/>
                  </a:lnTo>
                  <a:cubicBezTo>
                    <a:pt x="64" y="41"/>
                    <a:pt x="49" y="94"/>
                    <a:pt x="0" y="96"/>
                  </a:cubicBezTo>
                  <a:lnTo>
                    <a:pt x="0" y="107"/>
                  </a:lnTo>
                  <a:lnTo>
                    <a:pt x="42" y="107"/>
                  </a:lnTo>
                  <a:lnTo>
                    <a:pt x="42" y="245"/>
                  </a:lnTo>
                  <a:cubicBezTo>
                    <a:pt x="42" y="306"/>
                    <a:pt x="89" y="312"/>
                    <a:pt x="107" y="312"/>
                  </a:cubicBezTo>
                  <a:cubicBezTo>
                    <a:pt x="142" y="312"/>
                    <a:pt x="156" y="277"/>
                    <a:pt x="156" y="245"/>
                  </a:cubicBezTo>
                  <a:lnTo>
                    <a:pt x="156" y="216"/>
                  </a:lnTo>
                  <a:lnTo>
                    <a:pt x="144" y="216"/>
                  </a:lnTo>
                  <a:lnTo>
                    <a:pt x="144" y="244"/>
                  </a:lnTo>
                  <a:cubicBezTo>
                    <a:pt x="144" y="281"/>
                    <a:pt x="129" y="300"/>
                    <a:pt x="110" y="300"/>
                  </a:cubicBezTo>
                  <a:cubicBezTo>
                    <a:pt x="77" y="300"/>
                    <a:pt x="77" y="254"/>
                    <a:pt x="77" y="246"/>
                  </a:cubicBezTo>
                  <a:lnTo>
                    <a:pt x="77" y="10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04" name="Slide Number Placeholder 3">
            <a:extLst>
              <a:ext uri="{FF2B5EF4-FFF2-40B4-BE49-F238E27FC236}">
                <a16:creationId xmlns:a16="http://schemas.microsoft.com/office/drawing/2014/main" id="{CD7FEB84-BC3D-44C6-A00D-C5C0AC3A755E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47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76F02FA-3F52-4756-9659-B1F0A5ABBB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85634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99" grpId="0" animBg="1"/>
      <p:bldP spid="5" grpId="0"/>
      <p:bldP spid="22" grpId="0"/>
      <p:bldP spid="8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809AF-0037-4E10-ADA3-DD2003CFB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524"/>
            <a:ext cx="9144000" cy="55434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Garamond" panose="02020404030301010803" pitchFamily="18" charset="0"/>
              </a:rPr>
              <a:t>Optimal-Harvesting Path Planning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3025E0-8E5A-41B1-888C-4114567C09DD}"/>
              </a:ext>
            </a:extLst>
          </p:cNvPr>
          <p:cNvSpPr txBox="1"/>
          <p:nvPr/>
        </p:nvSpPr>
        <p:spPr>
          <a:xfrm>
            <a:off x="540470" y="859679"/>
            <a:ext cx="42798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Garamond" panose="02020404030301010803" pitchFamily="18" charset="0"/>
              </a:rPr>
              <a:t>Goal:</a:t>
            </a:r>
            <a:r>
              <a:rPr lang="en-US" sz="2000" dirty="0">
                <a:latin typeface="Garamond" panose="02020404030301010803" pitchFamily="18" charset="0"/>
              </a:rPr>
              <a:t> Find the quickest path for a vehicle: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latin typeface="Garamond" panose="02020404030301010803" pitchFamily="18" charset="0"/>
              </a:rPr>
              <a:t>From start point to destination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latin typeface="Garamond" panose="02020404030301010803" pitchFamily="18" charset="0"/>
              </a:rPr>
              <a:t>In a flow in which the vehicle is being advected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latin typeface="Garamond" panose="02020404030301010803" pitchFamily="18" charset="0"/>
              </a:rPr>
              <a:t>Which is dynamic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latin typeface="Garamond" panose="02020404030301010803" pitchFamily="18" charset="0"/>
              </a:rPr>
              <a:t>While collecting a required amount of background field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latin typeface="Garamond" panose="02020404030301010803" pitchFamily="18" charset="0"/>
              </a:rPr>
              <a:t>Which is also dynamic!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78DDA9-0F9F-4EA3-ABEF-006600C56C1B}"/>
              </a:ext>
            </a:extLst>
          </p:cNvPr>
          <p:cNvSpPr/>
          <p:nvPr/>
        </p:nvSpPr>
        <p:spPr>
          <a:xfrm>
            <a:off x="508414" y="5715896"/>
            <a:ext cx="79717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We base our method on the algorithm developed for </a:t>
            </a:r>
            <a:r>
              <a:rPr lang="en-US" dirty="0">
                <a:solidFill>
                  <a:srgbClr val="C00000"/>
                </a:solidFill>
                <a:latin typeface="Garamond" panose="02020404030301010803" pitchFamily="18" charset="0"/>
              </a:rPr>
              <a:t>time-optimal path planning using the Level Set method</a:t>
            </a:r>
            <a:r>
              <a:rPr lang="en-US" baseline="30000" dirty="0">
                <a:solidFill>
                  <a:prstClr val="black"/>
                </a:solidFill>
                <a:latin typeface="Garamond" panose="02020404030301010803" pitchFamily="18" charset="0"/>
                <a:ea typeface="CMU Serif Roman" panose="02000603000000000000" pitchFamily="2" charset="0"/>
                <a:cs typeface="CMU Serif Roman" panose="02000603000000000000" pitchFamily="2" charset="0"/>
              </a:rPr>
              <a:t>4</a:t>
            </a:r>
            <a:r>
              <a:rPr lang="en-US" dirty="0">
                <a:latin typeface="Garamond" panose="02020404030301010803" pitchFamily="18" charset="0"/>
              </a:rPr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12E4323-2D8E-4917-BAEF-1BF40760B3C5}"/>
              </a:ext>
            </a:extLst>
          </p:cNvPr>
          <p:cNvGrpSpPr/>
          <p:nvPr/>
        </p:nvGrpSpPr>
        <p:grpSpPr>
          <a:xfrm>
            <a:off x="508414" y="4410358"/>
            <a:ext cx="8617830" cy="1200329"/>
            <a:chOff x="452147" y="4919082"/>
            <a:chExt cx="8617830" cy="120032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5FA2058-62AF-470A-B669-0BF6F96F2C33}"/>
                </a:ext>
              </a:extLst>
            </p:cNvPr>
            <p:cNvSpPr/>
            <p:nvPr/>
          </p:nvSpPr>
          <p:spPr>
            <a:xfrm>
              <a:off x="452147" y="5282224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Garamond" panose="02020404030301010803" pitchFamily="18" charset="0"/>
                </a:rPr>
                <a:t>State of the art</a:t>
              </a:r>
              <a:endParaRPr lang="en-US" dirty="0">
                <a:latin typeface="Garamond" panose="02020404030301010803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BA31306-E6AD-4C3A-9841-849CB25E7DEC}"/>
                </a:ext>
              </a:extLst>
            </p:cNvPr>
            <p:cNvSpPr/>
            <p:nvPr/>
          </p:nvSpPr>
          <p:spPr>
            <a:xfrm>
              <a:off x="2641683" y="4919082"/>
              <a:ext cx="330604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defTabSz="457200"/>
              <a:r>
                <a:rPr lang="en-US" dirty="0">
                  <a:solidFill>
                    <a:prstClr val="black"/>
                  </a:solidFill>
                  <a:latin typeface="Garamond" panose="02020404030301010803" pitchFamily="18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Based on:</a:t>
              </a:r>
            </a:p>
            <a:p>
              <a:pPr marL="171450" lvl="1" indent="-1714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prstClr val="black"/>
                  </a:solidFill>
                  <a:latin typeface="Garamond" panose="02020404030301010803" pitchFamily="18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Rapidly exploring random trees</a:t>
              </a:r>
              <a:r>
                <a:rPr lang="en-US" baseline="30000" dirty="0">
                  <a:solidFill>
                    <a:prstClr val="black"/>
                  </a:solidFill>
                  <a:latin typeface="Garamond" panose="02020404030301010803" pitchFamily="18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1</a:t>
              </a:r>
            </a:p>
            <a:p>
              <a:pPr marL="171450" lvl="1" indent="-1714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prstClr val="black"/>
                  </a:solidFill>
                  <a:latin typeface="Garamond" panose="02020404030301010803" pitchFamily="18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A</a:t>
              </a:r>
              <a:r>
                <a:rPr lang="en-US" baseline="30000" dirty="0">
                  <a:solidFill>
                    <a:prstClr val="black"/>
                  </a:solidFill>
                  <a:latin typeface="Garamond" panose="02020404030301010803" pitchFamily="18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*</a:t>
              </a:r>
              <a:r>
                <a:rPr lang="en-US" dirty="0">
                  <a:solidFill>
                    <a:prstClr val="black"/>
                  </a:solidFill>
                  <a:latin typeface="Garamond" panose="02020404030301010803" pitchFamily="18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 search</a:t>
              </a:r>
              <a:r>
                <a:rPr lang="en-US" baseline="30000" dirty="0">
                  <a:solidFill>
                    <a:prstClr val="black"/>
                  </a:solidFill>
                  <a:latin typeface="Garamond" panose="02020404030301010803" pitchFamily="18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2</a:t>
              </a:r>
            </a:p>
            <a:p>
              <a:pPr marL="171450" lvl="1" indent="-1714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prstClr val="black"/>
                  </a:solidFill>
                  <a:latin typeface="Garamond" panose="02020404030301010803" pitchFamily="18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Artificial potential methods</a:t>
              </a:r>
              <a:r>
                <a:rPr lang="en-US" baseline="30000" dirty="0">
                  <a:solidFill>
                    <a:prstClr val="black"/>
                  </a:solidFill>
                  <a:latin typeface="Garamond" panose="02020404030301010803" pitchFamily="18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3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ABDB027-68EB-409B-B007-BD93F9B0A2CD}"/>
                </a:ext>
              </a:extLst>
            </p:cNvPr>
            <p:cNvSpPr/>
            <p:nvPr/>
          </p:nvSpPr>
          <p:spPr>
            <a:xfrm>
              <a:off x="6506190" y="5295766"/>
              <a:ext cx="256378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Garamond" panose="02020404030301010803" pitchFamily="18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sub-optimal, heuristic dependent, for static fields</a:t>
              </a:r>
              <a:endParaRPr lang="en-US" dirty="0">
                <a:latin typeface="Garamond" panose="02020404030301010803" pitchFamily="18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97EFABD-B2F7-405F-A3E2-E63A57D03EB6}"/>
                </a:ext>
              </a:extLst>
            </p:cNvPr>
            <p:cNvPicPr>
              <a:picLocks noChangeAspect="1"/>
            </p:cNvPicPr>
            <p:nvPr>
              <p:custDataLst>
                <p:tags r:id="rId36"/>
              </p:custDataLst>
            </p:nvPr>
          </p:nvPicPr>
          <p:blipFill>
            <a:blip r:embed="rId3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9423" y="5254624"/>
              <a:ext cx="72288" cy="775145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D238244-C508-415F-94B0-04AA52730D51}"/>
                </a:ext>
              </a:extLst>
            </p:cNvPr>
            <p:cNvSpPr/>
            <p:nvPr/>
          </p:nvSpPr>
          <p:spPr>
            <a:xfrm>
              <a:off x="5795671" y="5399714"/>
              <a:ext cx="84739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Garamond" panose="02020404030301010803" pitchFamily="18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Issues:</a:t>
              </a:r>
              <a:endParaRPr lang="en-US" dirty="0">
                <a:latin typeface="Garamond" panose="02020404030301010803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BA8D6A1-3A8C-43B6-B069-E152D4BC803F}"/>
              </a:ext>
            </a:extLst>
          </p:cNvPr>
          <p:cNvSpPr txBox="1"/>
          <p:nvPr/>
        </p:nvSpPr>
        <p:spPr>
          <a:xfrm>
            <a:off x="540470" y="3905039"/>
            <a:ext cx="7817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aramond" panose="02020404030301010803" pitchFamily="18" charset="0"/>
              </a:rPr>
              <a:t>We build upon methods for time-optimal path planning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A90B57-800A-4D8A-B80F-7948ABC83CEF}"/>
              </a:ext>
            </a:extLst>
          </p:cNvPr>
          <p:cNvSpPr/>
          <p:nvPr/>
        </p:nvSpPr>
        <p:spPr>
          <a:xfrm>
            <a:off x="0" y="6583562"/>
            <a:ext cx="70893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aseline="300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ea typeface="CMU Serif Roman" panose="02000603000000000000" pitchFamily="2" charset="0"/>
                <a:cs typeface="CMU Serif Roman" panose="02000603000000000000" pitchFamily="2" charset="0"/>
              </a:rPr>
              <a:t>1 </a:t>
            </a:r>
            <a:r>
              <a:rPr lang="en-US" sz="1200" dirty="0">
                <a:solidFill>
                  <a:srgbClr val="FFFFFF">
                    <a:lumMod val="50000"/>
                  </a:srgbClr>
                </a:solidFill>
                <a:latin typeface="Garamond" panose="02020404030301010803" pitchFamily="18" charset="0"/>
                <a:ea typeface="CMU Serif Roman" panose="02000603000000000000" pitchFamily="2" charset="0"/>
                <a:cs typeface="CMU Serif Roman" panose="02000603000000000000" pitchFamily="2" charset="0"/>
              </a:rPr>
              <a:t>Kuffner, ICRA ’01; </a:t>
            </a:r>
            <a:r>
              <a:rPr lang="en-US" sz="12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ea typeface="CMU Serif Roman" panose="02000603000000000000" pitchFamily="2" charset="0"/>
                <a:cs typeface="CMU Serif Roman" panose="02000603000000000000" pitchFamily="2" charset="0"/>
              </a:rPr>
              <a:t>2 </a:t>
            </a:r>
            <a:r>
              <a:rPr lang="en-US" sz="1200" dirty="0" err="1">
                <a:solidFill>
                  <a:srgbClr val="FFFFFF">
                    <a:lumMod val="50000"/>
                  </a:srgbClr>
                </a:solidFill>
                <a:latin typeface="Garamond" panose="02020404030301010803" pitchFamily="18" charset="0"/>
                <a:ea typeface="CMU Serif Roman" panose="02000603000000000000" pitchFamily="2" charset="0"/>
                <a:cs typeface="CMU Serif Roman" panose="02000603000000000000" pitchFamily="2" charset="0"/>
              </a:rPr>
              <a:t>Garau</a:t>
            </a:r>
            <a:r>
              <a:rPr lang="en-US" sz="1200" dirty="0">
                <a:solidFill>
                  <a:srgbClr val="FFFFFF">
                    <a:lumMod val="50000"/>
                  </a:srgbClr>
                </a:solidFill>
                <a:latin typeface="Garamond" panose="02020404030301010803" pitchFamily="18" charset="0"/>
                <a:ea typeface="CMU Serif Roman" panose="02000603000000000000" pitchFamily="2" charset="0"/>
                <a:cs typeface="CMU Serif Roman" panose="02000603000000000000" pitchFamily="2" charset="0"/>
              </a:rPr>
              <a:t>, ICRA ’05; </a:t>
            </a:r>
            <a:r>
              <a:rPr lang="en-US" sz="1200" baseline="300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ea typeface="CMU Serif Roman" panose="02000603000000000000" pitchFamily="2" charset="0"/>
                <a:cs typeface="CMU Serif Roman" panose="02000603000000000000" pitchFamily="2" charset="0"/>
              </a:rPr>
              <a:t>3 </a:t>
            </a:r>
            <a:r>
              <a:rPr lang="en-US" sz="1200" dirty="0">
                <a:solidFill>
                  <a:srgbClr val="FFFFFF">
                    <a:lumMod val="50000"/>
                  </a:srgbClr>
                </a:solidFill>
                <a:latin typeface="Garamond" panose="02020404030301010803" pitchFamily="18" charset="0"/>
                <a:ea typeface="CMU Serif Roman" panose="02000603000000000000" pitchFamily="2" charset="0"/>
                <a:cs typeface="CMU Serif Roman" panose="02000603000000000000" pitchFamily="2" charset="0"/>
              </a:rPr>
              <a:t>Warren, AUV ’90; </a:t>
            </a:r>
            <a:r>
              <a:rPr lang="en-US" sz="1200" baseline="300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ea typeface="CMU Serif Roman" panose="02000603000000000000" pitchFamily="2" charset="0"/>
                <a:cs typeface="CMU Serif Roman" panose="02000603000000000000" pitchFamily="2" charset="0"/>
              </a:rPr>
              <a:t>4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ea typeface="CMU Serif Roman" panose="02000603000000000000" pitchFamily="2" charset="0"/>
                <a:cs typeface="CMU Serif Roman" panose="02000603000000000000" pitchFamily="2" charset="0"/>
              </a:rPr>
              <a:t>Lolla et al., ICRA ’12; Lolla et al. Ocean Dynamics ’14</a:t>
            </a:r>
            <a:endParaRPr lang="en-US" sz="1200" dirty="0">
              <a:latin typeface="Garamond" panose="02020404030301010803" pitchFamily="18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F4F4E744-941D-4AF6-9279-0973DBB17552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47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76F02FA-3F52-4756-9659-B1F0A5ABBB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0ED22C9-7529-4BD2-B0ED-9B760DCD763B}"/>
              </a:ext>
            </a:extLst>
          </p:cNvPr>
          <p:cNvPicPr>
            <a:picLocks noChangeAspect="1"/>
          </p:cNvPicPr>
          <p:nvPr/>
        </p:nvPicPr>
        <p:blipFill>
          <a:blip r:embed="rId4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4977195" y="1400539"/>
            <a:ext cx="3439495" cy="185732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44D5BF71-07E1-42F9-A4FC-2C1256B5F153}"/>
              </a:ext>
            </a:extLst>
          </p:cNvPr>
          <p:cNvPicPr>
            <a:picLocks noChangeAspect="1"/>
          </p:cNvPicPr>
          <p:nvPr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4977848" y="1398576"/>
            <a:ext cx="3439496" cy="1857328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A79767D0-3CA5-4A20-8F5D-36C6B39CB694}"/>
              </a:ext>
            </a:extLst>
          </p:cNvPr>
          <p:cNvPicPr>
            <a:picLocks noChangeAspect="1"/>
          </p:cNvPicPr>
          <p:nvPr/>
        </p:nvPicPr>
        <p:blipFill>
          <a:blip r:embed="rId4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4977195" y="1398809"/>
            <a:ext cx="3439495" cy="185732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83F1B34E-81A1-4C50-BE63-C8EF65327F4E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4976541" y="3130357"/>
            <a:ext cx="277375" cy="192809"/>
            <a:chOff x="2541578" y="2540000"/>
            <a:chExt cx="130176" cy="90488"/>
          </a:xfrm>
        </p:grpSpPr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8EF00FC9-E9A7-4DD6-B198-64099AAF3566}"/>
                </a:ext>
              </a:extLst>
            </p:cNvPr>
            <p:cNvSpPr>
              <a:spLocks/>
            </p:cNvSpPr>
            <p:nvPr>
              <p:custDataLst>
                <p:tags r:id="rId34"/>
              </p:custDataLst>
            </p:nvPr>
          </p:nvSpPr>
          <p:spPr bwMode="auto">
            <a:xfrm>
              <a:off x="2541578" y="2540000"/>
              <a:ext cx="80963" cy="68263"/>
            </a:xfrm>
            <a:custGeom>
              <a:avLst/>
              <a:gdLst>
                <a:gd name="T0" fmla="*/ 161 w 281"/>
                <a:gd name="T1" fmla="*/ 99 h 222"/>
                <a:gd name="T2" fmla="*/ 220 w 281"/>
                <a:gd name="T3" fmla="*/ 34 h 222"/>
                <a:gd name="T4" fmla="*/ 271 w 281"/>
                <a:gd name="T5" fmla="*/ 24 h 222"/>
                <a:gd name="T6" fmla="*/ 271 w 281"/>
                <a:gd name="T7" fmla="*/ 0 h 222"/>
                <a:gd name="T8" fmla="*/ 225 w 281"/>
                <a:gd name="T9" fmla="*/ 1 h 222"/>
                <a:gd name="T10" fmla="*/ 173 w 281"/>
                <a:gd name="T11" fmla="*/ 0 h 222"/>
                <a:gd name="T12" fmla="*/ 173 w 281"/>
                <a:gd name="T13" fmla="*/ 24 h 222"/>
                <a:gd name="T14" fmla="*/ 192 w 281"/>
                <a:gd name="T15" fmla="*/ 28 h 222"/>
                <a:gd name="T16" fmla="*/ 188 w 281"/>
                <a:gd name="T17" fmla="*/ 34 h 222"/>
                <a:gd name="T18" fmla="*/ 147 w 281"/>
                <a:gd name="T19" fmla="*/ 81 h 222"/>
                <a:gd name="T20" fmla="*/ 98 w 281"/>
                <a:gd name="T21" fmla="*/ 24 h 222"/>
                <a:gd name="T22" fmla="*/ 118 w 281"/>
                <a:gd name="T23" fmla="*/ 24 h 222"/>
                <a:gd name="T24" fmla="*/ 118 w 281"/>
                <a:gd name="T25" fmla="*/ 0 h 222"/>
                <a:gd name="T26" fmla="*/ 57 w 281"/>
                <a:gd name="T27" fmla="*/ 1 h 222"/>
                <a:gd name="T28" fmla="*/ 2 w 281"/>
                <a:gd name="T29" fmla="*/ 0 h 222"/>
                <a:gd name="T30" fmla="*/ 2 w 281"/>
                <a:gd name="T31" fmla="*/ 24 h 222"/>
                <a:gd name="T32" fmla="*/ 38 w 281"/>
                <a:gd name="T33" fmla="*/ 24 h 222"/>
                <a:gd name="T34" fmla="*/ 116 w 281"/>
                <a:gd name="T35" fmla="*/ 116 h 222"/>
                <a:gd name="T36" fmla="*/ 50 w 281"/>
                <a:gd name="T37" fmla="*/ 189 h 222"/>
                <a:gd name="T38" fmla="*/ 0 w 281"/>
                <a:gd name="T39" fmla="*/ 199 h 222"/>
                <a:gd name="T40" fmla="*/ 0 w 281"/>
                <a:gd name="T41" fmla="*/ 222 h 222"/>
                <a:gd name="T42" fmla="*/ 46 w 281"/>
                <a:gd name="T43" fmla="*/ 221 h 222"/>
                <a:gd name="T44" fmla="*/ 97 w 281"/>
                <a:gd name="T45" fmla="*/ 222 h 222"/>
                <a:gd name="T46" fmla="*/ 97 w 281"/>
                <a:gd name="T47" fmla="*/ 199 h 222"/>
                <a:gd name="T48" fmla="*/ 79 w 281"/>
                <a:gd name="T49" fmla="*/ 193 h 222"/>
                <a:gd name="T50" fmla="*/ 82 w 281"/>
                <a:gd name="T51" fmla="*/ 188 h 222"/>
                <a:gd name="T52" fmla="*/ 131 w 281"/>
                <a:gd name="T53" fmla="*/ 134 h 222"/>
                <a:gd name="T54" fmla="*/ 185 w 281"/>
                <a:gd name="T55" fmla="*/ 199 h 222"/>
                <a:gd name="T56" fmla="*/ 166 w 281"/>
                <a:gd name="T57" fmla="*/ 199 h 222"/>
                <a:gd name="T58" fmla="*/ 166 w 281"/>
                <a:gd name="T59" fmla="*/ 222 h 222"/>
                <a:gd name="T60" fmla="*/ 226 w 281"/>
                <a:gd name="T61" fmla="*/ 221 h 222"/>
                <a:gd name="T62" fmla="*/ 281 w 281"/>
                <a:gd name="T63" fmla="*/ 222 h 222"/>
                <a:gd name="T64" fmla="*/ 281 w 281"/>
                <a:gd name="T65" fmla="*/ 199 h 222"/>
                <a:gd name="T66" fmla="*/ 245 w 281"/>
                <a:gd name="T67" fmla="*/ 199 h 222"/>
                <a:gd name="T68" fmla="*/ 161 w 281"/>
                <a:gd name="T69" fmla="*/ 99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1" h="222">
                  <a:moveTo>
                    <a:pt x="161" y="99"/>
                  </a:moveTo>
                  <a:lnTo>
                    <a:pt x="220" y="34"/>
                  </a:lnTo>
                  <a:cubicBezTo>
                    <a:pt x="226" y="27"/>
                    <a:pt x="229" y="24"/>
                    <a:pt x="271" y="24"/>
                  </a:cubicBezTo>
                  <a:lnTo>
                    <a:pt x="271" y="0"/>
                  </a:lnTo>
                  <a:cubicBezTo>
                    <a:pt x="253" y="1"/>
                    <a:pt x="227" y="1"/>
                    <a:pt x="225" y="1"/>
                  </a:cubicBezTo>
                  <a:cubicBezTo>
                    <a:pt x="212" y="1"/>
                    <a:pt x="187" y="0"/>
                    <a:pt x="173" y="0"/>
                  </a:cubicBezTo>
                  <a:lnTo>
                    <a:pt x="173" y="24"/>
                  </a:lnTo>
                  <a:cubicBezTo>
                    <a:pt x="180" y="24"/>
                    <a:pt x="186" y="25"/>
                    <a:pt x="192" y="28"/>
                  </a:cubicBezTo>
                  <a:cubicBezTo>
                    <a:pt x="190" y="31"/>
                    <a:pt x="190" y="32"/>
                    <a:pt x="188" y="34"/>
                  </a:cubicBezTo>
                  <a:lnTo>
                    <a:pt x="147" y="81"/>
                  </a:lnTo>
                  <a:lnTo>
                    <a:pt x="98" y="24"/>
                  </a:lnTo>
                  <a:lnTo>
                    <a:pt x="118" y="24"/>
                  </a:lnTo>
                  <a:lnTo>
                    <a:pt x="118" y="0"/>
                  </a:lnTo>
                  <a:cubicBezTo>
                    <a:pt x="105" y="0"/>
                    <a:pt x="73" y="1"/>
                    <a:pt x="57" y="1"/>
                  </a:cubicBezTo>
                  <a:cubicBezTo>
                    <a:pt x="41" y="1"/>
                    <a:pt x="19" y="0"/>
                    <a:pt x="2" y="0"/>
                  </a:cubicBezTo>
                  <a:lnTo>
                    <a:pt x="2" y="24"/>
                  </a:lnTo>
                  <a:lnTo>
                    <a:pt x="38" y="24"/>
                  </a:lnTo>
                  <a:lnTo>
                    <a:pt x="116" y="116"/>
                  </a:lnTo>
                  <a:lnTo>
                    <a:pt x="50" y="189"/>
                  </a:lnTo>
                  <a:cubicBezTo>
                    <a:pt x="42" y="199"/>
                    <a:pt x="24" y="199"/>
                    <a:pt x="0" y="199"/>
                  </a:cubicBezTo>
                  <a:lnTo>
                    <a:pt x="0" y="222"/>
                  </a:lnTo>
                  <a:cubicBezTo>
                    <a:pt x="17" y="221"/>
                    <a:pt x="43" y="221"/>
                    <a:pt x="46" y="221"/>
                  </a:cubicBezTo>
                  <a:cubicBezTo>
                    <a:pt x="58" y="221"/>
                    <a:pt x="87" y="222"/>
                    <a:pt x="97" y="222"/>
                  </a:cubicBezTo>
                  <a:lnTo>
                    <a:pt x="97" y="199"/>
                  </a:lnTo>
                  <a:cubicBezTo>
                    <a:pt x="88" y="199"/>
                    <a:pt x="79" y="196"/>
                    <a:pt x="79" y="193"/>
                  </a:cubicBezTo>
                  <a:cubicBezTo>
                    <a:pt x="79" y="193"/>
                    <a:pt x="79" y="192"/>
                    <a:pt x="82" y="188"/>
                  </a:cubicBezTo>
                  <a:lnTo>
                    <a:pt x="131" y="134"/>
                  </a:lnTo>
                  <a:lnTo>
                    <a:pt x="185" y="199"/>
                  </a:lnTo>
                  <a:lnTo>
                    <a:pt x="166" y="199"/>
                  </a:lnTo>
                  <a:lnTo>
                    <a:pt x="166" y="222"/>
                  </a:lnTo>
                  <a:cubicBezTo>
                    <a:pt x="179" y="222"/>
                    <a:pt x="209" y="221"/>
                    <a:pt x="226" y="221"/>
                  </a:cubicBezTo>
                  <a:cubicBezTo>
                    <a:pt x="242" y="221"/>
                    <a:pt x="264" y="222"/>
                    <a:pt x="281" y="222"/>
                  </a:cubicBezTo>
                  <a:lnTo>
                    <a:pt x="281" y="199"/>
                  </a:lnTo>
                  <a:lnTo>
                    <a:pt x="245" y="199"/>
                  </a:lnTo>
                  <a:lnTo>
                    <a:pt x="161" y="9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1C0032AF-9B56-4351-BBFC-F0A64C4B1427}"/>
                </a:ext>
              </a:extLst>
            </p:cNvPr>
            <p:cNvSpPr>
              <a:spLocks/>
            </p:cNvSpPr>
            <p:nvPr>
              <p:custDataLst>
                <p:tags r:id="rId35"/>
              </p:custDataLst>
            </p:nvPr>
          </p:nvSpPr>
          <p:spPr bwMode="auto">
            <a:xfrm>
              <a:off x="2628891" y="2582863"/>
              <a:ext cx="42863" cy="47625"/>
            </a:xfrm>
            <a:custGeom>
              <a:avLst/>
              <a:gdLst>
                <a:gd name="T0" fmla="*/ 134 w 145"/>
                <a:gd name="T1" fmla="*/ 11 h 160"/>
                <a:gd name="T2" fmla="*/ 126 w 145"/>
                <a:gd name="T3" fmla="*/ 0 h 160"/>
                <a:gd name="T4" fmla="*/ 117 w 145"/>
                <a:gd name="T5" fmla="*/ 3 h 160"/>
                <a:gd name="T6" fmla="*/ 110 w 145"/>
                <a:gd name="T7" fmla="*/ 5 h 160"/>
                <a:gd name="T8" fmla="*/ 108 w 145"/>
                <a:gd name="T9" fmla="*/ 4 h 160"/>
                <a:gd name="T10" fmla="*/ 71 w 145"/>
                <a:gd name="T11" fmla="*/ 0 h 160"/>
                <a:gd name="T12" fmla="*/ 23 w 145"/>
                <a:gd name="T13" fmla="*/ 9 h 160"/>
                <a:gd name="T14" fmla="*/ 0 w 145"/>
                <a:gd name="T15" fmla="*/ 47 h 160"/>
                <a:gd name="T16" fmla="*/ 70 w 145"/>
                <a:gd name="T17" fmla="*/ 95 h 160"/>
                <a:gd name="T18" fmla="*/ 117 w 145"/>
                <a:gd name="T19" fmla="*/ 120 h 160"/>
                <a:gd name="T20" fmla="*/ 74 w 145"/>
                <a:gd name="T21" fmla="*/ 144 h 160"/>
                <a:gd name="T22" fmla="*/ 22 w 145"/>
                <a:gd name="T23" fmla="*/ 110 h 160"/>
                <a:gd name="T24" fmla="*/ 11 w 145"/>
                <a:gd name="T25" fmla="*/ 104 h 160"/>
                <a:gd name="T26" fmla="*/ 0 w 145"/>
                <a:gd name="T27" fmla="*/ 115 h 160"/>
                <a:gd name="T28" fmla="*/ 0 w 145"/>
                <a:gd name="T29" fmla="*/ 149 h 160"/>
                <a:gd name="T30" fmla="*/ 8 w 145"/>
                <a:gd name="T31" fmla="*/ 160 h 160"/>
                <a:gd name="T32" fmla="*/ 19 w 145"/>
                <a:gd name="T33" fmla="*/ 156 h 160"/>
                <a:gd name="T34" fmla="*/ 29 w 145"/>
                <a:gd name="T35" fmla="*/ 150 h 160"/>
                <a:gd name="T36" fmla="*/ 74 w 145"/>
                <a:gd name="T37" fmla="*/ 160 h 160"/>
                <a:gd name="T38" fmla="*/ 145 w 145"/>
                <a:gd name="T39" fmla="*/ 109 h 160"/>
                <a:gd name="T40" fmla="*/ 129 w 145"/>
                <a:gd name="T41" fmla="*/ 75 h 160"/>
                <a:gd name="T42" fmla="*/ 69 w 145"/>
                <a:gd name="T43" fmla="*/ 54 h 160"/>
                <a:gd name="T44" fmla="*/ 28 w 145"/>
                <a:gd name="T45" fmla="*/ 34 h 160"/>
                <a:gd name="T46" fmla="*/ 70 w 145"/>
                <a:gd name="T47" fmla="*/ 14 h 160"/>
                <a:gd name="T48" fmla="*/ 112 w 145"/>
                <a:gd name="T49" fmla="*/ 39 h 160"/>
                <a:gd name="T50" fmla="*/ 123 w 145"/>
                <a:gd name="T51" fmla="*/ 46 h 160"/>
                <a:gd name="T52" fmla="*/ 134 w 145"/>
                <a:gd name="T53" fmla="*/ 35 h 160"/>
                <a:gd name="T54" fmla="*/ 134 w 145"/>
                <a:gd name="T55" fmla="*/ 1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5" h="160">
                  <a:moveTo>
                    <a:pt x="134" y="11"/>
                  </a:moveTo>
                  <a:cubicBezTo>
                    <a:pt x="134" y="4"/>
                    <a:pt x="134" y="0"/>
                    <a:pt x="126" y="0"/>
                  </a:cubicBezTo>
                  <a:cubicBezTo>
                    <a:pt x="123" y="0"/>
                    <a:pt x="122" y="0"/>
                    <a:pt x="117" y="3"/>
                  </a:cubicBezTo>
                  <a:cubicBezTo>
                    <a:pt x="116" y="3"/>
                    <a:pt x="112" y="5"/>
                    <a:pt x="110" y="5"/>
                  </a:cubicBezTo>
                  <a:cubicBezTo>
                    <a:pt x="110" y="5"/>
                    <a:pt x="109" y="5"/>
                    <a:pt x="108" y="4"/>
                  </a:cubicBezTo>
                  <a:cubicBezTo>
                    <a:pt x="93" y="0"/>
                    <a:pt x="79" y="0"/>
                    <a:pt x="71" y="0"/>
                  </a:cubicBezTo>
                  <a:cubicBezTo>
                    <a:pt x="61" y="0"/>
                    <a:pt x="40" y="0"/>
                    <a:pt x="23" y="9"/>
                  </a:cubicBezTo>
                  <a:cubicBezTo>
                    <a:pt x="3" y="20"/>
                    <a:pt x="0" y="39"/>
                    <a:pt x="0" y="47"/>
                  </a:cubicBezTo>
                  <a:cubicBezTo>
                    <a:pt x="0" y="84"/>
                    <a:pt x="46" y="91"/>
                    <a:pt x="70" y="95"/>
                  </a:cubicBezTo>
                  <a:cubicBezTo>
                    <a:pt x="92" y="98"/>
                    <a:pt x="117" y="102"/>
                    <a:pt x="117" y="120"/>
                  </a:cubicBezTo>
                  <a:cubicBezTo>
                    <a:pt x="117" y="144"/>
                    <a:pt x="83" y="144"/>
                    <a:pt x="74" y="144"/>
                  </a:cubicBezTo>
                  <a:cubicBezTo>
                    <a:pt x="41" y="144"/>
                    <a:pt x="29" y="129"/>
                    <a:pt x="22" y="110"/>
                  </a:cubicBezTo>
                  <a:cubicBezTo>
                    <a:pt x="20" y="104"/>
                    <a:pt x="20" y="104"/>
                    <a:pt x="11" y="104"/>
                  </a:cubicBezTo>
                  <a:cubicBezTo>
                    <a:pt x="1" y="104"/>
                    <a:pt x="0" y="105"/>
                    <a:pt x="0" y="115"/>
                  </a:cubicBezTo>
                  <a:lnTo>
                    <a:pt x="0" y="149"/>
                  </a:lnTo>
                  <a:cubicBezTo>
                    <a:pt x="0" y="156"/>
                    <a:pt x="0" y="160"/>
                    <a:pt x="8" y="160"/>
                  </a:cubicBezTo>
                  <a:cubicBezTo>
                    <a:pt x="11" y="160"/>
                    <a:pt x="12" y="160"/>
                    <a:pt x="19" y="156"/>
                  </a:cubicBezTo>
                  <a:cubicBezTo>
                    <a:pt x="21" y="155"/>
                    <a:pt x="27" y="152"/>
                    <a:pt x="29" y="150"/>
                  </a:cubicBezTo>
                  <a:cubicBezTo>
                    <a:pt x="47" y="160"/>
                    <a:pt x="66" y="160"/>
                    <a:pt x="74" y="160"/>
                  </a:cubicBezTo>
                  <a:cubicBezTo>
                    <a:pt x="85" y="160"/>
                    <a:pt x="145" y="160"/>
                    <a:pt x="145" y="109"/>
                  </a:cubicBezTo>
                  <a:cubicBezTo>
                    <a:pt x="145" y="92"/>
                    <a:pt x="137" y="81"/>
                    <a:pt x="129" y="75"/>
                  </a:cubicBezTo>
                  <a:cubicBezTo>
                    <a:pt x="113" y="61"/>
                    <a:pt x="98" y="59"/>
                    <a:pt x="69" y="54"/>
                  </a:cubicBezTo>
                  <a:cubicBezTo>
                    <a:pt x="49" y="51"/>
                    <a:pt x="28" y="48"/>
                    <a:pt x="28" y="34"/>
                  </a:cubicBezTo>
                  <a:cubicBezTo>
                    <a:pt x="28" y="14"/>
                    <a:pt x="63" y="14"/>
                    <a:pt x="70" y="14"/>
                  </a:cubicBezTo>
                  <a:cubicBezTo>
                    <a:pt x="110" y="14"/>
                    <a:pt x="111" y="30"/>
                    <a:pt x="112" y="39"/>
                  </a:cubicBezTo>
                  <a:cubicBezTo>
                    <a:pt x="113" y="46"/>
                    <a:pt x="115" y="46"/>
                    <a:pt x="123" y="46"/>
                  </a:cubicBezTo>
                  <a:cubicBezTo>
                    <a:pt x="133" y="46"/>
                    <a:pt x="134" y="45"/>
                    <a:pt x="134" y="35"/>
                  </a:cubicBezTo>
                  <a:lnTo>
                    <a:pt x="134" y="1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C34EFE5-1514-49C6-9B74-138124D23975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8135926" y="1128865"/>
            <a:ext cx="266259" cy="178551"/>
            <a:chOff x="2541597" y="2540000"/>
            <a:chExt cx="134938" cy="90488"/>
          </a:xfrm>
        </p:grpSpPr>
        <p:sp>
          <p:nvSpPr>
            <p:cNvPr id="40" name="Freeform 15">
              <a:extLst>
                <a:ext uri="{FF2B5EF4-FFF2-40B4-BE49-F238E27FC236}">
                  <a16:creationId xmlns:a16="http://schemas.microsoft.com/office/drawing/2014/main" id="{912790B9-3B53-419A-93FD-B63EC10B6392}"/>
                </a:ext>
              </a:extLst>
            </p:cNvPr>
            <p:cNvSpPr>
              <a:spLocks/>
            </p:cNvSpPr>
            <p:nvPr>
              <p:custDataLst>
                <p:tags r:id="rId32"/>
              </p:custDataLst>
            </p:nvPr>
          </p:nvSpPr>
          <p:spPr bwMode="auto">
            <a:xfrm>
              <a:off x="2541597" y="2540000"/>
              <a:ext cx="82550" cy="66675"/>
            </a:xfrm>
            <a:custGeom>
              <a:avLst/>
              <a:gdLst>
                <a:gd name="T0" fmla="*/ 162 w 282"/>
                <a:gd name="T1" fmla="*/ 99 h 222"/>
                <a:gd name="T2" fmla="*/ 221 w 282"/>
                <a:gd name="T3" fmla="*/ 34 h 222"/>
                <a:gd name="T4" fmla="*/ 272 w 282"/>
                <a:gd name="T5" fmla="*/ 23 h 222"/>
                <a:gd name="T6" fmla="*/ 272 w 282"/>
                <a:gd name="T7" fmla="*/ 0 h 222"/>
                <a:gd name="T8" fmla="*/ 226 w 282"/>
                <a:gd name="T9" fmla="*/ 1 h 222"/>
                <a:gd name="T10" fmla="*/ 174 w 282"/>
                <a:gd name="T11" fmla="*/ 0 h 222"/>
                <a:gd name="T12" fmla="*/ 174 w 282"/>
                <a:gd name="T13" fmla="*/ 23 h 222"/>
                <a:gd name="T14" fmla="*/ 193 w 282"/>
                <a:gd name="T15" fmla="*/ 28 h 222"/>
                <a:gd name="T16" fmla="*/ 189 w 282"/>
                <a:gd name="T17" fmla="*/ 34 h 222"/>
                <a:gd name="T18" fmla="*/ 147 w 282"/>
                <a:gd name="T19" fmla="*/ 81 h 222"/>
                <a:gd name="T20" fmla="*/ 98 w 282"/>
                <a:gd name="T21" fmla="*/ 23 h 222"/>
                <a:gd name="T22" fmla="*/ 118 w 282"/>
                <a:gd name="T23" fmla="*/ 23 h 222"/>
                <a:gd name="T24" fmla="*/ 118 w 282"/>
                <a:gd name="T25" fmla="*/ 0 h 222"/>
                <a:gd name="T26" fmla="*/ 58 w 282"/>
                <a:gd name="T27" fmla="*/ 1 h 222"/>
                <a:gd name="T28" fmla="*/ 3 w 282"/>
                <a:gd name="T29" fmla="*/ 0 h 222"/>
                <a:gd name="T30" fmla="*/ 3 w 282"/>
                <a:gd name="T31" fmla="*/ 23 h 222"/>
                <a:gd name="T32" fmla="*/ 38 w 282"/>
                <a:gd name="T33" fmla="*/ 23 h 222"/>
                <a:gd name="T34" fmla="*/ 116 w 282"/>
                <a:gd name="T35" fmla="*/ 115 h 222"/>
                <a:gd name="T36" fmla="*/ 51 w 282"/>
                <a:gd name="T37" fmla="*/ 189 h 222"/>
                <a:gd name="T38" fmla="*/ 0 w 282"/>
                <a:gd name="T39" fmla="*/ 198 h 222"/>
                <a:gd name="T40" fmla="*/ 0 w 282"/>
                <a:gd name="T41" fmla="*/ 222 h 222"/>
                <a:gd name="T42" fmla="*/ 46 w 282"/>
                <a:gd name="T43" fmla="*/ 220 h 222"/>
                <a:gd name="T44" fmla="*/ 98 w 282"/>
                <a:gd name="T45" fmla="*/ 222 h 222"/>
                <a:gd name="T46" fmla="*/ 98 w 282"/>
                <a:gd name="T47" fmla="*/ 198 h 222"/>
                <a:gd name="T48" fmla="*/ 79 w 282"/>
                <a:gd name="T49" fmla="*/ 193 h 222"/>
                <a:gd name="T50" fmla="*/ 83 w 282"/>
                <a:gd name="T51" fmla="*/ 188 h 222"/>
                <a:gd name="T52" fmla="*/ 131 w 282"/>
                <a:gd name="T53" fmla="*/ 133 h 222"/>
                <a:gd name="T54" fmla="*/ 186 w 282"/>
                <a:gd name="T55" fmla="*/ 198 h 222"/>
                <a:gd name="T56" fmla="*/ 167 w 282"/>
                <a:gd name="T57" fmla="*/ 198 h 222"/>
                <a:gd name="T58" fmla="*/ 167 w 282"/>
                <a:gd name="T59" fmla="*/ 222 h 222"/>
                <a:gd name="T60" fmla="*/ 227 w 282"/>
                <a:gd name="T61" fmla="*/ 220 h 222"/>
                <a:gd name="T62" fmla="*/ 282 w 282"/>
                <a:gd name="T63" fmla="*/ 222 h 222"/>
                <a:gd name="T64" fmla="*/ 282 w 282"/>
                <a:gd name="T65" fmla="*/ 198 h 222"/>
                <a:gd name="T66" fmla="*/ 246 w 282"/>
                <a:gd name="T67" fmla="*/ 198 h 222"/>
                <a:gd name="T68" fmla="*/ 162 w 282"/>
                <a:gd name="T69" fmla="*/ 99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2" h="222">
                  <a:moveTo>
                    <a:pt x="162" y="99"/>
                  </a:moveTo>
                  <a:lnTo>
                    <a:pt x="221" y="34"/>
                  </a:lnTo>
                  <a:cubicBezTo>
                    <a:pt x="227" y="27"/>
                    <a:pt x="230" y="23"/>
                    <a:pt x="272" y="23"/>
                  </a:cubicBezTo>
                  <a:lnTo>
                    <a:pt x="272" y="0"/>
                  </a:lnTo>
                  <a:cubicBezTo>
                    <a:pt x="254" y="1"/>
                    <a:pt x="228" y="1"/>
                    <a:pt x="226" y="1"/>
                  </a:cubicBezTo>
                  <a:cubicBezTo>
                    <a:pt x="213" y="1"/>
                    <a:pt x="188" y="0"/>
                    <a:pt x="174" y="0"/>
                  </a:cubicBezTo>
                  <a:lnTo>
                    <a:pt x="174" y="23"/>
                  </a:lnTo>
                  <a:cubicBezTo>
                    <a:pt x="181" y="23"/>
                    <a:pt x="187" y="24"/>
                    <a:pt x="193" y="28"/>
                  </a:cubicBezTo>
                  <a:cubicBezTo>
                    <a:pt x="191" y="31"/>
                    <a:pt x="191" y="32"/>
                    <a:pt x="189" y="34"/>
                  </a:cubicBezTo>
                  <a:lnTo>
                    <a:pt x="147" y="81"/>
                  </a:lnTo>
                  <a:lnTo>
                    <a:pt x="98" y="23"/>
                  </a:lnTo>
                  <a:lnTo>
                    <a:pt x="118" y="23"/>
                  </a:lnTo>
                  <a:lnTo>
                    <a:pt x="118" y="0"/>
                  </a:lnTo>
                  <a:cubicBezTo>
                    <a:pt x="105" y="0"/>
                    <a:pt x="74" y="1"/>
                    <a:pt x="58" y="1"/>
                  </a:cubicBezTo>
                  <a:cubicBezTo>
                    <a:pt x="42" y="1"/>
                    <a:pt x="19" y="0"/>
                    <a:pt x="3" y="0"/>
                  </a:cubicBezTo>
                  <a:lnTo>
                    <a:pt x="3" y="23"/>
                  </a:lnTo>
                  <a:lnTo>
                    <a:pt x="38" y="23"/>
                  </a:lnTo>
                  <a:lnTo>
                    <a:pt x="116" y="115"/>
                  </a:lnTo>
                  <a:lnTo>
                    <a:pt x="51" y="189"/>
                  </a:lnTo>
                  <a:cubicBezTo>
                    <a:pt x="42" y="198"/>
                    <a:pt x="24" y="198"/>
                    <a:pt x="0" y="198"/>
                  </a:cubicBezTo>
                  <a:lnTo>
                    <a:pt x="0" y="222"/>
                  </a:lnTo>
                  <a:cubicBezTo>
                    <a:pt x="18" y="221"/>
                    <a:pt x="44" y="220"/>
                    <a:pt x="46" y="220"/>
                  </a:cubicBezTo>
                  <a:cubicBezTo>
                    <a:pt x="59" y="220"/>
                    <a:pt x="88" y="221"/>
                    <a:pt x="98" y="222"/>
                  </a:cubicBezTo>
                  <a:lnTo>
                    <a:pt x="98" y="198"/>
                  </a:lnTo>
                  <a:cubicBezTo>
                    <a:pt x="89" y="198"/>
                    <a:pt x="79" y="196"/>
                    <a:pt x="79" y="193"/>
                  </a:cubicBezTo>
                  <a:cubicBezTo>
                    <a:pt x="79" y="192"/>
                    <a:pt x="79" y="192"/>
                    <a:pt x="83" y="188"/>
                  </a:cubicBezTo>
                  <a:lnTo>
                    <a:pt x="131" y="133"/>
                  </a:lnTo>
                  <a:lnTo>
                    <a:pt x="186" y="198"/>
                  </a:lnTo>
                  <a:lnTo>
                    <a:pt x="167" y="198"/>
                  </a:lnTo>
                  <a:lnTo>
                    <a:pt x="167" y="222"/>
                  </a:lnTo>
                  <a:cubicBezTo>
                    <a:pt x="180" y="221"/>
                    <a:pt x="210" y="220"/>
                    <a:pt x="227" y="220"/>
                  </a:cubicBezTo>
                  <a:cubicBezTo>
                    <a:pt x="243" y="220"/>
                    <a:pt x="265" y="221"/>
                    <a:pt x="282" y="222"/>
                  </a:cubicBezTo>
                  <a:lnTo>
                    <a:pt x="282" y="198"/>
                  </a:lnTo>
                  <a:lnTo>
                    <a:pt x="246" y="198"/>
                  </a:lnTo>
                  <a:lnTo>
                    <a:pt x="162" y="9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795601F1-D3AC-4EDD-99C3-B02EB3B57567}"/>
                </a:ext>
              </a:extLst>
            </p:cNvPr>
            <p:cNvSpPr>
              <a:spLocks/>
            </p:cNvSpPr>
            <p:nvPr>
              <p:custDataLst>
                <p:tags r:id="rId33"/>
              </p:custDataLst>
            </p:nvPr>
          </p:nvSpPr>
          <p:spPr bwMode="auto">
            <a:xfrm>
              <a:off x="2632085" y="2555875"/>
              <a:ext cx="44450" cy="74613"/>
            </a:xfrm>
            <a:custGeom>
              <a:avLst/>
              <a:gdLst>
                <a:gd name="T0" fmla="*/ 71 w 153"/>
                <a:gd name="T1" fmla="*/ 109 h 245"/>
                <a:gd name="T2" fmla="*/ 115 w 153"/>
                <a:gd name="T3" fmla="*/ 109 h 245"/>
                <a:gd name="T4" fmla="*/ 115 w 153"/>
                <a:gd name="T5" fmla="*/ 90 h 245"/>
                <a:gd name="T6" fmla="*/ 68 w 153"/>
                <a:gd name="T7" fmla="*/ 90 h 245"/>
                <a:gd name="T8" fmla="*/ 68 w 153"/>
                <a:gd name="T9" fmla="*/ 57 h 245"/>
                <a:gd name="T10" fmla="*/ 106 w 153"/>
                <a:gd name="T11" fmla="*/ 16 h 245"/>
                <a:gd name="T12" fmla="*/ 110 w 153"/>
                <a:gd name="T13" fmla="*/ 17 h 245"/>
                <a:gd name="T14" fmla="*/ 109 w 153"/>
                <a:gd name="T15" fmla="*/ 19 h 245"/>
                <a:gd name="T16" fmla="*/ 105 w 153"/>
                <a:gd name="T17" fmla="*/ 33 h 245"/>
                <a:gd name="T18" fmla="*/ 129 w 153"/>
                <a:gd name="T19" fmla="*/ 57 h 245"/>
                <a:gd name="T20" fmla="*/ 153 w 153"/>
                <a:gd name="T21" fmla="*/ 33 h 245"/>
                <a:gd name="T22" fmla="*/ 109 w 153"/>
                <a:gd name="T23" fmla="*/ 0 h 245"/>
                <a:gd name="T24" fmla="*/ 29 w 153"/>
                <a:gd name="T25" fmla="*/ 56 h 245"/>
                <a:gd name="T26" fmla="*/ 29 w 153"/>
                <a:gd name="T27" fmla="*/ 90 h 245"/>
                <a:gd name="T28" fmla="*/ 0 w 153"/>
                <a:gd name="T29" fmla="*/ 90 h 245"/>
                <a:gd name="T30" fmla="*/ 0 w 153"/>
                <a:gd name="T31" fmla="*/ 109 h 245"/>
                <a:gd name="T32" fmla="*/ 29 w 153"/>
                <a:gd name="T33" fmla="*/ 109 h 245"/>
                <a:gd name="T34" fmla="*/ 29 w 153"/>
                <a:gd name="T35" fmla="*/ 225 h 245"/>
                <a:gd name="T36" fmla="*/ 5 w 153"/>
                <a:gd name="T37" fmla="*/ 225 h 245"/>
                <a:gd name="T38" fmla="*/ 5 w 153"/>
                <a:gd name="T39" fmla="*/ 245 h 245"/>
                <a:gd name="T40" fmla="*/ 50 w 153"/>
                <a:gd name="T41" fmla="*/ 244 h 245"/>
                <a:gd name="T42" fmla="*/ 100 w 153"/>
                <a:gd name="T43" fmla="*/ 245 h 245"/>
                <a:gd name="T44" fmla="*/ 100 w 153"/>
                <a:gd name="T45" fmla="*/ 225 h 245"/>
                <a:gd name="T46" fmla="*/ 71 w 153"/>
                <a:gd name="T47" fmla="*/ 225 h 245"/>
                <a:gd name="T48" fmla="*/ 71 w 153"/>
                <a:gd name="T49" fmla="*/ 109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3" h="245">
                  <a:moveTo>
                    <a:pt x="71" y="109"/>
                  </a:moveTo>
                  <a:lnTo>
                    <a:pt x="115" y="109"/>
                  </a:lnTo>
                  <a:lnTo>
                    <a:pt x="115" y="90"/>
                  </a:lnTo>
                  <a:lnTo>
                    <a:pt x="68" y="90"/>
                  </a:lnTo>
                  <a:lnTo>
                    <a:pt x="68" y="57"/>
                  </a:lnTo>
                  <a:cubicBezTo>
                    <a:pt x="68" y="51"/>
                    <a:pt x="68" y="16"/>
                    <a:pt x="106" y="16"/>
                  </a:cubicBezTo>
                  <a:cubicBezTo>
                    <a:pt x="110" y="16"/>
                    <a:pt x="110" y="17"/>
                    <a:pt x="110" y="17"/>
                  </a:cubicBezTo>
                  <a:cubicBezTo>
                    <a:pt x="110" y="17"/>
                    <a:pt x="110" y="18"/>
                    <a:pt x="109" y="19"/>
                  </a:cubicBezTo>
                  <a:cubicBezTo>
                    <a:pt x="108" y="21"/>
                    <a:pt x="105" y="26"/>
                    <a:pt x="105" y="33"/>
                  </a:cubicBezTo>
                  <a:cubicBezTo>
                    <a:pt x="105" y="50"/>
                    <a:pt x="119" y="57"/>
                    <a:pt x="129" y="57"/>
                  </a:cubicBezTo>
                  <a:cubicBezTo>
                    <a:pt x="140" y="57"/>
                    <a:pt x="153" y="49"/>
                    <a:pt x="153" y="33"/>
                  </a:cubicBezTo>
                  <a:cubicBezTo>
                    <a:pt x="153" y="17"/>
                    <a:pt x="139" y="0"/>
                    <a:pt x="109" y="0"/>
                  </a:cubicBezTo>
                  <a:cubicBezTo>
                    <a:pt x="68" y="0"/>
                    <a:pt x="29" y="17"/>
                    <a:pt x="29" y="56"/>
                  </a:cubicBezTo>
                  <a:lnTo>
                    <a:pt x="29" y="90"/>
                  </a:lnTo>
                  <a:lnTo>
                    <a:pt x="0" y="90"/>
                  </a:lnTo>
                  <a:lnTo>
                    <a:pt x="0" y="109"/>
                  </a:lnTo>
                  <a:lnTo>
                    <a:pt x="29" y="109"/>
                  </a:lnTo>
                  <a:lnTo>
                    <a:pt x="29" y="225"/>
                  </a:lnTo>
                  <a:lnTo>
                    <a:pt x="5" y="225"/>
                  </a:lnTo>
                  <a:lnTo>
                    <a:pt x="5" y="245"/>
                  </a:lnTo>
                  <a:cubicBezTo>
                    <a:pt x="7" y="245"/>
                    <a:pt x="33" y="244"/>
                    <a:pt x="50" y="244"/>
                  </a:cubicBezTo>
                  <a:cubicBezTo>
                    <a:pt x="64" y="244"/>
                    <a:pt x="97" y="245"/>
                    <a:pt x="100" y="245"/>
                  </a:cubicBezTo>
                  <a:lnTo>
                    <a:pt x="100" y="225"/>
                  </a:lnTo>
                  <a:lnTo>
                    <a:pt x="71" y="225"/>
                  </a:lnTo>
                  <a:lnTo>
                    <a:pt x="71" y="10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16DD92A-210D-4524-87FF-35A76EE97C88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5422187" y="2511954"/>
            <a:ext cx="395288" cy="206375"/>
            <a:chOff x="5183194" y="2579688"/>
            <a:chExt cx="395288" cy="206375"/>
          </a:xfrm>
        </p:grpSpPr>
        <p:sp>
          <p:nvSpPr>
            <p:cNvPr id="64" name="Freeform 33">
              <a:extLst>
                <a:ext uri="{FF2B5EF4-FFF2-40B4-BE49-F238E27FC236}">
                  <a16:creationId xmlns:a16="http://schemas.microsoft.com/office/drawing/2014/main" id="{201B43C8-A1E3-4BE9-97E1-9F934224010D}"/>
                </a:ext>
              </a:extLst>
            </p:cNvPr>
            <p:cNvSpPr>
              <a:spLocks/>
            </p:cNvSpPr>
            <p:nvPr>
              <p:custDataLst>
                <p:tags r:id="rId28"/>
              </p:custDataLst>
            </p:nvPr>
          </p:nvSpPr>
          <p:spPr bwMode="auto">
            <a:xfrm>
              <a:off x="5183194" y="2592388"/>
              <a:ext cx="150813" cy="142875"/>
            </a:xfrm>
            <a:custGeom>
              <a:avLst/>
              <a:gdLst>
                <a:gd name="T0" fmla="*/ 356 w 407"/>
                <a:gd name="T1" fmla="*/ 34 h 346"/>
                <a:gd name="T2" fmla="*/ 397 w 407"/>
                <a:gd name="T3" fmla="*/ 23 h 346"/>
                <a:gd name="T4" fmla="*/ 407 w 407"/>
                <a:gd name="T5" fmla="*/ 23 h 346"/>
                <a:gd name="T6" fmla="*/ 407 w 407"/>
                <a:gd name="T7" fmla="*/ 0 h 346"/>
                <a:gd name="T8" fmla="*/ 350 w 407"/>
                <a:gd name="T9" fmla="*/ 1 h 346"/>
                <a:gd name="T10" fmla="*/ 285 w 407"/>
                <a:gd name="T11" fmla="*/ 0 h 346"/>
                <a:gd name="T12" fmla="*/ 285 w 407"/>
                <a:gd name="T13" fmla="*/ 23 h 346"/>
                <a:gd name="T14" fmla="*/ 329 w 407"/>
                <a:gd name="T15" fmla="*/ 29 h 346"/>
                <a:gd name="T16" fmla="*/ 327 w 407"/>
                <a:gd name="T17" fmla="*/ 35 h 346"/>
                <a:gd name="T18" fmla="*/ 226 w 407"/>
                <a:gd name="T19" fmla="*/ 262 h 346"/>
                <a:gd name="T20" fmla="*/ 120 w 407"/>
                <a:gd name="T21" fmla="*/ 23 h 346"/>
                <a:gd name="T22" fmla="*/ 167 w 407"/>
                <a:gd name="T23" fmla="*/ 23 h 346"/>
                <a:gd name="T24" fmla="*/ 167 w 407"/>
                <a:gd name="T25" fmla="*/ 0 h 346"/>
                <a:gd name="T26" fmla="*/ 78 w 407"/>
                <a:gd name="T27" fmla="*/ 1 h 346"/>
                <a:gd name="T28" fmla="*/ 0 w 407"/>
                <a:gd name="T29" fmla="*/ 0 h 346"/>
                <a:gd name="T30" fmla="*/ 0 w 407"/>
                <a:gd name="T31" fmla="*/ 23 h 346"/>
                <a:gd name="T32" fmla="*/ 45 w 407"/>
                <a:gd name="T33" fmla="*/ 23 h 346"/>
                <a:gd name="T34" fmla="*/ 183 w 407"/>
                <a:gd name="T35" fmla="*/ 333 h 346"/>
                <a:gd name="T36" fmla="*/ 203 w 407"/>
                <a:gd name="T37" fmla="*/ 346 h 346"/>
                <a:gd name="T38" fmla="*/ 223 w 407"/>
                <a:gd name="T39" fmla="*/ 334 h 346"/>
                <a:gd name="T40" fmla="*/ 356 w 407"/>
                <a:gd name="T41" fmla="*/ 34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7" h="346">
                  <a:moveTo>
                    <a:pt x="356" y="34"/>
                  </a:moveTo>
                  <a:cubicBezTo>
                    <a:pt x="359" y="28"/>
                    <a:pt x="361" y="23"/>
                    <a:pt x="397" y="23"/>
                  </a:cubicBezTo>
                  <a:lnTo>
                    <a:pt x="407" y="23"/>
                  </a:lnTo>
                  <a:lnTo>
                    <a:pt x="407" y="0"/>
                  </a:lnTo>
                  <a:cubicBezTo>
                    <a:pt x="388" y="0"/>
                    <a:pt x="364" y="1"/>
                    <a:pt x="350" y="1"/>
                  </a:cubicBezTo>
                  <a:cubicBezTo>
                    <a:pt x="330" y="1"/>
                    <a:pt x="304" y="1"/>
                    <a:pt x="285" y="0"/>
                  </a:cubicBezTo>
                  <a:lnTo>
                    <a:pt x="285" y="23"/>
                  </a:lnTo>
                  <a:cubicBezTo>
                    <a:pt x="289" y="23"/>
                    <a:pt x="329" y="23"/>
                    <a:pt x="329" y="29"/>
                  </a:cubicBezTo>
                  <a:cubicBezTo>
                    <a:pt x="329" y="31"/>
                    <a:pt x="327" y="34"/>
                    <a:pt x="327" y="35"/>
                  </a:cubicBezTo>
                  <a:lnTo>
                    <a:pt x="226" y="262"/>
                  </a:lnTo>
                  <a:lnTo>
                    <a:pt x="120" y="23"/>
                  </a:lnTo>
                  <a:lnTo>
                    <a:pt x="167" y="23"/>
                  </a:lnTo>
                  <a:lnTo>
                    <a:pt x="167" y="0"/>
                  </a:lnTo>
                  <a:cubicBezTo>
                    <a:pt x="148" y="1"/>
                    <a:pt x="100" y="1"/>
                    <a:pt x="78" y="1"/>
                  </a:cubicBezTo>
                  <a:cubicBezTo>
                    <a:pt x="59" y="1"/>
                    <a:pt x="17" y="1"/>
                    <a:pt x="0" y="0"/>
                  </a:cubicBezTo>
                  <a:lnTo>
                    <a:pt x="0" y="23"/>
                  </a:lnTo>
                  <a:lnTo>
                    <a:pt x="45" y="23"/>
                  </a:lnTo>
                  <a:lnTo>
                    <a:pt x="183" y="333"/>
                  </a:lnTo>
                  <a:cubicBezTo>
                    <a:pt x="187" y="342"/>
                    <a:pt x="189" y="346"/>
                    <a:pt x="203" y="346"/>
                  </a:cubicBezTo>
                  <a:cubicBezTo>
                    <a:pt x="211" y="346"/>
                    <a:pt x="218" y="346"/>
                    <a:pt x="223" y="334"/>
                  </a:cubicBezTo>
                  <a:lnTo>
                    <a:pt x="356" y="3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34">
              <a:extLst>
                <a:ext uri="{FF2B5EF4-FFF2-40B4-BE49-F238E27FC236}">
                  <a16:creationId xmlns:a16="http://schemas.microsoft.com/office/drawing/2014/main" id="{72F20054-9D92-435B-A2BD-F0F2F9EE2A1D}"/>
                </a:ext>
              </a:extLst>
            </p:cNvPr>
            <p:cNvSpPr>
              <a:spLocks/>
            </p:cNvSpPr>
            <p:nvPr>
              <p:custDataLst>
                <p:tags r:id="rId29"/>
              </p:custDataLst>
            </p:nvPr>
          </p:nvSpPr>
          <p:spPr bwMode="auto">
            <a:xfrm>
              <a:off x="5359407" y="2579688"/>
              <a:ext cx="42863" cy="206375"/>
            </a:xfrm>
            <a:custGeom>
              <a:avLst/>
              <a:gdLst>
                <a:gd name="T0" fmla="*/ 116 w 116"/>
                <a:gd name="T1" fmla="*/ 493 h 498"/>
                <a:gd name="T2" fmla="*/ 108 w 116"/>
                <a:gd name="T3" fmla="*/ 482 h 498"/>
                <a:gd name="T4" fmla="*/ 29 w 116"/>
                <a:gd name="T5" fmla="*/ 249 h 498"/>
                <a:gd name="T6" fmla="*/ 110 w 116"/>
                <a:gd name="T7" fmla="*/ 13 h 498"/>
                <a:gd name="T8" fmla="*/ 116 w 116"/>
                <a:gd name="T9" fmla="*/ 5 h 498"/>
                <a:gd name="T10" fmla="*/ 111 w 116"/>
                <a:gd name="T11" fmla="*/ 0 h 498"/>
                <a:gd name="T12" fmla="*/ 32 w 116"/>
                <a:gd name="T13" fmla="*/ 97 h 498"/>
                <a:gd name="T14" fmla="*/ 0 w 116"/>
                <a:gd name="T15" fmla="*/ 249 h 498"/>
                <a:gd name="T16" fmla="*/ 33 w 116"/>
                <a:gd name="T17" fmla="*/ 405 h 498"/>
                <a:gd name="T18" fmla="*/ 111 w 116"/>
                <a:gd name="T19" fmla="*/ 498 h 498"/>
                <a:gd name="T20" fmla="*/ 116 w 116"/>
                <a:gd name="T21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493"/>
                  </a:moveTo>
                  <a:cubicBezTo>
                    <a:pt x="116" y="492"/>
                    <a:pt x="116" y="491"/>
                    <a:pt x="108" y="482"/>
                  </a:cubicBezTo>
                  <a:cubicBezTo>
                    <a:pt x="45" y="420"/>
                    <a:pt x="29" y="325"/>
                    <a:pt x="29" y="249"/>
                  </a:cubicBezTo>
                  <a:cubicBezTo>
                    <a:pt x="29" y="162"/>
                    <a:pt x="48" y="76"/>
                    <a:pt x="110" y="13"/>
                  </a:cubicBezTo>
                  <a:cubicBezTo>
                    <a:pt x="116" y="7"/>
                    <a:pt x="116" y="6"/>
                    <a:pt x="116" y="5"/>
                  </a:cubicBezTo>
                  <a:cubicBezTo>
                    <a:pt x="116" y="1"/>
                    <a:pt x="114" y="0"/>
                    <a:pt x="111" y="0"/>
                  </a:cubicBezTo>
                  <a:cubicBezTo>
                    <a:pt x="106" y="0"/>
                    <a:pt x="61" y="34"/>
                    <a:pt x="32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6" y="348"/>
                    <a:pt x="33" y="405"/>
                  </a:cubicBezTo>
                  <a:cubicBezTo>
                    <a:pt x="63" y="466"/>
                    <a:pt x="106" y="498"/>
                    <a:pt x="111" y="498"/>
                  </a:cubicBezTo>
                  <a:cubicBezTo>
                    <a:pt x="114" y="498"/>
                    <a:pt x="116" y="497"/>
                    <a:pt x="116" y="4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35">
              <a:extLst>
                <a:ext uri="{FF2B5EF4-FFF2-40B4-BE49-F238E27FC236}">
                  <a16:creationId xmlns:a16="http://schemas.microsoft.com/office/drawing/2014/main" id="{A02FDC6F-A07A-481A-8DCF-25F0C5951983}"/>
                </a:ext>
              </a:extLst>
            </p:cNvPr>
            <p:cNvSpPr>
              <a:spLocks/>
            </p:cNvSpPr>
            <p:nvPr>
              <p:custDataLst>
                <p:tags r:id="rId30"/>
              </p:custDataLst>
            </p:nvPr>
          </p:nvSpPr>
          <p:spPr bwMode="auto">
            <a:xfrm>
              <a:off x="5418144" y="2641601"/>
              <a:ext cx="103188" cy="92075"/>
            </a:xfrm>
            <a:custGeom>
              <a:avLst/>
              <a:gdLst>
                <a:gd name="T0" fmla="*/ 161 w 281"/>
                <a:gd name="T1" fmla="*/ 99 h 222"/>
                <a:gd name="T2" fmla="*/ 220 w 281"/>
                <a:gd name="T3" fmla="*/ 34 h 222"/>
                <a:gd name="T4" fmla="*/ 271 w 281"/>
                <a:gd name="T5" fmla="*/ 24 h 222"/>
                <a:gd name="T6" fmla="*/ 271 w 281"/>
                <a:gd name="T7" fmla="*/ 0 h 222"/>
                <a:gd name="T8" fmla="*/ 225 w 281"/>
                <a:gd name="T9" fmla="*/ 2 h 222"/>
                <a:gd name="T10" fmla="*/ 173 w 281"/>
                <a:gd name="T11" fmla="*/ 0 h 222"/>
                <a:gd name="T12" fmla="*/ 173 w 281"/>
                <a:gd name="T13" fmla="*/ 24 h 222"/>
                <a:gd name="T14" fmla="*/ 192 w 281"/>
                <a:gd name="T15" fmla="*/ 28 h 222"/>
                <a:gd name="T16" fmla="*/ 188 w 281"/>
                <a:gd name="T17" fmla="*/ 34 h 222"/>
                <a:gd name="T18" fmla="*/ 146 w 281"/>
                <a:gd name="T19" fmla="*/ 81 h 222"/>
                <a:gd name="T20" fmla="*/ 98 w 281"/>
                <a:gd name="T21" fmla="*/ 24 h 222"/>
                <a:gd name="T22" fmla="*/ 118 w 281"/>
                <a:gd name="T23" fmla="*/ 24 h 222"/>
                <a:gd name="T24" fmla="*/ 118 w 281"/>
                <a:gd name="T25" fmla="*/ 0 h 222"/>
                <a:gd name="T26" fmla="*/ 57 w 281"/>
                <a:gd name="T27" fmla="*/ 2 h 222"/>
                <a:gd name="T28" fmla="*/ 2 w 281"/>
                <a:gd name="T29" fmla="*/ 0 h 222"/>
                <a:gd name="T30" fmla="*/ 2 w 281"/>
                <a:gd name="T31" fmla="*/ 24 h 222"/>
                <a:gd name="T32" fmla="*/ 38 w 281"/>
                <a:gd name="T33" fmla="*/ 24 h 222"/>
                <a:gd name="T34" fmla="*/ 116 w 281"/>
                <a:gd name="T35" fmla="*/ 116 h 222"/>
                <a:gd name="T36" fmla="*/ 50 w 281"/>
                <a:gd name="T37" fmla="*/ 189 h 222"/>
                <a:gd name="T38" fmla="*/ 0 w 281"/>
                <a:gd name="T39" fmla="*/ 198 h 222"/>
                <a:gd name="T40" fmla="*/ 0 w 281"/>
                <a:gd name="T41" fmla="*/ 222 h 222"/>
                <a:gd name="T42" fmla="*/ 46 w 281"/>
                <a:gd name="T43" fmla="*/ 220 h 222"/>
                <a:gd name="T44" fmla="*/ 97 w 281"/>
                <a:gd name="T45" fmla="*/ 222 h 222"/>
                <a:gd name="T46" fmla="*/ 97 w 281"/>
                <a:gd name="T47" fmla="*/ 198 h 222"/>
                <a:gd name="T48" fmla="*/ 79 w 281"/>
                <a:gd name="T49" fmla="*/ 193 h 222"/>
                <a:gd name="T50" fmla="*/ 82 w 281"/>
                <a:gd name="T51" fmla="*/ 188 h 222"/>
                <a:gd name="T52" fmla="*/ 130 w 281"/>
                <a:gd name="T53" fmla="*/ 133 h 222"/>
                <a:gd name="T54" fmla="*/ 185 w 281"/>
                <a:gd name="T55" fmla="*/ 198 h 222"/>
                <a:gd name="T56" fmla="*/ 166 w 281"/>
                <a:gd name="T57" fmla="*/ 198 h 222"/>
                <a:gd name="T58" fmla="*/ 166 w 281"/>
                <a:gd name="T59" fmla="*/ 222 h 222"/>
                <a:gd name="T60" fmla="*/ 226 w 281"/>
                <a:gd name="T61" fmla="*/ 220 h 222"/>
                <a:gd name="T62" fmla="*/ 281 w 281"/>
                <a:gd name="T63" fmla="*/ 222 h 222"/>
                <a:gd name="T64" fmla="*/ 281 w 281"/>
                <a:gd name="T65" fmla="*/ 198 h 222"/>
                <a:gd name="T66" fmla="*/ 245 w 281"/>
                <a:gd name="T67" fmla="*/ 198 h 222"/>
                <a:gd name="T68" fmla="*/ 161 w 281"/>
                <a:gd name="T69" fmla="*/ 99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1" h="222">
                  <a:moveTo>
                    <a:pt x="161" y="99"/>
                  </a:moveTo>
                  <a:lnTo>
                    <a:pt x="220" y="34"/>
                  </a:lnTo>
                  <a:cubicBezTo>
                    <a:pt x="226" y="27"/>
                    <a:pt x="229" y="24"/>
                    <a:pt x="271" y="24"/>
                  </a:cubicBezTo>
                  <a:lnTo>
                    <a:pt x="271" y="0"/>
                  </a:lnTo>
                  <a:cubicBezTo>
                    <a:pt x="253" y="1"/>
                    <a:pt x="227" y="2"/>
                    <a:pt x="225" y="2"/>
                  </a:cubicBezTo>
                  <a:cubicBezTo>
                    <a:pt x="212" y="2"/>
                    <a:pt x="187" y="1"/>
                    <a:pt x="173" y="0"/>
                  </a:cubicBezTo>
                  <a:lnTo>
                    <a:pt x="173" y="24"/>
                  </a:lnTo>
                  <a:cubicBezTo>
                    <a:pt x="180" y="24"/>
                    <a:pt x="186" y="25"/>
                    <a:pt x="192" y="28"/>
                  </a:cubicBezTo>
                  <a:cubicBezTo>
                    <a:pt x="190" y="31"/>
                    <a:pt x="190" y="32"/>
                    <a:pt x="188" y="34"/>
                  </a:cubicBezTo>
                  <a:lnTo>
                    <a:pt x="146" y="81"/>
                  </a:lnTo>
                  <a:lnTo>
                    <a:pt x="98" y="24"/>
                  </a:lnTo>
                  <a:lnTo>
                    <a:pt x="118" y="24"/>
                  </a:lnTo>
                  <a:lnTo>
                    <a:pt x="118" y="0"/>
                  </a:lnTo>
                  <a:cubicBezTo>
                    <a:pt x="105" y="1"/>
                    <a:pt x="73" y="2"/>
                    <a:pt x="57" y="2"/>
                  </a:cubicBezTo>
                  <a:cubicBezTo>
                    <a:pt x="41" y="2"/>
                    <a:pt x="19" y="1"/>
                    <a:pt x="2" y="0"/>
                  </a:cubicBezTo>
                  <a:lnTo>
                    <a:pt x="2" y="24"/>
                  </a:lnTo>
                  <a:lnTo>
                    <a:pt x="38" y="24"/>
                  </a:lnTo>
                  <a:lnTo>
                    <a:pt x="116" y="116"/>
                  </a:lnTo>
                  <a:lnTo>
                    <a:pt x="50" y="189"/>
                  </a:lnTo>
                  <a:cubicBezTo>
                    <a:pt x="42" y="198"/>
                    <a:pt x="24" y="198"/>
                    <a:pt x="0" y="198"/>
                  </a:cubicBezTo>
                  <a:lnTo>
                    <a:pt x="0" y="222"/>
                  </a:lnTo>
                  <a:cubicBezTo>
                    <a:pt x="17" y="221"/>
                    <a:pt x="43" y="220"/>
                    <a:pt x="46" y="220"/>
                  </a:cubicBezTo>
                  <a:cubicBezTo>
                    <a:pt x="58" y="220"/>
                    <a:pt x="87" y="221"/>
                    <a:pt x="97" y="222"/>
                  </a:cubicBezTo>
                  <a:lnTo>
                    <a:pt x="97" y="198"/>
                  </a:lnTo>
                  <a:cubicBezTo>
                    <a:pt x="88" y="198"/>
                    <a:pt x="79" y="196"/>
                    <a:pt x="79" y="193"/>
                  </a:cubicBezTo>
                  <a:cubicBezTo>
                    <a:pt x="79" y="192"/>
                    <a:pt x="79" y="192"/>
                    <a:pt x="82" y="188"/>
                  </a:cubicBezTo>
                  <a:lnTo>
                    <a:pt x="130" y="133"/>
                  </a:lnTo>
                  <a:lnTo>
                    <a:pt x="185" y="198"/>
                  </a:lnTo>
                  <a:lnTo>
                    <a:pt x="166" y="198"/>
                  </a:lnTo>
                  <a:lnTo>
                    <a:pt x="166" y="222"/>
                  </a:lnTo>
                  <a:cubicBezTo>
                    <a:pt x="179" y="221"/>
                    <a:pt x="209" y="220"/>
                    <a:pt x="226" y="220"/>
                  </a:cubicBezTo>
                  <a:cubicBezTo>
                    <a:pt x="242" y="220"/>
                    <a:pt x="264" y="221"/>
                    <a:pt x="281" y="222"/>
                  </a:cubicBezTo>
                  <a:lnTo>
                    <a:pt x="281" y="198"/>
                  </a:lnTo>
                  <a:lnTo>
                    <a:pt x="245" y="198"/>
                  </a:lnTo>
                  <a:lnTo>
                    <a:pt x="161" y="9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36">
              <a:extLst>
                <a:ext uri="{FF2B5EF4-FFF2-40B4-BE49-F238E27FC236}">
                  <a16:creationId xmlns:a16="http://schemas.microsoft.com/office/drawing/2014/main" id="{CEFA4CB6-FF1A-404B-A777-09891818E620}"/>
                </a:ext>
              </a:extLst>
            </p:cNvPr>
            <p:cNvSpPr>
              <a:spLocks/>
            </p:cNvSpPr>
            <p:nvPr>
              <p:custDataLst>
                <p:tags r:id="rId31"/>
              </p:custDataLst>
            </p:nvPr>
          </p:nvSpPr>
          <p:spPr bwMode="auto">
            <a:xfrm>
              <a:off x="5535619" y="2579688"/>
              <a:ext cx="42863" cy="206375"/>
            </a:xfrm>
            <a:custGeom>
              <a:avLst/>
              <a:gdLst>
                <a:gd name="T0" fmla="*/ 115 w 115"/>
                <a:gd name="T1" fmla="*/ 249 h 498"/>
                <a:gd name="T2" fmla="*/ 83 w 115"/>
                <a:gd name="T3" fmla="*/ 94 h 498"/>
                <a:gd name="T4" fmla="*/ 5 w 115"/>
                <a:gd name="T5" fmla="*/ 0 h 498"/>
                <a:gd name="T6" fmla="*/ 0 w 115"/>
                <a:gd name="T7" fmla="*/ 5 h 498"/>
                <a:gd name="T8" fmla="*/ 9 w 115"/>
                <a:gd name="T9" fmla="*/ 16 h 498"/>
                <a:gd name="T10" fmla="*/ 87 w 115"/>
                <a:gd name="T11" fmla="*/ 249 h 498"/>
                <a:gd name="T12" fmla="*/ 6 w 115"/>
                <a:gd name="T13" fmla="*/ 485 h 498"/>
                <a:gd name="T14" fmla="*/ 0 w 115"/>
                <a:gd name="T15" fmla="*/ 493 h 498"/>
                <a:gd name="T16" fmla="*/ 5 w 115"/>
                <a:gd name="T17" fmla="*/ 498 h 498"/>
                <a:gd name="T18" fmla="*/ 84 w 115"/>
                <a:gd name="T19" fmla="*/ 401 h 498"/>
                <a:gd name="T20" fmla="*/ 115 w 115"/>
                <a:gd name="T21" fmla="*/ 24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8">
                  <a:moveTo>
                    <a:pt x="115" y="249"/>
                  </a:moveTo>
                  <a:cubicBezTo>
                    <a:pt x="115" y="210"/>
                    <a:pt x="110" y="150"/>
                    <a:pt x="83" y="94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9" y="16"/>
                  </a:cubicBezTo>
                  <a:cubicBezTo>
                    <a:pt x="58" y="66"/>
                    <a:pt x="87" y="145"/>
                    <a:pt x="87" y="249"/>
                  </a:cubicBezTo>
                  <a:cubicBezTo>
                    <a:pt x="87" y="334"/>
                    <a:pt x="68" y="422"/>
                    <a:pt x="6" y="485"/>
                  </a:cubicBezTo>
                  <a:cubicBezTo>
                    <a:pt x="0" y="491"/>
                    <a:pt x="0" y="492"/>
                    <a:pt x="0" y="493"/>
                  </a:cubicBezTo>
                  <a:cubicBezTo>
                    <a:pt x="0" y="496"/>
                    <a:pt x="2" y="498"/>
                    <a:pt x="5" y="498"/>
                  </a:cubicBezTo>
                  <a:cubicBezTo>
                    <a:pt x="10" y="498"/>
                    <a:pt x="55" y="464"/>
                    <a:pt x="84" y="401"/>
                  </a:cubicBezTo>
                  <a:cubicBezTo>
                    <a:pt x="109" y="346"/>
                    <a:pt x="115" y="291"/>
                    <a:pt x="115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2606F99-57F7-443E-8FE5-F72961186FCD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5423764" y="2511954"/>
            <a:ext cx="536576" cy="206375"/>
            <a:chOff x="5184771" y="2579688"/>
            <a:chExt cx="536576" cy="206375"/>
          </a:xfrm>
        </p:grpSpPr>
        <p:sp>
          <p:nvSpPr>
            <p:cNvPr id="82" name="Freeform 43">
              <a:extLst>
                <a:ext uri="{FF2B5EF4-FFF2-40B4-BE49-F238E27FC236}">
                  <a16:creationId xmlns:a16="http://schemas.microsoft.com/office/drawing/2014/main" id="{3D5459D0-CBBE-42E6-8266-797D8761C24D}"/>
                </a:ext>
              </a:extLst>
            </p:cNvPr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5184771" y="2592388"/>
              <a:ext cx="149225" cy="142875"/>
            </a:xfrm>
            <a:custGeom>
              <a:avLst/>
              <a:gdLst>
                <a:gd name="T0" fmla="*/ 356 w 407"/>
                <a:gd name="T1" fmla="*/ 34 h 346"/>
                <a:gd name="T2" fmla="*/ 397 w 407"/>
                <a:gd name="T3" fmla="*/ 23 h 346"/>
                <a:gd name="T4" fmla="*/ 407 w 407"/>
                <a:gd name="T5" fmla="*/ 23 h 346"/>
                <a:gd name="T6" fmla="*/ 407 w 407"/>
                <a:gd name="T7" fmla="*/ 0 h 346"/>
                <a:gd name="T8" fmla="*/ 351 w 407"/>
                <a:gd name="T9" fmla="*/ 1 h 346"/>
                <a:gd name="T10" fmla="*/ 285 w 407"/>
                <a:gd name="T11" fmla="*/ 0 h 346"/>
                <a:gd name="T12" fmla="*/ 285 w 407"/>
                <a:gd name="T13" fmla="*/ 23 h 346"/>
                <a:gd name="T14" fmla="*/ 329 w 407"/>
                <a:gd name="T15" fmla="*/ 29 h 346"/>
                <a:gd name="T16" fmla="*/ 327 w 407"/>
                <a:gd name="T17" fmla="*/ 35 h 346"/>
                <a:gd name="T18" fmla="*/ 226 w 407"/>
                <a:gd name="T19" fmla="*/ 262 h 346"/>
                <a:gd name="T20" fmla="*/ 120 w 407"/>
                <a:gd name="T21" fmla="*/ 23 h 346"/>
                <a:gd name="T22" fmla="*/ 167 w 407"/>
                <a:gd name="T23" fmla="*/ 23 h 346"/>
                <a:gd name="T24" fmla="*/ 167 w 407"/>
                <a:gd name="T25" fmla="*/ 0 h 346"/>
                <a:gd name="T26" fmla="*/ 79 w 407"/>
                <a:gd name="T27" fmla="*/ 1 h 346"/>
                <a:gd name="T28" fmla="*/ 0 w 407"/>
                <a:gd name="T29" fmla="*/ 0 h 346"/>
                <a:gd name="T30" fmla="*/ 0 w 407"/>
                <a:gd name="T31" fmla="*/ 23 h 346"/>
                <a:gd name="T32" fmla="*/ 46 w 407"/>
                <a:gd name="T33" fmla="*/ 23 h 346"/>
                <a:gd name="T34" fmla="*/ 183 w 407"/>
                <a:gd name="T35" fmla="*/ 333 h 346"/>
                <a:gd name="T36" fmla="*/ 203 w 407"/>
                <a:gd name="T37" fmla="*/ 346 h 346"/>
                <a:gd name="T38" fmla="*/ 223 w 407"/>
                <a:gd name="T39" fmla="*/ 334 h 346"/>
                <a:gd name="T40" fmla="*/ 356 w 407"/>
                <a:gd name="T41" fmla="*/ 34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7" h="346">
                  <a:moveTo>
                    <a:pt x="356" y="34"/>
                  </a:moveTo>
                  <a:cubicBezTo>
                    <a:pt x="359" y="28"/>
                    <a:pt x="361" y="23"/>
                    <a:pt x="397" y="23"/>
                  </a:cubicBezTo>
                  <a:lnTo>
                    <a:pt x="407" y="23"/>
                  </a:lnTo>
                  <a:lnTo>
                    <a:pt x="407" y="0"/>
                  </a:lnTo>
                  <a:cubicBezTo>
                    <a:pt x="388" y="0"/>
                    <a:pt x="364" y="1"/>
                    <a:pt x="351" y="1"/>
                  </a:cubicBezTo>
                  <a:cubicBezTo>
                    <a:pt x="331" y="1"/>
                    <a:pt x="305" y="1"/>
                    <a:pt x="285" y="0"/>
                  </a:cubicBezTo>
                  <a:lnTo>
                    <a:pt x="285" y="23"/>
                  </a:lnTo>
                  <a:cubicBezTo>
                    <a:pt x="290" y="23"/>
                    <a:pt x="329" y="23"/>
                    <a:pt x="329" y="29"/>
                  </a:cubicBezTo>
                  <a:cubicBezTo>
                    <a:pt x="329" y="31"/>
                    <a:pt x="328" y="34"/>
                    <a:pt x="327" y="35"/>
                  </a:cubicBezTo>
                  <a:lnTo>
                    <a:pt x="226" y="262"/>
                  </a:lnTo>
                  <a:lnTo>
                    <a:pt x="120" y="23"/>
                  </a:lnTo>
                  <a:lnTo>
                    <a:pt x="167" y="23"/>
                  </a:lnTo>
                  <a:lnTo>
                    <a:pt x="167" y="0"/>
                  </a:lnTo>
                  <a:cubicBezTo>
                    <a:pt x="148" y="1"/>
                    <a:pt x="100" y="1"/>
                    <a:pt x="79" y="1"/>
                  </a:cubicBezTo>
                  <a:cubicBezTo>
                    <a:pt x="59" y="1"/>
                    <a:pt x="17" y="1"/>
                    <a:pt x="0" y="0"/>
                  </a:cubicBezTo>
                  <a:lnTo>
                    <a:pt x="0" y="23"/>
                  </a:lnTo>
                  <a:lnTo>
                    <a:pt x="46" y="23"/>
                  </a:lnTo>
                  <a:lnTo>
                    <a:pt x="183" y="333"/>
                  </a:lnTo>
                  <a:cubicBezTo>
                    <a:pt x="187" y="342"/>
                    <a:pt x="189" y="346"/>
                    <a:pt x="203" y="346"/>
                  </a:cubicBezTo>
                  <a:cubicBezTo>
                    <a:pt x="211" y="346"/>
                    <a:pt x="218" y="346"/>
                    <a:pt x="223" y="334"/>
                  </a:cubicBezTo>
                  <a:lnTo>
                    <a:pt x="356" y="3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44">
              <a:extLst>
                <a:ext uri="{FF2B5EF4-FFF2-40B4-BE49-F238E27FC236}">
                  <a16:creationId xmlns:a16="http://schemas.microsoft.com/office/drawing/2014/main" id="{4BC9DB1C-0C46-4CF2-9103-EC51E6253B05}"/>
                </a:ext>
              </a:extLst>
            </p:cNvPr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5359396" y="2579688"/>
              <a:ext cx="41275" cy="206375"/>
            </a:xfrm>
            <a:custGeom>
              <a:avLst/>
              <a:gdLst>
                <a:gd name="T0" fmla="*/ 115 w 115"/>
                <a:gd name="T1" fmla="*/ 493 h 498"/>
                <a:gd name="T2" fmla="*/ 107 w 115"/>
                <a:gd name="T3" fmla="*/ 482 h 498"/>
                <a:gd name="T4" fmla="*/ 28 w 115"/>
                <a:gd name="T5" fmla="*/ 249 h 498"/>
                <a:gd name="T6" fmla="*/ 109 w 115"/>
                <a:gd name="T7" fmla="*/ 13 h 498"/>
                <a:gd name="T8" fmla="*/ 115 w 115"/>
                <a:gd name="T9" fmla="*/ 5 h 498"/>
                <a:gd name="T10" fmla="*/ 110 w 115"/>
                <a:gd name="T11" fmla="*/ 0 h 498"/>
                <a:gd name="T12" fmla="*/ 31 w 115"/>
                <a:gd name="T13" fmla="*/ 97 h 498"/>
                <a:gd name="T14" fmla="*/ 0 w 115"/>
                <a:gd name="T15" fmla="*/ 249 h 498"/>
                <a:gd name="T16" fmla="*/ 32 w 115"/>
                <a:gd name="T17" fmla="*/ 405 h 498"/>
                <a:gd name="T18" fmla="*/ 110 w 115"/>
                <a:gd name="T19" fmla="*/ 498 h 498"/>
                <a:gd name="T20" fmla="*/ 115 w 115"/>
                <a:gd name="T21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8">
                  <a:moveTo>
                    <a:pt x="115" y="493"/>
                  </a:moveTo>
                  <a:cubicBezTo>
                    <a:pt x="115" y="492"/>
                    <a:pt x="115" y="491"/>
                    <a:pt x="107" y="482"/>
                  </a:cubicBezTo>
                  <a:cubicBezTo>
                    <a:pt x="44" y="420"/>
                    <a:pt x="28" y="325"/>
                    <a:pt x="28" y="249"/>
                  </a:cubicBezTo>
                  <a:cubicBezTo>
                    <a:pt x="28" y="162"/>
                    <a:pt x="47" y="76"/>
                    <a:pt x="109" y="13"/>
                  </a:cubicBezTo>
                  <a:cubicBezTo>
                    <a:pt x="115" y="7"/>
                    <a:pt x="115" y="6"/>
                    <a:pt x="115" y="5"/>
                  </a:cubicBezTo>
                  <a:cubicBezTo>
                    <a:pt x="115" y="1"/>
                    <a:pt x="113" y="0"/>
                    <a:pt x="110" y="0"/>
                  </a:cubicBezTo>
                  <a:cubicBezTo>
                    <a:pt x="105" y="0"/>
                    <a:pt x="60" y="34"/>
                    <a:pt x="31" y="97"/>
                  </a:cubicBezTo>
                  <a:cubicBezTo>
                    <a:pt x="5" y="152"/>
                    <a:pt x="0" y="207"/>
                    <a:pt x="0" y="249"/>
                  </a:cubicBezTo>
                  <a:cubicBezTo>
                    <a:pt x="0" y="288"/>
                    <a:pt x="5" y="348"/>
                    <a:pt x="32" y="405"/>
                  </a:cubicBezTo>
                  <a:cubicBezTo>
                    <a:pt x="62" y="466"/>
                    <a:pt x="105" y="498"/>
                    <a:pt x="110" y="498"/>
                  </a:cubicBezTo>
                  <a:cubicBezTo>
                    <a:pt x="113" y="498"/>
                    <a:pt x="115" y="497"/>
                    <a:pt x="115" y="4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45">
              <a:extLst>
                <a:ext uri="{FF2B5EF4-FFF2-40B4-BE49-F238E27FC236}">
                  <a16:creationId xmlns:a16="http://schemas.microsoft.com/office/drawing/2014/main" id="{C5F160E4-215E-400B-AB70-78B6C415CA4E}"/>
                </a:ext>
              </a:extLst>
            </p:cNvPr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>
              <a:off x="5416546" y="2641601"/>
              <a:ext cx="101600" cy="92075"/>
            </a:xfrm>
            <a:custGeom>
              <a:avLst/>
              <a:gdLst>
                <a:gd name="T0" fmla="*/ 162 w 281"/>
                <a:gd name="T1" fmla="*/ 99 h 222"/>
                <a:gd name="T2" fmla="*/ 220 w 281"/>
                <a:gd name="T3" fmla="*/ 34 h 222"/>
                <a:gd name="T4" fmla="*/ 271 w 281"/>
                <a:gd name="T5" fmla="*/ 24 h 222"/>
                <a:gd name="T6" fmla="*/ 271 w 281"/>
                <a:gd name="T7" fmla="*/ 0 h 222"/>
                <a:gd name="T8" fmla="*/ 225 w 281"/>
                <a:gd name="T9" fmla="*/ 2 h 222"/>
                <a:gd name="T10" fmla="*/ 174 w 281"/>
                <a:gd name="T11" fmla="*/ 0 h 222"/>
                <a:gd name="T12" fmla="*/ 174 w 281"/>
                <a:gd name="T13" fmla="*/ 24 h 222"/>
                <a:gd name="T14" fmla="*/ 193 w 281"/>
                <a:gd name="T15" fmla="*/ 28 h 222"/>
                <a:gd name="T16" fmla="*/ 189 w 281"/>
                <a:gd name="T17" fmla="*/ 34 h 222"/>
                <a:gd name="T18" fmla="*/ 147 w 281"/>
                <a:gd name="T19" fmla="*/ 81 h 222"/>
                <a:gd name="T20" fmla="*/ 98 w 281"/>
                <a:gd name="T21" fmla="*/ 24 h 222"/>
                <a:gd name="T22" fmla="*/ 118 w 281"/>
                <a:gd name="T23" fmla="*/ 24 h 222"/>
                <a:gd name="T24" fmla="*/ 118 w 281"/>
                <a:gd name="T25" fmla="*/ 0 h 222"/>
                <a:gd name="T26" fmla="*/ 57 w 281"/>
                <a:gd name="T27" fmla="*/ 2 h 222"/>
                <a:gd name="T28" fmla="*/ 2 w 281"/>
                <a:gd name="T29" fmla="*/ 0 h 222"/>
                <a:gd name="T30" fmla="*/ 2 w 281"/>
                <a:gd name="T31" fmla="*/ 24 h 222"/>
                <a:gd name="T32" fmla="*/ 38 w 281"/>
                <a:gd name="T33" fmla="*/ 24 h 222"/>
                <a:gd name="T34" fmla="*/ 116 w 281"/>
                <a:gd name="T35" fmla="*/ 116 h 222"/>
                <a:gd name="T36" fmla="*/ 50 w 281"/>
                <a:gd name="T37" fmla="*/ 189 h 222"/>
                <a:gd name="T38" fmla="*/ 0 w 281"/>
                <a:gd name="T39" fmla="*/ 198 h 222"/>
                <a:gd name="T40" fmla="*/ 0 w 281"/>
                <a:gd name="T41" fmla="*/ 222 h 222"/>
                <a:gd name="T42" fmla="*/ 46 w 281"/>
                <a:gd name="T43" fmla="*/ 220 h 222"/>
                <a:gd name="T44" fmla="*/ 97 w 281"/>
                <a:gd name="T45" fmla="*/ 222 h 222"/>
                <a:gd name="T46" fmla="*/ 97 w 281"/>
                <a:gd name="T47" fmla="*/ 198 h 222"/>
                <a:gd name="T48" fmla="*/ 79 w 281"/>
                <a:gd name="T49" fmla="*/ 193 h 222"/>
                <a:gd name="T50" fmla="*/ 82 w 281"/>
                <a:gd name="T51" fmla="*/ 188 h 222"/>
                <a:gd name="T52" fmla="*/ 131 w 281"/>
                <a:gd name="T53" fmla="*/ 133 h 222"/>
                <a:gd name="T54" fmla="*/ 186 w 281"/>
                <a:gd name="T55" fmla="*/ 198 h 222"/>
                <a:gd name="T56" fmla="*/ 166 w 281"/>
                <a:gd name="T57" fmla="*/ 198 h 222"/>
                <a:gd name="T58" fmla="*/ 166 w 281"/>
                <a:gd name="T59" fmla="*/ 222 h 222"/>
                <a:gd name="T60" fmla="*/ 226 w 281"/>
                <a:gd name="T61" fmla="*/ 220 h 222"/>
                <a:gd name="T62" fmla="*/ 281 w 281"/>
                <a:gd name="T63" fmla="*/ 222 h 222"/>
                <a:gd name="T64" fmla="*/ 281 w 281"/>
                <a:gd name="T65" fmla="*/ 198 h 222"/>
                <a:gd name="T66" fmla="*/ 245 w 281"/>
                <a:gd name="T67" fmla="*/ 198 h 222"/>
                <a:gd name="T68" fmla="*/ 162 w 281"/>
                <a:gd name="T69" fmla="*/ 99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1" h="222">
                  <a:moveTo>
                    <a:pt x="162" y="99"/>
                  </a:moveTo>
                  <a:lnTo>
                    <a:pt x="220" y="34"/>
                  </a:lnTo>
                  <a:cubicBezTo>
                    <a:pt x="226" y="27"/>
                    <a:pt x="229" y="24"/>
                    <a:pt x="271" y="24"/>
                  </a:cubicBezTo>
                  <a:lnTo>
                    <a:pt x="271" y="0"/>
                  </a:lnTo>
                  <a:cubicBezTo>
                    <a:pt x="253" y="1"/>
                    <a:pt x="227" y="2"/>
                    <a:pt x="225" y="2"/>
                  </a:cubicBezTo>
                  <a:cubicBezTo>
                    <a:pt x="212" y="2"/>
                    <a:pt x="188" y="1"/>
                    <a:pt x="174" y="0"/>
                  </a:cubicBezTo>
                  <a:lnTo>
                    <a:pt x="174" y="24"/>
                  </a:lnTo>
                  <a:cubicBezTo>
                    <a:pt x="181" y="24"/>
                    <a:pt x="187" y="25"/>
                    <a:pt x="193" y="28"/>
                  </a:cubicBezTo>
                  <a:cubicBezTo>
                    <a:pt x="191" y="31"/>
                    <a:pt x="191" y="32"/>
                    <a:pt x="189" y="34"/>
                  </a:cubicBezTo>
                  <a:lnTo>
                    <a:pt x="147" y="81"/>
                  </a:lnTo>
                  <a:lnTo>
                    <a:pt x="98" y="24"/>
                  </a:lnTo>
                  <a:lnTo>
                    <a:pt x="118" y="24"/>
                  </a:lnTo>
                  <a:lnTo>
                    <a:pt x="118" y="0"/>
                  </a:lnTo>
                  <a:cubicBezTo>
                    <a:pt x="105" y="1"/>
                    <a:pt x="73" y="2"/>
                    <a:pt x="57" y="2"/>
                  </a:cubicBezTo>
                  <a:cubicBezTo>
                    <a:pt x="41" y="2"/>
                    <a:pt x="19" y="1"/>
                    <a:pt x="2" y="0"/>
                  </a:cubicBezTo>
                  <a:lnTo>
                    <a:pt x="2" y="24"/>
                  </a:lnTo>
                  <a:lnTo>
                    <a:pt x="38" y="24"/>
                  </a:lnTo>
                  <a:lnTo>
                    <a:pt x="116" y="116"/>
                  </a:lnTo>
                  <a:lnTo>
                    <a:pt x="50" y="189"/>
                  </a:lnTo>
                  <a:cubicBezTo>
                    <a:pt x="42" y="198"/>
                    <a:pt x="24" y="198"/>
                    <a:pt x="0" y="198"/>
                  </a:cubicBezTo>
                  <a:lnTo>
                    <a:pt x="0" y="222"/>
                  </a:lnTo>
                  <a:cubicBezTo>
                    <a:pt x="17" y="221"/>
                    <a:pt x="43" y="220"/>
                    <a:pt x="46" y="220"/>
                  </a:cubicBezTo>
                  <a:cubicBezTo>
                    <a:pt x="58" y="220"/>
                    <a:pt x="87" y="221"/>
                    <a:pt x="97" y="222"/>
                  </a:cubicBezTo>
                  <a:lnTo>
                    <a:pt x="97" y="198"/>
                  </a:lnTo>
                  <a:cubicBezTo>
                    <a:pt x="88" y="198"/>
                    <a:pt x="79" y="196"/>
                    <a:pt x="79" y="193"/>
                  </a:cubicBezTo>
                  <a:cubicBezTo>
                    <a:pt x="79" y="192"/>
                    <a:pt x="79" y="192"/>
                    <a:pt x="82" y="188"/>
                  </a:cubicBezTo>
                  <a:lnTo>
                    <a:pt x="131" y="133"/>
                  </a:lnTo>
                  <a:lnTo>
                    <a:pt x="186" y="198"/>
                  </a:lnTo>
                  <a:lnTo>
                    <a:pt x="166" y="198"/>
                  </a:lnTo>
                  <a:lnTo>
                    <a:pt x="166" y="222"/>
                  </a:lnTo>
                  <a:cubicBezTo>
                    <a:pt x="179" y="221"/>
                    <a:pt x="209" y="220"/>
                    <a:pt x="226" y="220"/>
                  </a:cubicBezTo>
                  <a:cubicBezTo>
                    <a:pt x="242" y="220"/>
                    <a:pt x="264" y="221"/>
                    <a:pt x="281" y="222"/>
                  </a:cubicBezTo>
                  <a:lnTo>
                    <a:pt x="281" y="198"/>
                  </a:lnTo>
                  <a:lnTo>
                    <a:pt x="245" y="198"/>
                  </a:lnTo>
                  <a:lnTo>
                    <a:pt x="162" y="9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46">
              <a:extLst>
                <a:ext uri="{FF2B5EF4-FFF2-40B4-BE49-F238E27FC236}">
                  <a16:creationId xmlns:a16="http://schemas.microsoft.com/office/drawing/2014/main" id="{8E0E5AEE-5FF5-45D0-82BD-947A33BD9887}"/>
                </a:ext>
              </a:extLst>
            </p:cNvPr>
            <p:cNvSpPr>
              <a:spLocks/>
            </p:cNvSpPr>
            <p:nvPr>
              <p:custDataLst>
                <p:tags r:id="rId25"/>
              </p:custDataLst>
            </p:nvPr>
          </p:nvSpPr>
          <p:spPr bwMode="auto">
            <a:xfrm>
              <a:off x="5537196" y="2711451"/>
              <a:ext cx="22225" cy="61913"/>
            </a:xfrm>
            <a:custGeom>
              <a:avLst/>
              <a:gdLst>
                <a:gd name="T0" fmla="*/ 59 w 59"/>
                <a:gd name="T1" fmla="*/ 52 h 149"/>
                <a:gd name="T2" fmla="*/ 27 w 59"/>
                <a:gd name="T3" fmla="*/ 0 h 149"/>
                <a:gd name="T4" fmla="*/ 0 w 59"/>
                <a:gd name="T5" fmla="*/ 26 h 149"/>
                <a:gd name="T6" fmla="*/ 27 w 59"/>
                <a:gd name="T7" fmla="*/ 53 h 149"/>
                <a:gd name="T8" fmla="*/ 44 w 59"/>
                <a:gd name="T9" fmla="*/ 46 h 149"/>
                <a:gd name="T10" fmla="*/ 47 w 59"/>
                <a:gd name="T11" fmla="*/ 45 h 149"/>
                <a:gd name="T12" fmla="*/ 48 w 59"/>
                <a:gd name="T13" fmla="*/ 52 h 149"/>
                <a:gd name="T14" fmla="*/ 14 w 59"/>
                <a:gd name="T15" fmla="*/ 135 h 149"/>
                <a:gd name="T16" fmla="*/ 8 w 59"/>
                <a:gd name="T17" fmla="*/ 143 h 149"/>
                <a:gd name="T18" fmla="*/ 13 w 59"/>
                <a:gd name="T19" fmla="*/ 149 h 149"/>
                <a:gd name="T20" fmla="*/ 59 w 59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49">
                  <a:moveTo>
                    <a:pt x="59" y="52"/>
                  </a:moveTo>
                  <a:cubicBezTo>
                    <a:pt x="59" y="19"/>
                    <a:pt x="46" y="0"/>
                    <a:pt x="27" y="0"/>
                  </a:cubicBezTo>
                  <a:cubicBezTo>
                    <a:pt x="10" y="0"/>
                    <a:pt x="0" y="12"/>
                    <a:pt x="0" y="26"/>
                  </a:cubicBezTo>
                  <a:cubicBezTo>
                    <a:pt x="0" y="40"/>
                    <a:pt x="10" y="53"/>
                    <a:pt x="27" y="53"/>
                  </a:cubicBezTo>
                  <a:cubicBezTo>
                    <a:pt x="33" y="53"/>
                    <a:pt x="39" y="51"/>
                    <a:pt x="44" y="46"/>
                  </a:cubicBezTo>
                  <a:cubicBezTo>
                    <a:pt x="46" y="45"/>
                    <a:pt x="46" y="45"/>
                    <a:pt x="47" y="45"/>
                  </a:cubicBezTo>
                  <a:cubicBezTo>
                    <a:pt x="47" y="45"/>
                    <a:pt x="48" y="45"/>
                    <a:pt x="48" y="52"/>
                  </a:cubicBezTo>
                  <a:cubicBezTo>
                    <a:pt x="48" y="89"/>
                    <a:pt x="30" y="119"/>
                    <a:pt x="14" y="135"/>
                  </a:cubicBezTo>
                  <a:cubicBezTo>
                    <a:pt x="8" y="141"/>
                    <a:pt x="8" y="142"/>
                    <a:pt x="8" y="143"/>
                  </a:cubicBezTo>
                  <a:cubicBezTo>
                    <a:pt x="8" y="147"/>
                    <a:pt x="11" y="149"/>
                    <a:pt x="13" y="149"/>
                  </a:cubicBezTo>
                  <a:cubicBezTo>
                    <a:pt x="19" y="149"/>
                    <a:pt x="59" y="111"/>
                    <a:pt x="59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47">
              <a:extLst>
                <a:ext uri="{FF2B5EF4-FFF2-40B4-BE49-F238E27FC236}">
                  <a16:creationId xmlns:a16="http://schemas.microsoft.com/office/drawing/2014/main" id="{9DA73186-780E-4C04-8F97-C5152AED1C08}"/>
                </a:ext>
              </a:extLst>
            </p:cNvPr>
            <p:cNvSpPr>
              <a:spLocks/>
            </p:cNvSpPr>
            <p:nvPr>
              <p:custDataLst>
                <p:tags r:id="rId26"/>
              </p:custDataLst>
            </p:nvPr>
          </p:nvSpPr>
          <p:spPr bwMode="auto">
            <a:xfrm>
              <a:off x="5607046" y="2605088"/>
              <a:ext cx="55563" cy="131763"/>
            </a:xfrm>
            <a:custGeom>
              <a:avLst/>
              <a:gdLst>
                <a:gd name="T0" fmla="*/ 91 w 153"/>
                <a:gd name="T1" fmla="*/ 112 h 317"/>
                <a:gd name="T2" fmla="*/ 138 w 153"/>
                <a:gd name="T3" fmla="*/ 112 h 317"/>
                <a:gd name="T4" fmla="*/ 153 w 153"/>
                <a:gd name="T5" fmla="*/ 102 h 317"/>
                <a:gd name="T6" fmla="*/ 139 w 153"/>
                <a:gd name="T7" fmla="*/ 97 h 317"/>
                <a:gd name="T8" fmla="*/ 95 w 153"/>
                <a:gd name="T9" fmla="*/ 97 h 317"/>
                <a:gd name="T10" fmla="*/ 115 w 153"/>
                <a:gd name="T11" fmla="*/ 13 h 317"/>
                <a:gd name="T12" fmla="*/ 101 w 153"/>
                <a:gd name="T13" fmla="*/ 0 h 317"/>
                <a:gd name="T14" fmla="*/ 81 w 153"/>
                <a:gd name="T15" fmla="*/ 18 h 317"/>
                <a:gd name="T16" fmla="*/ 62 w 153"/>
                <a:gd name="T17" fmla="*/ 97 h 317"/>
                <a:gd name="T18" fmla="*/ 15 w 153"/>
                <a:gd name="T19" fmla="*/ 97 h 317"/>
                <a:gd name="T20" fmla="*/ 0 w 153"/>
                <a:gd name="T21" fmla="*/ 106 h 317"/>
                <a:gd name="T22" fmla="*/ 14 w 153"/>
                <a:gd name="T23" fmla="*/ 112 h 317"/>
                <a:gd name="T24" fmla="*/ 58 w 153"/>
                <a:gd name="T25" fmla="*/ 112 h 317"/>
                <a:gd name="T26" fmla="*/ 20 w 153"/>
                <a:gd name="T27" fmla="*/ 271 h 317"/>
                <a:gd name="T28" fmla="*/ 66 w 153"/>
                <a:gd name="T29" fmla="*/ 317 h 317"/>
                <a:gd name="T30" fmla="*/ 145 w 153"/>
                <a:gd name="T31" fmla="*/ 240 h 317"/>
                <a:gd name="T32" fmla="*/ 139 w 153"/>
                <a:gd name="T33" fmla="*/ 235 h 317"/>
                <a:gd name="T34" fmla="*/ 131 w 153"/>
                <a:gd name="T35" fmla="*/ 242 h 317"/>
                <a:gd name="T36" fmla="*/ 67 w 153"/>
                <a:gd name="T37" fmla="*/ 306 h 317"/>
                <a:gd name="T38" fmla="*/ 51 w 153"/>
                <a:gd name="T39" fmla="*/ 283 h 317"/>
                <a:gd name="T40" fmla="*/ 54 w 153"/>
                <a:gd name="T41" fmla="*/ 259 h 317"/>
                <a:gd name="T42" fmla="*/ 91 w 153"/>
                <a:gd name="T43" fmla="*/ 112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7">
                  <a:moveTo>
                    <a:pt x="91" y="112"/>
                  </a:moveTo>
                  <a:lnTo>
                    <a:pt x="138" y="112"/>
                  </a:lnTo>
                  <a:cubicBezTo>
                    <a:pt x="148" y="112"/>
                    <a:pt x="153" y="112"/>
                    <a:pt x="153" y="102"/>
                  </a:cubicBezTo>
                  <a:cubicBezTo>
                    <a:pt x="153" y="97"/>
                    <a:pt x="148" y="97"/>
                    <a:pt x="139" y="97"/>
                  </a:cubicBezTo>
                  <a:lnTo>
                    <a:pt x="95" y="97"/>
                  </a:lnTo>
                  <a:cubicBezTo>
                    <a:pt x="113" y="26"/>
                    <a:pt x="115" y="16"/>
                    <a:pt x="115" y="13"/>
                  </a:cubicBezTo>
                  <a:cubicBezTo>
                    <a:pt x="115" y="5"/>
                    <a:pt x="109" y="0"/>
                    <a:pt x="101" y="0"/>
                  </a:cubicBezTo>
                  <a:cubicBezTo>
                    <a:pt x="99" y="0"/>
                    <a:pt x="86" y="0"/>
                    <a:pt x="81" y="18"/>
                  </a:cubicBezTo>
                  <a:lnTo>
                    <a:pt x="62" y="97"/>
                  </a:lnTo>
                  <a:lnTo>
                    <a:pt x="15" y="97"/>
                  </a:lnTo>
                  <a:cubicBezTo>
                    <a:pt x="5" y="97"/>
                    <a:pt x="0" y="97"/>
                    <a:pt x="0" y="106"/>
                  </a:cubicBezTo>
                  <a:cubicBezTo>
                    <a:pt x="0" y="112"/>
                    <a:pt x="4" y="112"/>
                    <a:pt x="14" y="112"/>
                  </a:cubicBezTo>
                  <a:lnTo>
                    <a:pt x="58" y="112"/>
                  </a:lnTo>
                  <a:cubicBezTo>
                    <a:pt x="22" y="254"/>
                    <a:pt x="20" y="262"/>
                    <a:pt x="20" y="271"/>
                  </a:cubicBezTo>
                  <a:cubicBezTo>
                    <a:pt x="20" y="298"/>
                    <a:pt x="39" y="317"/>
                    <a:pt x="66" y="317"/>
                  </a:cubicBezTo>
                  <a:cubicBezTo>
                    <a:pt x="116" y="317"/>
                    <a:pt x="145" y="244"/>
                    <a:pt x="145" y="240"/>
                  </a:cubicBezTo>
                  <a:cubicBezTo>
                    <a:pt x="145" y="235"/>
                    <a:pt x="141" y="235"/>
                    <a:pt x="139" y="235"/>
                  </a:cubicBezTo>
                  <a:cubicBezTo>
                    <a:pt x="134" y="235"/>
                    <a:pt x="134" y="237"/>
                    <a:pt x="131" y="242"/>
                  </a:cubicBezTo>
                  <a:cubicBezTo>
                    <a:pt x="110" y="294"/>
                    <a:pt x="84" y="306"/>
                    <a:pt x="67" y="306"/>
                  </a:cubicBezTo>
                  <a:cubicBezTo>
                    <a:pt x="56" y="306"/>
                    <a:pt x="51" y="300"/>
                    <a:pt x="51" y="283"/>
                  </a:cubicBezTo>
                  <a:cubicBezTo>
                    <a:pt x="51" y="271"/>
                    <a:pt x="52" y="268"/>
                    <a:pt x="54" y="259"/>
                  </a:cubicBezTo>
                  <a:lnTo>
                    <a:pt x="91" y="11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48">
              <a:extLst>
                <a:ext uri="{FF2B5EF4-FFF2-40B4-BE49-F238E27FC236}">
                  <a16:creationId xmlns:a16="http://schemas.microsoft.com/office/drawing/2014/main" id="{C8CA109D-E27F-470D-82C0-9468B5804E41}"/>
                </a:ext>
              </a:extLst>
            </p:cNvPr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5678484" y="2579688"/>
              <a:ext cx="42863" cy="206375"/>
            </a:xfrm>
            <a:custGeom>
              <a:avLst/>
              <a:gdLst>
                <a:gd name="T0" fmla="*/ 116 w 116"/>
                <a:gd name="T1" fmla="*/ 249 h 498"/>
                <a:gd name="T2" fmla="*/ 83 w 116"/>
                <a:gd name="T3" fmla="*/ 94 h 498"/>
                <a:gd name="T4" fmla="*/ 5 w 116"/>
                <a:gd name="T5" fmla="*/ 0 h 498"/>
                <a:gd name="T6" fmla="*/ 0 w 116"/>
                <a:gd name="T7" fmla="*/ 5 h 498"/>
                <a:gd name="T8" fmla="*/ 10 w 116"/>
                <a:gd name="T9" fmla="*/ 16 h 498"/>
                <a:gd name="T10" fmla="*/ 87 w 116"/>
                <a:gd name="T11" fmla="*/ 249 h 498"/>
                <a:gd name="T12" fmla="*/ 7 w 116"/>
                <a:gd name="T13" fmla="*/ 485 h 498"/>
                <a:gd name="T14" fmla="*/ 0 w 116"/>
                <a:gd name="T15" fmla="*/ 493 h 498"/>
                <a:gd name="T16" fmla="*/ 5 w 116"/>
                <a:gd name="T17" fmla="*/ 498 h 498"/>
                <a:gd name="T18" fmla="*/ 85 w 116"/>
                <a:gd name="T19" fmla="*/ 401 h 498"/>
                <a:gd name="T20" fmla="*/ 116 w 116"/>
                <a:gd name="T21" fmla="*/ 24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249"/>
                  </a:moveTo>
                  <a:cubicBezTo>
                    <a:pt x="116" y="210"/>
                    <a:pt x="111" y="150"/>
                    <a:pt x="83" y="94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10" y="16"/>
                  </a:cubicBezTo>
                  <a:cubicBezTo>
                    <a:pt x="59" y="66"/>
                    <a:pt x="87" y="145"/>
                    <a:pt x="87" y="249"/>
                  </a:cubicBezTo>
                  <a:cubicBezTo>
                    <a:pt x="87" y="334"/>
                    <a:pt x="69" y="422"/>
                    <a:pt x="7" y="485"/>
                  </a:cubicBezTo>
                  <a:cubicBezTo>
                    <a:pt x="0" y="491"/>
                    <a:pt x="0" y="492"/>
                    <a:pt x="0" y="493"/>
                  </a:cubicBezTo>
                  <a:cubicBezTo>
                    <a:pt x="0" y="496"/>
                    <a:pt x="2" y="498"/>
                    <a:pt x="5" y="498"/>
                  </a:cubicBezTo>
                  <a:cubicBezTo>
                    <a:pt x="10" y="498"/>
                    <a:pt x="55" y="464"/>
                    <a:pt x="85" y="401"/>
                  </a:cubicBezTo>
                  <a:cubicBezTo>
                    <a:pt x="110" y="346"/>
                    <a:pt x="116" y="291"/>
                    <a:pt x="116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D287463E-8AFA-418D-A2D2-EEEA07583411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7544662" y="2719916"/>
            <a:ext cx="546101" cy="206375"/>
            <a:chOff x="7305669" y="2787650"/>
            <a:chExt cx="546101" cy="206375"/>
          </a:xfrm>
        </p:grpSpPr>
        <p:sp>
          <p:nvSpPr>
            <p:cNvPr id="112" name="Freeform 67">
              <a:extLst>
                <a:ext uri="{FF2B5EF4-FFF2-40B4-BE49-F238E27FC236}">
                  <a16:creationId xmlns:a16="http://schemas.microsoft.com/office/drawing/2014/main" id="{A4B51C0E-6E6E-419E-892A-EBEAE8EFE711}"/>
                </a:ext>
              </a:extLst>
            </p:cNvPr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7305669" y="2800350"/>
              <a:ext cx="146050" cy="152400"/>
            </a:xfrm>
            <a:custGeom>
              <a:avLst/>
              <a:gdLst>
                <a:gd name="T0" fmla="*/ 154 w 389"/>
                <a:gd name="T1" fmla="*/ 174 h 365"/>
                <a:gd name="T2" fmla="*/ 172 w 389"/>
                <a:gd name="T3" fmla="*/ 101 h 365"/>
                <a:gd name="T4" fmla="*/ 182 w 389"/>
                <a:gd name="T5" fmla="*/ 28 h 365"/>
                <a:gd name="T6" fmla="*/ 148 w 389"/>
                <a:gd name="T7" fmla="*/ 0 h 365"/>
                <a:gd name="T8" fmla="*/ 53 w 389"/>
                <a:gd name="T9" fmla="*/ 30 h 365"/>
                <a:gd name="T10" fmla="*/ 0 w 389"/>
                <a:gd name="T11" fmla="*/ 93 h 365"/>
                <a:gd name="T12" fmla="*/ 5 w 389"/>
                <a:gd name="T13" fmla="*/ 97 h 365"/>
                <a:gd name="T14" fmla="*/ 43 w 389"/>
                <a:gd name="T15" fmla="*/ 72 h 365"/>
                <a:gd name="T16" fmla="*/ 115 w 389"/>
                <a:gd name="T17" fmla="*/ 28 h 365"/>
                <a:gd name="T18" fmla="*/ 139 w 389"/>
                <a:gd name="T19" fmla="*/ 50 h 365"/>
                <a:gd name="T20" fmla="*/ 132 w 389"/>
                <a:gd name="T21" fmla="*/ 108 h 365"/>
                <a:gd name="T22" fmla="*/ 117 w 389"/>
                <a:gd name="T23" fmla="*/ 174 h 365"/>
                <a:gd name="T24" fmla="*/ 99 w 389"/>
                <a:gd name="T25" fmla="*/ 174 h 365"/>
                <a:gd name="T26" fmla="*/ 63 w 389"/>
                <a:gd name="T27" fmla="*/ 198 h 365"/>
                <a:gd name="T28" fmla="*/ 74 w 389"/>
                <a:gd name="T29" fmla="*/ 201 h 365"/>
                <a:gd name="T30" fmla="*/ 110 w 389"/>
                <a:gd name="T31" fmla="*/ 201 h 365"/>
                <a:gd name="T32" fmla="*/ 63 w 389"/>
                <a:gd name="T33" fmla="*/ 345 h 365"/>
                <a:gd name="T34" fmla="*/ 58 w 389"/>
                <a:gd name="T35" fmla="*/ 358 h 365"/>
                <a:gd name="T36" fmla="*/ 63 w 389"/>
                <a:gd name="T37" fmla="*/ 361 h 365"/>
                <a:gd name="T38" fmla="*/ 95 w 389"/>
                <a:gd name="T39" fmla="*/ 345 h 365"/>
                <a:gd name="T40" fmla="*/ 101 w 389"/>
                <a:gd name="T41" fmla="*/ 336 h 365"/>
                <a:gd name="T42" fmla="*/ 146 w 389"/>
                <a:gd name="T43" fmla="*/ 201 h 365"/>
                <a:gd name="T44" fmla="*/ 259 w 389"/>
                <a:gd name="T45" fmla="*/ 201 h 365"/>
                <a:gd name="T46" fmla="*/ 282 w 389"/>
                <a:gd name="T47" fmla="*/ 196 h 365"/>
                <a:gd name="T48" fmla="*/ 256 w 389"/>
                <a:gd name="T49" fmla="*/ 338 h 365"/>
                <a:gd name="T50" fmla="*/ 286 w 389"/>
                <a:gd name="T51" fmla="*/ 365 h 365"/>
                <a:gd name="T52" fmla="*/ 389 w 389"/>
                <a:gd name="T53" fmla="*/ 308 h 365"/>
                <a:gd name="T54" fmla="*/ 384 w 389"/>
                <a:gd name="T55" fmla="*/ 304 h 365"/>
                <a:gd name="T56" fmla="*/ 346 w 389"/>
                <a:gd name="T57" fmla="*/ 330 h 365"/>
                <a:gd name="T58" fmla="*/ 334 w 389"/>
                <a:gd name="T59" fmla="*/ 336 h 365"/>
                <a:gd name="T60" fmla="*/ 318 w 389"/>
                <a:gd name="T61" fmla="*/ 338 h 365"/>
                <a:gd name="T62" fmla="*/ 298 w 389"/>
                <a:gd name="T63" fmla="*/ 316 h 365"/>
                <a:gd name="T64" fmla="*/ 303 w 389"/>
                <a:gd name="T65" fmla="*/ 272 h 365"/>
                <a:gd name="T66" fmla="*/ 379 w 389"/>
                <a:gd name="T67" fmla="*/ 9 h 365"/>
                <a:gd name="T68" fmla="*/ 380 w 389"/>
                <a:gd name="T69" fmla="*/ 4 h 365"/>
                <a:gd name="T70" fmla="*/ 375 w 389"/>
                <a:gd name="T71" fmla="*/ 0 h 365"/>
                <a:gd name="T72" fmla="*/ 344 w 389"/>
                <a:gd name="T73" fmla="*/ 16 h 365"/>
                <a:gd name="T74" fmla="*/ 338 w 389"/>
                <a:gd name="T75" fmla="*/ 24 h 365"/>
                <a:gd name="T76" fmla="*/ 288 w 389"/>
                <a:gd name="T77" fmla="*/ 174 h 365"/>
                <a:gd name="T78" fmla="*/ 154 w 389"/>
                <a:gd name="T79" fmla="*/ 17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89" h="365">
                  <a:moveTo>
                    <a:pt x="154" y="174"/>
                  </a:moveTo>
                  <a:cubicBezTo>
                    <a:pt x="161" y="150"/>
                    <a:pt x="167" y="125"/>
                    <a:pt x="172" y="101"/>
                  </a:cubicBezTo>
                  <a:cubicBezTo>
                    <a:pt x="178" y="67"/>
                    <a:pt x="182" y="34"/>
                    <a:pt x="182" y="28"/>
                  </a:cubicBezTo>
                  <a:cubicBezTo>
                    <a:pt x="182" y="0"/>
                    <a:pt x="154" y="0"/>
                    <a:pt x="148" y="0"/>
                  </a:cubicBezTo>
                  <a:cubicBezTo>
                    <a:pt x="110" y="0"/>
                    <a:pt x="77" y="14"/>
                    <a:pt x="53" y="30"/>
                  </a:cubicBezTo>
                  <a:cubicBezTo>
                    <a:pt x="13" y="58"/>
                    <a:pt x="0" y="91"/>
                    <a:pt x="0" y="93"/>
                  </a:cubicBezTo>
                  <a:cubicBezTo>
                    <a:pt x="0" y="97"/>
                    <a:pt x="3" y="97"/>
                    <a:pt x="5" y="97"/>
                  </a:cubicBezTo>
                  <a:cubicBezTo>
                    <a:pt x="9" y="97"/>
                    <a:pt x="32" y="91"/>
                    <a:pt x="43" y="72"/>
                  </a:cubicBezTo>
                  <a:cubicBezTo>
                    <a:pt x="56" y="47"/>
                    <a:pt x="71" y="28"/>
                    <a:pt x="115" y="28"/>
                  </a:cubicBezTo>
                  <a:cubicBezTo>
                    <a:pt x="136" y="28"/>
                    <a:pt x="139" y="42"/>
                    <a:pt x="139" y="50"/>
                  </a:cubicBezTo>
                  <a:cubicBezTo>
                    <a:pt x="139" y="50"/>
                    <a:pt x="138" y="73"/>
                    <a:pt x="132" y="108"/>
                  </a:cubicBezTo>
                  <a:cubicBezTo>
                    <a:pt x="129" y="122"/>
                    <a:pt x="128" y="131"/>
                    <a:pt x="117" y="174"/>
                  </a:cubicBezTo>
                  <a:lnTo>
                    <a:pt x="99" y="174"/>
                  </a:lnTo>
                  <a:cubicBezTo>
                    <a:pt x="85" y="174"/>
                    <a:pt x="63" y="190"/>
                    <a:pt x="63" y="198"/>
                  </a:cubicBezTo>
                  <a:cubicBezTo>
                    <a:pt x="63" y="201"/>
                    <a:pt x="63" y="201"/>
                    <a:pt x="74" y="201"/>
                  </a:cubicBezTo>
                  <a:lnTo>
                    <a:pt x="110" y="201"/>
                  </a:lnTo>
                  <a:cubicBezTo>
                    <a:pt x="99" y="236"/>
                    <a:pt x="85" y="284"/>
                    <a:pt x="63" y="345"/>
                  </a:cubicBezTo>
                  <a:cubicBezTo>
                    <a:pt x="58" y="356"/>
                    <a:pt x="58" y="357"/>
                    <a:pt x="58" y="358"/>
                  </a:cubicBezTo>
                  <a:cubicBezTo>
                    <a:pt x="58" y="361"/>
                    <a:pt x="62" y="361"/>
                    <a:pt x="63" y="361"/>
                  </a:cubicBezTo>
                  <a:cubicBezTo>
                    <a:pt x="70" y="361"/>
                    <a:pt x="85" y="355"/>
                    <a:pt x="95" y="345"/>
                  </a:cubicBezTo>
                  <a:cubicBezTo>
                    <a:pt x="98" y="342"/>
                    <a:pt x="99" y="341"/>
                    <a:pt x="101" y="336"/>
                  </a:cubicBezTo>
                  <a:cubicBezTo>
                    <a:pt x="118" y="292"/>
                    <a:pt x="133" y="247"/>
                    <a:pt x="146" y="201"/>
                  </a:cubicBezTo>
                  <a:lnTo>
                    <a:pt x="259" y="201"/>
                  </a:lnTo>
                  <a:cubicBezTo>
                    <a:pt x="264" y="201"/>
                    <a:pt x="274" y="201"/>
                    <a:pt x="282" y="196"/>
                  </a:cubicBezTo>
                  <a:cubicBezTo>
                    <a:pt x="276" y="217"/>
                    <a:pt x="256" y="298"/>
                    <a:pt x="256" y="338"/>
                  </a:cubicBezTo>
                  <a:cubicBezTo>
                    <a:pt x="256" y="352"/>
                    <a:pt x="264" y="365"/>
                    <a:pt x="286" y="365"/>
                  </a:cubicBezTo>
                  <a:cubicBezTo>
                    <a:pt x="352" y="365"/>
                    <a:pt x="389" y="324"/>
                    <a:pt x="389" y="308"/>
                  </a:cubicBezTo>
                  <a:cubicBezTo>
                    <a:pt x="389" y="305"/>
                    <a:pt x="386" y="304"/>
                    <a:pt x="384" y="304"/>
                  </a:cubicBezTo>
                  <a:cubicBezTo>
                    <a:pt x="380" y="304"/>
                    <a:pt x="353" y="311"/>
                    <a:pt x="346" y="330"/>
                  </a:cubicBezTo>
                  <a:cubicBezTo>
                    <a:pt x="344" y="334"/>
                    <a:pt x="343" y="335"/>
                    <a:pt x="334" y="336"/>
                  </a:cubicBezTo>
                  <a:cubicBezTo>
                    <a:pt x="328" y="337"/>
                    <a:pt x="319" y="338"/>
                    <a:pt x="318" y="338"/>
                  </a:cubicBezTo>
                  <a:cubicBezTo>
                    <a:pt x="309" y="338"/>
                    <a:pt x="298" y="332"/>
                    <a:pt x="298" y="316"/>
                  </a:cubicBezTo>
                  <a:cubicBezTo>
                    <a:pt x="298" y="310"/>
                    <a:pt x="301" y="283"/>
                    <a:pt x="303" y="272"/>
                  </a:cubicBezTo>
                  <a:cubicBezTo>
                    <a:pt x="311" y="217"/>
                    <a:pt x="336" y="123"/>
                    <a:pt x="379" y="9"/>
                  </a:cubicBezTo>
                  <a:cubicBezTo>
                    <a:pt x="380" y="6"/>
                    <a:pt x="380" y="5"/>
                    <a:pt x="380" y="4"/>
                  </a:cubicBezTo>
                  <a:cubicBezTo>
                    <a:pt x="380" y="0"/>
                    <a:pt x="377" y="0"/>
                    <a:pt x="375" y="0"/>
                  </a:cubicBezTo>
                  <a:cubicBezTo>
                    <a:pt x="368" y="0"/>
                    <a:pt x="353" y="7"/>
                    <a:pt x="344" y="16"/>
                  </a:cubicBezTo>
                  <a:cubicBezTo>
                    <a:pt x="343" y="17"/>
                    <a:pt x="340" y="19"/>
                    <a:pt x="338" y="24"/>
                  </a:cubicBezTo>
                  <a:cubicBezTo>
                    <a:pt x="318" y="72"/>
                    <a:pt x="303" y="123"/>
                    <a:pt x="288" y="174"/>
                  </a:cubicBezTo>
                  <a:lnTo>
                    <a:pt x="154" y="17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68">
              <a:extLst>
                <a:ext uri="{FF2B5EF4-FFF2-40B4-BE49-F238E27FC236}">
                  <a16:creationId xmlns:a16="http://schemas.microsoft.com/office/drawing/2014/main" id="{4AD597B1-592C-4FBD-8BF0-1DD01B6CE5C6}"/>
                </a:ext>
              </a:extLst>
            </p:cNvPr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7480294" y="2787650"/>
              <a:ext cx="42863" cy="206375"/>
            </a:xfrm>
            <a:custGeom>
              <a:avLst/>
              <a:gdLst>
                <a:gd name="T0" fmla="*/ 116 w 116"/>
                <a:gd name="T1" fmla="*/ 493 h 498"/>
                <a:gd name="T2" fmla="*/ 108 w 116"/>
                <a:gd name="T3" fmla="*/ 482 h 498"/>
                <a:gd name="T4" fmla="*/ 29 w 116"/>
                <a:gd name="T5" fmla="*/ 249 h 498"/>
                <a:gd name="T6" fmla="*/ 110 w 116"/>
                <a:gd name="T7" fmla="*/ 13 h 498"/>
                <a:gd name="T8" fmla="*/ 116 w 116"/>
                <a:gd name="T9" fmla="*/ 5 h 498"/>
                <a:gd name="T10" fmla="*/ 111 w 116"/>
                <a:gd name="T11" fmla="*/ 0 h 498"/>
                <a:gd name="T12" fmla="*/ 32 w 116"/>
                <a:gd name="T13" fmla="*/ 97 h 498"/>
                <a:gd name="T14" fmla="*/ 0 w 116"/>
                <a:gd name="T15" fmla="*/ 249 h 498"/>
                <a:gd name="T16" fmla="*/ 33 w 116"/>
                <a:gd name="T17" fmla="*/ 405 h 498"/>
                <a:gd name="T18" fmla="*/ 111 w 116"/>
                <a:gd name="T19" fmla="*/ 498 h 498"/>
                <a:gd name="T20" fmla="*/ 116 w 116"/>
                <a:gd name="T21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493"/>
                  </a:moveTo>
                  <a:cubicBezTo>
                    <a:pt x="116" y="492"/>
                    <a:pt x="116" y="491"/>
                    <a:pt x="108" y="482"/>
                  </a:cubicBezTo>
                  <a:cubicBezTo>
                    <a:pt x="45" y="420"/>
                    <a:pt x="29" y="325"/>
                    <a:pt x="29" y="249"/>
                  </a:cubicBezTo>
                  <a:cubicBezTo>
                    <a:pt x="29" y="162"/>
                    <a:pt x="48" y="76"/>
                    <a:pt x="110" y="13"/>
                  </a:cubicBezTo>
                  <a:cubicBezTo>
                    <a:pt x="116" y="7"/>
                    <a:pt x="116" y="6"/>
                    <a:pt x="116" y="5"/>
                  </a:cubicBezTo>
                  <a:cubicBezTo>
                    <a:pt x="116" y="1"/>
                    <a:pt x="114" y="0"/>
                    <a:pt x="111" y="0"/>
                  </a:cubicBezTo>
                  <a:cubicBezTo>
                    <a:pt x="106" y="0"/>
                    <a:pt x="61" y="34"/>
                    <a:pt x="32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6" y="348"/>
                    <a:pt x="33" y="405"/>
                  </a:cubicBezTo>
                  <a:cubicBezTo>
                    <a:pt x="63" y="466"/>
                    <a:pt x="106" y="498"/>
                    <a:pt x="111" y="498"/>
                  </a:cubicBezTo>
                  <a:cubicBezTo>
                    <a:pt x="114" y="498"/>
                    <a:pt x="116" y="497"/>
                    <a:pt x="116" y="4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69">
              <a:extLst>
                <a:ext uri="{FF2B5EF4-FFF2-40B4-BE49-F238E27FC236}">
                  <a16:creationId xmlns:a16="http://schemas.microsoft.com/office/drawing/2014/main" id="{B6FF37CF-B663-4F60-977E-35CB9B3A238C}"/>
                </a:ext>
              </a:extLst>
            </p:cNvPr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>
              <a:off x="7537444" y="2851150"/>
              <a:ext cx="106363" cy="92075"/>
            </a:xfrm>
            <a:custGeom>
              <a:avLst/>
              <a:gdLst>
                <a:gd name="T0" fmla="*/ 161 w 280"/>
                <a:gd name="T1" fmla="*/ 99 h 222"/>
                <a:gd name="T2" fmla="*/ 220 w 280"/>
                <a:gd name="T3" fmla="*/ 34 h 222"/>
                <a:gd name="T4" fmla="*/ 271 w 280"/>
                <a:gd name="T5" fmla="*/ 24 h 222"/>
                <a:gd name="T6" fmla="*/ 271 w 280"/>
                <a:gd name="T7" fmla="*/ 0 h 222"/>
                <a:gd name="T8" fmla="*/ 225 w 280"/>
                <a:gd name="T9" fmla="*/ 2 h 222"/>
                <a:gd name="T10" fmla="*/ 173 w 280"/>
                <a:gd name="T11" fmla="*/ 0 h 222"/>
                <a:gd name="T12" fmla="*/ 173 w 280"/>
                <a:gd name="T13" fmla="*/ 24 h 222"/>
                <a:gd name="T14" fmla="*/ 192 w 280"/>
                <a:gd name="T15" fmla="*/ 28 h 222"/>
                <a:gd name="T16" fmla="*/ 188 w 280"/>
                <a:gd name="T17" fmla="*/ 34 h 222"/>
                <a:gd name="T18" fmla="*/ 146 w 280"/>
                <a:gd name="T19" fmla="*/ 81 h 222"/>
                <a:gd name="T20" fmla="*/ 97 w 280"/>
                <a:gd name="T21" fmla="*/ 24 h 222"/>
                <a:gd name="T22" fmla="*/ 117 w 280"/>
                <a:gd name="T23" fmla="*/ 24 h 222"/>
                <a:gd name="T24" fmla="*/ 117 w 280"/>
                <a:gd name="T25" fmla="*/ 0 h 222"/>
                <a:gd name="T26" fmla="*/ 57 w 280"/>
                <a:gd name="T27" fmla="*/ 2 h 222"/>
                <a:gd name="T28" fmla="*/ 2 w 280"/>
                <a:gd name="T29" fmla="*/ 0 h 222"/>
                <a:gd name="T30" fmla="*/ 2 w 280"/>
                <a:gd name="T31" fmla="*/ 24 h 222"/>
                <a:gd name="T32" fmla="*/ 38 w 280"/>
                <a:gd name="T33" fmla="*/ 24 h 222"/>
                <a:gd name="T34" fmla="*/ 115 w 280"/>
                <a:gd name="T35" fmla="*/ 116 h 222"/>
                <a:gd name="T36" fmla="*/ 50 w 280"/>
                <a:gd name="T37" fmla="*/ 189 h 222"/>
                <a:gd name="T38" fmla="*/ 0 w 280"/>
                <a:gd name="T39" fmla="*/ 198 h 222"/>
                <a:gd name="T40" fmla="*/ 0 w 280"/>
                <a:gd name="T41" fmla="*/ 222 h 222"/>
                <a:gd name="T42" fmla="*/ 46 w 280"/>
                <a:gd name="T43" fmla="*/ 220 h 222"/>
                <a:gd name="T44" fmla="*/ 97 w 280"/>
                <a:gd name="T45" fmla="*/ 222 h 222"/>
                <a:gd name="T46" fmla="*/ 97 w 280"/>
                <a:gd name="T47" fmla="*/ 198 h 222"/>
                <a:gd name="T48" fmla="*/ 78 w 280"/>
                <a:gd name="T49" fmla="*/ 193 h 222"/>
                <a:gd name="T50" fmla="*/ 82 w 280"/>
                <a:gd name="T51" fmla="*/ 188 h 222"/>
                <a:gd name="T52" fmla="*/ 130 w 280"/>
                <a:gd name="T53" fmla="*/ 133 h 222"/>
                <a:gd name="T54" fmla="*/ 185 w 280"/>
                <a:gd name="T55" fmla="*/ 198 h 222"/>
                <a:gd name="T56" fmla="*/ 166 w 280"/>
                <a:gd name="T57" fmla="*/ 198 h 222"/>
                <a:gd name="T58" fmla="*/ 166 w 280"/>
                <a:gd name="T59" fmla="*/ 222 h 222"/>
                <a:gd name="T60" fmla="*/ 226 w 280"/>
                <a:gd name="T61" fmla="*/ 220 h 222"/>
                <a:gd name="T62" fmla="*/ 280 w 280"/>
                <a:gd name="T63" fmla="*/ 222 h 222"/>
                <a:gd name="T64" fmla="*/ 280 w 280"/>
                <a:gd name="T65" fmla="*/ 198 h 222"/>
                <a:gd name="T66" fmla="*/ 245 w 280"/>
                <a:gd name="T67" fmla="*/ 198 h 222"/>
                <a:gd name="T68" fmla="*/ 161 w 280"/>
                <a:gd name="T69" fmla="*/ 99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0" h="222">
                  <a:moveTo>
                    <a:pt x="161" y="99"/>
                  </a:moveTo>
                  <a:lnTo>
                    <a:pt x="220" y="34"/>
                  </a:lnTo>
                  <a:cubicBezTo>
                    <a:pt x="226" y="27"/>
                    <a:pt x="229" y="24"/>
                    <a:pt x="271" y="24"/>
                  </a:cubicBezTo>
                  <a:lnTo>
                    <a:pt x="271" y="0"/>
                  </a:lnTo>
                  <a:cubicBezTo>
                    <a:pt x="253" y="1"/>
                    <a:pt x="227" y="2"/>
                    <a:pt x="225" y="2"/>
                  </a:cubicBezTo>
                  <a:cubicBezTo>
                    <a:pt x="212" y="2"/>
                    <a:pt x="187" y="1"/>
                    <a:pt x="173" y="0"/>
                  </a:cubicBezTo>
                  <a:lnTo>
                    <a:pt x="173" y="24"/>
                  </a:lnTo>
                  <a:cubicBezTo>
                    <a:pt x="180" y="24"/>
                    <a:pt x="186" y="25"/>
                    <a:pt x="192" y="28"/>
                  </a:cubicBezTo>
                  <a:cubicBezTo>
                    <a:pt x="190" y="31"/>
                    <a:pt x="190" y="32"/>
                    <a:pt x="188" y="34"/>
                  </a:cubicBezTo>
                  <a:lnTo>
                    <a:pt x="146" y="81"/>
                  </a:lnTo>
                  <a:lnTo>
                    <a:pt x="97" y="24"/>
                  </a:lnTo>
                  <a:lnTo>
                    <a:pt x="117" y="24"/>
                  </a:lnTo>
                  <a:lnTo>
                    <a:pt x="117" y="0"/>
                  </a:lnTo>
                  <a:cubicBezTo>
                    <a:pt x="104" y="1"/>
                    <a:pt x="73" y="2"/>
                    <a:pt x="57" y="2"/>
                  </a:cubicBezTo>
                  <a:cubicBezTo>
                    <a:pt x="41" y="2"/>
                    <a:pt x="19" y="1"/>
                    <a:pt x="2" y="0"/>
                  </a:cubicBezTo>
                  <a:lnTo>
                    <a:pt x="2" y="24"/>
                  </a:lnTo>
                  <a:lnTo>
                    <a:pt x="38" y="24"/>
                  </a:lnTo>
                  <a:lnTo>
                    <a:pt x="115" y="116"/>
                  </a:lnTo>
                  <a:lnTo>
                    <a:pt x="50" y="189"/>
                  </a:lnTo>
                  <a:cubicBezTo>
                    <a:pt x="42" y="198"/>
                    <a:pt x="24" y="198"/>
                    <a:pt x="0" y="198"/>
                  </a:cubicBezTo>
                  <a:lnTo>
                    <a:pt x="0" y="222"/>
                  </a:lnTo>
                  <a:cubicBezTo>
                    <a:pt x="17" y="221"/>
                    <a:pt x="43" y="220"/>
                    <a:pt x="46" y="220"/>
                  </a:cubicBezTo>
                  <a:cubicBezTo>
                    <a:pt x="58" y="220"/>
                    <a:pt x="87" y="221"/>
                    <a:pt x="97" y="222"/>
                  </a:cubicBezTo>
                  <a:lnTo>
                    <a:pt x="97" y="198"/>
                  </a:lnTo>
                  <a:cubicBezTo>
                    <a:pt x="88" y="198"/>
                    <a:pt x="78" y="196"/>
                    <a:pt x="78" y="193"/>
                  </a:cubicBezTo>
                  <a:cubicBezTo>
                    <a:pt x="78" y="192"/>
                    <a:pt x="78" y="192"/>
                    <a:pt x="82" y="188"/>
                  </a:cubicBezTo>
                  <a:lnTo>
                    <a:pt x="130" y="133"/>
                  </a:lnTo>
                  <a:lnTo>
                    <a:pt x="185" y="198"/>
                  </a:lnTo>
                  <a:lnTo>
                    <a:pt x="166" y="198"/>
                  </a:lnTo>
                  <a:lnTo>
                    <a:pt x="166" y="222"/>
                  </a:lnTo>
                  <a:cubicBezTo>
                    <a:pt x="179" y="221"/>
                    <a:pt x="209" y="220"/>
                    <a:pt x="226" y="220"/>
                  </a:cubicBezTo>
                  <a:cubicBezTo>
                    <a:pt x="242" y="220"/>
                    <a:pt x="264" y="221"/>
                    <a:pt x="280" y="222"/>
                  </a:cubicBezTo>
                  <a:lnTo>
                    <a:pt x="280" y="198"/>
                  </a:lnTo>
                  <a:lnTo>
                    <a:pt x="245" y="198"/>
                  </a:lnTo>
                  <a:lnTo>
                    <a:pt x="161" y="9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70">
              <a:extLst>
                <a:ext uri="{FF2B5EF4-FFF2-40B4-BE49-F238E27FC236}">
                  <a16:creationId xmlns:a16="http://schemas.microsoft.com/office/drawing/2014/main" id="{14329608-30F8-4A98-A944-A2C87FF0EE6E}"/>
                </a:ext>
              </a:extLst>
            </p:cNvPr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7662857" y="2921000"/>
              <a:ext cx="22225" cy="61913"/>
            </a:xfrm>
            <a:custGeom>
              <a:avLst/>
              <a:gdLst>
                <a:gd name="T0" fmla="*/ 58 w 58"/>
                <a:gd name="T1" fmla="*/ 52 h 149"/>
                <a:gd name="T2" fmla="*/ 26 w 58"/>
                <a:gd name="T3" fmla="*/ 0 h 149"/>
                <a:gd name="T4" fmla="*/ 0 w 58"/>
                <a:gd name="T5" fmla="*/ 26 h 149"/>
                <a:gd name="T6" fmla="*/ 26 w 58"/>
                <a:gd name="T7" fmla="*/ 53 h 149"/>
                <a:gd name="T8" fmla="*/ 44 w 58"/>
                <a:gd name="T9" fmla="*/ 46 h 149"/>
                <a:gd name="T10" fmla="*/ 46 w 58"/>
                <a:gd name="T11" fmla="*/ 45 h 149"/>
                <a:gd name="T12" fmla="*/ 47 w 58"/>
                <a:gd name="T13" fmla="*/ 52 h 149"/>
                <a:gd name="T14" fmla="*/ 14 w 58"/>
                <a:gd name="T15" fmla="*/ 135 h 149"/>
                <a:gd name="T16" fmla="*/ 8 w 58"/>
                <a:gd name="T17" fmla="*/ 143 h 149"/>
                <a:gd name="T18" fmla="*/ 13 w 58"/>
                <a:gd name="T19" fmla="*/ 149 h 149"/>
                <a:gd name="T20" fmla="*/ 58 w 58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149">
                  <a:moveTo>
                    <a:pt x="58" y="52"/>
                  </a:moveTo>
                  <a:cubicBezTo>
                    <a:pt x="58" y="19"/>
                    <a:pt x="46" y="0"/>
                    <a:pt x="26" y="0"/>
                  </a:cubicBezTo>
                  <a:cubicBezTo>
                    <a:pt x="10" y="0"/>
                    <a:pt x="0" y="12"/>
                    <a:pt x="0" y="26"/>
                  </a:cubicBezTo>
                  <a:cubicBezTo>
                    <a:pt x="0" y="40"/>
                    <a:pt x="10" y="53"/>
                    <a:pt x="26" y="53"/>
                  </a:cubicBezTo>
                  <a:cubicBezTo>
                    <a:pt x="32" y="53"/>
                    <a:pt x="39" y="51"/>
                    <a:pt x="44" y="46"/>
                  </a:cubicBezTo>
                  <a:cubicBezTo>
                    <a:pt x="45" y="45"/>
                    <a:pt x="46" y="45"/>
                    <a:pt x="46" y="45"/>
                  </a:cubicBezTo>
                  <a:cubicBezTo>
                    <a:pt x="47" y="45"/>
                    <a:pt x="47" y="45"/>
                    <a:pt x="47" y="52"/>
                  </a:cubicBezTo>
                  <a:cubicBezTo>
                    <a:pt x="47" y="89"/>
                    <a:pt x="30" y="119"/>
                    <a:pt x="14" y="135"/>
                  </a:cubicBezTo>
                  <a:cubicBezTo>
                    <a:pt x="8" y="141"/>
                    <a:pt x="8" y="142"/>
                    <a:pt x="8" y="143"/>
                  </a:cubicBezTo>
                  <a:cubicBezTo>
                    <a:pt x="8" y="147"/>
                    <a:pt x="11" y="149"/>
                    <a:pt x="13" y="149"/>
                  </a:cubicBezTo>
                  <a:cubicBezTo>
                    <a:pt x="18" y="149"/>
                    <a:pt x="58" y="111"/>
                    <a:pt x="58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71">
              <a:extLst>
                <a:ext uri="{FF2B5EF4-FFF2-40B4-BE49-F238E27FC236}">
                  <a16:creationId xmlns:a16="http://schemas.microsoft.com/office/drawing/2014/main" id="{50E41479-46D5-4915-9D4E-1A666EEA4E52}"/>
                </a:ext>
              </a:extLst>
            </p:cNvPr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7734294" y="2813050"/>
              <a:ext cx="57150" cy="131763"/>
            </a:xfrm>
            <a:custGeom>
              <a:avLst/>
              <a:gdLst>
                <a:gd name="T0" fmla="*/ 91 w 153"/>
                <a:gd name="T1" fmla="*/ 112 h 317"/>
                <a:gd name="T2" fmla="*/ 138 w 153"/>
                <a:gd name="T3" fmla="*/ 112 h 317"/>
                <a:gd name="T4" fmla="*/ 153 w 153"/>
                <a:gd name="T5" fmla="*/ 102 h 317"/>
                <a:gd name="T6" fmla="*/ 139 w 153"/>
                <a:gd name="T7" fmla="*/ 97 h 317"/>
                <a:gd name="T8" fmla="*/ 95 w 153"/>
                <a:gd name="T9" fmla="*/ 97 h 317"/>
                <a:gd name="T10" fmla="*/ 116 w 153"/>
                <a:gd name="T11" fmla="*/ 13 h 317"/>
                <a:gd name="T12" fmla="*/ 101 w 153"/>
                <a:gd name="T13" fmla="*/ 0 h 317"/>
                <a:gd name="T14" fmla="*/ 81 w 153"/>
                <a:gd name="T15" fmla="*/ 18 h 317"/>
                <a:gd name="T16" fmla="*/ 62 w 153"/>
                <a:gd name="T17" fmla="*/ 97 h 317"/>
                <a:gd name="T18" fmla="*/ 15 w 153"/>
                <a:gd name="T19" fmla="*/ 97 h 317"/>
                <a:gd name="T20" fmla="*/ 0 w 153"/>
                <a:gd name="T21" fmla="*/ 106 h 317"/>
                <a:gd name="T22" fmla="*/ 14 w 153"/>
                <a:gd name="T23" fmla="*/ 112 h 317"/>
                <a:gd name="T24" fmla="*/ 58 w 153"/>
                <a:gd name="T25" fmla="*/ 112 h 317"/>
                <a:gd name="T26" fmla="*/ 20 w 153"/>
                <a:gd name="T27" fmla="*/ 271 h 317"/>
                <a:gd name="T28" fmla="*/ 66 w 153"/>
                <a:gd name="T29" fmla="*/ 317 h 317"/>
                <a:gd name="T30" fmla="*/ 145 w 153"/>
                <a:gd name="T31" fmla="*/ 240 h 317"/>
                <a:gd name="T32" fmla="*/ 139 w 153"/>
                <a:gd name="T33" fmla="*/ 235 h 317"/>
                <a:gd name="T34" fmla="*/ 132 w 153"/>
                <a:gd name="T35" fmla="*/ 242 h 317"/>
                <a:gd name="T36" fmla="*/ 67 w 153"/>
                <a:gd name="T37" fmla="*/ 306 h 317"/>
                <a:gd name="T38" fmla="*/ 51 w 153"/>
                <a:gd name="T39" fmla="*/ 283 h 317"/>
                <a:gd name="T40" fmla="*/ 54 w 153"/>
                <a:gd name="T41" fmla="*/ 259 h 317"/>
                <a:gd name="T42" fmla="*/ 91 w 153"/>
                <a:gd name="T43" fmla="*/ 112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7">
                  <a:moveTo>
                    <a:pt x="91" y="112"/>
                  </a:moveTo>
                  <a:lnTo>
                    <a:pt x="138" y="112"/>
                  </a:lnTo>
                  <a:cubicBezTo>
                    <a:pt x="148" y="112"/>
                    <a:pt x="153" y="112"/>
                    <a:pt x="153" y="102"/>
                  </a:cubicBezTo>
                  <a:cubicBezTo>
                    <a:pt x="153" y="97"/>
                    <a:pt x="148" y="97"/>
                    <a:pt x="139" y="97"/>
                  </a:cubicBezTo>
                  <a:lnTo>
                    <a:pt x="95" y="97"/>
                  </a:lnTo>
                  <a:cubicBezTo>
                    <a:pt x="113" y="26"/>
                    <a:pt x="116" y="16"/>
                    <a:pt x="116" y="13"/>
                  </a:cubicBezTo>
                  <a:cubicBezTo>
                    <a:pt x="116" y="5"/>
                    <a:pt x="110" y="0"/>
                    <a:pt x="101" y="0"/>
                  </a:cubicBezTo>
                  <a:cubicBezTo>
                    <a:pt x="100" y="0"/>
                    <a:pt x="86" y="0"/>
                    <a:pt x="81" y="18"/>
                  </a:cubicBezTo>
                  <a:lnTo>
                    <a:pt x="62" y="97"/>
                  </a:lnTo>
                  <a:lnTo>
                    <a:pt x="15" y="97"/>
                  </a:lnTo>
                  <a:cubicBezTo>
                    <a:pt x="5" y="97"/>
                    <a:pt x="0" y="97"/>
                    <a:pt x="0" y="106"/>
                  </a:cubicBezTo>
                  <a:cubicBezTo>
                    <a:pt x="0" y="112"/>
                    <a:pt x="4" y="112"/>
                    <a:pt x="14" y="112"/>
                  </a:cubicBezTo>
                  <a:lnTo>
                    <a:pt x="58" y="112"/>
                  </a:lnTo>
                  <a:cubicBezTo>
                    <a:pt x="22" y="254"/>
                    <a:pt x="20" y="262"/>
                    <a:pt x="20" y="271"/>
                  </a:cubicBezTo>
                  <a:cubicBezTo>
                    <a:pt x="20" y="298"/>
                    <a:pt x="39" y="317"/>
                    <a:pt x="66" y="317"/>
                  </a:cubicBezTo>
                  <a:cubicBezTo>
                    <a:pt x="117" y="317"/>
                    <a:pt x="145" y="244"/>
                    <a:pt x="145" y="240"/>
                  </a:cubicBezTo>
                  <a:cubicBezTo>
                    <a:pt x="145" y="235"/>
                    <a:pt x="141" y="235"/>
                    <a:pt x="139" y="235"/>
                  </a:cubicBezTo>
                  <a:cubicBezTo>
                    <a:pt x="135" y="235"/>
                    <a:pt x="134" y="237"/>
                    <a:pt x="132" y="242"/>
                  </a:cubicBezTo>
                  <a:cubicBezTo>
                    <a:pt x="110" y="294"/>
                    <a:pt x="84" y="306"/>
                    <a:pt x="67" y="306"/>
                  </a:cubicBezTo>
                  <a:cubicBezTo>
                    <a:pt x="56" y="306"/>
                    <a:pt x="51" y="300"/>
                    <a:pt x="51" y="283"/>
                  </a:cubicBezTo>
                  <a:cubicBezTo>
                    <a:pt x="51" y="271"/>
                    <a:pt x="52" y="268"/>
                    <a:pt x="54" y="259"/>
                  </a:cubicBezTo>
                  <a:lnTo>
                    <a:pt x="91" y="11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72">
              <a:extLst>
                <a:ext uri="{FF2B5EF4-FFF2-40B4-BE49-F238E27FC236}">
                  <a16:creationId xmlns:a16="http://schemas.microsoft.com/office/drawing/2014/main" id="{C4FF3870-6199-427D-9336-349F7E174351}"/>
                </a:ext>
              </a:extLst>
            </p:cNvPr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7808907" y="2787650"/>
              <a:ext cx="42863" cy="206375"/>
            </a:xfrm>
            <a:custGeom>
              <a:avLst/>
              <a:gdLst>
                <a:gd name="T0" fmla="*/ 116 w 116"/>
                <a:gd name="T1" fmla="*/ 249 h 498"/>
                <a:gd name="T2" fmla="*/ 83 w 116"/>
                <a:gd name="T3" fmla="*/ 94 h 498"/>
                <a:gd name="T4" fmla="*/ 5 w 116"/>
                <a:gd name="T5" fmla="*/ 0 h 498"/>
                <a:gd name="T6" fmla="*/ 0 w 116"/>
                <a:gd name="T7" fmla="*/ 5 h 498"/>
                <a:gd name="T8" fmla="*/ 9 w 116"/>
                <a:gd name="T9" fmla="*/ 16 h 498"/>
                <a:gd name="T10" fmla="*/ 87 w 116"/>
                <a:gd name="T11" fmla="*/ 249 h 498"/>
                <a:gd name="T12" fmla="*/ 6 w 116"/>
                <a:gd name="T13" fmla="*/ 485 h 498"/>
                <a:gd name="T14" fmla="*/ 0 w 116"/>
                <a:gd name="T15" fmla="*/ 493 h 498"/>
                <a:gd name="T16" fmla="*/ 5 w 116"/>
                <a:gd name="T17" fmla="*/ 498 h 498"/>
                <a:gd name="T18" fmla="*/ 84 w 116"/>
                <a:gd name="T19" fmla="*/ 401 h 498"/>
                <a:gd name="T20" fmla="*/ 116 w 116"/>
                <a:gd name="T21" fmla="*/ 24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249"/>
                  </a:moveTo>
                  <a:cubicBezTo>
                    <a:pt x="116" y="210"/>
                    <a:pt x="110" y="150"/>
                    <a:pt x="83" y="94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9" y="16"/>
                  </a:cubicBezTo>
                  <a:cubicBezTo>
                    <a:pt x="58" y="66"/>
                    <a:pt x="87" y="145"/>
                    <a:pt x="87" y="249"/>
                  </a:cubicBezTo>
                  <a:cubicBezTo>
                    <a:pt x="87" y="334"/>
                    <a:pt x="68" y="422"/>
                    <a:pt x="6" y="485"/>
                  </a:cubicBezTo>
                  <a:cubicBezTo>
                    <a:pt x="0" y="491"/>
                    <a:pt x="0" y="492"/>
                    <a:pt x="0" y="493"/>
                  </a:cubicBezTo>
                  <a:cubicBezTo>
                    <a:pt x="0" y="496"/>
                    <a:pt x="2" y="498"/>
                    <a:pt x="5" y="498"/>
                  </a:cubicBezTo>
                  <a:cubicBezTo>
                    <a:pt x="10" y="498"/>
                    <a:pt x="55" y="464"/>
                    <a:pt x="84" y="401"/>
                  </a:cubicBezTo>
                  <a:cubicBezTo>
                    <a:pt x="110" y="346"/>
                    <a:pt x="116" y="291"/>
                    <a:pt x="116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E383F179-6FFA-4025-8F17-029B7A77FD53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7547765" y="2719915"/>
            <a:ext cx="406400" cy="206375"/>
            <a:chOff x="2541584" y="2540000"/>
            <a:chExt cx="406400" cy="206375"/>
          </a:xfrm>
        </p:grpSpPr>
        <p:sp>
          <p:nvSpPr>
            <p:cNvPr id="134" name="Freeform 79">
              <a:extLst>
                <a:ext uri="{FF2B5EF4-FFF2-40B4-BE49-F238E27FC236}">
                  <a16:creationId xmlns:a16="http://schemas.microsoft.com/office/drawing/2014/main" id="{02E700E8-1106-44F4-8C05-839926D09E43}"/>
                </a:ext>
              </a:extLst>
            </p:cNvPr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2541584" y="2552700"/>
              <a:ext cx="149225" cy="150813"/>
            </a:xfrm>
            <a:custGeom>
              <a:avLst/>
              <a:gdLst>
                <a:gd name="T0" fmla="*/ 154 w 389"/>
                <a:gd name="T1" fmla="*/ 174 h 365"/>
                <a:gd name="T2" fmla="*/ 172 w 389"/>
                <a:gd name="T3" fmla="*/ 101 h 365"/>
                <a:gd name="T4" fmla="*/ 182 w 389"/>
                <a:gd name="T5" fmla="*/ 28 h 365"/>
                <a:gd name="T6" fmla="*/ 148 w 389"/>
                <a:gd name="T7" fmla="*/ 0 h 365"/>
                <a:gd name="T8" fmla="*/ 53 w 389"/>
                <a:gd name="T9" fmla="*/ 30 h 365"/>
                <a:gd name="T10" fmla="*/ 0 w 389"/>
                <a:gd name="T11" fmla="*/ 93 h 365"/>
                <a:gd name="T12" fmla="*/ 5 w 389"/>
                <a:gd name="T13" fmla="*/ 97 h 365"/>
                <a:gd name="T14" fmla="*/ 42 w 389"/>
                <a:gd name="T15" fmla="*/ 72 h 365"/>
                <a:gd name="T16" fmla="*/ 115 w 389"/>
                <a:gd name="T17" fmla="*/ 28 h 365"/>
                <a:gd name="T18" fmla="*/ 139 w 389"/>
                <a:gd name="T19" fmla="*/ 50 h 365"/>
                <a:gd name="T20" fmla="*/ 132 w 389"/>
                <a:gd name="T21" fmla="*/ 108 h 365"/>
                <a:gd name="T22" fmla="*/ 117 w 389"/>
                <a:gd name="T23" fmla="*/ 174 h 365"/>
                <a:gd name="T24" fmla="*/ 99 w 389"/>
                <a:gd name="T25" fmla="*/ 174 h 365"/>
                <a:gd name="T26" fmla="*/ 62 w 389"/>
                <a:gd name="T27" fmla="*/ 198 h 365"/>
                <a:gd name="T28" fmla="*/ 74 w 389"/>
                <a:gd name="T29" fmla="*/ 201 h 365"/>
                <a:gd name="T30" fmla="*/ 110 w 389"/>
                <a:gd name="T31" fmla="*/ 201 h 365"/>
                <a:gd name="T32" fmla="*/ 62 w 389"/>
                <a:gd name="T33" fmla="*/ 345 h 365"/>
                <a:gd name="T34" fmla="*/ 58 w 389"/>
                <a:gd name="T35" fmla="*/ 358 h 365"/>
                <a:gd name="T36" fmla="*/ 63 w 389"/>
                <a:gd name="T37" fmla="*/ 361 h 365"/>
                <a:gd name="T38" fmla="*/ 95 w 389"/>
                <a:gd name="T39" fmla="*/ 345 h 365"/>
                <a:gd name="T40" fmla="*/ 101 w 389"/>
                <a:gd name="T41" fmla="*/ 336 h 365"/>
                <a:gd name="T42" fmla="*/ 146 w 389"/>
                <a:gd name="T43" fmla="*/ 201 h 365"/>
                <a:gd name="T44" fmla="*/ 258 w 389"/>
                <a:gd name="T45" fmla="*/ 201 h 365"/>
                <a:gd name="T46" fmla="*/ 281 w 389"/>
                <a:gd name="T47" fmla="*/ 196 h 365"/>
                <a:gd name="T48" fmla="*/ 255 w 389"/>
                <a:gd name="T49" fmla="*/ 338 h 365"/>
                <a:gd name="T50" fmla="*/ 285 w 389"/>
                <a:gd name="T51" fmla="*/ 365 h 365"/>
                <a:gd name="T52" fmla="*/ 389 w 389"/>
                <a:gd name="T53" fmla="*/ 308 h 365"/>
                <a:gd name="T54" fmla="*/ 384 w 389"/>
                <a:gd name="T55" fmla="*/ 304 h 365"/>
                <a:gd name="T56" fmla="*/ 346 w 389"/>
                <a:gd name="T57" fmla="*/ 330 h 365"/>
                <a:gd name="T58" fmla="*/ 334 w 389"/>
                <a:gd name="T59" fmla="*/ 336 h 365"/>
                <a:gd name="T60" fmla="*/ 318 w 389"/>
                <a:gd name="T61" fmla="*/ 338 h 365"/>
                <a:gd name="T62" fmla="*/ 298 w 389"/>
                <a:gd name="T63" fmla="*/ 316 h 365"/>
                <a:gd name="T64" fmla="*/ 303 w 389"/>
                <a:gd name="T65" fmla="*/ 272 h 365"/>
                <a:gd name="T66" fmla="*/ 379 w 389"/>
                <a:gd name="T67" fmla="*/ 9 h 365"/>
                <a:gd name="T68" fmla="*/ 380 w 389"/>
                <a:gd name="T69" fmla="*/ 4 h 365"/>
                <a:gd name="T70" fmla="*/ 375 w 389"/>
                <a:gd name="T71" fmla="*/ 0 h 365"/>
                <a:gd name="T72" fmla="*/ 344 w 389"/>
                <a:gd name="T73" fmla="*/ 16 h 365"/>
                <a:gd name="T74" fmla="*/ 338 w 389"/>
                <a:gd name="T75" fmla="*/ 24 h 365"/>
                <a:gd name="T76" fmla="*/ 288 w 389"/>
                <a:gd name="T77" fmla="*/ 174 h 365"/>
                <a:gd name="T78" fmla="*/ 154 w 389"/>
                <a:gd name="T79" fmla="*/ 17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89" h="365">
                  <a:moveTo>
                    <a:pt x="154" y="174"/>
                  </a:moveTo>
                  <a:cubicBezTo>
                    <a:pt x="161" y="150"/>
                    <a:pt x="167" y="125"/>
                    <a:pt x="172" y="101"/>
                  </a:cubicBezTo>
                  <a:cubicBezTo>
                    <a:pt x="178" y="67"/>
                    <a:pt x="182" y="34"/>
                    <a:pt x="182" y="28"/>
                  </a:cubicBezTo>
                  <a:cubicBezTo>
                    <a:pt x="182" y="0"/>
                    <a:pt x="154" y="0"/>
                    <a:pt x="148" y="0"/>
                  </a:cubicBezTo>
                  <a:cubicBezTo>
                    <a:pt x="110" y="0"/>
                    <a:pt x="76" y="14"/>
                    <a:pt x="53" y="30"/>
                  </a:cubicBezTo>
                  <a:cubicBezTo>
                    <a:pt x="13" y="58"/>
                    <a:pt x="0" y="91"/>
                    <a:pt x="0" y="93"/>
                  </a:cubicBezTo>
                  <a:cubicBezTo>
                    <a:pt x="0" y="97"/>
                    <a:pt x="3" y="97"/>
                    <a:pt x="5" y="97"/>
                  </a:cubicBezTo>
                  <a:cubicBezTo>
                    <a:pt x="9" y="97"/>
                    <a:pt x="32" y="91"/>
                    <a:pt x="42" y="72"/>
                  </a:cubicBezTo>
                  <a:cubicBezTo>
                    <a:pt x="56" y="47"/>
                    <a:pt x="70" y="28"/>
                    <a:pt x="115" y="28"/>
                  </a:cubicBezTo>
                  <a:cubicBezTo>
                    <a:pt x="136" y="28"/>
                    <a:pt x="139" y="42"/>
                    <a:pt x="139" y="50"/>
                  </a:cubicBezTo>
                  <a:cubicBezTo>
                    <a:pt x="139" y="50"/>
                    <a:pt x="138" y="73"/>
                    <a:pt x="132" y="108"/>
                  </a:cubicBezTo>
                  <a:cubicBezTo>
                    <a:pt x="129" y="122"/>
                    <a:pt x="128" y="131"/>
                    <a:pt x="117" y="174"/>
                  </a:cubicBezTo>
                  <a:lnTo>
                    <a:pt x="99" y="174"/>
                  </a:lnTo>
                  <a:cubicBezTo>
                    <a:pt x="85" y="174"/>
                    <a:pt x="62" y="190"/>
                    <a:pt x="62" y="198"/>
                  </a:cubicBezTo>
                  <a:cubicBezTo>
                    <a:pt x="62" y="201"/>
                    <a:pt x="63" y="201"/>
                    <a:pt x="74" y="201"/>
                  </a:cubicBezTo>
                  <a:lnTo>
                    <a:pt x="110" y="201"/>
                  </a:lnTo>
                  <a:cubicBezTo>
                    <a:pt x="99" y="236"/>
                    <a:pt x="85" y="284"/>
                    <a:pt x="62" y="345"/>
                  </a:cubicBezTo>
                  <a:cubicBezTo>
                    <a:pt x="58" y="356"/>
                    <a:pt x="58" y="357"/>
                    <a:pt x="58" y="358"/>
                  </a:cubicBezTo>
                  <a:cubicBezTo>
                    <a:pt x="58" y="361"/>
                    <a:pt x="62" y="361"/>
                    <a:pt x="63" y="361"/>
                  </a:cubicBezTo>
                  <a:cubicBezTo>
                    <a:pt x="70" y="361"/>
                    <a:pt x="85" y="355"/>
                    <a:pt x="95" y="345"/>
                  </a:cubicBezTo>
                  <a:cubicBezTo>
                    <a:pt x="98" y="342"/>
                    <a:pt x="99" y="341"/>
                    <a:pt x="101" y="336"/>
                  </a:cubicBezTo>
                  <a:cubicBezTo>
                    <a:pt x="118" y="292"/>
                    <a:pt x="133" y="247"/>
                    <a:pt x="146" y="201"/>
                  </a:cubicBezTo>
                  <a:lnTo>
                    <a:pt x="258" y="201"/>
                  </a:lnTo>
                  <a:cubicBezTo>
                    <a:pt x="264" y="201"/>
                    <a:pt x="273" y="201"/>
                    <a:pt x="281" y="196"/>
                  </a:cubicBezTo>
                  <a:cubicBezTo>
                    <a:pt x="276" y="217"/>
                    <a:pt x="255" y="298"/>
                    <a:pt x="255" y="338"/>
                  </a:cubicBezTo>
                  <a:cubicBezTo>
                    <a:pt x="255" y="352"/>
                    <a:pt x="264" y="365"/>
                    <a:pt x="285" y="365"/>
                  </a:cubicBezTo>
                  <a:cubicBezTo>
                    <a:pt x="352" y="365"/>
                    <a:pt x="389" y="324"/>
                    <a:pt x="389" y="308"/>
                  </a:cubicBezTo>
                  <a:cubicBezTo>
                    <a:pt x="389" y="305"/>
                    <a:pt x="386" y="304"/>
                    <a:pt x="384" y="304"/>
                  </a:cubicBezTo>
                  <a:cubicBezTo>
                    <a:pt x="380" y="304"/>
                    <a:pt x="353" y="311"/>
                    <a:pt x="346" y="330"/>
                  </a:cubicBezTo>
                  <a:cubicBezTo>
                    <a:pt x="344" y="334"/>
                    <a:pt x="343" y="335"/>
                    <a:pt x="334" y="336"/>
                  </a:cubicBezTo>
                  <a:cubicBezTo>
                    <a:pt x="328" y="337"/>
                    <a:pt x="319" y="338"/>
                    <a:pt x="318" y="338"/>
                  </a:cubicBezTo>
                  <a:cubicBezTo>
                    <a:pt x="309" y="338"/>
                    <a:pt x="298" y="332"/>
                    <a:pt x="298" y="316"/>
                  </a:cubicBezTo>
                  <a:cubicBezTo>
                    <a:pt x="298" y="310"/>
                    <a:pt x="301" y="283"/>
                    <a:pt x="303" y="272"/>
                  </a:cubicBezTo>
                  <a:cubicBezTo>
                    <a:pt x="311" y="217"/>
                    <a:pt x="336" y="123"/>
                    <a:pt x="379" y="9"/>
                  </a:cubicBezTo>
                  <a:cubicBezTo>
                    <a:pt x="380" y="6"/>
                    <a:pt x="380" y="5"/>
                    <a:pt x="380" y="4"/>
                  </a:cubicBezTo>
                  <a:cubicBezTo>
                    <a:pt x="380" y="0"/>
                    <a:pt x="377" y="0"/>
                    <a:pt x="375" y="0"/>
                  </a:cubicBezTo>
                  <a:cubicBezTo>
                    <a:pt x="368" y="0"/>
                    <a:pt x="353" y="7"/>
                    <a:pt x="344" y="16"/>
                  </a:cubicBezTo>
                  <a:cubicBezTo>
                    <a:pt x="343" y="17"/>
                    <a:pt x="340" y="19"/>
                    <a:pt x="338" y="24"/>
                  </a:cubicBezTo>
                  <a:cubicBezTo>
                    <a:pt x="318" y="72"/>
                    <a:pt x="303" y="123"/>
                    <a:pt x="288" y="174"/>
                  </a:cubicBezTo>
                  <a:lnTo>
                    <a:pt x="154" y="17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80">
              <a:extLst>
                <a:ext uri="{FF2B5EF4-FFF2-40B4-BE49-F238E27FC236}">
                  <a16:creationId xmlns:a16="http://schemas.microsoft.com/office/drawing/2014/main" id="{09EF3D89-7A1E-479F-9BF8-9AEA115668F1}"/>
                </a:ext>
              </a:extLst>
            </p:cNvPr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2720972" y="2540000"/>
              <a:ext cx="44450" cy="206375"/>
            </a:xfrm>
            <a:custGeom>
              <a:avLst/>
              <a:gdLst>
                <a:gd name="T0" fmla="*/ 116 w 116"/>
                <a:gd name="T1" fmla="*/ 493 h 498"/>
                <a:gd name="T2" fmla="*/ 107 w 116"/>
                <a:gd name="T3" fmla="*/ 482 h 498"/>
                <a:gd name="T4" fmla="*/ 29 w 116"/>
                <a:gd name="T5" fmla="*/ 249 h 498"/>
                <a:gd name="T6" fmla="*/ 109 w 116"/>
                <a:gd name="T7" fmla="*/ 13 h 498"/>
                <a:gd name="T8" fmla="*/ 116 w 116"/>
                <a:gd name="T9" fmla="*/ 5 h 498"/>
                <a:gd name="T10" fmla="*/ 111 w 116"/>
                <a:gd name="T11" fmla="*/ 0 h 498"/>
                <a:gd name="T12" fmla="*/ 32 w 116"/>
                <a:gd name="T13" fmla="*/ 97 h 498"/>
                <a:gd name="T14" fmla="*/ 0 w 116"/>
                <a:gd name="T15" fmla="*/ 249 h 498"/>
                <a:gd name="T16" fmla="*/ 33 w 116"/>
                <a:gd name="T17" fmla="*/ 405 h 498"/>
                <a:gd name="T18" fmla="*/ 111 w 116"/>
                <a:gd name="T19" fmla="*/ 498 h 498"/>
                <a:gd name="T20" fmla="*/ 116 w 116"/>
                <a:gd name="T21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493"/>
                  </a:moveTo>
                  <a:cubicBezTo>
                    <a:pt x="116" y="492"/>
                    <a:pt x="116" y="491"/>
                    <a:pt x="107" y="482"/>
                  </a:cubicBezTo>
                  <a:cubicBezTo>
                    <a:pt x="45" y="420"/>
                    <a:pt x="29" y="325"/>
                    <a:pt x="29" y="249"/>
                  </a:cubicBezTo>
                  <a:cubicBezTo>
                    <a:pt x="29" y="162"/>
                    <a:pt x="48" y="76"/>
                    <a:pt x="109" y="13"/>
                  </a:cubicBezTo>
                  <a:cubicBezTo>
                    <a:pt x="116" y="7"/>
                    <a:pt x="116" y="6"/>
                    <a:pt x="116" y="5"/>
                  </a:cubicBezTo>
                  <a:cubicBezTo>
                    <a:pt x="116" y="1"/>
                    <a:pt x="114" y="0"/>
                    <a:pt x="111" y="0"/>
                  </a:cubicBezTo>
                  <a:cubicBezTo>
                    <a:pt x="106" y="0"/>
                    <a:pt x="61" y="34"/>
                    <a:pt x="32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6" y="348"/>
                    <a:pt x="33" y="405"/>
                  </a:cubicBezTo>
                  <a:cubicBezTo>
                    <a:pt x="63" y="466"/>
                    <a:pt x="106" y="498"/>
                    <a:pt x="111" y="498"/>
                  </a:cubicBezTo>
                  <a:cubicBezTo>
                    <a:pt x="114" y="498"/>
                    <a:pt x="116" y="497"/>
                    <a:pt x="116" y="4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81">
              <a:extLst>
                <a:ext uri="{FF2B5EF4-FFF2-40B4-BE49-F238E27FC236}">
                  <a16:creationId xmlns:a16="http://schemas.microsoft.com/office/drawing/2014/main" id="{BB383369-D1AD-426B-BFC4-E45A9DF439F8}"/>
                </a:ext>
              </a:extLst>
            </p:cNvPr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2779709" y="2601913"/>
              <a:ext cx="107950" cy="92075"/>
            </a:xfrm>
            <a:custGeom>
              <a:avLst/>
              <a:gdLst>
                <a:gd name="T0" fmla="*/ 161 w 280"/>
                <a:gd name="T1" fmla="*/ 99 h 222"/>
                <a:gd name="T2" fmla="*/ 220 w 280"/>
                <a:gd name="T3" fmla="*/ 34 h 222"/>
                <a:gd name="T4" fmla="*/ 270 w 280"/>
                <a:gd name="T5" fmla="*/ 24 h 222"/>
                <a:gd name="T6" fmla="*/ 270 w 280"/>
                <a:gd name="T7" fmla="*/ 0 h 222"/>
                <a:gd name="T8" fmla="*/ 225 w 280"/>
                <a:gd name="T9" fmla="*/ 2 h 222"/>
                <a:gd name="T10" fmla="*/ 173 w 280"/>
                <a:gd name="T11" fmla="*/ 0 h 222"/>
                <a:gd name="T12" fmla="*/ 173 w 280"/>
                <a:gd name="T13" fmla="*/ 24 h 222"/>
                <a:gd name="T14" fmla="*/ 192 w 280"/>
                <a:gd name="T15" fmla="*/ 28 h 222"/>
                <a:gd name="T16" fmla="*/ 188 w 280"/>
                <a:gd name="T17" fmla="*/ 34 h 222"/>
                <a:gd name="T18" fmla="*/ 146 w 280"/>
                <a:gd name="T19" fmla="*/ 81 h 222"/>
                <a:gd name="T20" fmla="*/ 97 w 280"/>
                <a:gd name="T21" fmla="*/ 24 h 222"/>
                <a:gd name="T22" fmla="*/ 117 w 280"/>
                <a:gd name="T23" fmla="*/ 24 h 222"/>
                <a:gd name="T24" fmla="*/ 117 w 280"/>
                <a:gd name="T25" fmla="*/ 0 h 222"/>
                <a:gd name="T26" fmla="*/ 57 w 280"/>
                <a:gd name="T27" fmla="*/ 2 h 222"/>
                <a:gd name="T28" fmla="*/ 2 w 280"/>
                <a:gd name="T29" fmla="*/ 0 h 222"/>
                <a:gd name="T30" fmla="*/ 2 w 280"/>
                <a:gd name="T31" fmla="*/ 24 h 222"/>
                <a:gd name="T32" fmla="*/ 37 w 280"/>
                <a:gd name="T33" fmla="*/ 24 h 222"/>
                <a:gd name="T34" fmla="*/ 115 w 280"/>
                <a:gd name="T35" fmla="*/ 116 h 222"/>
                <a:gd name="T36" fmla="*/ 50 w 280"/>
                <a:gd name="T37" fmla="*/ 189 h 222"/>
                <a:gd name="T38" fmla="*/ 0 w 280"/>
                <a:gd name="T39" fmla="*/ 198 h 222"/>
                <a:gd name="T40" fmla="*/ 0 w 280"/>
                <a:gd name="T41" fmla="*/ 222 h 222"/>
                <a:gd name="T42" fmla="*/ 45 w 280"/>
                <a:gd name="T43" fmla="*/ 220 h 222"/>
                <a:gd name="T44" fmla="*/ 97 w 280"/>
                <a:gd name="T45" fmla="*/ 222 h 222"/>
                <a:gd name="T46" fmla="*/ 97 w 280"/>
                <a:gd name="T47" fmla="*/ 198 h 222"/>
                <a:gd name="T48" fmla="*/ 78 w 280"/>
                <a:gd name="T49" fmla="*/ 193 h 222"/>
                <a:gd name="T50" fmla="*/ 82 w 280"/>
                <a:gd name="T51" fmla="*/ 188 h 222"/>
                <a:gd name="T52" fmla="*/ 130 w 280"/>
                <a:gd name="T53" fmla="*/ 133 h 222"/>
                <a:gd name="T54" fmla="*/ 185 w 280"/>
                <a:gd name="T55" fmla="*/ 198 h 222"/>
                <a:gd name="T56" fmla="*/ 166 w 280"/>
                <a:gd name="T57" fmla="*/ 198 h 222"/>
                <a:gd name="T58" fmla="*/ 166 w 280"/>
                <a:gd name="T59" fmla="*/ 222 h 222"/>
                <a:gd name="T60" fmla="*/ 226 w 280"/>
                <a:gd name="T61" fmla="*/ 220 h 222"/>
                <a:gd name="T62" fmla="*/ 280 w 280"/>
                <a:gd name="T63" fmla="*/ 222 h 222"/>
                <a:gd name="T64" fmla="*/ 280 w 280"/>
                <a:gd name="T65" fmla="*/ 198 h 222"/>
                <a:gd name="T66" fmla="*/ 245 w 280"/>
                <a:gd name="T67" fmla="*/ 198 h 222"/>
                <a:gd name="T68" fmla="*/ 161 w 280"/>
                <a:gd name="T69" fmla="*/ 99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0" h="222">
                  <a:moveTo>
                    <a:pt x="161" y="99"/>
                  </a:moveTo>
                  <a:lnTo>
                    <a:pt x="220" y="34"/>
                  </a:lnTo>
                  <a:cubicBezTo>
                    <a:pt x="226" y="27"/>
                    <a:pt x="229" y="24"/>
                    <a:pt x="270" y="24"/>
                  </a:cubicBezTo>
                  <a:lnTo>
                    <a:pt x="270" y="0"/>
                  </a:lnTo>
                  <a:cubicBezTo>
                    <a:pt x="253" y="1"/>
                    <a:pt x="227" y="2"/>
                    <a:pt x="225" y="2"/>
                  </a:cubicBezTo>
                  <a:cubicBezTo>
                    <a:pt x="212" y="2"/>
                    <a:pt x="187" y="1"/>
                    <a:pt x="173" y="0"/>
                  </a:cubicBezTo>
                  <a:lnTo>
                    <a:pt x="173" y="24"/>
                  </a:lnTo>
                  <a:cubicBezTo>
                    <a:pt x="180" y="24"/>
                    <a:pt x="186" y="25"/>
                    <a:pt x="192" y="28"/>
                  </a:cubicBezTo>
                  <a:cubicBezTo>
                    <a:pt x="190" y="31"/>
                    <a:pt x="190" y="32"/>
                    <a:pt x="188" y="34"/>
                  </a:cubicBezTo>
                  <a:lnTo>
                    <a:pt x="146" y="81"/>
                  </a:lnTo>
                  <a:lnTo>
                    <a:pt x="97" y="24"/>
                  </a:lnTo>
                  <a:lnTo>
                    <a:pt x="117" y="24"/>
                  </a:lnTo>
                  <a:lnTo>
                    <a:pt x="117" y="0"/>
                  </a:lnTo>
                  <a:cubicBezTo>
                    <a:pt x="104" y="1"/>
                    <a:pt x="73" y="2"/>
                    <a:pt x="57" y="2"/>
                  </a:cubicBezTo>
                  <a:cubicBezTo>
                    <a:pt x="41" y="2"/>
                    <a:pt x="19" y="1"/>
                    <a:pt x="2" y="0"/>
                  </a:cubicBezTo>
                  <a:lnTo>
                    <a:pt x="2" y="24"/>
                  </a:lnTo>
                  <a:lnTo>
                    <a:pt x="37" y="24"/>
                  </a:lnTo>
                  <a:lnTo>
                    <a:pt x="115" y="116"/>
                  </a:lnTo>
                  <a:lnTo>
                    <a:pt x="50" y="189"/>
                  </a:lnTo>
                  <a:cubicBezTo>
                    <a:pt x="41" y="198"/>
                    <a:pt x="24" y="198"/>
                    <a:pt x="0" y="198"/>
                  </a:cubicBezTo>
                  <a:lnTo>
                    <a:pt x="0" y="222"/>
                  </a:lnTo>
                  <a:cubicBezTo>
                    <a:pt x="17" y="221"/>
                    <a:pt x="43" y="220"/>
                    <a:pt x="45" y="220"/>
                  </a:cubicBezTo>
                  <a:cubicBezTo>
                    <a:pt x="58" y="220"/>
                    <a:pt x="87" y="221"/>
                    <a:pt x="97" y="222"/>
                  </a:cubicBezTo>
                  <a:lnTo>
                    <a:pt x="97" y="198"/>
                  </a:lnTo>
                  <a:cubicBezTo>
                    <a:pt x="88" y="198"/>
                    <a:pt x="78" y="196"/>
                    <a:pt x="78" y="193"/>
                  </a:cubicBezTo>
                  <a:cubicBezTo>
                    <a:pt x="78" y="192"/>
                    <a:pt x="78" y="192"/>
                    <a:pt x="82" y="188"/>
                  </a:cubicBezTo>
                  <a:lnTo>
                    <a:pt x="130" y="133"/>
                  </a:lnTo>
                  <a:lnTo>
                    <a:pt x="185" y="198"/>
                  </a:lnTo>
                  <a:lnTo>
                    <a:pt x="166" y="198"/>
                  </a:lnTo>
                  <a:lnTo>
                    <a:pt x="166" y="222"/>
                  </a:lnTo>
                  <a:cubicBezTo>
                    <a:pt x="179" y="221"/>
                    <a:pt x="209" y="220"/>
                    <a:pt x="226" y="220"/>
                  </a:cubicBezTo>
                  <a:cubicBezTo>
                    <a:pt x="242" y="220"/>
                    <a:pt x="264" y="221"/>
                    <a:pt x="280" y="222"/>
                  </a:cubicBezTo>
                  <a:lnTo>
                    <a:pt x="280" y="198"/>
                  </a:lnTo>
                  <a:lnTo>
                    <a:pt x="245" y="198"/>
                  </a:lnTo>
                  <a:lnTo>
                    <a:pt x="161" y="9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82">
              <a:extLst>
                <a:ext uri="{FF2B5EF4-FFF2-40B4-BE49-F238E27FC236}">
                  <a16:creationId xmlns:a16="http://schemas.microsoft.com/office/drawing/2014/main" id="{D748FB6D-5E5D-4E28-8D97-DF2BE30AC941}"/>
                </a:ext>
              </a:extLst>
            </p:cNvPr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2903534" y="2540000"/>
              <a:ext cx="44450" cy="206375"/>
            </a:xfrm>
            <a:custGeom>
              <a:avLst/>
              <a:gdLst>
                <a:gd name="T0" fmla="*/ 115 w 115"/>
                <a:gd name="T1" fmla="*/ 249 h 498"/>
                <a:gd name="T2" fmla="*/ 82 w 115"/>
                <a:gd name="T3" fmla="*/ 94 h 498"/>
                <a:gd name="T4" fmla="*/ 4 w 115"/>
                <a:gd name="T5" fmla="*/ 0 h 498"/>
                <a:gd name="T6" fmla="*/ 0 w 115"/>
                <a:gd name="T7" fmla="*/ 5 h 498"/>
                <a:gd name="T8" fmla="*/ 9 w 115"/>
                <a:gd name="T9" fmla="*/ 16 h 498"/>
                <a:gd name="T10" fmla="*/ 86 w 115"/>
                <a:gd name="T11" fmla="*/ 249 h 498"/>
                <a:gd name="T12" fmla="*/ 6 w 115"/>
                <a:gd name="T13" fmla="*/ 485 h 498"/>
                <a:gd name="T14" fmla="*/ 0 w 115"/>
                <a:gd name="T15" fmla="*/ 493 h 498"/>
                <a:gd name="T16" fmla="*/ 4 w 115"/>
                <a:gd name="T17" fmla="*/ 498 h 498"/>
                <a:gd name="T18" fmla="*/ 84 w 115"/>
                <a:gd name="T19" fmla="*/ 401 h 498"/>
                <a:gd name="T20" fmla="*/ 115 w 115"/>
                <a:gd name="T21" fmla="*/ 24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8">
                  <a:moveTo>
                    <a:pt x="115" y="249"/>
                  </a:moveTo>
                  <a:cubicBezTo>
                    <a:pt x="115" y="210"/>
                    <a:pt x="110" y="150"/>
                    <a:pt x="82" y="94"/>
                  </a:cubicBezTo>
                  <a:cubicBezTo>
                    <a:pt x="52" y="32"/>
                    <a:pt x="9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9" y="16"/>
                  </a:cubicBezTo>
                  <a:cubicBezTo>
                    <a:pt x="58" y="66"/>
                    <a:pt x="86" y="145"/>
                    <a:pt x="86" y="249"/>
                  </a:cubicBezTo>
                  <a:cubicBezTo>
                    <a:pt x="86" y="334"/>
                    <a:pt x="68" y="422"/>
                    <a:pt x="6" y="485"/>
                  </a:cubicBezTo>
                  <a:cubicBezTo>
                    <a:pt x="0" y="491"/>
                    <a:pt x="0" y="492"/>
                    <a:pt x="0" y="493"/>
                  </a:cubicBezTo>
                  <a:cubicBezTo>
                    <a:pt x="0" y="496"/>
                    <a:pt x="2" y="498"/>
                    <a:pt x="4" y="498"/>
                  </a:cubicBezTo>
                  <a:cubicBezTo>
                    <a:pt x="9" y="498"/>
                    <a:pt x="54" y="464"/>
                    <a:pt x="84" y="401"/>
                  </a:cubicBezTo>
                  <a:cubicBezTo>
                    <a:pt x="109" y="346"/>
                    <a:pt x="115" y="291"/>
                    <a:pt x="115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135B3A61-273C-4BC5-B872-07CE3AF95E20}"/>
              </a:ext>
            </a:extLst>
          </p:cNvPr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7712864" y="2087377"/>
            <a:ext cx="288998" cy="233320"/>
            <a:chOff x="2540000" y="2540000"/>
            <a:chExt cx="173038" cy="139701"/>
          </a:xfrm>
        </p:grpSpPr>
        <p:sp>
          <p:nvSpPr>
            <p:cNvPr id="147" name="Freeform 89">
              <a:extLst>
                <a:ext uri="{FF2B5EF4-FFF2-40B4-BE49-F238E27FC236}">
                  <a16:creationId xmlns:a16="http://schemas.microsoft.com/office/drawing/2014/main" id="{51A2D3A0-0B96-4D20-BE2E-63887A067AC6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2540000" y="2578100"/>
              <a:ext cx="90488" cy="101600"/>
            </a:xfrm>
            <a:custGeom>
              <a:avLst/>
              <a:gdLst>
                <a:gd name="T0" fmla="*/ 132 w 356"/>
                <a:gd name="T1" fmla="*/ 178 h 340"/>
                <a:gd name="T2" fmla="*/ 181 w 356"/>
                <a:gd name="T3" fmla="*/ 178 h 340"/>
                <a:gd name="T4" fmla="*/ 222 w 356"/>
                <a:gd name="T5" fmla="*/ 200 h 340"/>
                <a:gd name="T6" fmla="*/ 219 w 356"/>
                <a:gd name="T7" fmla="*/ 225 h 340"/>
                <a:gd name="T8" fmla="*/ 217 w 356"/>
                <a:gd name="T9" fmla="*/ 230 h 340"/>
                <a:gd name="T10" fmla="*/ 223 w 356"/>
                <a:gd name="T11" fmla="*/ 236 h 340"/>
                <a:gd name="T12" fmla="*/ 231 w 356"/>
                <a:gd name="T13" fmla="*/ 226 h 340"/>
                <a:gd name="T14" fmla="*/ 258 w 356"/>
                <a:gd name="T15" fmla="*/ 117 h 340"/>
                <a:gd name="T16" fmla="*/ 260 w 356"/>
                <a:gd name="T17" fmla="*/ 109 h 340"/>
                <a:gd name="T18" fmla="*/ 254 w 356"/>
                <a:gd name="T19" fmla="*/ 104 h 340"/>
                <a:gd name="T20" fmla="*/ 246 w 356"/>
                <a:gd name="T21" fmla="*/ 114 h 340"/>
                <a:gd name="T22" fmla="*/ 182 w 356"/>
                <a:gd name="T23" fmla="*/ 162 h 340"/>
                <a:gd name="T24" fmla="*/ 136 w 356"/>
                <a:gd name="T25" fmla="*/ 162 h 340"/>
                <a:gd name="T26" fmla="*/ 168 w 356"/>
                <a:gd name="T27" fmla="*/ 35 h 340"/>
                <a:gd name="T28" fmla="*/ 195 w 356"/>
                <a:gd name="T29" fmla="*/ 16 h 340"/>
                <a:gd name="T30" fmla="*/ 261 w 356"/>
                <a:gd name="T31" fmla="*/ 16 h 340"/>
                <a:gd name="T32" fmla="*/ 334 w 356"/>
                <a:gd name="T33" fmla="*/ 71 h 340"/>
                <a:gd name="T34" fmla="*/ 332 w 356"/>
                <a:gd name="T35" fmla="*/ 98 h 340"/>
                <a:gd name="T36" fmla="*/ 331 w 356"/>
                <a:gd name="T37" fmla="*/ 107 h 340"/>
                <a:gd name="T38" fmla="*/ 337 w 356"/>
                <a:gd name="T39" fmla="*/ 113 h 340"/>
                <a:gd name="T40" fmla="*/ 344 w 356"/>
                <a:gd name="T41" fmla="*/ 100 h 340"/>
                <a:gd name="T42" fmla="*/ 354 w 356"/>
                <a:gd name="T43" fmla="*/ 14 h 340"/>
                <a:gd name="T44" fmla="*/ 341 w 356"/>
                <a:gd name="T45" fmla="*/ 0 h 340"/>
                <a:gd name="T46" fmla="*/ 96 w 356"/>
                <a:gd name="T47" fmla="*/ 0 h 340"/>
                <a:gd name="T48" fmla="*/ 81 w 356"/>
                <a:gd name="T49" fmla="*/ 10 h 340"/>
                <a:gd name="T50" fmla="*/ 95 w 356"/>
                <a:gd name="T51" fmla="*/ 16 h 340"/>
                <a:gd name="T52" fmla="*/ 128 w 356"/>
                <a:gd name="T53" fmla="*/ 25 h 340"/>
                <a:gd name="T54" fmla="*/ 125 w 356"/>
                <a:gd name="T55" fmla="*/ 37 h 340"/>
                <a:gd name="T56" fmla="*/ 59 w 356"/>
                <a:gd name="T57" fmla="*/ 301 h 340"/>
                <a:gd name="T58" fmla="*/ 14 w 356"/>
                <a:gd name="T59" fmla="*/ 325 h 340"/>
                <a:gd name="T60" fmla="*/ 0 w 356"/>
                <a:gd name="T61" fmla="*/ 334 h 340"/>
                <a:gd name="T62" fmla="*/ 7 w 356"/>
                <a:gd name="T63" fmla="*/ 340 h 340"/>
                <a:gd name="T64" fmla="*/ 73 w 356"/>
                <a:gd name="T65" fmla="*/ 338 h 340"/>
                <a:gd name="T66" fmla="*/ 148 w 356"/>
                <a:gd name="T67" fmla="*/ 340 h 340"/>
                <a:gd name="T68" fmla="*/ 158 w 356"/>
                <a:gd name="T69" fmla="*/ 331 h 340"/>
                <a:gd name="T70" fmla="*/ 155 w 356"/>
                <a:gd name="T71" fmla="*/ 325 h 340"/>
                <a:gd name="T72" fmla="*/ 141 w 356"/>
                <a:gd name="T73" fmla="*/ 325 h 340"/>
                <a:gd name="T74" fmla="*/ 115 w 356"/>
                <a:gd name="T75" fmla="*/ 324 h 340"/>
                <a:gd name="T76" fmla="*/ 99 w 356"/>
                <a:gd name="T77" fmla="*/ 314 h 340"/>
                <a:gd name="T78" fmla="*/ 101 w 356"/>
                <a:gd name="T79" fmla="*/ 302 h 340"/>
                <a:gd name="T80" fmla="*/ 132 w 356"/>
                <a:gd name="T81" fmla="*/ 178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56" h="340">
                  <a:moveTo>
                    <a:pt x="132" y="178"/>
                  </a:moveTo>
                  <a:lnTo>
                    <a:pt x="181" y="178"/>
                  </a:lnTo>
                  <a:cubicBezTo>
                    <a:pt x="218" y="178"/>
                    <a:pt x="222" y="186"/>
                    <a:pt x="222" y="200"/>
                  </a:cubicBezTo>
                  <a:cubicBezTo>
                    <a:pt x="222" y="204"/>
                    <a:pt x="222" y="210"/>
                    <a:pt x="219" y="225"/>
                  </a:cubicBezTo>
                  <a:cubicBezTo>
                    <a:pt x="218" y="227"/>
                    <a:pt x="217" y="229"/>
                    <a:pt x="217" y="230"/>
                  </a:cubicBezTo>
                  <a:cubicBezTo>
                    <a:pt x="217" y="234"/>
                    <a:pt x="220" y="236"/>
                    <a:pt x="223" y="236"/>
                  </a:cubicBezTo>
                  <a:cubicBezTo>
                    <a:pt x="228" y="236"/>
                    <a:pt x="228" y="235"/>
                    <a:pt x="231" y="226"/>
                  </a:cubicBezTo>
                  <a:lnTo>
                    <a:pt x="258" y="117"/>
                  </a:lnTo>
                  <a:cubicBezTo>
                    <a:pt x="260" y="112"/>
                    <a:pt x="260" y="111"/>
                    <a:pt x="260" y="109"/>
                  </a:cubicBezTo>
                  <a:cubicBezTo>
                    <a:pt x="260" y="108"/>
                    <a:pt x="259" y="104"/>
                    <a:pt x="254" y="104"/>
                  </a:cubicBezTo>
                  <a:cubicBezTo>
                    <a:pt x="249" y="104"/>
                    <a:pt x="248" y="106"/>
                    <a:pt x="246" y="114"/>
                  </a:cubicBezTo>
                  <a:cubicBezTo>
                    <a:pt x="236" y="153"/>
                    <a:pt x="224" y="162"/>
                    <a:pt x="182" y="162"/>
                  </a:cubicBezTo>
                  <a:lnTo>
                    <a:pt x="136" y="162"/>
                  </a:lnTo>
                  <a:lnTo>
                    <a:pt x="168" y="35"/>
                  </a:lnTo>
                  <a:cubicBezTo>
                    <a:pt x="173" y="18"/>
                    <a:pt x="173" y="16"/>
                    <a:pt x="195" y="16"/>
                  </a:cubicBezTo>
                  <a:lnTo>
                    <a:pt x="261" y="16"/>
                  </a:lnTo>
                  <a:cubicBezTo>
                    <a:pt x="322" y="16"/>
                    <a:pt x="334" y="32"/>
                    <a:pt x="334" y="71"/>
                  </a:cubicBezTo>
                  <a:cubicBezTo>
                    <a:pt x="334" y="82"/>
                    <a:pt x="334" y="84"/>
                    <a:pt x="332" y="98"/>
                  </a:cubicBezTo>
                  <a:cubicBezTo>
                    <a:pt x="331" y="104"/>
                    <a:pt x="331" y="105"/>
                    <a:pt x="331" y="107"/>
                  </a:cubicBezTo>
                  <a:cubicBezTo>
                    <a:pt x="331" y="109"/>
                    <a:pt x="333" y="113"/>
                    <a:pt x="337" y="113"/>
                  </a:cubicBezTo>
                  <a:cubicBezTo>
                    <a:pt x="343" y="113"/>
                    <a:pt x="343" y="110"/>
                    <a:pt x="344" y="100"/>
                  </a:cubicBezTo>
                  <a:lnTo>
                    <a:pt x="354" y="14"/>
                  </a:lnTo>
                  <a:cubicBezTo>
                    <a:pt x="356" y="0"/>
                    <a:pt x="353" y="0"/>
                    <a:pt x="341" y="0"/>
                  </a:cubicBezTo>
                  <a:lnTo>
                    <a:pt x="96" y="0"/>
                  </a:lnTo>
                  <a:cubicBezTo>
                    <a:pt x="86" y="0"/>
                    <a:pt x="81" y="0"/>
                    <a:pt x="81" y="10"/>
                  </a:cubicBezTo>
                  <a:cubicBezTo>
                    <a:pt x="81" y="16"/>
                    <a:pt x="86" y="16"/>
                    <a:pt x="95" y="16"/>
                  </a:cubicBezTo>
                  <a:cubicBezTo>
                    <a:pt x="114" y="16"/>
                    <a:pt x="128" y="16"/>
                    <a:pt x="128" y="25"/>
                  </a:cubicBezTo>
                  <a:cubicBezTo>
                    <a:pt x="128" y="27"/>
                    <a:pt x="128" y="28"/>
                    <a:pt x="125" y="37"/>
                  </a:cubicBezTo>
                  <a:lnTo>
                    <a:pt x="59" y="301"/>
                  </a:lnTo>
                  <a:cubicBezTo>
                    <a:pt x="54" y="321"/>
                    <a:pt x="53" y="325"/>
                    <a:pt x="14" y="325"/>
                  </a:cubicBezTo>
                  <a:cubicBezTo>
                    <a:pt x="5" y="325"/>
                    <a:pt x="0" y="325"/>
                    <a:pt x="0" y="334"/>
                  </a:cubicBezTo>
                  <a:cubicBezTo>
                    <a:pt x="0" y="340"/>
                    <a:pt x="6" y="340"/>
                    <a:pt x="7" y="340"/>
                  </a:cubicBezTo>
                  <a:cubicBezTo>
                    <a:pt x="22" y="340"/>
                    <a:pt x="59" y="338"/>
                    <a:pt x="73" y="338"/>
                  </a:cubicBezTo>
                  <a:cubicBezTo>
                    <a:pt x="90" y="338"/>
                    <a:pt x="131" y="340"/>
                    <a:pt x="148" y="340"/>
                  </a:cubicBezTo>
                  <a:cubicBezTo>
                    <a:pt x="152" y="340"/>
                    <a:pt x="158" y="340"/>
                    <a:pt x="158" y="331"/>
                  </a:cubicBezTo>
                  <a:cubicBezTo>
                    <a:pt x="158" y="327"/>
                    <a:pt x="155" y="326"/>
                    <a:pt x="155" y="325"/>
                  </a:cubicBezTo>
                  <a:cubicBezTo>
                    <a:pt x="154" y="325"/>
                    <a:pt x="153" y="325"/>
                    <a:pt x="141" y="325"/>
                  </a:cubicBezTo>
                  <a:cubicBezTo>
                    <a:pt x="130" y="325"/>
                    <a:pt x="128" y="325"/>
                    <a:pt x="115" y="324"/>
                  </a:cubicBezTo>
                  <a:cubicBezTo>
                    <a:pt x="101" y="322"/>
                    <a:pt x="99" y="320"/>
                    <a:pt x="99" y="314"/>
                  </a:cubicBezTo>
                  <a:cubicBezTo>
                    <a:pt x="99" y="313"/>
                    <a:pt x="99" y="310"/>
                    <a:pt x="101" y="302"/>
                  </a:cubicBezTo>
                  <a:lnTo>
                    <a:pt x="132" y="17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90">
              <a:extLst>
                <a:ext uri="{FF2B5EF4-FFF2-40B4-BE49-F238E27FC236}">
                  <a16:creationId xmlns:a16="http://schemas.microsoft.com/office/drawing/2014/main" id="{BEAFDF8C-853F-44D0-94DC-78170A392B07}"/>
                </a:ext>
              </a:extLst>
            </p:cNvPr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2655888" y="2540000"/>
              <a:ext cx="39688" cy="23813"/>
            </a:xfrm>
            <a:custGeom>
              <a:avLst/>
              <a:gdLst>
                <a:gd name="T0" fmla="*/ 78 w 157"/>
                <a:gd name="T1" fmla="*/ 0 h 83"/>
                <a:gd name="T2" fmla="*/ 0 w 157"/>
                <a:gd name="T3" fmla="*/ 63 h 83"/>
                <a:gd name="T4" fmla="*/ 14 w 157"/>
                <a:gd name="T5" fmla="*/ 83 h 83"/>
                <a:gd name="T6" fmla="*/ 78 w 157"/>
                <a:gd name="T7" fmla="*/ 41 h 83"/>
                <a:gd name="T8" fmla="*/ 143 w 157"/>
                <a:gd name="T9" fmla="*/ 82 h 83"/>
                <a:gd name="T10" fmla="*/ 157 w 157"/>
                <a:gd name="T11" fmla="*/ 64 h 83"/>
                <a:gd name="T12" fmla="*/ 78 w 15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83">
                  <a:moveTo>
                    <a:pt x="78" y="0"/>
                  </a:moveTo>
                  <a:lnTo>
                    <a:pt x="0" y="63"/>
                  </a:lnTo>
                  <a:lnTo>
                    <a:pt x="14" y="83"/>
                  </a:lnTo>
                  <a:lnTo>
                    <a:pt x="78" y="41"/>
                  </a:lnTo>
                  <a:lnTo>
                    <a:pt x="143" y="82"/>
                  </a:lnTo>
                  <a:lnTo>
                    <a:pt x="157" y="64"/>
                  </a:lnTo>
                  <a:lnTo>
                    <a:pt x="78" y="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91">
              <a:extLst>
                <a:ext uri="{FF2B5EF4-FFF2-40B4-BE49-F238E27FC236}">
                  <a16:creationId xmlns:a16="http://schemas.microsoft.com/office/drawing/2014/main" id="{2A765373-F7F1-4468-9988-9A66AE00C362}"/>
                </a:ext>
              </a:extLst>
            </p:cNvPr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2640013" y="2576513"/>
              <a:ext cx="73025" cy="103188"/>
            </a:xfrm>
            <a:custGeom>
              <a:avLst/>
              <a:gdLst>
                <a:gd name="T0" fmla="*/ 34 w 284"/>
                <a:gd name="T1" fmla="*/ 324 h 347"/>
                <a:gd name="T2" fmla="*/ 0 w 284"/>
                <a:gd name="T3" fmla="*/ 324 h 347"/>
                <a:gd name="T4" fmla="*/ 0 w 284"/>
                <a:gd name="T5" fmla="*/ 347 h 347"/>
                <a:gd name="T6" fmla="*/ 62 w 284"/>
                <a:gd name="T7" fmla="*/ 345 h 347"/>
                <a:gd name="T8" fmla="*/ 125 w 284"/>
                <a:gd name="T9" fmla="*/ 347 h 347"/>
                <a:gd name="T10" fmla="*/ 125 w 284"/>
                <a:gd name="T11" fmla="*/ 324 h 347"/>
                <a:gd name="T12" fmla="*/ 91 w 284"/>
                <a:gd name="T13" fmla="*/ 324 h 347"/>
                <a:gd name="T14" fmla="*/ 91 w 284"/>
                <a:gd name="T15" fmla="*/ 219 h 347"/>
                <a:gd name="T16" fmla="*/ 165 w 284"/>
                <a:gd name="T17" fmla="*/ 140 h 347"/>
                <a:gd name="T18" fmla="*/ 193 w 284"/>
                <a:gd name="T19" fmla="*/ 189 h 347"/>
                <a:gd name="T20" fmla="*/ 193 w 284"/>
                <a:gd name="T21" fmla="*/ 324 h 347"/>
                <a:gd name="T22" fmla="*/ 158 w 284"/>
                <a:gd name="T23" fmla="*/ 324 h 347"/>
                <a:gd name="T24" fmla="*/ 158 w 284"/>
                <a:gd name="T25" fmla="*/ 347 h 347"/>
                <a:gd name="T26" fmla="*/ 221 w 284"/>
                <a:gd name="T27" fmla="*/ 345 h 347"/>
                <a:gd name="T28" fmla="*/ 284 w 284"/>
                <a:gd name="T29" fmla="*/ 347 h 347"/>
                <a:gd name="T30" fmla="*/ 284 w 284"/>
                <a:gd name="T31" fmla="*/ 324 h 347"/>
                <a:gd name="T32" fmla="*/ 250 w 284"/>
                <a:gd name="T33" fmla="*/ 324 h 347"/>
                <a:gd name="T34" fmla="*/ 250 w 284"/>
                <a:gd name="T35" fmla="*/ 194 h 347"/>
                <a:gd name="T36" fmla="*/ 173 w 284"/>
                <a:gd name="T37" fmla="*/ 122 h 347"/>
                <a:gd name="T38" fmla="*/ 88 w 284"/>
                <a:gd name="T39" fmla="*/ 171 h 347"/>
                <a:gd name="T40" fmla="*/ 88 w 284"/>
                <a:gd name="T41" fmla="*/ 0 h 347"/>
                <a:gd name="T42" fmla="*/ 0 w 284"/>
                <a:gd name="T43" fmla="*/ 4 h 347"/>
                <a:gd name="T44" fmla="*/ 0 w 284"/>
                <a:gd name="T45" fmla="*/ 28 h 347"/>
                <a:gd name="T46" fmla="*/ 34 w 284"/>
                <a:gd name="T47" fmla="*/ 47 h 347"/>
                <a:gd name="T48" fmla="*/ 34 w 284"/>
                <a:gd name="T49" fmla="*/ 324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4" h="347">
                  <a:moveTo>
                    <a:pt x="34" y="324"/>
                  </a:moveTo>
                  <a:lnTo>
                    <a:pt x="0" y="324"/>
                  </a:lnTo>
                  <a:lnTo>
                    <a:pt x="0" y="347"/>
                  </a:lnTo>
                  <a:cubicBezTo>
                    <a:pt x="13" y="347"/>
                    <a:pt x="43" y="345"/>
                    <a:pt x="62" y="345"/>
                  </a:cubicBezTo>
                  <a:cubicBezTo>
                    <a:pt x="82" y="345"/>
                    <a:pt x="111" y="347"/>
                    <a:pt x="125" y="347"/>
                  </a:cubicBezTo>
                  <a:lnTo>
                    <a:pt x="125" y="324"/>
                  </a:lnTo>
                  <a:lnTo>
                    <a:pt x="91" y="324"/>
                  </a:lnTo>
                  <a:lnTo>
                    <a:pt x="91" y="219"/>
                  </a:lnTo>
                  <a:cubicBezTo>
                    <a:pt x="91" y="165"/>
                    <a:pt x="134" y="140"/>
                    <a:pt x="165" y="140"/>
                  </a:cubicBezTo>
                  <a:cubicBezTo>
                    <a:pt x="182" y="140"/>
                    <a:pt x="193" y="151"/>
                    <a:pt x="193" y="189"/>
                  </a:cubicBezTo>
                  <a:lnTo>
                    <a:pt x="193" y="324"/>
                  </a:lnTo>
                  <a:lnTo>
                    <a:pt x="158" y="324"/>
                  </a:lnTo>
                  <a:lnTo>
                    <a:pt x="158" y="347"/>
                  </a:lnTo>
                  <a:cubicBezTo>
                    <a:pt x="172" y="347"/>
                    <a:pt x="202" y="345"/>
                    <a:pt x="221" y="345"/>
                  </a:cubicBezTo>
                  <a:cubicBezTo>
                    <a:pt x="241" y="345"/>
                    <a:pt x="270" y="347"/>
                    <a:pt x="284" y="347"/>
                  </a:cubicBezTo>
                  <a:lnTo>
                    <a:pt x="284" y="324"/>
                  </a:lnTo>
                  <a:lnTo>
                    <a:pt x="250" y="324"/>
                  </a:lnTo>
                  <a:lnTo>
                    <a:pt x="250" y="194"/>
                  </a:lnTo>
                  <a:cubicBezTo>
                    <a:pt x="250" y="142"/>
                    <a:pt x="223" y="122"/>
                    <a:pt x="173" y="122"/>
                  </a:cubicBezTo>
                  <a:cubicBezTo>
                    <a:pt x="125" y="122"/>
                    <a:pt x="99" y="151"/>
                    <a:pt x="88" y="171"/>
                  </a:cubicBezTo>
                  <a:lnTo>
                    <a:pt x="88" y="0"/>
                  </a:lnTo>
                  <a:lnTo>
                    <a:pt x="0" y="4"/>
                  </a:lnTo>
                  <a:lnTo>
                    <a:pt x="0" y="28"/>
                  </a:lnTo>
                  <a:cubicBezTo>
                    <a:pt x="30" y="28"/>
                    <a:pt x="34" y="28"/>
                    <a:pt x="34" y="47"/>
                  </a:cubicBezTo>
                  <a:lnTo>
                    <a:pt x="34" y="32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9" name="Freeform 98">
            <a:extLst>
              <a:ext uri="{FF2B5EF4-FFF2-40B4-BE49-F238E27FC236}">
                <a16:creationId xmlns:a16="http://schemas.microsoft.com/office/drawing/2014/main" id="{15EE501A-5847-4E09-838A-E4BA9BB81CB8}"/>
              </a:ext>
            </a:extLst>
          </p:cNvPr>
          <p:cNvSpPr>
            <a:spLocks noChangeAspect="1"/>
          </p:cNvSpPr>
          <p:nvPr>
            <p:custDataLst>
              <p:tags r:id="rId8"/>
            </p:custDataLst>
          </p:nvPr>
        </p:nvSpPr>
        <p:spPr bwMode="auto">
          <a:xfrm>
            <a:off x="6967075" y="1706991"/>
            <a:ext cx="243892" cy="199548"/>
          </a:xfrm>
          <a:custGeom>
            <a:avLst/>
            <a:gdLst>
              <a:gd name="T0" fmla="*/ 356 w 407"/>
              <a:gd name="T1" fmla="*/ 34 h 346"/>
              <a:gd name="T2" fmla="*/ 398 w 407"/>
              <a:gd name="T3" fmla="*/ 23 h 346"/>
              <a:gd name="T4" fmla="*/ 407 w 407"/>
              <a:gd name="T5" fmla="*/ 23 h 346"/>
              <a:gd name="T6" fmla="*/ 407 w 407"/>
              <a:gd name="T7" fmla="*/ 0 h 346"/>
              <a:gd name="T8" fmla="*/ 351 w 407"/>
              <a:gd name="T9" fmla="*/ 1 h 346"/>
              <a:gd name="T10" fmla="*/ 285 w 407"/>
              <a:gd name="T11" fmla="*/ 0 h 346"/>
              <a:gd name="T12" fmla="*/ 285 w 407"/>
              <a:gd name="T13" fmla="*/ 23 h 346"/>
              <a:gd name="T14" fmla="*/ 329 w 407"/>
              <a:gd name="T15" fmla="*/ 29 h 346"/>
              <a:gd name="T16" fmla="*/ 327 w 407"/>
              <a:gd name="T17" fmla="*/ 35 h 346"/>
              <a:gd name="T18" fmla="*/ 226 w 407"/>
              <a:gd name="T19" fmla="*/ 263 h 346"/>
              <a:gd name="T20" fmla="*/ 120 w 407"/>
              <a:gd name="T21" fmla="*/ 23 h 346"/>
              <a:gd name="T22" fmla="*/ 167 w 407"/>
              <a:gd name="T23" fmla="*/ 23 h 346"/>
              <a:gd name="T24" fmla="*/ 167 w 407"/>
              <a:gd name="T25" fmla="*/ 0 h 346"/>
              <a:gd name="T26" fmla="*/ 79 w 407"/>
              <a:gd name="T27" fmla="*/ 1 h 346"/>
              <a:gd name="T28" fmla="*/ 0 w 407"/>
              <a:gd name="T29" fmla="*/ 0 h 346"/>
              <a:gd name="T30" fmla="*/ 0 w 407"/>
              <a:gd name="T31" fmla="*/ 23 h 346"/>
              <a:gd name="T32" fmla="*/ 46 w 407"/>
              <a:gd name="T33" fmla="*/ 23 h 346"/>
              <a:gd name="T34" fmla="*/ 183 w 407"/>
              <a:gd name="T35" fmla="*/ 333 h 346"/>
              <a:gd name="T36" fmla="*/ 203 w 407"/>
              <a:gd name="T37" fmla="*/ 346 h 346"/>
              <a:gd name="T38" fmla="*/ 223 w 407"/>
              <a:gd name="T39" fmla="*/ 334 h 346"/>
              <a:gd name="T40" fmla="*/ 356 w 407"/>
              <a:gd name="T41" fmla="*/ 34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07" h="346">
                <a:moveTo>
                  <a:pt x="356" y="34"/>
                </a:moveTo>
                <a:cubicBezTo>
                  <a:pt x="359" y="28"/>
                  <a:pt x="361" y="23"/>
                  <a:pt x="398" y="23"/>
                </a:cubicBezTo>
                <a:lnTo>
                  <a:pt x="407" y="23"/>
                </a:lnTo>
                <a:lnTo>
                  <a:pt x="407" y="0"/>
                </a:lnTo>
                <a:cubicBezTo>
                  <a:pt x="388" y="0"/>
                  <a:pt x="364" y="1"/>
                  <a:pt x="351" y="1"/>
                </a:cubicBezTo>
                <a:cubicBezTo>
                  <a:pt x="331" y="1"/>
                  <a:pt x="305" y="1"/>
                  <a:pt x="285" y="0"/>
                </a:cubicBezTo>
                <a:lnTo>
                  <a:pt x="285" y="23"/>
                </a:lnTo>
                <a:cubicBezTo>
                  <a:pt x="290" y="23"/>
                  <a:pt x="329" y="23"/>
                  <a:pt x="329" y="29"/>
                </a:cubicBezTo>
                <a:cubicBezTo>
                  <a:pt x="329" y="31"/>
                  <a:pt x="328" y="34"/>
                  <a:pt x="327" y="35"/>
                </a:cubicBezTo>
                <a:lnTo>
                  <a:pt x="226" y="263"/>
                </a:lnTo>
                <a:lnTo>
                  <a:pt x="120" y="23"/>
                </a:lnTo>
                <a:lnTo>
                  <a:pt x="167" y="23"/>
                </a:lnTo>
                <a:lnTo>
                  <a:pt x="167" y="0"/>
                </a:lnTo>
                <a:cubicBezTo>
                  <a:pt x="148" y="1"/>
                  <a:pt x="100" y="1"/>
                  <a:pt x="79" y="1"/>
                </a:cubicBezTo>
                <a:cubicBezTo>
                  <a:pt x="59" y="1"/>
                  <a:pt x="17" y="1"/>
                  <a:pt x="0" y="0"/>
                </a:cubicBezTo>
                <a:lnTo>
                  <a:pt x="0" y="23"/>
                </a:lnTo>
                <a:lnTo>
                  <a:pt x="46" y="23"/>
                </a:lnTo>
                <a:lnTo>
                  <a:pt x="183" y="333"/>
                </a:lnTo>
                <a:cubicBezTo>
                  <a:pt x="187" y="342"/>
                  <a:pt x="189" y="346"/>
                  <a:pt x="203" y="346"/>
                </a:cubicBezTo>
                <a:cubicBezTo>
                  <a:pt x="211" y="346"/>
                  <a:pt x="218" y="346"/>
                  <a:pt x="223" y="334"/>
                </a:cubicBezTo>
                <a:lnTo>
                  <a:pt x="356" y="34"/>
                </a:lnTo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456A0EE1-ED0E-4065-AB37-E046C75CDEAF}"/>
              </a:ext>
            </a:extLst>
          </p:cNvPr>
          <p:cNvSpPr/>
          <p:nvPr/>
        </p:nvSpPr>
        <p:spPr>
          <a:xfrm>
            <a:off x="254720" y="859679"/>
            <a:ext cx="282564" cy="1922149"/>
          </a:xfrm>
          <a:prstGeom prst="leftBrace">
            <a:avLst>
              <a:gd name="adj1" fmla="val 68261"/>
              <a:gd name="adj2" fmla="val 51175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02CAEF1-07AC-4E4A-AB0E-6AA3C98DE208}"/>
              </a:ext>
            </a:extLst>
          </p:cNvPr>
          <p:cNvCxnSpPr>
            <a:cxnSpLocks/>
          </p:cNvCxnSpPr>
          <p:nvPr/>
        </p:nvCxnSpPr>
        <p:spPr>
          <a:xfrm>
            <a:off x="186986" y="1843339"/>
            <a:ext cx="0" cy="41957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476E559A-2797-4DBC-BEC2-5F429E7C939B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186986" y="6039062"/>
            <a:ext cx="3214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8873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12" grpId="0"/>
      <p:bldP spid="13" grpId="0"/>
      <p:bldP spid="159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 2"/>
          <p:cNvSpPr/>
          <p:nvPr/>
        </p:nvSpPr>
        <p:spPr>
          <a:xfrm>
            <a:off x="1765" y="6573258"/>
            <a:ext cx="7122043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ea typeface="CMU Serif Roman" panose="02000603000000000000" pitchFamily="2" charset="0"/>
                <a:cs typeface="CMU Serif Roman" panose="02000603000000000000" pitchFamily="2" charset="0"/>
              </a:rPr>
              <a:t>Lolla et al., ICRA ’12; Lolla et al. Ocean Dynamics ’14; Lolla &amp; Lermusiaux SICON ’17; Lermusiaux et al., HOE ’13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29692" y="2384195"/>
            <a:ext cx="3183645" cy="1690074"/>
            <a:chOff x="5135397" y="1539751"/>
            <a:chExt cx="3862689" cy="20505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5397" y="1539751"/>
              <a:ext cx="3704931" cy="2050554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6506654" y="1811920"/>
              <a:ext cx="2491432" cy="1679473"/>
              <a:chOff x="6506654" y="1811921"/>
              <a:chExt cx="2491432" cy="1679473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6506654" y="3050252"/>
                <a:ext cx="725517" cy="33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/>
                <a:r>
                  <a:rPr lang="en-US" sz="1200" dirty="0">
                    <a:latin typeface="Garamond" panose="02020404030301010803" pitchFamily="18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Start</a:t>
                </a:r>
                <a:endParaRPr lang="en-US" sz="500" dirty="0">
                  <a:latin typeface="Garamond" panose="02020404030301010803" pitchFamily="18" charset="0"/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8387686" y="2106933"/>
                <a:ext cx="610400" cy="33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/>
                <a:r>
                  <a:rPr lang="en-US" sz="1200" dirty="0">
                    <a:latin typeface="Garamond" panose="02020404030301010803" pitchFamily="18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End</a:t>
                </a:r>
                <a:endParaRPr lang="en-US" sz="500" dirty="0">
                  <a:latin typeface="Garamond" panose="02020404030301010803" pitchFamily="18" charset="0"/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>
                <p:custDataLst>
                  <p:tags r:id="rId111"/>
                </p:custDataLst>
              </p:nvPr>
            </p:nvPicPr>
            <p:blipFill>
              <a:blip r:embed="rId11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99142" y="3262595"/>
                <a:ext cx="601373" cy="228799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>
                <p:custDataLst>
                  <p:tags r:id="rId112"/>
                </p:custDataLst>
              </p:nvPr>
            </p:nvPicPr>
            <p:blipFill>
              <a:blip r:embed="rId11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06352" y="1811921"/>
                <a:ext cx="181333" cy="17219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/>
          <p:cNvGrpSpPr/>
          <p:nvPr/>
        </p:nvGrpSpPr>
        <p:grpSpPr>
          <a:xfrm>
            <a:off x="2873502" y="3163645"/>
            <a:ext cx="1693290" cy="643681"/>
            <a:chOff x="2871864" y="3010579"/>
            <a:chExt cx="1693290" cy="643681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1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49" t="87331" r="54176"/>
            <a:stretch/>
          </p:blipFill>
          <p:spPr>
            <a:xfrm>
              <a:off x="3334556" y="3057449"/>
              <a:ext cx="1213505" cy="207319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1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826" r="45075" b="19065"/>
            <a:stretch/>
          </p:blipFill>
          <p:spPr>
            <a:xfrm>
              <a:off x="3316152" y="3396398"/>
              <a:ext cx="1249002" cy="213469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2871864" y="3010579"/>
              <a:ext cx="6659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/>
              <a:r>
                <a:rPr lang="en-US" sz="1400" dirty="0">
                  <a:latin typeface="Garamond" panose="02020404030301010803" pitchFamily="18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Start: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2897504" y="3346483"/>
              <a:ext cx="52450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/>
              <a:r>
                <a:rPr lang="en-US" sz="1400" dirty="0">
                  <a:latin typeface="Garamond" panose="02020404030301010803" pitchFamily="18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End:</a:t>
              </a:r>
            </a:p>
          </p:txBody>
        </p:sp>
      </p:grpSp>
      <p:sp>
        <p:nvSpPr>
          <p:cNvPr id="41" name="Title 1">
            <a:extLst>
              <a:ext uri="{FF2B5EF4-FFF2-40B4-BE49-F238E27FC236}">
                <a16:creationId xmlns:a16="http://schemas.microsoft.com/office/drawing/2014/main" id="{5237AA65-2A14-46A3-8C7B-F90D236EEE84}"/>
              </a:ext>
            </a:extLst>
          </p:cNvPr>
          <p:cNvSpPr txBox="1">
            <a:spLocks/>
          </p:cNvSpPr>
          <p:nvPr/>
        </p:nvSpPr>
        <p:spPr>
          <a:xfrm>
            <a:off x="0" y="136524"/>
            <a:ext cx="9144000" cy="55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C00000"/>
                </a:solidFill>
                <a:latin typeface="Garamond" panose="02020404030301010803" pitchFamily="18" charset="0"/>
                <a:ea typeface="CMU Serif Roman" panose="02000603000000000000" pitchFamily="2" charset="0"/>
                <a:cs typeface="CMU Serif Roman" panose="02000603000000000000" pitchFamily="2" charset="0"/>
              </a:rPr>
              <a:t>Exact, Time-Optimal Path Planning with Level Sets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6E7F164-48E5-4F20-804D-A08F88419FB1}"/>
              </a:ext>
            </a:extLst>
          </p:cNvPr>
          <p:cNvSpPr txBox="1"/>
          <p:nvPr/>
        </p:nvSpPr>
        <p:spPr>
          <a:xfrm>
            <a:off x="141412" y="4255885"/>
            <a:ext cx="4397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000" dirty="0">
                <a:solidFill>
                  <a:srgbClr val="C00000"/>
                </a:solidFill>
                <a:latin typeface="Garamond" panose="02020404030301010803" pitchFamily="18" charset="0"/>
                <a:ea typeface="CMU Serif Roman" panose="02000603000000000000" pitchFamily="2" charset="0"/>
                <a:cs typeface="CMU Serif Roman" panose="02000603000000000000" pitchFamily="2" charset="0"/>
              </a:rPr>
              <a:t>How to evolve the reachability front?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B3A32E1D-85E9-4B57-8A65-5396C1F0F74F}"/>
                  </a:ext>
                </a:extLst>
              </p14:cNvPr>
              <p14:cNvContentPartPr/>
              <p14:nvPr/>
            </p14:nvContentPartPr>
            <p14:xfrm>
              <a:off x="5277805" y="2518787"/>
              <a:ext cx="360" cy="36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B3A32E1D-85E9-4B57-8A65-5396C1F0F74F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5268805" y="2509787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C8D99920-1681-43C9-8CDB-6CD290C24916}"/>
              </a:ext>
            </a:extLst>
          </p:cNvPr>
          <p:cNvGrpSpPr/>
          <p:nvPr/>
        </p:nvGrpSpPr>
        <p:grpSpPr>
          <a:xfrm>
            <a:off x="47956" y="665195"/>
            <a:ext cx="4524044" cy="1508105"/>
            <a:chOff x="47956" y="665195"/>
            <a:chExt cx="4524044" cy="1508105"/>
          </a:xfrm>
        </p:grpSpPr>
        <p:sp>
          <p:nvSpPr>
            <p:cNvPr id="29" name="TextBox 28"/>
            <p:cNvSpPr txBox="1"/>
            <p:nvPr/>
          </p:nvSpPr>
          <p:spPr>
            <a:xfrm>
              <a:off x="141413" y="665195"/>
              <a:ext cx="4430587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/>
              <a:r>
                <a:rPr lang="en-US" sz="2000" dirty="0">
                  <a:solidFill>
                    <a:srgbClr val="C00000"/>
                  </a:solidFill>
                  <a:latin typeface="Garamond" panose="02020404030301010803" pitchFamily="18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Reachability front</a:t>
              </a:r>
            </a:p>
            <a:p>
              <a:pPr marL="342900" lvl="1" indent="-342900">
                <a:buFontTx/>
                <a:buChar char="-"/>
              </a:pPr>
              <a:r>
                <a:rPr lang="en-US" dirty="0">
                  <a:latin typeface="Garamond" panose="02020404030301010803" pitchFamily="18" charset="0"/>
                </a:rPr>
                <a:t>Contour containing the set of positions that can be reached at a given time</a:t>
              </a:r>
            </a:p>
            <a:p>
              <a:pPr marL="342900" lvl="1" indent="-342900">
                <a:buFontTx/>
                <a:buChar char="-"/>
              </a:pPr>
              <a:r>
                <a:rPr lang="en-US" dirty="0">
                  <a:latin typeface="Garamond" panose="02020404030301010803" pitchFamily="18" charset="0"/>
                </a:rPr>
                <a:t>Implicitly represented as the zero level set of a signed distance function</a:t>
              </a:r>
            </a:p>
          </p:txBody>
        </p:sp>
        <p:pic>
          <p:nvPicPr>
            <p:cNvPr id="42" name="Picture 41"/>
            <p:cNvPicPr>
              <a:picLocks noChangeAspect="1"/>
            </p:cNvPicPr>
            <p:nvPr>
              <p:custDataLst>
                <p:tags r:id="rId110"/>
              </p:custDataLst>
            </p:nvPr>
          </p:nvPicPr>
          <p:blipFill>
            <a:blip r:embed="rId15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4590" y="1894988"/>
              <a:ext cx="113987" cy="191706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752DED57-7529-4A47-962A-E4E5B39EFF2D}"/>
                    </a:ext>
                  </a:extLst>
                </p14:cNvPr>
                <p14:cNvContentPartPr/>
                <p14:nvPr/>
              </p14:nvContentPartPr>
              <p14:xfrm>
                <a:off x="1334956" y="1311347"/>
                <a:ext cx="360" cy="3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752DED57-7529-4A47-962A-E4E5B39EFF2D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1325956" y="130234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E1735DE7-CED5-4E06-BA63-0FB462C6BB86}"/>
                    </a:ext>
                  </a:extLst>
                </p14:cNvPr>
                <p14:cNvContentPartPr/>
                <p14:nvPr/>
              </p14:nvContentPartPr>
              <p14:xfrm>
                <a:off x="973876" y="1683947"/>
                <a:ext cx="360" cy="3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E1735DE7-CED5-4E06-BA63-0FB462C6BB86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964876" y="167494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86CA2D2E-1285-4372-A21B-659E7B220E5F}"/>
                    </a:ext>
                  </a:extLst>
                </p14:cNvPr>
                <p14:cNvContentPartPr/>
                <p14:nvPr/>
              </p14:nvContentPartPr>
              <p14:xfrm>
                <a:off x="1166476" y="841547"/>
                <a:ext cx="360" cy="36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86CA2D2E-1285-4372-A21B-659E7B220E5F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1157476" y="83254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C9FD12F8-4F6D-4CF2-96F0-EEDC4FF95B4E}"/>
                    </a:ext>
                  </a:extLst>
                </p14:cNvPr>
                <p14:cNvContentPartPr/>
                <p14:nvPr/>
              </p14:nvContentPartPr>
              <p14:xfrm>
                <a:off x="914116" y="1443467"/>
                <a:ext cx="360" cy="3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C9FD12F8-4F6D-4CF2-96F0-EEDC4FF95B4E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905116" y="143446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226A6D63-3EC2-4FFD-B2DB-C00AD813931C}"/>
                    </a:ext>
                  </a:extLst>
                </p14:cNvPr>
                <p14:cNvContentPartPr/>
                <p14:nvPr/>
              </p14:nvContentPartPr>
              <p14:xfrm>
                <a:off x="1467436" y="2021267"/>
                <a:ext cx="360" cy="3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226A6D63-3EC2-4FFD-B2DB-C00AD813931C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1458436" y="201226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CFD722FA-0D7D-4F47-A6FD-DB9E854F3AEB}"/>
                    </a:ext>
                  </a:extLst>
                </p14:cNvPr>
                <p14:cNvContentPartPr/>
                <p14:nvPr/>
              </p14:nvContentPartPr>
              <p14:xfrm>
                <a:off x="47956" y="1142507"/>
                <a:ext cx="360" cy="3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CFD722FA-0D7D-4F47-A6FD-DB9E854F3AEB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38956" y="113350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B2D7EF06-C48C-4C5D-A20D-DDDEFEF30B17}"/>
                    </a:ext>
                  </a:extLst>
                </p14:cNvPr>
                <p14:cNvContentPartPr/>
                <p14:nvPr/>
              </p14:nvContentPartPr>
              <p14:xfrm>
                <a:off x="1166476" y="1106507"/>
                <a:ext cx="360" cy="36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B2D7EF06-C48C-4C5D-A20D-DDDEFEF30B17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1157476" y="109750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61" name="TextBox 160">
            <a:extLst>
              <a:ext uri="{FF2B5EF4-FFF2-40B4-BE49-F238E27FC236}">
                <a16:creationId xmlns:a16="http://schemas.microsoft.com/office/drawing/2014/main" id="{86C8876C-543E-4639-8C07-F73D36F58F7A}"/>
              </a:ext>
            </a:extLst>
          </p:cNvPr>
          <p:cNvSpPr txBox="1"/>
          <p:nvPr/>
        </p:nvSpPr>
        <p:spPr>
          <a:xfrm>
            <a:off x="4572001" y="867754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000" dirty="0" err="1">
                <a:solidFill>
                  <a:srgbClr val="C00000"/>
                </a:solidFill>
                <a:latin typeface="Garamond" panose="02020404030301010803" pitchFamily="18" charset="0"/>
                <a:ea typeface="CMU Serif Roman" panose="02000603000000000000" pitchFamily="2" charset="0"/>
                <a:cs typeface="CMU Serif Roman" panose="02000603000000000000" pitchFamily="2" charset="0"/>
              </a:rPr>
              <a:t>Lagrangian</a:t>
            </a:r>
            <a:r>
              <a:rPr lang="en-US" sz="2000" dirty="0">
                <a:solidFill>
                  <a:srgbClr val="C00000"/>
                </a:solidFill>
                <a:latin typeface="Garamond" panose="02020404030301010803" pitchFamily="18" charset="0"/>
                <a:ea typeface="CMU Serif Roman" panose="02000603000000000000" pitchFamily="2" charset="0"/>
                <a:cs typeface="CMU Serif Roman" panose="02000603000000000000" pitchFamily="2" charset="0"/>
              </a:rPr>
              <a:t> viewpoint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F525C7F-9E01-4CF3-940F-441C8510FF17}"/>
              </a:ext>
            </a:extLst>
          </p:cNvPr>
          <p:cNvGrpSpPr/>
          <p:nvPr/>
        </p:nvGrpSpPr>
        <p:grpSpPr>
          <a:xfrm>
            <a:off x="567985" y="4659274"/>
            <a:ext cx="3008213" cy="1843309"/>
            <a:chOff x="599285" y="2431451"/>
            <a:chExt cx="3820185" cy="2218033"/>
          </a:xfrm>
        </p:grpSpPr>
        <p:grpSp>
          <p:nvGrpSpPr>
            <p:cNvPr id="61" name="Group 60"/>
            <p:cNvGrpSpPr/>
            <p:nvPr/>
          </p:nvGrpSpPr>
          <p:grpSpPr>
            <a:xfrm>
              <a:off x="599285" y="2431451"/>
              <a:ext cx="3051817" cy="2198934"/>
              <a:chOff x="622969" y="2390182"/>
              <a:chExt cx="3051817" cy="2198940"/>
            </a:xfrm>
          </p:grpSpPr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F75C7B8A-67C1-44D2-B77C-A3D3E6F7A4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622969" y="2390182"/>
                <a:ext cx="3051817" cy="2198940"/>
              </a:xfrm>
              <a:prstGeom prst="rect">
                <a:avLst/>
              </a:prstGeom>
            </p:spPr>
          </p:pic>
          <p:sp>
            <p:nvSpPr>
              <p:cNvPr id="80" name="Rectangle 79"/>
              <p:cNvSpPr/>
              <p:nvPr/>
            </p:nvSpPr>
            <p:spPr>
              <a:xfrm>
                <a:off x="3040297" y="3315932"/>
                <a:ext cx="623477" cy="2341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2237521" y="4083666"/>
                <a:ext cx="595230" cy="2276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980554" y="3607038"/>
              <a:ext cx="447162" cy="180498"/>
              <a:chOff x="4254969" y="5628947"/>
              <a:chExt cx="680378" cy="274641"/>
            </a:xfrm>
            <a:solidFill>
              <a:schemeClr val="accent2"/>
            </a:solidFill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A58F11A-1594-4625-B9AE-089C89656AF8}"/>
                  </a:ext>
                </a:extLst>
              </p:cNvPr>
              <p:cNvGrpSpPr>
                <a:grpSpLocks noChangeAspect="1"/>
              </p:cNvGrpSpPr>
              <p:nvPr>
                <p:custDataLst>
                  <p:tags r:id="rId103"/>
                </p:custDataLst>
              </p:nvPr>
            </p:nvGrpSpPr>
            <p:grpSpPr>
              <a:xfrm>
                <a:off x="4797070" y="5637122"/>
                <a:ext cx="138277" cy="253220"/>
                <a:chOff x="644525" y="2390775"/>
                <a:chExt cx="61913" cy="113381"/>
              </a:xfrm>
              <a:grpFill/>
            </p:grpSpPr>
            <p:sp>
              <p:nvSpPr>
                <p:cNvPr id="77" name="Freeform 32">
                  <a:extLst>
                    <a:ext uri="{FF2B5EF4-FFF2-40B4-BE49-F238E27FC236}">
                      <a16:creationId xmlns:a16="http://schemas.microsoft.com/office/drawing/2014/main" id="{66C07AD8-F22C-4C10-8FBA-6C18A81F77E8}"/>
                    </a:ext>
                  </a:extLst>
                </p:cNvPr>
                <p:cNvSpPr>
                  <a:spLocks/>
                </p:cNvSpPr>
                <p:nvPr>
                  <p:custDataLst>
                    <p:tags r:id="rId108"/>
                  </p:custDataLst>
                </p:nvPr>
              </p:nvSpPr>
              <p:spPr bwMode="auto">
                <a:xfrm>
                  <a:off x="661988" y="2390775"/>
                  <a:ext cx="44450" cy="20638"/>
                </a:xfrm>
                <a:custGeom>
                  <a:avLst/>
                  <a:gdLst>
                    <a:gd name="T0" fmla="*/ 67 w 134"/>
                    <a:gd name="T1" fmla="*/ 0 h 77"/>
                    <a:gd name="T2" fmla="*/ 0 w 134"/>
                    <a:gd name="T3" fmla="*/ 68 h 77"/>
                    <a:gd name="T4" fmla="*/ 9 w 134"/>
                    <a:gd name="T5" fmla="*/ 77 h 77"/>
                    <a:gd name="T6" fmla="*/ 67 w 134"/>
                    <a:gd name="T7" fmla="*/ 26 h 77"/>
                    <a:gd name="T8" fmla="*/ 125 w 134"/>
                    <a:gd name="T9" fmla="*/ 77 h 77"/>
                    <a:gd name="T10" fmla="*/ 134 w 134"/>
                    <a:gd name="T11" fmla="*/ 68 h 77"/>
                    <a:gd name="T12" fmla="*/ 67 w 134"/>
                    <a:gd name="T13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4" h="77">
                      <a:moveTo>
                        <a:pt x="67" y="0"/>
                      </a:moveTo>
                      <a:lnTo>
                        <a:pt x="0" y="68"/>
                      </a:lnTo>
                      <a:lnTo>
                        <a:pt x="9" y="77"/>
                      </a:lnTo>
                      <a:lnTo>
                        <a:pt x="67" y="26"/>
                      </a:lnTo>
                      <a:lnTo>
                        <a:pt x="125" y="77"/>
                      </a:lnTo>
                      <a:lnTo>
                        <a:pt x="134" y="68"/>
                      </a:lnTo>
                      <a:lnTo>
                        <a:pt x="67" y="0"/>
                      </a:lnTo>
                    </a:path>
                  </a:pathLst>
                </a:custGeom>
                <a:solidFill>
                  <a:srgbClr val="C00000"/>
                </a:solidFill>
                <a:ln w="6350">
                  <a:solidFill>
                    <a:srgbClr val="C00000"/>
                  </a:solidFill>
                  <a:headEnd/>
                  <a:tailEnd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" name="Freeform 33">
                  <a:extLst>
                    <a:ext uri="{FF2B5EF4-FFF2-40B4-BE49-F238E27FC236}">
                      <a16:creationId xmlns:a16="http://schemas.microsoft.com/office/drawing/2014/main" id="{A372A642-13EF-42C4-B666-561B28BFBF66}"/>
                    </a:ext>
                  </a:extLst>
                </p:cNvPr>
                <p:cNvSpPr>
                  <a:spLocks/>
                </p:cNvSpPr>
                <p:nvPr>
                  <p:custDataLst>
                    <p:tags r:id="rId109"/>
                  </p:custDataLst>
                </p:nvPr>
              </p:nvSpPr>
              <p:spPr bwMode="auto">
                <a:xfrm>
                  <a:off x="644525" y="2425699"/>
                  <a:ext cx="50481" cy="78457"/>
                </a:xfrm>
                <a:custGeom>
                  <a:avLst/>
                  <a:gdLst>
                    <a:gd name="T0" fmla="*/ 91 w 153"/>
                    <a:gd name="T1" fmla="*/ 113 h 318"/>
                    <a:gd name="T2" fmla="*/ 138 w 153"/>
                    <a:gd name="T3" fmla="*/ 113 h 318"/>
                    <a:gd name="T4" fmla="*/ 153 w 153"/>
                    <a:gd name="T5" fmla="*/ 103 h 318"/>
                    <a:gd name="T6" fmla="*/ 139 w 153"/>
                    <a:gd name="T7" fmla="*/ 97 h 318"/>
                    <a:gd name="T8" fmla="*/ 95 w 153"/>
                    <a:gd name="T9" fmla="*/ 97 h 318"/>
                    <a:gd name="T10" fmla="*/ 116 w 153"/>
                    <a:gd name="T11" fmla="*/ 13 h 318"/>
                    <a:gd name="T12" fmla="*/ 101 w 153"/>
                    <a:gd name="T13" fmla="*/ 0 h 318"/>
                    <a:gd name="T14" fmla="*/ 81 w 153"/>
                    <a:gd name="T15" fmla="*/ 18 h 318"/>
                    <a:gd name="T16" fmla="*/ 62 w 153"/>
                    <a:gd name="T17" fmla="*/ 97 h 318"/>
                    <a:gd name="T18" fmla="*/ 15 w 153"/>
                    <a:gd name="T19" fmla="*/ 97 h 318"/>
                    <a:gd name="T20" fmla="*/ 0 w 153"/>
                    <a:gd name="T21" fmla="*/ 107 h 318"/>
                    <a:gd name="T22" fmla="*/ 14 w 153"/>
                    <a:gd name="T23" fmla="*/ 113 h 318"/>
                    <a:gd name="T24" fmla="*/ 58 w 153"/>
                    <a:gd name="T25" fmla="*/ 113 h 318"/>
                    <a:gd name="T26" fmla="*/ 20 w 153"/>
                    <a:gd name="T27" fmla="*/ 272 h 318"/>
                    <a:gd name="T28" fmla="*/ 66 w 153"/>
                    <a:gd name="T29" fmla="*/ 318 h 318"/>
                    <a:gd name="T30" fmla="*/ 145 w 153"/>
                    <a:gd name="T31" fmla="*/ 241 h 318"/>
                    <a:gd name="T32" fmla="*/ 139 w 153"/>
                    <a:gd name="T33" fmla="*/ 236 h 318"/>
                    <a:gd name="T34" fmla="*/ 132 w 153"/>
                    <a:gd name="T35" fmla="*/ 243 h 318"/>
                    <a:gd name="T36" fmla="*/ 67 w 153"/>
                    <a:gd name="T37" fmla="*/ 307 h 318"/>
                    <a:gd name="T38" fmla="*/ 51 w 153"/>
                    <a:gd name="T39" fmla="*/ 284 h 318"/>
                    <a:gd name="T40" fmla="*/ 54 w 153"/>
                    <a:gd name="T41" fmla="*/ 260 h 318"/>
                    <a:gd name="T42" fmla="*/ 91 w 153"/>
                    <a:gd name="T43" fmla="*/ 11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53" h="318">
                      <a:moveTo>
                        <a:pt x="91" y="113"/>
                      </a:moveTo>
                      <a:lnTo>
                        <a:pt x="138" y="113"/>
                      </a:lnTo>
                      <a:cubicBezTo>
                        <a:pt x="148" y="113"/>
                        <a:pt x="153" y="113"/>
                        <a:pt x="153" y="103"/>
                      </a:cubicBezTo>
                      <a:cubicBezTo>
                        <a:pt x="153" y="97"/>
                        <a:pt x="148" y="97"/>
                        <a:pt x="139" y="97"/>
                      </a:cubicBezTo>
                      <a:lnTo>
                        <a:pt x="95" y="97"/>
                      </a:lnTo>
                      <a:cubicBezTo>
                        <a:pt x="113" y="26"/>
                        <a:pt x="116" y="16"/>
                        <a:pt x="116" y="13"/>
                      </a:cubicBezTo>
                      <a:cubicBezTo>
                        <a:pt x="116" y="5"/>
                        <a:pt x="110" y="0"/>
                        <a:pt x="101" y="0"/>
                      </a:cubicBezTo>
                      <a:cubicBezTo>
                        <a:pt x="100" y="0"/>
                        <a:pt x="86" y="0"/>
                        <a:pt x="81" y="18"/>
                      </a:cubicBezTo>
                      <a:lnTo>
                        <a:pt x="62" y="97"/>
                      </a:lnTo>
                      <a:lnTo>
                        <a:pt x="15" y="97"/>
                      </a:lnTo>
                      <a:cubicBezTo>
                        <a:pt x="5" y="97"/>
                        <a:pt x="0" y="97"/>
                        <a:pt x="0" y="107"/>
                      </a:cubicBezTo>
                      <a:cubicBezTo>
                        <a:pt x="0" y="113"/>
                        <a:pt x="4" y="113"/>
                        <a:pt x="14" y="113"/>
                      </a:cubicBezTo>
                      <a:lnTo>
                        <a:pt x="58" y="113"/>
                      </a:lnTo>
                      <a:cubicBezTo>
                        <a:pt x="22" y="255"/>
                        <a:pt x="20" y="263"/>
                        <a:pt x="20" y="272"/>
                      </a:cubicBezTo>
                      <a:cubicBezTo>
                        <a:pt x="20" y="299"/>
                        <a:pt x="39" y="318"/>
                        <a:pt x="66" y="318"/>
                      </a:cubicBezTo>
                      <a:cubicBezTo>
                        <a:pt x="117" y="318"/>
                        <a:pt x="145" y="245"/>
                        <a:pt x="145" y="241"/>
                      </a:cubicBezTo>
                      <a:cubicBezTo>
                        <a:pt x="145" y="236"/>
                        <a:pt x="141" y="236"/>
                        <a:pt x="139" y="236"/>
                      </a:cubicBezTo>
                      <a:cubicBezTo>
                        <a:pt x="135" y="236"/>
                        <a:pt x="134" y="238"/>
                        <a:pt x="132" y="243"/>
                      </a:cubicBezTo>
                      <a:cubicBezTo>
                        <a:pt x="110" y="295"/>
                        <a:pt x="84" y="307"/>
                        <a:pt x="67" y="307"/>
                      </a:cubicBezTo>
                      <a:cubicBezTo>
                        <a:pt x="56" y="307"/>
                        <a:pt x="51" y="301"/>
                        <a:pt x="51" y="284"/>
                      </a:cubicBezTo>
                      <a:cubicBezTo>
                        <a:pt x="51" y="272"/>
                        <a:pt x="52" y="269"/>
                        <a:pt x="54" y="260"/>
                      </a:cubicBezTo>
                      <a:lnTo>
                        <a:pt x="91" y="113"/>
                      </a:lnTo>
                    </a:path>
                  </a:pathLst>
                </a:custGeom>
                <a:solidFill>
                  <a:srgbClr val="C00000"/>
                </a:solidFill>
                <a:ln w="6350">
                  <a:solidFill>
                    <a:srgbClr val="C00000"/>
                  </a:solidFill>
                  <a:headEnd/>
                  <a:tailEnd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3" name="Freeform 19 2">
                <a:extLst>
                  <a:ext uri="{FF2B5EF4-FFF2-40B4-BE49-F238E27FC236}">
                    <a16:creationId xmlns:a16="http://schemas.microsoft.com/office/drawing/2014/main" id="{36DF83C4-35B6-4E0A-BE76-C0A2EBD117B2}"/>
                  </a:ext>
                </a:extLst>
              </p:cNvPr>
              <p:cNvSpPr>
                <a:spLocks/>
              </p:cNvSpPr>
              <p:nvPr>
                <p:custDataLst>
                  <p:tags r:id="rId104"/>
                </p:custDataLst>
              </p:nvPr>
            </p:nvSpPr>
            <p:spPr bwMode="auto">
              <a:xfrm>
                <a:off x="4254969" y="5706728"/>
                <a:ext cx="192089" cy="193671"/>
              </a:xfrm>
              <a:custGeom>
                <a:avLst/>
                <a:gdLst>
                  <a:gd name="T0" fmla="*/ 132 w 356"/>
                  <a:gd name="T1" fmla="*/ 177 h 339"/>
                  <a:gd name="T2" fmla="*/ 181 w 356"/>
                  <a:gd name="T3" fmla="*/ 177 h 339"/>
                  <a:gd name="T4" fmla="*/ 222 w 356"/>
                  <a:gd name="T5" fmla="*/ 200 h 339"/>
                  <a:gd name="T6" fmla="*/ 218 w 356"/>
                  <a:gd name="T7" fmla="*/ 224 h 339"/>
                  <a:gd name="T8" fmla="*/ 217 w 356"/>
                  <a:gd name="T9" fmla="*/ 230 h 339"/>
                  <a:gd name="T10" fmla="*/ 223 w 356"/>
                  <a:gd name="T11" fmla="*/ 236 h 339"/>
                  <a:gd name="T12" fmla="*/ 230 w 356"/>
                  <a:gd name="T13" fmla="*/ 225 h 339"/>
                  <a:gd name="T14" fmla="*/ 258 w 356"/>
                  <a:gd name="T15" fmla="*/ 117 h 339"/>
                  <a:gd name="T16" fmla="*/ 259 w 356"/>
                  <a:gd name="T17" fmla="*/ 109 h 339"/>
                  <a:gd name="T18" fmla="*/ 253 w 356"/>
                  <a:gd name="T19" fmla="*/ 103 h 339"/>
                  <a:gd name="T20" fmla="*/ 246 w 356"/>
                  <a:gd name="T21" fmla="*/ 114 h 339"/>
                  <a:gd name="T22" fmla="*/ 182 w 356"/>
                  <a:gd name="T23" fmla="*/ 162 h 339"/>
                  <a:gd name="T24" fmla="*/ 136 w 356"/>
                  <a:gd name="T25" fmla="*/ 162 h 339"/>
                  <a:gd name="T26" fmla="*/ 168 w 356"/>
                  <a:gd name="T27" fmla="*/ 35 h 339"/>
                  <a:gd name="T28" fmla="*/ 195 w 356"/>
                  <a:gd name="T29" fmla="*/ 16 h 339"/>
                  <a:gd name="T30" fmla="*/ 261 w 356"/>
                  <a:gd name="T31" fmla="*/ 16 h 339"/>
                  <a:gd name="T32" fmla="*/ 334 w 356"/>
                  <a:gd name="T33" fmla="*/ 70 h 339"/>
                  <a:gd name="T34" fmla="*/ 332 w 356"/>
                  <a:gd name="T35" fmla="*/ 97 h 339"/>
                  <a:gd name="T36" fmla="*/ 331 w 356"/>
                  <a:gd name="T37" fmla="*/ 106 h 339"/>
                  <a:gd name="T38" fmla="*/ 337 w 356"/>
                  <a:gd name="T39" fmla="*/ 112 h 339"/>
                  <a:gd name="T40" fmla="*/ 344 w 356"/>
                  <a:gd name="T41" fmla="*/ 100 h 339"/>
                  <a:gd name="T42" fmla="*/ 354 w 356"/>
                  <a:gd name="T43" fmla="*/ 14 h 339"/>
                  <a:gd name="T44" fmla="*/ 341 w 356"/>
                  <a:gd name="T45" fmla="*/ 0 h 339"/>
                  <a:gd name="T46" fmla="*/ 96 w 356"/>
                  <a:gd name="T47" fmla="*/ 0 h 339"/>
                  <a:gd name="T48" fmla="*/ 81 w 356"/>
                  <a:gd name="T49" fmla="*/ 10 h 339"/>
                  <a:gd name="T50" fmla="*/ 95 w 356"/>
                  <a:gd name="T51" fmla="*/ 16 h 339"/>
                  <a:gd name="T52" fmla="*/ 128 w 356"/>
                  <a:gd name="T53" fmla="*/ 25 h 339"/>
                  <a:gd name="T54" fmla="*/ 125 w 356"/>
                  <a:gd name="T55" fmla="*/ 37 h 339"/>
                  <a:gd name="T56" fmla="*/ 59 w 356"/>
                  <a:gd name="T57" fmla="*/ 300 h 339"/>
                  <a:gd name="T58" fmla="*/ 14 w 356"/>
                  <a:gd name="T59" fmla="*/ 324 h 339"/>
                  <a:gd name="T60" fmla="*/ 0 w 356"/>
                  <a:gd name="T61" fmla="*/ 333 h 339"/>
                  <a:gd name="T62" fmla="*/ 8 w 356"/>
                  <a:gd name="T63" fmla="*/ 339 h 339"/>
                  <a:gd name="T64" fmla="*/ 73 w 356"/>
                  <a:gd name="T65" fmla="*/ 338 h 339"/>
                  <a:gd name="T66" fmla="*/ 148 w 356"/>
                  <a:gd name="T67" fmla="*/ 339 h 339"/>
                  <a:gd name="T68" fmla="*/ 158 w 356"/>
                  <a:gd name="T69" fmla="*/ 330 h 339"/>
                  <a:gd name="T70" fmla="*/ 155 w 356"/>
                  <a:gd name="T71" fmla="*/ 324 h 339"/>
                  <a:gd name="T72" fmla="*/ 141 w 356"/>
                  <a:gd name="T73" fmla="*/ 324 h 339"/>
                  <a:gd name="T74" fmla="*/ 115 w 356"/>
                  <a:gd name="T75" fmla="*/ 323 h 339"/>
                  <a:gd name="T76" fmla="*/ 99 w 356"/>
                  <a:gd name="T77" fmla="*/ 313 h 339"/>
                  <a:gd name="T78" fmla="*/ 101 w 356"/>
                  <a:gd name="T79" fmla="*/ 301 h 339"/>
                  <a:gd name="T80" fmla="*/ 132 w 356"/>
                  <a:gd name="T81" fmla="*/ 177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56" h="339">
                    <a:moveTo>
                      <a:pt x="132" y="177"/>
                    </a:moveTo>
                    <a:lnTo>
                      <a:pt x="181" y="177"/>
                    </a:lnTo>
                    <a:cubicBezTo>
                      <a:pt x="218" y="177"/>
                      <a:pt x="222" y="185"/>
                      <a:pt x="222" y="200"/>
                    </a:cubicBezTo>
                    <a:cubicBezTo>
                      <a:pt x="222" y="203"/>
                      <a:pt x="222" y="209"/>
                      <a:pt x="218" y="224"/>
                    </a:cubicBezTo>
                    <a:cubicBezTo>
                      <a:pt x="217" y="227"/>
                      <a:pt x="217" y="229"/>
                      <a:pt x="217" y="230"/>
                    </a:cubicBezTo>
                    <a:cubicBezTo>
                      <a:pt x="217" y="234"/>
                      <a:pt x="220" y="236"/>
                      <a:pt x="223" y="236"/>
                    </a:cubicBezTo>
                    <a:cubicBezTo>
                      <a:pt x="228" y="236"/>
                      <a:pt x="228" y="234"/>
                      <a:pt x="230" y="225"/>
                    </a:cubicBezTo>
                    <a:lnTo>
                      <a:pt x="258" y="117"/>
                    </a:lnTo>
                    <a:cubicBezTo>
                      <a:pt x="259" y="111"/>
                      <a:pt x="259" y="110"/>
                      <a:pt x="259" y="109"/>
                    </a:cubicBezTo>
                    <a:cubicBezTo>
                      <a:pt x="259" y="108"/>
                      <a:pt x="258" y="103"/>
                      <a:pt x="253" y="103"/>
                    </a:cubicBezTo>
                    <a:cubicBezTo>
                      <a:pt x="248" y="103"/>
                      <a:pt x="248" y="106"/>
                      <a:pt x="246" y="114"/>
                    </a:cubicBezTo>
                    <a:cubicBezTo>
                      <a:pt x="235" y="153"/>
                      <a:pt x="224" y="162"/>
                      <a:pt x="182" y="162"/>
                    </a:cubicBezTo>
                    <a:lnTo>
                      <a:pt x="136" y="162"/>
                    </a:lnTo>
                    <a:lnTo>
                      <a:pt x="168" y="35"/>
                    </a:lnTo>
                    <a:cubicBezTo>
                      <a:pt x="173" y="18"/>
                      <a:pt x="173" y="16"/>
                      <a:pt x="195" y="16"/>
                    </a:cubicBezTo>
                    <a:lnTo>
                      <a:pt x="261" y="16"/>
                    </a:lnTo>
                    <a:cubicBezTo>
                      <a:pt x="322" y="16"/>
                      <a:pt x="334" y="32"/>
                      <a:pt x="334" y="70"/>
                    </a:cubicBezTo>
                    <a:cubicBezTo>
                      <a:pt x="334" y="82"/>
                      <a:pt x="334" y="84"/>
                      <a:pt x="332" y="97"/>
                    </a:cubicBezTo>
                    <a:cubicBezTo>
                      <a:pt x="331" y="104"/>
                      <a:pt x="331" y="105"/>
                      <a:pt x="331" y="106"/>
                    </a:cubicBezTo>
                    <a:cubicBezTo>
                      <a:pt x="331" y="109"/>
                      <a:pt x="333" y="112"/>
                      <a:pt x="337" y="112"/>
                    </a:cubicBezTo>
                    <a:cubicBezTo>
                      <a:pt x="343" y="112"/>
                      <a:pt x="343" y="109"/>
                      <a:pt x="344" y="100"/>
                    </a:cubicBezTo>
                    <a:lnTo>
                      <a:pt x="354" y="14"/>
                    </a:lnTo>
                    <a:cubicBezTo>
                      <a:pt x="356" y="0"/>
                      <a:pt x="353" y="0"/>
                      <a:pt x="341" y="0"/>
                    </a:cubicBezTo>
                    <a:lnTo>
                      <a:pt x="96" y="0"/>
                    </a:lnTo>
                    <a:cubicBezTo>
                      <a:pt x="86" y="0"/>
                      <a:pt x="81" y="0"/>
                      <a:pt x="81" y="10"/>
                    </a:cubicBezTo>
                    <a:cubicBezTo>
                      <a:pt x="81" y="16"/>
                      <a:pt x="86" y="16"/>
                      <a:pt x="95" y="16"/>
                    </a:cubicBezTo>
                    <a:cubicBezTo>
                      <a:pt x="114" y="16"/>
                      <a:pt x="128" y="16"/>
                      <a:pt x="128" y="25"/>
                    </a:cubicBezTo>
                    <a:cubicBezTo>
                      <a:pt x="128" y="27"/>
                      <a:pt x="128" y="28"/>
                      <a:pt x="125" y="37"/>
                    </a:cubicBezTo>
                    <a:lnTo>
                      <a:pt x="59" y="300"/>
                    </a:lnTo>
                    <a:cubicBezTo>
                      <a:pt x="54" y="320"/>
                      <a:pt x="53" y="324"/>
                      <a:pt x="14" y="324"/>
                    </a:cubicBezTo>
                    <a:cubicBezTo>
                      <a:pt x="6" y="324"/>
                      <a:pt x="0" y="324"/>
                      <a:pt x="0" y="333"/>
                    </a:cubicBezTo>
                    <a:cubicBezTo>
                      <a:pt x="0" y="339"/>
                      <a:pt x="6" y="339"/>
                      <a:pt x="8" y="339"/>
                    </a:cubicBezTo>
                    <a:cubicBezTo>
                      <a:pt x="22" y="339"/>
                      <a:pt x="59" y="338"/>
                      <a:pt x="73" y="338"/>
                    </a:cubicBezTo>
                    <a:cubicBezTo>
                      <a:pt x="90" y="338"/>
                      <a:pt x="131" y="339"/>
                      <a:pt x="148" y="339"/>
                    </a:cubicBezTo>
                    <a:cubicBezTo>
                      <a:pt x="152" y="339"/>
                      <a:pt x="158" y="339"/>
                      <a:pt x="158" y="330"/>
                    </a:cubicBezTo>
                    <a:cubicBezTo>
                      <a:pt x="158" y="326"/>
                      <a:pt x="155" y="325"/>
                      <a:pt x="155" y="324"/>
                    </a:cubicBezTo>
                    <a:cubicBezTo>
                      <a:pt x="154" y="324"/>
                      <a:pt x="153" y="324"/>
                      <a:pt x="141" y="324"/>
                    </a:cubicBezTo>
                    <a:cubicBezTo>
                      <a:pt x="130" y="324"/>
                      <a:pt x="128" y="324"/>
                      <a:pt x="115" y="323"/>
                    </a:cubicBezTo>
                    <a:cubicBezTo>
                      <a:pt x="101" y="321"/>
                      <a:pt x="99" y="319"/>
                      <a:pt x="99" y="313"/>
                    </a:cubicBezTo>
                    <a:cubicBezTo>
                      <a:pt x="99" y="312"/>
                      <a:pt x="99" y="309"/>
                      <a:pt x="101" y="301"/>
                    </a:cubicBezTo>
                    <a:lnTo>
                      <a:pt x="132" y="177"/>
                    </a:lnTo>
                  </a:path>
                </a:pathLst>
              </a:custGeom>
              <a:solidFill>
                <a:srgbClr val="C00000"/>
              </a:solidFill>
              <a:ln w="6350">
                <a:solidFill>
                  <a:srgbClr val="C0000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4" name="Freeform 20 2">
                <a:extLst>
                  <a:ext uri="{FF2B5EF4-FFF2-40B4-BE49-F238E27FC236}">
                    <a16:creationId xmlns:a16="http://schemas.microsoft.com/office/drawing/2014/main" id="{AB7AF120-7A8F-463F-946A-E3150F21B770}"/>
                  </a:ext>
                </a:extLst>
              </p:cNvPr>
              <p:cNvSpPr>
                <a:spLocks/>
              </p:cNvSpPr>
              <p:nvPr>
                <p:custDataLst>
                  <p:tags r:id="rId105"/>
                </p:custDataLst>
              </p:nvPr>
            </p:nvSpPr>
            <p:spPr bwMode="auto">
              <a:xfrm>
                <a:off x="4488332" y="5628947"/>
                <a:ext cx="71439" cy="42862"/>
              </a:xfrm>
              <a:custGeom>
                <a:avLst/>
                <a:gdLst>
                  <a:gd name="T0" fmla="*/ 66 w 133"/>
                  <a:gd name="T1" fmla="*/ 0 h 76"/>
                  <a:gd name="T2" fmla="*/ 0 w 133"/>
                  <a:gd name="T3" fmla="*/ 67 h 76"/>
                  <a:gd name="T4" fmla="*/ 9 w 133"/>
                  <a:gd name="T5" fmla="*/ 76 h 76"/>
                  <a:gd name="T6" fmla="*/ 66 w 133"/>
                  <a:gd name="T7" fmla="*/ 26 h 76"/>
                  <a:gd name="T8" fmla="*/ 124 w 133"/>
                  <a:gd name="T9" fmla="*/ 76 h 76"/>
                  <a:gd name="T10" fmla="*/ 133 w 133"/>
                  <a:gd name="T11" fmla="*/ 67 h 76"/>
                  <a:gd name="T12" fmla="*/ 66 w 133"/>
                  <a:gd name="T1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3" h="76">
                    <a:moveTo>
                      <a:pt x="66" y="0"/>
                    </a:moveTo>
                    <a:lnTo>
                      <a:pt x="0" y="67"/>
                    </a:lnTo>
                    <a:lnTo>
                      <a:pt x="9" y="76"/>
                    </a:lnTo>
                    <a:lnTo>
                      <a:pt x="66" y="26"/>
                    </a:lnTo>
                    <a:lnTo>
                      <a:pt x="124" y="76"/>
                    </a:lnTo>
                    <a:lnTo>
                      <a:pt x="133" y="67"/>
                    </a:lnTo>
                    <a:lnTo>
                      <a:pt x="66" y="0"/>
                    </a:lnTo>
                  </a:path>
                </a:pathLst>
              </a:custGeom>
              <a:solidFill>
                <a:srgbClr val="C00000"/>
              </a:solidFill>
              <a:ln w="6350">
                <a:solidFill>
                  <a:srgbClr val="C0000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21 2">
                <a:extLst>
                  <a:ext uri="{FF2B5EF4-FFF2-40B4-BE49-F238E27FC236}">
                    <a16:creationId xmlns:a16="http://schemas.microsoft.com/office/drawing/2014/main" id="{7E193486-A462-4415-ADD0-71D67DE316F9}"/>
                  </a:ext>
                </a:extLst>
              </p:cNvPr>
              <p:cNvSpPr>
                <a:spLocks/>
              </p:cNvSpPr>
              <p:nvPr>
                <p:custDataLst>
                  <p:tags r:id="rId106"/>
                </p:custDataLst>
              </p:nvPr>
            </p:nvSpPr>
            <p:spPr bwMode="auto">
              <a:xfrm>
                <a:off x="4469282" y="5703566"/>
                <a:ext cx="131764" cy="200022"/>
              </a:xfrm>
              <a:custGeom>
                <a:avLst/>
                <a:gdLst>
                  <a:gd name="T0" fmla="*/ 116 w 245"/>
                  <a:gd name="T1" fmla="*/ 6 h 352"/>
                  <a:gd name="T2" fmla="*/ 109 w 245"/>
                  <a:gd name="T3" fmla="*/ 0 h 352"/>
                  <a:gd name="T4" fmla="*/ 48 w 245"/>
                  <a:gd name="T5" fmla="*/ 5 h 352"/>
                  <a:gd name="T6" fmla="*/ 39 w 245"/>
                  <a:gd name="T7" fmla="*/ 15 h 352"/>
                  <a:gd name="T8" fmla="*/ 51 w 245"/>
                  <a:gd name="T9" fmla="*/ 21 h 352"/>
                  <a:gd name="T10" fmla="*/ 76 w 245"/>
                  <a:gd name="T11" fmla="*/ 30 h 352"/>
                  <a:gd name="T12" fmla="*/ 74 w 245"/>
                  <a:gd name="T13" fmla="*/ 40 h 352"/>
                  <a:gd name="T14" fmla="*/ 2 w 245"/>
                  <a:gd name="T15" fmla="*/ 327 h 352"/>
                  <a:gd name="T16" fmla="*/ 0 w 245"/>
                  <a:gd name="T17" fmla="*/ 338 h 352"/>
                  <a:gd name="T18" fmla="*/ 14 w 245"/>
                  <a:gd name="T19" fmla="*/ 352 h 352"/>
                  <a:gd name="T20" fmla="*/ 33 w 245"/>
                  <a:gd name="T21" fmla="*/ 339 h 352"/>
                  <a:gd name="T22" fmla="*/ 42 w 245"/>
                  <a:gd name="T23" fmla="*/ 301 h 352"/>
                  <a:gd name="T24" fmla="*/ 53 w 245"/>
                  <a:gd name="T25" fmla="*/ 256 h 352"/>
                  <a:gd name="T26" fmla="*/ 62 w 245"/>
                  <a:gd name="T27" fmla="*/ 223 h 352"/>
                  <a:gd name="T28" fmla="*/ 67 w 245"/>
                  <a:gd name="T29" fmla="*/ 200 h 352"/>
                  <a:gd name="T30" fmla="*/ 101 w 245"/>
                  <a:gd name="T31" fmla="*/ 154 h 352"/>
                  <a:gd name="T32" fmla="*/ 149 w 245"/>
                  <a:gd name="T33" fmla="*/ 137 h 352"/>
                  <a:gd name="T34" fmla="*/ 176 w 245"/>
                  <a:gd name="T35" fmla="*/ 172 h 352"/>
                  <a:gd name="T36" fmla="*/ 145 w 245"/>
                  <a:gd name="T37" fmla="*/ 283 h 352"/>
                  <a:gd name="T38" fmla="*/ 139 w 245"/>
                  <a:gd name="T39" fmla="*/ 311 h 352"/>
                  <a:gd name="T40" fmla="*/ 179 w 245"/>
                  <a:gd name="T41" fmla="*/ 352 h 352"/>
                  <a:gd name="T42" fmla="*/ 245 w 245"/>
                  <a:gd name="T43" fmla="*/ 275 h 352"/>
                  <a:gd name="T44" fmla="*/ 239 w 245"/>
                  <a:gd name="T45" fmla="*/ 270 h 352"/>
                  <a:gd name="T46" fmla="*/ 231 w 245"/>
                  <a:gd name="T47" fmla="*/ 279 h 352"/>
                  <a:gd name="T48" fmla="*/ 180 w 245"/>
                  <a:gd name="T49" fmla="*/ 341 h 352"/>
                  <a:gd name="T50" fmla="*/ 169 w 245"/>
                  <a:gd name="T51" fmla="*/ 324 h 352"/>
                  <a:gd name="T52" fmla="*/ 177 w 245"/>
                  <a:gd name="T53" fmla="*/ 289 h 352"/>
                  <a:gd name="T54" fmla="*/ 208 w 245"/>
                  <a:gd name="T55" fmla="*/ 179 h 352"/>
                  <a:gd name="T56" fmla="*/ 151 w 245"/>
                  <a:gd name="T57" fmla="*/ 126 h 352"/>
                  <a:gd name="T58" fmla="*/ 77 w 245"/>
                  <a:gd name="T59" fmla="*/ 164 h 352"/>
                  <a:gd name="T60" fmla="*/ 116 w 245"/>
                  <a:gd name="T61" fmla="*/ 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45" h="352">
                    <a:moveTo>
                      <a:pt x="116" y="6"/>
                    </a:moveTo>
                    <a:cubicBezTo>
                      <a:pt x="116" y="5"/>
                      <a:pt x="116" y="0"/>
                      <a:pt x="109" y="0"/>
                    </a:cubicBezTo>
                    <a:cubicBezTo>
                      <a:pt x="98" y="0"/>
                      <a:pt x="61" y="4"/>
                      <a:pt x="48" y="5"/>
                    </a:cubicBezTo>
                    <a:cubicBezTo>
                      <a:pt x="44" y="6"/>
                      <a:pt x="39" y="6"/>
                      <a:pt x="39" y="15"/>
                    </a:cubicBezTo>
                    <a:cubicBezTo>
                      <a:pt x="39" y="21"/>
                      <a:pt x="43" y="21"/>
                      <a:pt x="51" y="21"/>
                    </a:cubicBezTo>
                    <a:cubicBezTo>
                      <a:pt x="75" y="21"/>
                      <a:pt x="76" y="25"/>
                      <a:pt x="76" y="30"/>
                    </a:cubicBezTo>
                    <a:lnTo>
                      <a:pt x="74" y="40"/>
                    </a:lnTo>
                    <a:lnTo>
                      <a:pt x="2" y="327"/>
                    </a:lnTo>
                    <a:cubicBezTo>
                      <a:pt x="0" y="334"/>
                      <a:pt x="0" y="335"/>
                      <a:pt x="0" y="338"/>
                    </a:cubicBezTo>
                    <a:cubicBezTo>
                      <a:pt x="0" y="349"/>
                      <a:pt x="10" y="352"/>
                      <a:pt x="14" y="352"/>
                    </a:cubicBezTo>
                    <a:cubicBezTo>
                      <a:pt x="22" y="352"/>
                      <a:pt x="30" y="346"/>
                      <a:pt x="33" y="339"/>
                    </a:cubicBezTo>
                    <a:lnTo>
                      <a:pt x="42" y="301"/>
                    </a:lnTo>
                    <a:lnTo>
                      <a:pt x="53" y="256"/>
                    </a:lnTo>
                    <a:cubicBezTo>
                      <a:pt x="56" y="245"/>
                      <a:pt x="59" y="234"/>
                      <a:pt x="62" y="223"/>
                    </a:cubicBezTo>
                    <a:cubicBezTo>
                      <a:pt x="63" y="220"/>
                      <a:pt x="67" y="203"/>
                      <a:pt x="67" y="200"/>
                    </a:cubicBezTo>
                    <a:cubicBezTo>
                      <a:pt x="69" y="196"/>
                      <a:pt x="84" y="168"/>
                      <a:pt x="101" y="154"/>
                    </a:cubicBezTo>
                    <a:cubicBezTo>
                      <a:pt x="112" y="146"/>
                      <a:pt x="128" y="137"/>
                      <a:pt x="149" y="137"/>
                    </a:cubicBezTo>
                    <a:cubicBezTo>
                      <a:pt x="171" y="137"/>
                      <a:pt x="176" y="154"/>
                      <a:pt x="176" y="172"/>
                    </a:cubicBezTo>
                    <a:cubicBezTo>
                      <a:pt x="176" y="199"/>
                      <a:pt x="157" y="253"/>
                      <a:pt x="145" y="283"/>
                    </a:cubicBezTo>
                    <a:cubicBezTo>
                      <a:pt x="141" y="295"/>
                      <a:pt x="139" y="301"/>
                      <a:pt x="139" y="311"/>
                    </a:cubicBezTo>
                    <a:cubicBezTo>
                      <a:pt x="139" y="334"/>
                      <a:pt x="156" y="352"/>
                      <a:pt x="179" y="352"/>
                    </a:cubicBezTo>
                    <a:cubicBezTo>
                      <a:pt x="226" y="352"/>
                      <a:pt x="245" y="279"/>
                      <a:pt x="245" y="275"/>
                    </a:cubicBezTo>
                    <a:cubicBezTo>
                      <a:pt x="245" y="270"/>
                      <a:pt x="240" y="270"/>
                      <a:pt x="239" y="270"/>
                    </a:cubicBezTo>
                    <a:cubicBezTo>
                      <a:pt x="234" y="270"/>
                      <a:pt x="234" y="272"/>
                      <a:pt x="231" y="279"/>
                    </a:cubicBezTo>
                    <a:cubicBezTo>
                      <a:pt x="224" y="305"/>
                      <a:pt x="208" y="341"/>
                      <a:pt x="180" y="341"/>
                    </a:cubicBezTo>
                    <a:cubicBezTo>
                      <a:pt x="172" y="341"/>
                      <a:pt x="169" y="336"/>
                      <a:pt x="169" y="324"/>
                    </a:cubicBezTo>
                    <a:cubicBezTo>
                      <a:pt x="169" y="312"/>
                      <a:pt x="173" y="300"/>
                      <a:pt x="177" y="289"/>
                    </a:cubicBezTo>
                    <a:cubicBezTo>
                      <a:pt x="185" y="268"/>
                      <a:pt x="208" y="208"/>
                      <a:pt x="208" y="179"/>
                    </a:cubicBezTo>
                    <a:cubicBezTo>
                      <a:pt x="208" y="147"/>
                      <a:pt x="188" y="126"/>
                      <a:pt x="151" y="126"/>
                    </a:cubicBezTo>
                    <a:cubicBezTo>
                      <a:pt x="119" y="126"/>
                      <a:pt x="95" y="141"/>
                      <a:pt x="77" y="164"/>
                    </a:cubicBezTo>
                    <a:lnTo>
                      <a:pt x="116" y="6"/>
                    </a:lnTo>
                  </a:path>
                </a:pathLst>
              </a:custGeom>
              <a:solidFill>
                <a:srgbClr val="C00000"/>
              </a:solidFill>
              <a:ln w="6350">
                <a:solidFill>
                  <a:srgbClr val="C0000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Oval 22 2">
                <a:extLst>
                  <a:ext uri="{FF2B5EF4-FFF2-40B4-BE49-F238E27FC236}">
                    <a16:creationId xmlns:a16="http://schemas.microsoft.com/office/drawing/2014/main" id="{E1A7A5D8-0AB7-4500-8473-19AE58E2AF01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07"/>
                </p:custDataLst>
              </p:nvPr>
            </p:nvSpPr>
            <p:spPr bwMode="auto">
              <a:xfrm>
                <a:off x="4691502" y="5814786"/>
                <a:ext cx="28576" cy="30163"/>
              </a:xfrm>
              <a:prstGeom prst="ellipse">
                <a:avLst/>
              </a:prstGeom>
              <a:solidFill>
                <a:srgbClr val="C00000"/>
              </a:solidFill>
              <a:ln w="6350">
                <a:solidFill>
                  <a:srgbClr val="C0000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1889319" y="3330434"/>
              <a:ext cx="454024" cy="178110"/>
              <a:chOff x="7977188" y="5502276"/>
              <a:chExt cx="700087" cy="274638"/>
            </a:xfrm>
            <a:solidFill>
              <a:schemeClr val="accent2"/>
            </a:solidFill>
          </p:grpSpPr>
          <p:sp>
            <p:nvSpPr>
              <p:cNvPr id="66" name="Freeform 19 3">
                <a:extLst>
                  <a:ext uri="{FF2B5EF4-FFF2-40B4-BE49-F238E27FC236}">
                    <a16:creationId xmlns:a16="http://schemas.microsoft.com/office/drawing/2014/main" id="{36DF83C4-35B6-4E0A-BE76-C0A2EBD117B2}"/>
                  </a:ext>
                </a:extLst>
              </p:cNvPr>
              <p:cNvSpPr>
                <a:spLocks/>
              </p:cNvSpPr>
              <p:nvPr>
                <p:custDataLst>
                  <p:tags r:id="rId97"/>
                </p:custDataLst>
              </p:nvPr>
            </p:nvSpPr>
            <p:spPr bwMode="auto">
              <a:xfrm>
                <a:off x="7977188" y="5580063"/>
                <a:ext cx="192088" cy="193675"/>
              </a:xfrm>
              <a:custGeom>
                <a:avLst/>
                <a:gdLst>
                  <a:gd name="T0" fmla="*/ 132 w 356"/>
                  <a:gd name="T1" fmla="*/ 177 h 339"/>
                  <a:gd name="T2" fmla="*/ 181 w 356"/>
                  <a:gd name="T3" fmla="*/ 177 h 339"/>
                  <a:gd name="T4" fmla="*/ 222 w 356"/>
                  <a:gd name="T5" fmla="*/ 200 h 339"/>
                  <a:gd name="T6" fmla="*/ 218 w 356"/>
                  <a:gd name="T7" fmla="*/ 224 h 339"/>
                  <a:gd name="T8" fmla="*/ 217 w 356"/>
                  <a:gd name="T9" fmla="*/ 230 h 339"/>
                  <a:gd name="T10" fmla="*/ 223 w 356"/>
                  <a:gd name="T11" fmla="*/ 236 h 339"/>
                  <a:gd name="T12" fmla="*/ 230 w 356"/>
                  <a:gd name="T13" fmla="*/ 225 h 339"/>
                  <a:gd name="T14" fmla="*/ 258 w 356"/>
                  <a:gd name="T15" fmla="*/ 117 h 339"/>
                  <a:gd name="T16" fmla="*/ 259 w 356"/>
                  <a:gd name="T17" fmla="*/ 109 h 339"/>
                  <a:gd name="T18" fmla="*/ 253 w 356"/>
                  <a:gd name="T19" fmla="*/ 103 h 339"/>
                  <a:gd name="T20" fmla="*/ 246 w 356"/>
                  <a:gd name="T21" fmla="*/ 114 h 339"/>
                  <a:gd name="T22" fmla="*/ 182 w 356"/>
                  <a:gd name="T23" fmla="*/ 162 h 339"/>
                  <a:gd name="T24" fmla="*/ 136 w 356"/>
                  <a:gd name="T25" fmla="*/ 162 h 339"/>
                  <a:gd name="T26" fmla="*/ 168 w 356"/>
                  <a:gd name="T27" fmla="*/ 35 h 339"/>
                  <a:gd name="T28" fmla="*/ 195 w 356"/>
                  <a:gd name="T29" fmla="*/ 16 h 339"/>
                  <a:gd name="T30" fmla="*/ 261 w 356"/>
                  <a:gd name="T31" fmla="*/ 16 h 339"/>
                  <a:gd name="T32" fmla="*/ 334 w 356"/>
                  <a:gd name="T33" fmla="*/ 70 h 339"/>
                  <a:gd name="T34" fmla="*/ 332 w 356"/>
                  <a:gd name="T35" fmla="*/ 97 h 339"/>
                  <a:gd name="T36" fmla="*/ 331 w 356"/>
                  <a:gd name="T37" fmla="*/ 106 h 339"/>
                  <a:gd name="T38" fmla="*/ 337 w 356"/>
                  <a:gd name="T39" fmla="*/ 112 h 339"/>
                  <a:gd name="T40" fmla="*/ 344 w 356"/>
                  <a:gd name="T41" fmla="*/ 100 h 339"/>
                  <a:gd name="T42" fmla="*/ 354 w 356"/>
                  <a:gd name="T43" fmla="*/ 14 h 339"/>
                  <a:gd name="T44" fmla="*/ 341 w 356"/>
                  <a:gd name="T45" fmla="*/ 0 h 339"/>
                  <a:gd name="T46" fmla="*/ 96 w 356"/>
                  <a:gd name="T47" fmla="*/ 0 h 339"/>
                  <a:gd name="T48" fmla="*/ 81 w 356"/>
                  <a:gd name="T49" fmla="*/ 10 h 339"/>
                  <a:gd name="T50" fmla="*/ 95 w 356"/>
                  <a:gd name="T51" fmla="*/ 16 h 339"/>
                  <a:gd name="T52" fmla="*/ 128 w 356"/>
                  <a:gd name="T53" fmla="*/ 25 h 339"/>
                  <a:gd name="T54" fmla="*/ 125 w 356"/>
                  <a:gd name="T55" fmla="*/ 37 h 339"/>
                  <a:gd name="T56" fmla="*/ 59 w 356"/>
                  <a:gd name="T57" fmla="*/ 300 h 339"/>
                  <a:gd name="T58" fmla="*/ 14 w 356"/>
                  <a:gd name="T59" fmla="*/ 324 h 339"/>
                  <a:gd name="T60" fmla="*/ 0 w 356"/>
                  <a:gd name="T61" fmla="*/ 333 h 339"/>
                  <a:gd name="T62" fmla="*/ 8 w 356"/>
                  <a:gd name="T63" fmla="*/ 339 h 339"/>
                  <a:gd name="T64" fmla="*/ 73 w 356"/>
                  <a:gd name="T65" fmla="*/ 338 h 339"/>
                  <a:gd name="T66" fmla="*/ 148 w 356"/>
                  <a:gd name="T67" fmla="*/ 339 h 339"/>
                  <a:gd name="T68" fmla="*/ 158 w 356"/>
                  <a:gd name="T69" fmla="*/ 330 h 339"/>
                  <a:gd name="T70" fmla="*/ 155 w 356"/>
                  <a:gd name="T71" fmla="*/ 324 h 339"/>
                  <a:gd name="T72" fmla="*/ 141 w 356"/>
                  <a:gd name="T73" fmla="*/ 324 h 339"/>
                  <a:gd name="T74" fmla="*/ 115 w 356"/>
                  <a:gd name="T75" fmla="*/ 323 h 339"/>
                  <a:gd name="T76" fmla="*/ 99 w 356"/>
                  <a:gd name="T77" fmla="*/ 313 h 339"/>
                  <a:gd name="T78" fmla="*/ 101 w 356"/>
                  <a:gd name="T79" fmla="*/ 301 h 339"/>
                  <a:gd name="T80" fmla="*/ 132 w 356"/>
                  <a:gd name="T81" fmla="*/ 177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56" h="339">
                    <a:moveTo>
                      <a:pt x="132" y="177"/>
                    </a:moveTo>
                    <a:lnTo>
                      <a:pt x="181" y="177"/>
                    </a:lnTo>
                    <a:cubicBezTo>
                      <a:pt x="218" y="177"/>
                      <a:pt x="222" y="185"/>
                      <a:pt x="222" y="200"/>
                    </a:cubicBezTo>
                    <a:cubicBezTo>
                      <a:pt x="222" y="203"/>
                      <a:pt x="222" y="209"/>
                      <a:pt x="218" y="224"/>
                    </a:cubicBezTo>
                    <a:cubicBezTo>
                      <a:pt x="217" y="227"/>
                      <a:pt x="217" y="229"/>
                      <a:pt x="217" y="230"/>
                    </a:cubicBezTo>
                    <a:cubicBezTo>
                      <a:pt x="217" y="234"/>
                      <a:pt x="220" y="236"/>
                      <a:pt x="223" y="236"/>
                    </a:cubicBezTo>
                    <a:cubicBezTo>
                      <a:pt x="228" y="236"/>
                      <a:pt x="228" y="234"/>
                      <a:pt x="230" y="225"/>
                    </a:cubicBezTo>
                    <a:lnTo>
                      <a:pt x="258" y="117"/>
                    </a:lnTo>
                    <a:cubicBezTo>
                      <a:pt x="259" y="111"/>
                      <a:pt x="259" y="110"/>
                      <a:pt x="259" y="109"/>
                    </a:cubicBezTo>
                    <a:cubicBezTo>
                      <a:pt x="259" y="108"/>
                      <a:pt x="258" y="103"/>
                      <a:pt x="253" y="103"/>
                    </a:cubicBezTo>
                    <a:cubicBezTo>
                      <a:pt x="248" y="103"/>
                      <a:pt x="248" y="106"/>
                      <a:pt x="246" y="114"/>
                    </a:cubicBezTo>
                    <a:cubicBezTo>
                      <a:pt x="235" y="153"/>
                      <a:pt x="224" y="162"/>
                      <a:pt x="182" y="162"/>
                    </a:cubicBezTo>
                    <a:lnTo>
                      <a:pt x="136" y="162"/>
                    </a:lnTo>
                    <a:lnTo>
                      <a:pt x="168" y="35"/>
                    </a:lnTo>
                    <a:cubicBezTo>
                      <a:pt x="173" y="18"/>
                      <a:pt x="173" y="16"/>
                      <a:pt x="195" y="16"/>
                    </a:cubicBezTo>
                    <a:lnTo>
                      <a:pt x="261" y="16"/>
                    </a:lnTo>
                    <a:cubicBezTo>
                      <a:pt x="322" y="16"/>
                      <a:pt x="334" y="32"/>
                      <a:pt x="334" y="70"/>
                    </a:cubicBezTo>
                    <a:cubicBezTo>
                      <a:pt x="334" y="82"/>
                      <a:pt x="334" y="84"/>
                      <a:pt x="332" y="97"/>
                    </a:cubicBezTo>
                    <a:cubicBezTo>
                      <a:pt x="331" y="104"/>
                      <a:pt x="331" y="105"/>
                      <a:pt x="331" y="106"/>
                    </a:cubicBezTo>
                    <a:cubicBezTo>
                      <a:pt x="331" y="109"/>
                      <a:pt x="333" y="112"/>
                      <a:pt x="337" y="112"/>
                    </a:cubicBezTo>
                    <a:cubicBezTo>
                      <a:pt x="343" y="112"/>
                      <a:pt x="343" y="109"/>
                      <a:pt x="344" y="100"/>
                    </a:cubicBezTo>
                    <a:lnTo>
                      <a:pt x="354" y="14"/>
                    </a:lnTo>
                    <a:cubicBezTo>
                      <a:pt x="356" y="0"/>
                      <a:pt x="353" y="0"/>
                      <a:pt x="341" y="0"/>
                    </a:cubicBezTo>
                    <a:lnTo>
                      <a:pt x="96" y="0"/>
                    </a:lnTo>
                    <a:cubicBezTo>
                      <a:pt x="86" y="0"/>
                      <a:pt x="81" y="0"/>
                      <a:pt x="81" y="10"/>
                    </a:cubicBezTo>
                    <a:cubicBezTo>
                      <a:pt x="81" y="16"/>
                      <a:pt x="86" y="16"/>
                      <a:pt x="95" y="16"/>
                    </a:cubicBezTo>
                    <a:cubicBezTo>
                      <a:pt x="114" y="16"/>
                      <a:pt x="128" y="16"/>
                      <a:pt x="128" y="25"/>
                    </a:cubicBezTo>
                    <a:cubicBezTo>
                      <a:pt x="128" y="27"/>
                      <a:pt x="128" y="28"/>
                      <a:pt x="125" y="37"/>
                    </a:cubicBezTo>
                    <a:lnTo>
                      <a:pt x="59" y="300"/>
                    </a:lnTo>
                    <a:cubicBezTo>
                      <a:pt x="54" y="320"/>
                      <a:pt x="53" y="324"/>
                      <a:pt x="14" y="324"/>
                    </a:cubicBezTo>
                    <a:cubicBezTo>
                      <a:pt x="6" y="324"/>
                      <a:pt x="0" y="324"/>
                      <a:pt x="0" y="333"/>
                    </a:cubicBezTo>
                    <a:cubicBezTo>
                      <a:pt x="0" y="339"/>
                      <a:pt x="6" y="339"/>
                      <a:pt x="8" y="339"/>
                    </a:cubicBezTo>
                    <a:cubicBezTo>
                      <a:pt x="22" y="339"/>
                      <a:pt x="59" y="338"/>
                      <a:pt x="73" y="338"/>
                    </a:cubicBezTo>
                    <a:cubicBezTo>
                      <a:pt x="90" y="338"/>
                      <a:pt x="131" y="339"/>
                      <a:pt x="148" y="339"/>
                    </a:cubicBezTo>
                    <a:cubicBezTo>
                      <a:pt x="152" y="339"/>
                      <a:pt x="158" y="339"/>
                      <a:pt x="158" y="330"/>
                    </a:cubicBezTo>
                    <a:cubicBezTo>
                      <a:pt x="158" y="326"/>
                      <a:pt x="155" y="325"/>
                      <a:pt x="155" y="324"/>
                    </a:cubicBezTo>
                    <a:cubicBezTo>
                      <a:pt x="154" y="324"/>
                      <a:pt x="153" y="324"/>
                      <a:pt x="141" y="324"/>
                    </a:cubicBezTo>
                    <a:cubicBezTo>
                      <a:pt x="130" y="324"/>
                      <a:pt x="128" y="324"/>
                      <a:pt x="115" y="323"/>
                    </a:cubicBezTo>
                    <a:cubicBezTo>
                      <a:pt x="101" y="321"/>
                      <a:pt x="99" y="319"/>
                      <a:pt x="99" y="313"/>
                    </a:cubicBezTo>
                    <a:cubicBezTo>
                      <a:pt x="99" y="312"/>
                      <a:pt x="99" y="309"/>
                      <a:pt x="101" y="301"/>
                    </a:cubicBezTo>
                    <a:lnTo>
                      <a:pt x="132" y="177"/>
                    </a:lnTo>
                  </a:path>
                </a:pathLst>
              </a:custGeom>
              <a:solidFill>
                <a:srgbClr val="C00000"/>
              </a:solidFill>
              <a:ln w="6350">
                <a:solidFill>
                  <a:srgbClr val="C0000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0 3">
                <a:extLst>
                  <a:ext uri="{FF2B5EF4-FFF2-40B4-BE49-F238E27FC236}">
                    <a16:creationId xmlns:a16="http://schemas.microsoft.com/office/drawing/2014/main" id="{AB7AF120-7A8F-463F-946A-E3150F21B770}"/>
                  </a:ext>
                </a:extLst>
              </p:cNvPr>
              <p:cNvSpPr>
                <a:spLocks/>
              </p:cNvSpPr>
              <p:nvPr>
                <p:custDataLst>
                  <p:tags r:id="rId98"/>
                </p:custDataLst>
              </p:nvPr>
            </p:nvSpPr>
            <p:spPr bwMode="auto">
              <a:xfrm>
                <a:off x="8210550" y="5502276"/>
                <a:ext cx="71438" cy="42863"/>
              </a:xfrm>
              <a:custGeom>
                <a:avLst/>
                <a:gdLst>
                  <a:gd name="T0" fmla="*/ 66 w 133"/>
                  <a:gd name="T1" fmla="*/ 0 h 76"/>
                  <a:gd name="T2" fmla="*/ 0 w 133"/>
                  <a:gd name="T3" fmla="*/ 67 h 76"/>
                  <a:gd name="T4" fmla="*/ 9 w 133"/>
                  <a:gd name="T5" fmla="*/ 76 h 76"/>
                  <a:gd name="T6" fmla="*/ 66 w 133"/>
                  <a:gd name="T7" fmla="*/ 26 h 76"/>
                  <a:gd name="T8" fmla="*/ 124 w 133"/>
                  <a:gd name="T9" fmla="*/ 76 h 76"/>
                  <a:gd name="T10" fmla="*/ 133 w 133"/>
                  <a:gd name="T11" fmla="*/ 67 h 76"/>
                  <a:gd name="T12" fmla="*/ 66 w 133"/>
                  <a:gd name="T1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3" h="76">
                    <a:moveTo>
                      <a:pt x="66" y="0"/>
                    </a:moveTo>
                    <a:lnTo>
                      <a:pt x="0" y="67"/>
                    </a:lnTo>
                    <a:lnTo>
                      <a:pt x="9" y="76"/>
                    </a:lnTo>
                    <a:lnTo>
                      <a:pt x="66" y="26"/>
                    </a:lnTo>
                    <a:lnTo>
                      <a:pt x="124" y="76"/>
                    </a:lnTo>
                    <a:lnTo>
                      <a:pt x="133" y="67"/>
                    </a:lnTo>
                    <a:lnTo>
                      <a:pt x="66" y="0"/>
                    </a:lnTo>
                  </a:path>
                </a:pathLst>
              </a:custGeom>
              <a:solidFill>
                <a:srgbClr val="C00000"/>
              </a:solidFill>
              <a:ln w="6350">
                <a:solidFill>
                  <a:srgbClr val="C0000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21 3">
                <a:extLst>
                  <a:ext uri="{FF2B5EF4-FFF2-40B4-BE49-F238E27FC236}">
                    <a16:creationId xmlns:a16="http://schemas.microsoft.com/office/drawing/2014/main" id="{7E193486-A462-4415-ADD0-71D67DE316F9}"/>
                  </a:ext>
                </a:extLst>
              </p:cNvPr>
              <p:cNvSpPr>
                <a:spLocks/>
              </p:cNvSpPr>
              <p:nvPr>
                <p:custDataLst>
                  <p:tags r:id="rId99"/>
                </p:custDataLst>
              </p:nvPr>
            </p:nvSpPr>
            <p:spPr bwMode="auto">
              <a:xfrm>
                <a:off x="8191500" y="5576888"/>
                <a:ext cx="131763" cy="200025"/>
              </a:xfrm>
              <a:custGeom>
                <a:avLst/>
                <a:gdLst>
                  <a:gd name="T0" fmla="*/ 116 w 245"/>
                  <a:gd name="T1" fmla="*/ 6 h 352"/>
                  <a:gd name="T2" fmla="*/ 109 w 245"/>
                  <a:gd name="T3" fmla="*/ 0 h 352"/>
                  <a:gd name="T4" fmla="*/ 48 w 245"/>
                  <a:gd name="T5" fmla="*/ 5 h 352"/>
                  <a:gd name="T6" fmla="*/ 39 w 245"/>
                  <a:gd name="T7" fmla="*/ 15 h 352"/>
                  <a:gd name="T8" fmla="*/ 51 w 245"/>
                  <a:gd name="T9" fmla="*/ 21 h 352"/>
                  <a:gd name="T10" fmla="*/ 76 w 245"/>
                  <a:gd name="T11" fmla="*/ 30 h 352"/>
                  <a:gd name="T12" fmla="*/ 74 w 245"/>
                  <a:gd name="T13" fmla="*/ 40 h 352"/>
                  <a:gd name="T14" fmla="*/ 2 w 245"/>
                  <a:gd name="T15" fmla="*/ 327 h 352"/>
                  <a:gd name="T16" fmla="*/ 0 w 245"/>
                  <a:gd name="T17" fmla="*/ 338 h 352"/>
                  <a:gd name="T18" fmla="*/ 14 w 245"/>
                  <a:gd name="T19" fmla="*/ 352 h 352"/>
                  <a:gd name="T20" fmla="*/ 33 w 245"/>
                  <a:gd name="T21" fmla="*/ 339 h 352"/>
                  <a:gd name="T22" fmla="*/ 42 w 245"/>
                  <a:gd name="T23" fmla="*/ 301 h 352"/>
                  <a:gd name="T24" fmla="*/ 53 w 245"/>
                  <a:gd name="T25" fmla="*/ 256 h 352"/>
                  <a:gd name="T26" fmla="*/ 62 w 245"/>
                  <a:gd name="T27" fmla="*/ 223 h 352"/>
                  <a:gd name="T28" fmla="*/ 67 w 245"/>
                  <a:gd name="T29" fmla="*/ 200 h 352"/>
                  <a:gd name="T30" fmla="*/ 101 w 245"/>
                  <a:gd name="T31" fmla="*/ 154 h 352"/>
                  <a:gd name="T32" fmla="*/ 149 w 245"/>
                  <a:gd name="T33" fmla="*/ 137 h 352"/>
                  <a:gd name="T34" fmla="*/ 176 w 245"/>
                  <a:gd name="T35" fmla="*/ 172 h 352"/>
                  <a:gd name="T36" fmla="*/ 145 w 245"/>
                  <a:gd name="T37" fmla="*/ 283 h 352"/>
                  <a:gd name="T38" fmla="*/ 139 w 245"/>
                  <a:gd name="T39" fmla="*/ 311 h 352"/>
                  <a:gd name="T40" fmla="*/ 179 w 245"/>
                  <a:gd name="T41" fmla="*/ 352 h 352"/>
                  <a:gd name="T42" fmla="*/ 245 w 245"/>
                  <a:gd name="T43" fmla="*/ 275 h 352"/>
                  <a:gd name="T44" fmla="*/ 239 w 245"/>
                  <a:gd name="T45" fmla="*/ 270 h 352"/>
                  <a:gd name="T46" fmla="*/ 231 w 245"/>
                  <a:gd name="T47" fmla="*/ 279 h 352"/>
                  <a:gd name="T48" fmla="*/ 180 w 245"/>
                  <a:gd name="T49" fmla="*/ 341 h 352"/>
                  <a:gd name="T50" fmla="*/ 169 w 245"/>
                  <a:gd name="T51" fmla="*/ 324 h 352"/>
                  <a:gd name="T52" fmla="*/ 177 w 245"/>
                  <a:gd name="T53" fmla="*/ 289 h 352"/>
                  <a:gd name="T54" fmla="*/ 208 w 245"/>
                  <a:gd name="T55" fmla="*/ 179 h 352"/>
                  <a:gd name="T56" fmla="*/ 151 w 245"/>
                  <a:gd name="T57" fmla="*/ 126 h 352"/>
                  <a:gd name="T58" fmla="*/ 77 w 245"/>
                  <a:gd name="T59" fmla="*/ 164 h 352"/>
                  <a:gd name="T60" fmla="*/ 116 w 245"/>
                  <a:gd name="T61" fmla="*/ 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45" h="352">
                    <a:moveTo>
                      <a:pt x="116" y="6"/>
                    </a:moveTo>
                    <a:cubicBezTo>
                      <a:pt x="116" y="5"/>
                      <a:pt x="116" y="0"/>
                      <a:pt x="109" y="0"/>
                    </a:cubicBezTo>
                    <a:cubicBezTo>
                      <a:pt x="98" y="0"/>
                      <a:pt x="61" y="4"/>
                      <a:pt x="48" y="5"/>
                    </a:cubicBezTo>
                    <a:cubicBezTo>
                      <a:pt x="44" y="6"/>
                      <a:pt x="39" y="6"/>
                      <a:pt x="39" y="15"/>
                    </a:cubicBezTo>
                    <a:cubicBezTo>
                      <a:pt x="39" y="21"/>
                      <a:pt x="43" y="21"/>
                      <a:pt x="51" y="21"/>
                    </a:cubicBezTo>
                    <a:cubicBezTo>
                      <a:pt x="75" y="21"/>
                      <a:pt x="76" y="25"/>
                      <a:pt x="76" y="30"/>
                    </a:cubicBezTo>
                    <a:lnTo>
                      <a:pt x="74" y="40"/>
                    </a:lnTo>
                    <a:lnTo>
                      <a:pt x="2" y="327"/>
                    </a:lnTo>
                    <a:cubicBezTo>
                      <a:pt x="0" y="334"/>
                      <a:pt x="0" y="335"/>
                      <a:pt x="0" y="338"/>
                    </a:cubicBezTo>
                    <a:cubicBezTo>
                      <a:pt x="0" y="349"/>
                      <a:pt x="10" y="352"/>
                      <a:pt x="14" y="352"/>
                    </a:cubicBezTo>
                    <a:cubicBezTo>
                      <a:pt x="22" y="352"/>
                      <a:pt x="30" y="346"/>
                      <a:pt x="33" y="339"/>
                    </a:cubicBezTo>
                    <a:lnTo>
                      <a:pt x="42" y="301"/>
                    </a:lnTo>
                    <a:lnTo>
                      <a:pt x="53" y="256"/>
                    </a:lnTo>
                    <a:cubicBezTo>
                      <a:pt x="56" y="245"/>
                      <a:pt x="59" y="234"/>
                      <a:pt x="62" y="223"/>
                    </a:cubicBezTo>
                    <a:cubicBezTo>
                      <a:pt x="63" y="220"/>
                      <a:pt x="67" y="203"/>
                      <a:pt x="67" y="200"/>
                    </a:cubicBezTo>
                    <a:cubicBezTo>
                      <a:pt x="69" y="196"/>
                      <a:pt x="84" y="168"/>
                      <a:pt x="101" y="154"/>
                    </a:cubicBezTo>
                    <a:cubicBezTo>
                      <a:pt x="112" y="146"/>
                      <a:pt x="128" y="137"/>
                      <a:pt x="149" y="137"/>
                    </a:cubicBezTo>
                    <a:cubicBezTo>
                      <a:pt x="171" y="137"/>
                      <a:pt x="176" y="154"/>
                      <a:pt x="176" y="172"/>
                    </a:cubicBezTo>
                    <a:cubicBezTo>
                      <a:pt x="176" y="199"/>
                      <a:pt x="157" y="253"/>
                      <a:pt x="145" y="283"/>
                    </a:cubicBezTo>
                    <a:cubicBezTo>
                      <a:pt x="141" y="295"/>
                      <a:pt x="139" y="301"/>
                      <a:pt x="139" y="311"/>
                    </a:cubicBezTo>
                    <a:cubicBezTo>
                      <a:pt x="139" y="334"/>
                      <a:pt x="156" y="352"/>
                      <a:pt x="179" y="352"/>
                    </a:cubicBezTo>
                    <a:cubicBezTo>
                      <a:pt x="226" y="352"/>
                      <a:pt x="245" y="279"/>
                      <a:pt x="245" y="275"/>
                    </a:cubicBezTo>
                    <a:cubicBezTo>
                      <a:pt x="245" y="270"/>
                      <a:pt x="240" y="270"/>
                      <a:pt x="239" y="270"/>
                    </a:cubicBezTo>
                    <a:cubicBezTo>
                      <a:pt x="234" y="270"/>
                      <a:pt x="234" y="272"/>
                      <a:pt x="231" y="279"/>
                    </a:cubicBezTo>
                    <a:cubicBezTo>
                      <a:pt x="224" y="305"/>
                      <a:pt x="208" y="341"/>
                      <a:pt x="180" y="341"/>
                    </a:cubicBezTo>
                    <a:cubicBezTo>
                      <a:pt x="172" y="341"/>
                      <a:pt x="169" y="336"/>
                      <a:pt x="169" y="324"/>
                    </a:cubicBezTo>
                    <a:cubicBezTo>
                      <a:pt x="169" y="312"/>
                      <a:pt x="173" y="300"/>
                      <a:pt x="177" y="289"/>
                    </a:cubicBezTo>
                    <a:cubicBezTo>
                      <a:pt x="185" y="268"/>
                      <a:pt x="208" y="208"/>
                      <a:pt x="208" y="179"/>
                    </a:cubicBezTo>
                    <a:cubicBezTo>
                      <a:pt x="208" y="147"/>
                      <a:pt x="188" y="126"/>
                      <a:pt x="151" y="126"/>
                    </a:cubicBezTo>
                    <a:cubicBezTo>
                      <a:pt x="119" y="126"/>
                      <a:pt x="95" y="141"/>
                      <a:pt x="77" y="164"/>
                    </a:cubicBezTo>
                    <a:lnTo>
                      <a:pt x="116" y="6"/>
                    </a:lnTo>
                  </a:path>
                </a:pathLst>
              </a:custGeom>
              <a:solidFill>
                <a:srgbClr val="C00000"/>
              </a:solidFill>
              <a:ln w="6350">
                <a:solidFill>
                  <a:srgbClr val="C0000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Oval 22 3">
                <a:extLst>
                  <a:ext uri="{FF2B5EF4-FFF2-40B4-BE49-F238E27FC236}">
                    <a16:creationId xmlns:a16="http://schemas.microsoft.com/office/drawing/2014/main" id="{E1A7A5D8-0AB7-4500-8473-19AE58E2AF01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00"/>
                </p:custDataLst>
              </p:nvPr>
            </p:nvSpPr>
            <p:spPr bwMode="auto">
              <a:xfrm>
                <a:off x="8413750" y="5688013"/>
                <a:ext cx="28575" cy="30163"/>
              </a:xfrm>
              <a:prstGeom prst="ellipse">
                <a:avLst/>
              </a:prstGeom>
              <a:solidFill>
                <a:srgbClr val="C00000"/>
              </a:solidFill>
              <a:ln w="6350">
                <a:solidFill>
                  <a:srgbClr val="C0000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23 2">
                <a:extLst>
                  <a:ext uri="{FF2B5EF4-FFF2-40B4-BE49-F238E27FC236}">
                    <a16:creationId xmlns:a16="http://schemas.microsoft.com/office/drawing/2014/main" id="{E7704F5C-F6CC-4491-9519-C7FE5D9917AB}"/>
                  </a:ext>
                </a:extLst>
              </p:cNvPr>
              <p:cNvSpPr>
                <a:spLocks/>
              </p:cNvSpPr>
              <p:nvPr>
                <p:custDataLst>
                  <p:tags r:id="rId101"/>
                </p:custDataLst>
              </p:nvPr>
            </p:nvSpPr>
            <p:spPr bwMode="auto">
              <a:xfrm>
                <a:off x="8567738" y="5576888"/>
                <a:ext cx="73025" cy="42863"/>
              </a:xfrm>
              <a:custGeom>
                <a:avLst/>
                <a:gdLst>
                  <a:gd name="T0" fmla="*/ 67 w 133"/>
                  <a:gd name="T1" fmla="*/ 0 h 77"/>
                  <a:gd name="T2" fmla="*/ 0 w 133"/>
                  <a:gd name="T3" fmla="*/ 68 h 77"/>
                  <a:gd name="T4" fmla="*/ 9 w 133"/>
                  <a:gd name="T5" fmla="*/ 77 h 77"/>
                  <a:gd name="T6" fmla="*/ 67 w 133"/>
                  <a:gd name="T7" fmla="*/ 26 h 77"/>
                  <a:gd name="T8" fmla="*/ 124 w 133"/>
                  <a:gd name="T9" fmla="*/ 77 h 77"/>
                  <a:gd name="T10" fmla="*/ 133 w 133"/>
                  <a:gd name="T11" fmla="*/ 68 h 77"/>
                  <a:gd name="T12" fmla="*/ 67 w 133"/>
                  <a:gd name="T13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3" h="77">
                    <a:moveTo>
                      <a:pt x="67" y="0"/>
                    </a:moveTo>
                    <a:lnTo>
                      <a:pt x="0" y="68"/>
                    </a:lnTo>
                    <a:lnTo>
                      <a:pt x="9" y="77"/>
                    </a:lnTo>
                    <a:lnTo>
                      <a:pt x="67" y="26"/>
                    </a:lnTo>
                    <a:lnTo>
                      <a:pt x="124" y="77"/>
                    </a:lnTo>
                    <a:lnTo>
                      <a:pt x="133" y="68"/>
                    </a:lnTo>
                    <a:lnTo>
                      <a:pt x="67" y="0"/>
                    </a:lnTo>
                  </a:path>
                </a:pathLst>
              </a:custGeom>
              <a:solidFill>
                <a:srgbClr val="C00000"/>
              </a:solidFill>
              <a:ln w="6350">
                <a:solidFill>
                  <a:srgbClr val="C0000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24 2">
                <a:extLst>
                  <a:ext uri="{FF2B5EF4-FFF2-40B4-BE49-F238E27FC236}">
                    <a16:creationId xmlns:a16="http://schemas.microsoft.com/office/drawing/2014/main" id="{64D6D361-7F72-48EB-A475-2DC8CDBC4679}"/>
                  </a:ext>
                </a:extLst>
              </p:cNvPr>
              <p:cNvSpPr>
                <a:spLocks/>
              </p:cNvSpPr>
              <p:nvPr>
                <p:custDataLst>
                  <p:tags r:id="rId102"/>
                </p:custDataLst>
              </p:nvPr>
            </p:nvSpPr>
            <p:spPr bwMode="auto">
              <a:xfrm>
                <a:off x="8531225" y="5648326"/>
                <a:ext cx="146050" cy="128588"/>
              </a:xfrm>
              <a:custGeom>
                <a:avLst/>
                <a:gdLst>
                  <a:gd name="T0" fmla="*/ 29 w 270"/>
                  <a:gd name="T1" fmla="*/ 191 h 226"/>
                  <a:gd name="T2" fmla="*/ 25 w 270"/>
                  <a:gd name="T3" fmla="*/ 212 h 226"/>
                  <a:gd name="T4" fmla="*/ 39 w 270"/>
                  <a:gd name="T5" fmla="*/ 226 h 226"/>
                  <a:gd name="T6" fmla="*/ 58 w 270"/>
                  <a:gd name="T7" fmla="*/ 212 h 226"/>
                  <a:gd name="T8" fmla="*/ 67 w 270"/>
                  <a:gd name="T9" fmla="*/ 175 h 226"/>
                  <a:gd name="T10" fmla="*/ 78 w 270"/>
                  <a:gd name="T11" fmla="*/ 130 h 226"/>
                  <a:gd name="T12" fmla="*/ 87 w 270"/>
                  <a:gd name="T13" fmla="*/ 97 h 226"/>
                  <a:gd name="T14" fmla="*/ 93 w 270"/>
                  <a:gd name="T15" fmla="*/ 72 h 226"/>
                  <a:gd name="T16" fmla="*/ 174 w 270"/>
                  <a:gd name="T17" fmla="*/ 11 h 226"/>
                  <a:gd name="T18" fmla="*/ 201 w 270"/>
                  <a:gd name="T19" fmla="*/ 46 h 226"/>
                  <a:gd name="T20" fmla="*/ 169 w 270"/>
                  <a:gd name="T21" fmla="*/ 162 h 226"/>
                  <a:gd name="T22" fmla="*/ 164 w 270"/>
                  <a:gd name="T23" fmla="*/ 185 h 226"/>
                  <a:gd name="T24" fmla="*/ 205 w 270"/>
                  <a:gd name="T25" fmla="*/ 226 h 226"/>
                  <a:gd name="T26" fmla="*/ 270 w 270"/>
                  <a:gd name="T27" fmla="*/ 149 h 226"/>
                  <a:gd name="T28" fmla="*/ 264 w 270"/>
                  <a:gd name="T29" fmla="*/ 144 h 226"/>
                  <a:gd name="T30" fmla="*/ 257 w 270"/>
                  <a:gd name="T31" fmla="*/ 153 h 226"/>
                  <a:gd name="T32" fmla="*/ 206 w 270"/>
                  <a:gd name="T33" fmla="*/ 215 h 226"/>
                  <a:gd name="T34" fmla="*/ 194 w 270"/>
                  <a:gd name="T35" fmla="*/ 198 h 226"/>
                  <a:gd name="T36" fmla="*/ 203 w 270"/>
                  <a:gd name="T37" fmla="*/ 163 h 226"/>
                  <a:gd name="T38" fmla="*/ 233 w 270"/>
                  <a:gd name="T39" fmla="*/ 53 h 226"/>
                  <a:gd name="T40" fmla="*/ 176 w 270"/>
                  <a:gd name="T41" fmla="*/ 0 h 226"/>
                  <a:gd name="T42" fmla="*/ 98 w 270"/>
                  <a:gd name="T43" fmla="*/ 43 h 226"/>
                  <a:gd name="T44" fmla="*/ 52 w 270"/>
                  <a:gd name="T45" fmla="*/ 0 h 226"/>
                  <a:gd name="T46" fmla="*/ 15 w 270"/>
                  <a:gd name="T47" fmla="*/ 28 h 226"/>
                  <a:gd name="T48" fmla="*/ 0 w 270"/>
                  <a:gd name="T49" fmla="*/ 77 h 226"/>
                  <a:gd name="T50" fmla="*/ 6 w 270"/>
                  <a:gd name="T51" fmla="*/ 82 h 226"/>
                  <a:gd name="T52" fmla="*/ 14 w 270"/>
                  <a:gd name="T53" fmla="*/ 70 h 226"/>
                  <a:gd name="T54" fmla="*/ 51 w 270"/>
                  <a:gd name="T55" fmla="*/ 11 h 226"/>
                  <a:gd name="T56" fmla="*/ 66 w 270"/>
                  <a:gd name="T57" fmla="*/ 34 h 226"/>
                  <a:gd name="T58" fmla="*/ 58 w 270"/>
                  <a:gd name="T59" fmla="*/ 76 h 226"/>
                  <a:gd name="T60" fmla="*/ 29 w 270"/>
                  <a:gd name="T61" fmla="*/ 191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70" h="226">
                    <a:moveTo>
                      <a:pt x="29" y="191"/>
                    </a:moveTo>
                    <a:cubicBezTo>
                      <a:pt x="28" y="198"/>
                      <a:pt x="25" y="210"/>
                      <a:pt x="25" y="212"/>
                    </a:cubicBezTo>
                    <a:cubicBezTo>
                      <a:pt x="25" y="221"/>
                      <a:pt x="32" y="226"/>
                      <a:pt x="39" y="226"/>
                    </a:cubicBezTo>
                    <a:cubicBezTo>
                      <a:pt x="45" y="226"/>
                      <a:pt x="54" y="222"/>
                      <a:pt x="58" y="212"/>
                    </a:cubicBezTo>
                    <a:cubicBezTo>
                      <a:pt x="58" y="211"/>
                      <a:pt x="64" y="187"/>
                      <a:pt x="67" y="175"/>
                    </a:cubicBezTo>
                    <a:lnTo>
                      <a:pt x="78" y="130"/>
                    </a:lnTo>
                    <a:cubicBezTo>
                      <a:pt x="81" y="119"/>
                      <a:pt x="84" y="108"/>
                      <a:pt x="87" y="97"/>
                    </a:cubicBezTo>
                    <a:cubicBezTo>
                      <a:pt x="89" y="88"/>
                      <a:pt x="93" y="74"/>
                      <a:pt x="93" y="72"/>
                    </a:cubicBezTo>
                    <a:cubicBezTo>
                      <a:pt x="101" y="56"/>
                      <a:pt x="127" y="11"/>
                      <a:pt x="174" y="11"/>
                    </a:cubicBezTo>
                    <a:cubicBezTo>
                      <a:pt x="197" y="11"/>
                      <a:pt x="201" y="29"/>
                      <a:pt x="201" y="46"/>
                    </a:cubicBezTo>
                    <a:cubicBezTo>
                      <a:pt x="201" y="77"/>
                      <a:pt x="177" y="141"/>
                      <a:pt x="169" y="162"/>
                    </a:cubicBezTo>
                    <a:cubicBezTo>
                      <a:pt x="164" y="173"/>
                      <a:pt x="164" y="179"/>
                      <a:pt x="164" y="185"/>
                    </a:cubicBezTo>
                    <a:cubicBezTo>
                      <a:pt x="164" y="208"/>
                      <a:pt x="181" y="226"/>
                      <a:pt x="205" y="226"/>
                    </a:cubicBezTo>
                    <a:cubicBezTo>
                      <a:pt x="252" y="226"/>
                      <a:pt x="270" y="153"/>
                      <a:pt x="270" y="149"/>
                    </a:cubicBezTo>
                    <a:cubicBezTo>
                      <a:pt x="270" y="144"/>
                      <a:pt x="266" y="144"/>
                      <a:pt x="264" y="144"/>
                    </a:cubicBezTo>
                    <a:cubicBezTo>
                      <a:pt x="259" y="144"/>
                      <a:pt x="259" y="146"/>
                      <a:pt x="257" y="153"/>
                    </a:cubicBezTo>
                    <a:cubicBezTo>
                      <a:pt x="247" y="187"/>
                      <a:pt x="230" y="215"/>
                      <a:pt x="206" y="215"/>
                    </a:cubicBezTo>
                    <a:cubicBezTo>
                      <a:pt x="197" y="215"/>
                      <a:pt x="194" y="210"/>
                      <a:pt x="194" y="198"/>
                    </a:cubicBezTo>
                    <a:cubicBezTo>
                      <a:pt x="194" y="186"/>
                      <a:pt x="198" y="174"/>
                      <a:pt x="203" y="163"/>
                    </a:cubicBezTo>
                    <a:cubicBezTo>
                      <a:pt x="212" y="137"/>
                      <a:pt x="233" y="82"/>
                      <a:pt x="233" y="53"/>
                    </a:cubicBezTo>
                    <a:cubicBezTo>
                      <a:pt x="233" y="20"/>
                      <a:pt x="212" y="0"/>
                      <a:pt x="176" y="0"/>
                    </a:cubicBezTo>
                    <a:cubicBezTo>
                      <a:pt x="131" y="0"/>
                      <a:pt x="107" y="32"/>
                      <a:pt x="98" y="43"/>
                    </a:cubicBezTo>
                    <a:cubicBezTo>
                      <a:pt x="96" y="15"/>
                      <a:pt x="75" y="0"/>
                      <a:pt x="52" y="0"/>
                    </a:cubicBezTo>
                    <a:cubicBezTo>
                      <a:pt x="29" y="0"/>
                      <a:pt x="20" y="19"/>
                      <a:pt x="15" y="28"/>
                    </a:cubicBezTo>
                    <a:cubicBezTo>
                      <a:pt x="7" y="45"/>
                      <a:pt x="0" y="75"/>
                      <a:pt x="0" y="77"/>
                    </a:cubicBezTo>
                    <a:cubicBezTo>
                      <a:pt x="0" y="82"/>
                      <a:pt x="5" y="82"/>
                      <a:pt x="6" y="82"/>
                    </a:cubicBezTo>
                    <a:cubicBezTo>
                      <a:pt x="11" y="82"/>
                      <a:pt x="11" y="81"/>
                      <a:pt x="14" y="70"/>
                    </a:cubicBezTo>
                    <a:cubicBezTo>
                      <a:pt x="23" y="35"/>
                      <a:pt x="33" y="11"/>
                      <a:pt x="51" y="11"/>
                    </a:cubicBezTo>
                    <a:cubicBezTo>
                      <a:pt x="61" y="11"/>
                      <a:pt x="66" y="17"/>
                      <a:pt x="66" y="34"/>
                    </a:cubicBezTo>
                    <a:cubicBezTo>
                      <a:pt x="66" y="44"/>
                      <a:pt x="65" y="50"/>
                      <a:pt x="58" y="76"/>
                    </a:cubicBezTo>
                    <a:lnTo>
                      <a:pt x="29" y="191"/>
                    </a:lnTo>
                  </a:path>
                </a:pathLst>
              </a:custGeom>
              <a:solidFill>
                <a:srgbClr val="C00000"/>
              </a:solidFill>
              <a:ln w="6350">
                <a:solidFill>
                  <a:srgbClr val="C0000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cxnSp>
          <p:nvCxnSpPr>
            <p:cNvPr id="64" name="Straight Arrow Connector 63"/>
            <p:cNvCxnSpPr/>
            <p:nvPr/>
          </p:nvCxnSpPr>
          <p:spPr>
            <a:xfrm flipH="1" flipV="1">
              <a:off x="1277626" y="3428683"/>
              <a:ext cx="346563" cy="189566"/>
            </a:xfrm>
            <a:prstGeom prst="straightConnector1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flipV="1">
              <a:off x="1720044" y="3271556"/>
              <a:ext cx="192960" cy="319811"/>
            </a:xfrm>
            <a:prstGeom prst="straightConnector1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8149FB0C-ED22-40BD-A8D5-CA846E715058}"/>
                </a:ext>
              </a:extLst>
            </p:cNvPr>
            <p:cNvGrpSpPr>
              <a:grpSpLocks noChangeAspect="1"/>
            </p:cNvGrpSpPr>
            <p:nvPr>
              <p:custDataLst>
                <p:tags r:id="rId76"/>
              </p:custDataLst>
            </p:nvPr>
          </p:nvGrpSpPr>
          <p:grpSpPr>
            <a:xfrm>
              <a:off x="2467339" y="4415318"/>
              <a:ext cx="942114" cy="234166"/>
              <a:chOff x="2541585" y="2540000"/>
              <a:chExt cx="549275" cy="136525"/>
            </a:xfrm>
          </p:grpSpPr>
          <p:sp>
            <p:nvSpPr>
              <p:cNvPr id="114" name="Freeform 7 2">
                <a:extLst>
                  <a:ext uri="{FF2B5EF4-FFF2-40B4-BE49-F238E27FC236}">
                    <a16:creationId xmlns:a16="http://schemas.microsoft.com/office/drawing/2014/main" id="{A8D23854-44F0-47C8-AF0E-B12381D8580F}"/>
                  </a:ext>
                </a:extLst>
              </p:cNvPr>
              <p:cNvSpPr>
                <a:spLocks noEditPoints="1"/>
              </p:cNvSpPr>
              <p:nvPr>
                <p:custDataLst>
                  <p:tags r:id="rId89"/>
                </p:custDataLst>
              </p:nvPr>
            </p:nvSpPr>
            <p:spPr bwMode="auto">
              <a:xfrm>
                <a:off x="2541585" y="2547938"/>
                <a:ext cx="63500" cy="123825"/>
              </a:xfrm>
              <a:custGeom>
                <a:avLst/>
                <a:gdLst>
                  <a:gd name="T0" fmla="*/ 194 w 262"/>
                  <a:gd name="T1" fmla="*/ 12 h 448"/>
                  <a:gd name="T2" fmla="*/ 195 w 262"/>
                  <a:gd name="T3" fmla="*/ 5 h 448"/>
                  <a:gd name="T4" fmla="*/ 189 w 262"/>
                  <a:gd name="T5" fmla="*/ 0 h 448"/>
                  <a:gd name="T6" fmla="*/ 182 w 262"/>
                  <a:gd name="T7" fmla="*/ 10 h 448"/>
                  <a:gd name="T8" fmla="*/ 153 w 262"/>
                  <a:gd name="T9" fmla="*/ 125 h 448"/>
                  <a:gd name="T10" fmla="*/ 0 w 262"/>
                  <a:gd name="T11" fmla="*/ 261 h 448"/>
                  <a:gd name="T12" fmla="*/ 96 w 262"/>
                  <a:gd name="T13" fmla="*/ 352 h 448"/>
                  <a:gd name="T14" fmla="*/ 85 w 262"/>
                  <a:gd name="T15" fmla="*/ 399 h 448"/>
                  <a:gd name="T16" fmla="*/ 74 w 262"/>
                  <a:gd name="T17" fmla="*/ 442 h 448"/>
                  <a:gd name="T18" fmla="*/ 80 w 262"/>
                  <a:gd name="T19" fmla="*/ 448 h 448"/>
                  <a:gd name="T20" fmla="*/ 85 w 262"/>
                  <a:gd name="T21" fmla="*/ 446 h 448"/>
                  <a:gd name="T22" fmla="*/ 90 w 262"/>
                  <a:gd name="T23" fmla="*/ 426 h 448"/>
                  <a:gd name="T24" fmla="*/ 109 w 262"/>
                  <a:gd name="T25" fmla="*/ 352 h 448"/>
                  <a:gd name="T26" fmla="*/ 262 w 262"/>
                  <a:gd name="T27" fmla="*/ 215 h 448"/>
                  <a:gd name="T28" fmla="*/ 166 w 262"/>
                  <a:gd name="T29" fmla="*/ 125 h 448"/>
                  <a:gd name="T30" fmla="*/ 194 w 262"/>
                  <a:gd name="T31" fmla="*/ 12 h 448"/>
                  <a:gd name="T32" fmla="*/ 99 w 262"/>
                  <a:gd name="T33" fmla="*/ 341 h 448"/>
                  <a:gd name="T34" fmla="*/ 33 w 262"/>
                  <a:gd name="T35" fmla="*/ 272 h 448"/>
                  <a:gd name="T36" fmla="*/ 150 w 262"/>
                  <a:gd name="T37" fmla="*/ 136 h 448"/>
                  <a:gd name="T38" fmla="*/ 99 w 262"/>
                  <a:gd name="T39" fmla="*/ 341 h 448"/>
                  <a:gd name="T40" fmla="*/ 163 w 262"/>
                  <a:gd name="T41" fmla="*/ 136 h 448"/>
                  <a:gd name="T42" fmla="*/ 229 w 262"/>
                  <a:gd name="T43" fmla="*/ 205 h 448"/>
                  <a:gd name="T44" fmla="*/ 112 w 262"/>
                  <a:gd name="T45" fmla="*/ 341 h 448"/>
                  <a:gd name="T46" fmla="*/ 163 w 262"/>
                  <a:gd name="T47" fmla="*/ 136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2" h="448">
                    <a:moveTo>
                      <a:pt x="194" y="12"/>
                    </a:moveTo>
                    <a:cubicBezTo>
                      <a:pt x="194" y="11"/>
                      <a:pt x="195" y="5"/>
                      <a:pt x="195" y="5"/>
                    </a:cubicBezTo>
                    <a:cubicBezTo>
                      <a:pt x="195" y="4"/>
                      <a:pt x="195" y="0"/>
                      <a:pt x="189" y="0"/>
                    </a:cubicBezTo>
                    <a:cubicBezTo>
                      <a:pt x="184" y="0"/>
                      <a:pt x="184" y="1"/>
                      <a:pt x="182" y="10"/>
                    </a:cubicBezTo>
                    <a:lnTo>
                      <a:pt x="153" y="125"/>
                    </a:lnTo>
                    <a:cubicBezTo>
                      <a:pt x="74" y="127"/>
                      <a:pt x="0" y="194"/>
                      <a:pt x="0" y="261"/>
                    </a:cubicBezTo>
                    <a:cubicBezTo>
                      <a:pt x="0" y="309"/>
                      <a:pt x="35" y="348"/>
                      <a:pt x="96" y="352"/>
                    </a:cubicBezTo>
                    <a:cubicBezTo>
                      <a:pt x="92" y="367"/>
                      <a:pt x="89" y="383"/>
                      <a:pt x="85" y="399"/>
                    </a:cubicBezTo>
                    <a:cubicBezTo>
                      <a:pt x="79" y="422"/>
                      <a:pt x="74" y="441"/>
                      <a:pt x="74" y="442"/>
                    </a:cubicBezTo>
                    <a:cubicBezTo>
                      <a:pt x="74" y="447"/>
                      <a:pt x="77" y="448"/>
                      <a:pt x="80" y="448"/>
                    </a:cubicBezTo>
                    <a:cubicBezTo>
                      <a:pt x="82" y="448"/>
                      <a:pt x="83" y="447"/>
                      <a:pt x="85" y="446"/>
                    </a:cubicBezTo>
                    <a:cubicBezTo>
                      <a:pt x="86" y="445"/>
                      <a:pt x="89" y="433"/>
                      <a:pt x="90" y="426"/>
                    </a:cubicBezTo>
                    <a:lnTo>
                      <a:pt x="109" y="352"/>
                    </a:lnTo>
                    <a:cubicBezTo>
                      <a:pt x="189" y="349"/>
                      <a:pt x="262" y="282"/>
                      <a:pt x="262" y="215"/>
                    </a:cubicBezTo>
                    <a:cubicBezTo>
                      <a:pt x="262" y="176"/>
                      <a:pt x="235" y="130"/>
                      <a:pt x="166" y="125"/>
                    </a:cubicBezTo>
                    <a:lnTo>
                      <a:pt x="194" y="12"/>
                    </a:lnTo>
                    <a:close/>
                    <a:moveTo>
                      <a:pt x="99" y="341"/>
                    </a:moveTo>
                    <a:cubicBezTo>
                      <a:pt x="69" y="339"/>
                      <a:pt x="33" y="322"/>
                      <a:pt x="33" y="272"/>
                    </a:cubicBezTo>
                    <a:cubicBezTo>
                      <a:pt x="33" y="212"/>
                      <a:pt x="76" y="142"/>
                      <a:pt x="150" y="136"/>
                    </a:cubicBezTo>
                    <a:lnTo>
                      <a:pt x="99" y="341"/>
                    </a:lnTo>
                    <a:close/>
                    <a:moveTo>
                      <a:pt x="163" y="136"/>
                    </a:moveTo>
                    <a:cubicBezTo>
                      <a:pt x="201" y="138"/>
                      <a:pt x="229" y="161"/>
                      <a:pt x="229" y="205"/>
                    </a:cubicBezTo>
                    <a:cubicBezTo>
                      <a:pt x="229" y="263"/>
                      <a:pt x="186" y="335"/>
                      <a:pt x="112" y="341"/>
                    </a:cubicBezTo>
                    <a:lnTo>
                      <a:pt x="163" y="136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Freeform 8 2">
                <a:extLst>
                  <a:ext uri="{FF2B5EF4-FFF2-40B4-BE49-F238E27FC236}">
                    <a16:creationId xmlns:a16="http://schemas.microsoft.com/office/drawing/2014/main" id="{BD9A3507-7DE0-473C-8807-B3647BF361A4}"/>
                  </a:ext>
                </a:extLst>
              </p:cNvPr>
              <p:cNvSpPr>
                <a:spLocks/>
              </p:cNvSpPr>
              <p:nvPr>
                <p:custDataLst>
                  <p:tags r:id="rId90"/>
                </p:custDataLst>
              </p:nvPr>
            </p:nvSpPr>
            <p:spPr bwMode="auto">
              <a:xfrm>
                <a:off x="2619373" y="2540000"/>
                <a:ext cx="28575" cy="136525"/>
              </a:xfrm>
              <a:custGeom>
                <a:avLst/>
                <a:gdLst>
                  <a:gd name="T0" fmla="*/ 116 w 116"/>
                  <a:gd name="T1" fmla="*/ 493 h 498"/>
                  <a:gd name="T2" fmla="*/ 107 w 116"/>
                  <a:gd name="T3" fmla="*/ 482 h 498"/>
                  <a:gd name="T4" fmla="*/ 29 w 116"/>
                  <a:gd name="T5" fmla="*/ 249 h 498"/>
                  <a:gd name="T6" fmla="*/ 109 w 116"/>
                  <a:gd name="T7" fmla="*/ 13 h 498"/>
                  <a:gd name="T8" fmla="*/ 116 w 116"/>
                  <a:gd name="T9" fmla="*/ 5 h 498"/>
                  <a:gd name="T10" fmla="*/ 111 w 116"/>
                  <a:gd name="T11" fmla="*/ 0 h 498"/>
                  <a:gd name="T12" fmla="*/ 32 w 116"/>
                  <a:gd name="T13" fmla="*/ 97 h 498"/>
                  <a:gd name="T14" fmla="*/ 0 w 116"/>
                  <a:gd name="T15" fmla="*/ 249 h 498"/>
                  <a:gd name="T16" fmla="*/ 33 w 116"/>
                  <a:gd name="T17" fmla="*/ 405 h 498"/>
                  <a:gd name="T18" fmla="*/ 111 w 116"/>
                  <a:gd name="T19" fmla="*/ 498 h 498"/>
                  <a:gd name="T20" fmla="*/ 116 w 116"/>
                  <a:gd name="T21" fmla="*/ 49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6" h="498">
                    <a:moveTo>
                      <a:pt x="116" y="493"/>
                    </a:moveTo>
                    <a:cubicBezTo>
                      <a:pt x="116" y="492"/>
                      <a:pt x="116" y="491"/>
                      <a:pt x="107" y="482"/>
                    </a:cubicBezTo>
                    <a:cubicBezTo>
                      <a:pt x="45" y="420"/>
                      <a:pt x="29" y="325"/>
                      <a:pt x="29" y="249"/>
                    </a:cubicBezTo>
                    <a:cubicBezTo>
                      <a:pt x="29" y="162"/>
                      <a:pt x="48" y="76"/>
                      <a:pt x="109" y="13"/>
                    </a:cubicBezTo>
                    <a:cubicBezTo>
                      <a:pt x="116" y="7"/>
                      <a:pt x="116" y="6"/>
                      <a:pt x="116" y="5"/>
                    </a:cubicBezTo>
                    <a:cubicBezTo>
                      <a:pt x="116" y="1"/>
                      <a:pt x="114" y="0"/>
                      <a:pt x="111" y="0"/>
                    </a:cubicBezTo>
                    <a:cubicBezTo>
                      <a:pt x="106" y="0"/>
                      <a:pt x="61" y="34"/>
                      <a:pt x="32" y="97"/>
                    </a:cubicBezTo>
                    <a:cubicBezTo>
                      <a:pt x="6" y="152"/>
                      <a:pt x="0" y="207"/>
                      <a:pt x="0" y="249"/>
                    </a:cubicBezTo>
                    <a:cubicBezTo>
                      <a:pt x="0" y="288"/>
                      <a:pt x="6" y="348"/>
                      <a:pt x="33" y="405"/>
                    </a:cubicBezTo>
                    <a:cubicBezTo>
                      <a:pt x="63" y="466"/>
                      <a:pt x="106" y="498"/>
                      <a:pt x="111" y="498"/>
                    </a:cubicBezTo>
                    <a:cubicBezTo>
                      <a:pt x="114" y="498"/>
                      <a:pt x="116" y="497"/>
                      <a:pt x="116" y="493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Freeform 9">
                <a:extLst>
                  <a:ext uri="{FF2B5EF4-FFF2-40B4-BE49-F238E27FC236}">
                    <a16:creationId xmlns:a16="http://schemas.microsoft.com/office/drawing/2014/main" id="{01474EBE-4506-47F0-B313-31BF24503725}"/>
                  </a:ext>
                </a:extLst>
              </p:cNvPr>
              <p:cNvSpPr>
                <a:spLocks/>
              </p:cNvSpPr>
              <p:nvPr>
                <p:custDataLst>
                  <p:tags r:id="rId91"/>
                </p:custDataLst>
              </p:nvPr>
            </p:nvSpPr>
            <p:spPr bwMode="auto">
              <a:xfrm>
                <a:off x="2657473" y="2581275"/>
                <a:ext cx="68263" cy="61913"/>
              </a:xfrm>
              <a:custGeom>
                <a:avLst/>
                <a:gdLst>
                  <a:gd name="T0" fmla="*/ 161 w 280"/>
                  <a:gd name="T1" fmla="*/ 99 h 222"/>
                  <a:gd name="T2" fmla="*/ 220 w 280"/>
                  <a:gd name="T3" fmla="*/ 34 h 222"/>
                  <a:gd name="T4" fmla="*/ 270 w 280"/>
                  <a:gd name="T5" fmla="*/ 24 h 222"/>
                  <a:gd name="T6" fmla="*/ 270 w 280"/>
                  <a:gd name="T7" fmla="*/ 0 h 222"/>
                  <a:gd name="T8" fmla="*/ 225 w 280"/>
                  <a:gd name="T9" fmla="*/ 2 h 222"/>
                  <a:gd name="T10" fmla="*/ 173 w 280"/>
                  <a:gd name="T11" fmla="*/ 0 h 222"/>
                  <a:gd name="T12" fmla="*/ 173 w 280"/>
                  <a:gd name="T13" fmla="*/ 24 h 222"/>
                  <a:gd name="T14" fmla="*/ 192 w 280"/>
                  <a:gd name="T15" fmla="*/ 28 h 222"/>
                  <a:gd name="T16" fmla="*/ 188 w 280"/>
                  <a:gd name="T17" fmla="*/ 34 h 222"/>
                  <a:gd name="T18" fmla="*/ 146 w 280"/>
                  <a:gd name="T19" fmla="*/ 81 h 222"/>
                  <a:gd name="T20" fmla="*/ 97 w 280"/>
                  <a:gd name="T21" fmla="*/ 24 h 222"/>
                  <a:gd name="T22" fmla="*/ 117 w 280"/>
                  <a:gd name="T23" fmla="*/ 24 h 222"/>
                  <a:gd name="T24" fmla="*/ 117 w 280"/>
                  <a:gd name="T25" fmla="*/ 0 h 222"/>
                  <a:gd name="T26" fmla="*/ 57 w 280"/>
                  <a:gd name="T27" fmla="*/ 2 h 222"/>
                  <a:gd name="T28" fmla="*/ 2 w 280"/>
                  <a:gd name="T29" fmla="*/ 0 h 222"/>
                  <a:gd name="T30" fmla="*/ 2 w 280"/>
                  <a:gd name="T31" fmla="*/ 24 h 222"/>
                  <a:gd name="T32" fmla="*/ 38 w 280"/>
                  <a:gd name="T33" fmla="*/ 24 h 222"/>
                  <a:gd name="T34" fmla="*/ 115 w 280"/>
                  <a:gd name="T35" fmla="*/ 116 h 222"/>
                  <a:gd name="T36" fmla="*/ 50 w 280"/>
                  <a:gd name="T37" fmla="*/ 189 h 222"/>
                  <a:gd name="T38" fmla="*/ 0 w 280"/>
                  <a:gd name="T39" fmla="*/ 198 h 222"/>
                  <a:gd name="T40" fmla="*/ 0 w 280"/>
                  <a:gd name="T41" fmla="*/ 222 h 222"/>
                  <a:gd name="T42" fmla="*/ 45 w 280"/>
                  <a:gd name="T43" fmla="*/ 220 h 222"/>
                  <a:gd name="T44" fmla="*/ 97 w 280"/>
                  <a:gd name="T45" fmla="*/ 222 h 222"/>
                  <a:gd name="T46" fmla="*/ 97 w 280"/>
                  <a:gd name="T47" fmla="*/ 198 h 222"/>
                  <a:gd name="T48" fmla="*/ 78 w 280"/>
                  <a:gd name="T49" fmla="*/ 193 h 222"/>
                  <a:gd name="T50" fmla="*/ 82 w 280"/>
                  <a:gd name="T51" fmla="*/ 188 h 222"/>
                  <a:gd name="T52" fmla="*/ 130 w 280"/>
                  <a:gd name="T53" fmla="*/ 133 h 222"/>
                  <a:gd name="T54" fmla="*/ 185 w 280"/>
                  <a:gd name="T55" fmla="*/ 198 h 222"/>
                  <a:gd name="T56" fmla="*/ 166 w 280"/>
                  <a:gd name="T57" fmla="*/ 198 h 222"/>
                  <a:gd name="T58" fmla="*/ 166 w 280"/>
                  <a:gd name="T59" fmla="*/ 222 h 222"/>
                  <a:gd name="T60" fmla="*/ 226 w 280"/>
                  <a:gd name="T61" fmla="*/ 220 h 222"/>
                  <a:gd name="T62" fmla="*/ 280 w 280"/>
                  <a:gd name="T63" fmla="*/ 222 h 222"/>
                  <a:gd name="T64" fmla="*/ 280 w 280"/>
                  <a:gd name="T65" fmla="*/ 198 h 222"/>
                  <a:gd name="T66" fmla="*/ 245 w 280"/>
                  <a:gd name="T67" fmla="*/ 198 h 222"/>
                  <a:gd name="T68" fmla="*/ 161 w 280"/>
                  <a:gd name="T69" fmla="*/ 99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80" h="222">
                    <a:moveTo>
                      <a:pt x="161" y="99"/>
                    </a:moveTo>
                    <a:lnTo>
                      <a:pt x="220" y="34"/>
                    </a:lnTo>
                    <a:cubicBezTo>
                      <a:pt x="226" y="27"/>
                      <a:pt x="229" y="24"/>
                      <a:pt x="270" y="24"/>
                    </a:cubicBezTo>
                    <a:lnTo>
                      <a:pt x="270" y="0"/>
                    </a:lnTo>
                    <a:cubicBezTo>
                      <a:pt x="253" y="1"/>
                      <a:pt x="227" y="2"/>
                      <a:pt x="225" y="2"/>
                    </a:cubicBezTo>
                    <a:cubicBezTo>
                      <a:pt x="212" y="2"/>
                      <a:pt x="187" y="1"/>
                      <a:pt x="173" y="0"/>
                    </a:cubicBezTo>
                    <a:lnTo>
                      <a:pt x="173" y="24"/>
                    </a:lnTo>
                    <a:cubicBezTo>
                      <a:pt x="180" y="24"/>
                      <a:pt x="186" y="25"/>
                      <a:pt x="192" y="28"/>
                    </a:cubicBezTo>
                    <a:cubicBezTo>
                      <a:pt x="190" y="31"/>
                      <a:pt x="190" y="32"/>
                      <a:pt x="188" y="34"/>
                    </a:cubicBezTo>
                    <a:lnTo>
                      <a:pt x="146" y="81"/>
                    </a:lnTo>
                    <a:lnTo>
                      <a:pt x="97" y="24"/>
                    </a:lnTo>
                    <a:lnTo>
                      <a:pt x="117" y="24"/>
                    </a:lnTo>
                    <a:lnTo>
                      <a:pt x="117" y="0"/>
                    </a:lnTo>
                    <a:cubicBezTo>
                      <a:pt x="104" y="1"/>
                      <a:pt x="73" y="2"/>
                      <a:pt x="57" y="2"/>
                    </a:cubicBezTo>
                    <a:cubicBezTo>
                      <a:pt x="41" y="2"/>
                      <a:pt x="19" y="1"/>
                      <a:pt x="2" y="0"/>
                    </a:cubicBezTo>
                    <a:lnTo>
                      <a:pt x="2" y="24"/>
                    </a:lnTo>
                    <a:lnTo>
                      <a:pt x="38" y="24"/>
                    </a:lnTo>
                    <a:lnTo>
                      <a:pt x="115" y="116"/>
                    </a:lnTo>
                    <a:lnTo>
                      <a:pt x="50" y="189"/>
                    </a:lnTo>
                    <a:cubicBezTo>
                      <a:pt x="41" y="198"/>
                      <a:pt x="24" y="198"/>
                      <a:pt x="0" y="198"/>
                    </a:cubicBezTo>
                    <a:lnTo>
                      <a:pt x="0" y="222"/>
                    </a:lnTo>
                    <a:cubicBezTo>
                      <a:pt x="17" y="221"/>
                      <a:pt x="43" y="220"/>
                      <a:pt x="45" y="220"/>
                    </a:cubicBezTo>
                    <a:cubicBezTo>
                      <a:pt x="58" y="220"/>
                      <a:pt x="87" y="221"/>
                      <a:pt x="97" y="222"/>
                    </a:cubicBezTo>
                    <a:lnTo>
                      <a:pt x="97" y="198"/>
                    </a:lnTo>
                    <a:cubicBezTo>
                      <a:pt x="88" y="198"/>
                      <a:pt x="78" y="196"/>
                      <a:pt x="78" y="193"/>
                    </a:cubicBezTo>
                    <a:cubicBezTo>
                      <a:pt x="78" y="192"/>
                      <a:pt x="78" y="192"/>
                      <a:pt x="82" y="188"/>
                    </a:cubicBezTo>
                    <a:lnTo>
                      <a:pt x="130" y="133"/>
                    </a:lnTo>
                    <a:lnTo>
                      <a:pt x="185" y="198"/>
                    </a:lnTo>
                    <a:lnTo>
                      <a:pt x="166" y="198"/>
                    </a:lnTo>
                    <a:lnTo>
                      <a:pt x="166" y="222"/>
                    </a:lnTo>
                    <a:cubicBezTo>
                      <a:pt x="179" y="221"/>
                      <a:pt x="209" y="220"/>
                      <a:pt x="226" y="220"/>
                    </a:cubicBezTo>
                    <a:cubicBezTo>
                      <a:pt x="242" y="220"/>
                      <a:pt x="264" y="221"/>
                      <a:pt x="280" y="222"/>
                    </a:cubicBezTo>
                    <a:lnTo>
                      <a:pt x="280" y="198"/>
                    </a:lnTo>
                    <a:lnTo>
                      <a:pt x="245" y="198"/>
                    </a:lnTo>
                    <a:lnTo>
                      <a:pt x="161" y="99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" name="Freeform 10 2">
                <a:extLst>
                  <a:ext uri="{FF2B5EF4-FFF2-40B4-BE49-F238E27FC236}">
                    <a16:creationId xmlns:a16="http://schemas.microsoft.com/office/drawing/2014/main" id="{513DAC0A-D224-4E1A-AD42-493413FF8C0C}"/>
                  </a:ext>
                </a:extLst>
              </p:cNvPr>
              <p:cNvSpPr>
                <a:spLocks/>
              </p:cNvSpPr>
              <p:nvPr>
                <p:custDataLst>
                  <p:tags r:id="rId92"/>
                </p:custDataLst>
              </p:nvPr>
            </p:nvSpPr>
            <p:spPr bwMode="auto">
              <a:xfrm>
                <a:off x="2738435" y="2628900"/>
                <a:ext cx="14288" cy="39688"/>
              </a:xfrm>
              <a:custGeom>
                <a:avLst/>
                <a:gdLst>
                  <a:gd name="T0" fmla="*/ 58 w 58"/>
                  <a:gd name="T1" fmla="*/ 52 h 149"/>
                  <a:gd name="T2" fmla="*/ 26 w 58"/>
                  <a:gd name="T3" fmla="*/ 0 h 149"/>
                  <a:gd name="T4" fmla="*/ 0 w 58"/>
                  <a:gd name="T5" fmla="*/ 26 h 149"/>
                  <a:gd name="T6" fmla="*/ 26 w 58"/>
                  <a:gd name="T7" fmla="*/ 53 h 149"/>
                  <a:gd name="T8" fmla="*/ 44 w 58"/>
                  <a:gd name="T9" fmla="*/ 46 h 149"/>
                  <a:gd name="T10" fmla="*/ 46 w 58"/>
                  <a:gd name="T11" fmla="*/ 45 h 149"/>
                  <a:gd name="T12" fmla="*/ 47 w 58"/>
                  <a:gd name="T13" fmla="*/ 52 h 149"/>
                  <a:gd name="T14" fmla="*/ 13 w 58"/>
                  <a:gd name="T15" fmla="*/ 135 h 149"/>
                  <a:gd name="T16" fmla="*/ 8 w 58"/>
                  <a:gd name="T17" fmla="*/ 143 h 149"/>
                  <a:gd name="T18" fmla="*/ 13 w 58"/>
                  <a:gd name="T19" fmla="*/ 149 h 149"/>
                  <a:gd name="T20" fmla="*/ 58 w 58"/>
                  <a:gd name="T21" fmla="*/ 52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149">
                    <a:moveTo>
                      <a:pt x="58" y="52"/>
                    </a:moveTo>
                    <a:cubicBezTo>
                      <a:pt x="58" y="19"/>
                      <a:pt x="46" y="0"/>
                      <a:pt x="26" y="0"/>
                    </a:cubicBezTo>
                    <a:cubicBezTo>
                      <a:pt x="10" y="0"/>
                      <a:pt x="0" y="12"/>
                      <a:pt x="0" y="26"/>
                    </a:cubicBezTo>
                    <a:cubicBezTo>
                      <a:pt x="0" y="40"/>
                      <a:pt x="10" y="53"/>
                      <a:pt x="26" y="53"/>
                    </a:cubicBezTo>
                    <a:cubicBezTo>
                      <a:pt x="32" y="53"/>
                      <a:pt x="39" y="51"/>
                      <a:pt x="44" y="46"/>
                    </a:cubicBezTo>
                    <a:cubicBezTo>
                      <a:pt x="45" y="45"/>
                      <a:pt x="46" y="45"/>
                      <a:pt x="46" y="45"/>
                    </a:cubicBezTo>
                    <a:cubicBezTo>
                      <a:pt x="47" y="45"/>
                      <a:pt x="47" y="45"/>
                      <a:pt x="47" y="52"/>
                    </a:cubicBezTo>
                    <a:cubicBezTo>
                      <a:pt x="47" y="89"/>
                      <a:pt x="30" y="119"/>
                      <a:pt x="13" y="135"/>
                    </a:cubicBezTo>
                    <a:cubicBezTo>
                      <a:pt x="8" y="141"/>
                      <a:pt x="8" y="142"/>
                      <a:pt x="8" y="143"/>
                    </a:cubicBezTo>
                    <a:cubicBezTo>
                      <a:pt x="8" y="147"/>
                      <a:pt x="10" y="149"/>
                      <a:pt x="13" y="149"/>
                    </a:cubicBezTo>
                    <a:cubicBezTo>
                      <a:pt x="18" y="149"/>
                      <a:pt x="58" y="111"/>
                      <a:pt x="58" y="52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Freeform 11 2">
                <a:extLst>
                  <a:ext uri="{FF2B5EF4-FFF2-40B4-BE49-F238E27FC236}">
                    <a16:creationId xmlns:a16="http://schemas.microsoft.com/office/drawing/2014/main" id="{6DCC5D3E-698C-496A-B00D-9C9B507526A0}"/>
                  </a:ext>
                </a:extLst>
              </p:cNvPr>
              <p:cNvSpPr>
                <a:spLocks/>
              </p:cNvSpPr>
              <p:nvPr>
                <p:custDataLst>
                  <p:tags r:id="rId93"/>
                </p:custDataLst>
              </p:nvPr>
            </p:nvSpPr>
            <p:spPr bwMode="auto">
              <a:xfrm>
                <a:off x="2784473" y="2557463"/>
                <a:ext cx="38100" cy="87313"/>
              </a:xfrm>
              <a:custGeom>
                <a:avLst/>
                <a:gdLst>
                  <a:gd name="T0" fmla="*/ 92 w 153"/>
                  <a:gd name="T1" fmla="*/ 112 h 317"/>
                  <a:gd name="T2" fmla="*/ 138 w 153"/>
                  <a:gd name="T3" fmla="*/ 112 h 317"/>
                  <a:gd name="T4" fmla="*/ 153 w 153"/>
                  <a:gd name="T5" fmla="*/ 102 h 317"/>
                  <a:gd name="T6" fmla="*/ 139 w 153"/>
                  <a:gd name="T7" fmla="*/ 97 h 317"/>
                  <a:gd name="T8" fmla="*/ 96 w 153"/>
                  <a:gd name="T9" fmla="*/ 97 h 317"/>
                  <a:gd name="T10" fmla="*/ 116 w 153"/>
                  <a:gd name="T11" fmla="*/ 13 h 317"/>
                  <a:gd name="T12" fmla="*/ 102 w 153"/>
                  <a:gd name="T13" fmla="*/ 0 h 317"/>
                  <a:gd name="T14" fmla="*/ 82 w 153"/>
                  <a:gd name="T15" fmla="*/ 18 h 317"/>
                  <a:gd name="T16" fmla="*/ 62 w 153"/>
                  <a:gd name="T17" fmla="*/ 97 h 317"/>
                  <a:gd name="T18" fmla="*/ 15 w 153"/>
                  <a:gd name="T19" fmla="*/ 97 h 317"/>
                  <a:gd name="T20" fmla="*/ 0 w 153"/>
                  <a:gd name="T21" fmla="*/ 106 h 317"/>
                  <a:gd name="T22" fmla="*/ 14 w 153"/>
                  <a:gd name="T23" fmla="*/ 112 h 317"/>
                  <a:gd name="T24" fmla="*/ 58 w 153"/>
                  <a:gd name="T25" fmla="*/ 112 h 317"/>
                  <a:gd name="T26" fmla="*/ 20 w 153"/>
                  <a:gd name="T27" fmla="*/ 271 h 317"/>
                  <a:gd name="T28" fmla="*/ 66 w 153"/>
                  <a:gd name="T29" fmla="*/ 317 h 317"/>
                  <a:gd name="T30" fmla="*/ 145 w 153"/>
                  <a:gd name="T31" fmla="*/ 240 h 317"/>
                  <a:gd name="T32" fmla="*/ 139 w 153"/>
                  <a:gd name="T33" fmla="*/ 235 h 317"/>
                  <a:gd name="T34" fmla="*/ 132 w 153"/>
                  <a:gd name="T35" fmla="*/ 242 h 317"/>
                  <a:gd name="T36" fmla="*/ 67 w 153"/>
                  <a:gd name="T37" fmla="*/ 306 h 317"/>
                  <a:gd name="T38" fmla="*/ 52 w 153"/>
                  <a:gd name="T39" fmla="*/ 283 h 317"/>
                  <a:gd name="T40" fmla="*/ 55 w 153"/>
                  <a:gd name="T41" fmla="*/ 259 h 317"/>
                  <a:gd name="T42" fmla="*/ 92 w 153"/>
                  <a:gd name="T43" fmla="*/ 112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3" h="317">
                    <a:moveTo>
                      <a:pt x="92" y="112"/>
                    </a:moveTo>
                    <a:lnTo>
                      <a:pt x="138" y="112"/>
                    </a:lnTo>
                    <a:cubicBezTo>
                      <a:pt x="148" y="112"/>
                      <a:pt x="153" y="112"/>
                      <a:pt x="153" y="102"/>
                    </a:cubicBezTo>
                    <a:cubicBezTo>
                      <a:pt x="153" y="97"/>
                      <a:pt x="148" y="97"/>
                      <a:pt x="139" y="97"/>
                    </a:cubicBezTo>
                    <a:lnTo>
                      <a:pt x="96" y="97"/>
                    </a:lnTo>
                    <a:cubicBezTo>
                      <a:pt x="113" y="26"/>
                      <a:pt x="116" y="16"/>
                      <a:pt x="116" y="13"/>
                    </a:cubicBezTo>
                    <a:cubicBezTo>
                      <a:pt x="116" y="5"/>
                      <a:pt x="110" y="0"/>
                      <a:pt x="102" y="0"/>
                    </a:cubicBezTo>
                    <a:cubicBezTo>
                      <a:pt x="100" y="0"/>
                      <a:pt x="86" y="0"/>
                      <a:pt x="82" y="18"/>
                    </a:cubicBezTo>
                    <a:lnTo>
                      <a:pt x="62" y="97"/>
                    </a:lnTo>
                    <a:lnTo>
                      <a:pt x="15" y="97"/>
                    </a:lnTo>
                    <a:cubicBezTo>
                      <a:pt x="5" y="97"/>
                      <a:pt x="0" y="97"/>
                      <a:pt x="0" y="106"/>
                    </a:cubicBezTo>
                    <a:cubicBezTo>
                      <a:pt x="0" y="112"/>
                      <a:pt x="4" y="112"/>
                      <a:pt x="14" y="112"/>
                    </a:cubicBezTo>
                    <a:lnTo>
                      <a:pt x="58" y="112"/>
                    </a:lnTo>
                    <a:cubicBezTo>
                      <a:pt x="22" y="254"/>
                      <a:pt x="20" y="262"/>
                      <a:pt x="20" y="271"/>
                    </a:cubicBezTo>
                    <a:cubicBezTo>
                      <a:pt x="20" y="298"/>
                      <a:pt x="39" y="317"/>
                      <a:pt x="66" y="317"/>
                    </a:cubicBezTo>
                    <a:cubicBezTo>
                      <a:pt x="117" y="317"/>
                      <a:pt x="145" y="244"/>
                      <a:pt x="145" y="240"/>
                    </a:cubicBezTo>
                    <a:cubicBezTo>
                      <a:pt x="145" y="235"/>
                      <a:pt x="141" y="235"/>
                      <a:pt x="139" y="235"/>
                    </a:cubicBezTo>
                    <a:cubicBezTo>
                      <a:pt x="135" y="235"/>
                      <a:pt x="134" y="237"/>
                      <a:pt x="132" y="242"/>
                    </a:cubicBezTo>
                    <a:cubicBezTo>
                      <a:pt x="110" y="294"/>
                      <a:pt x="84" y="306"/>
                      <a:pt x="67" y="306"/>
                    </a:cubicBezTo>
                    <a:cubicBezTo>
                      <a:pt x="57" y="306"/>
                      <a:pt x="52" y="300"/>
                      <a:pt x="52" y="283"/>
                    </a:cubicBezTo>
                    <a:cubicBezTo>
                      <a:pt x="52" y="271"/>
                      <a:pt x="53" y="268"/>
                      <a:pt x="55" y="259"/>
                    </a:cubicBezTo>
                    <a:lnTo>
                      <a:pt x="92" y="112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Freeform 12 2">
                <a:extLst>
                  <a:ext uri="{FF2B5EF4-FFF2-40B4-BE49-F238E27FC236}">
                    <a16:creationId xmlns:a16="http://schemas.microsoft.com/office/drawing/2014/main" id="{0778C89A-0441-4106-B9EA-BFF9A3AE1161}"/>
                  </a:ext>
                </a:extLst>
              </p:cNvPr>
              <p:cNvSpPr>
                <a:spLocks/>
              </p:cNvSpPr>
              <p:nvPr>
                <p:custDataLst>
                  <p:tags r:id="rId94"/>
                </p:custDataLst>
              </p:nvPr>
            </p:nvSpPr>
            <p:spPr bwMode="auto">
              <a:xfrm>
                <a:off x="2833685" y="2540000"/>
                <a:ext cx="26988" cy="136525"/>
              </a:xfrm>
              <a:custGeom>
                <a:avLst/>
                <a:gdLst>
                  <a:gd name="T0" fmla="*/ 116 w 116"/>
                  <a:gd name="T1" fmla="*/ 249 h 498"/>
                  <a:gd name="T2" fmla="*/ 83 w 116"/>
                  <a:gd name="T3" fmla="*/ 94 h 498"/>
                  <a:gd name="T4" fmla="*/ 5 w 116"/>
                  <a:gd name="T5" fmla="*/ 0 h 498"/>
                  <a:gd name="T6" fmla="*/ 0 w 116"/>
                  <a:gd name="T7" fmla="*/ 5 h 498"/>
                  <a:gd name="T8" fmla="*/ 9 w 116"/>
                  <a:gd name="T9" fmla="*/ 16 h 498"/>
                  <a:gd name="T10" fmla="*/ 87 w 116"/>
                  <a:gd name="T11" fmla="*/ 249 h 498"/>
                  <a:gd name="T12" fmla="*/ 6 w 116"/>
                  <a:gd name="T13" fmla="*/ 485 h 498"/>
                  <a:gd name="T14" fmla="*/ 0 w 116"/>
                  <a:gd name="T15" fmla="*/ 493 h 498"/>
                  <a:gd name="T16" fmla="*/ 5 w 116"/>
                  <a:gd name="T17" fmla="*/ 498 h 498"/>
                  <a:gd name="T18" fmla="*/ 84 w 116"/>
                  <a:gd name="T19" fmla="*/ 401 h 498"/>
                  <a:gd name="T20" fmla="*/ 116 w 116"/>
                  <a:gd name="T21" fmla="*/ 249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6" h="498">
                    <a:moveTo>
                      <a:pt x="116" y="249"/>
                    </a:moveTo>
                    <a:cubicBezTo>
                      <a:pt x="116" y="210"/>
                      <a:pt x="110" y="150"/>
                      <a:pt x="83" y="94"/>
                    </a:cubicBezTo>
                    <a:cubicBezTo>
                      <a:pt x="53" y="32"/>
                      <a:pt x="10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6"/>
                      <a:pt x="0" y="7"/>
                      <a:pt x="9" y="16"/>
                    </a:cubicBezTo>
                    <a:cubicBezTo>
                      <a:pt x="58" y="66"/>
                      <a:pt x="87" y="145"/>
                      <a:pt x="87" y="249"/>
                    </a:cubicBezTo>
                    <a:cubicBezTo>
                      <a:pt x="87" y="334"/>
                      <a:pt x="68" y="422"/>
                      <a:pt x="6" y="485"/>
                    </a:cubicBezTo>
                    <a:cubicBezTo>
                      <a:pt x="0" y="491"/>
                      <a:pt x="0" y="492"/>
                      <a:pt x="0" y="493"/>
                    </a:cubicBezTo>
                    <a:cubicBezTo>
                      <a:pt x="0" y="496"/>
                      <a:pt x="2" y="498"/>
                      <a:pt x="5" y="498"/>
                    </a:cubicBezTo>
                    <a:cubicBezTo>
                      <a:pt x="10" y="498"/>
                      <a:pt x="55" y="464"/>
                      <a:pt x="84" y="401"/>
                    </a:cubicBezTo>
                    <a:cubicBezTo>
                      <a:pt x="110" y="346"/>
                      <a:pt x="116" y="291"/>
                      <a:pt x="116" y="249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Freeform 13 2">
                <a:extLst>
                  <a:ext uri="{FF2B5EF4-FFF2-40B4-BE49-F238E27FC236}">
                    <a16:creationId xmlns:a16="http://schemas.microsoft.com/office/drawing/2014/main" id="{2128D411-7EE3-4027-B353-BE8624BA264C}"/>
                  </a:ext>
                </a:extLst>
              </p:cNvPr>
              <p:cNvSpPr>
                <a:spLocks noEditPoints="1"/>
              </p:cNvSpPr>
              <p:nvPr>
                <p:custDataLst>
                  <p:tags r:id="rId95"/>
                </p:custDataLst>
              </p:nvPr>
            </p:nvSpPr>
            <p:spPr bwMode="auto">
              <a:xfrm>
                <a:off x="2913060" y="2592388"/>
                <a:ext cx="80963" cy="31750"/>
              </a:xfrm>
              <a:custGeom>
                <a:avLst/>
                <a:gdLst>
                  <a:gd name="T0" fmla="*/ 315 w 332"/>
                  <a:gd name="T1" fmla="*/ 20 h 116"/>
                  <a:gd name="T2" fmla="*/ 332 w 332"/>
                  <a:gd name="T3" fmla="*/ 10 h 116"/>
                  <a:gd name="T4" fmla="*/ 315 w 332"/>
                  <a:gd name="T5" fmla="*/ 0 h 116"/>
                  <a:gd name="T6" fmla="*/ 16 w 332"/>
                  <a:gd name="T7" fmla="*/ 0 h 116"/>
                  <a:gd name="T8" fmla="*/ 0 w 332"/>
                  <a:gd name="T9" fmla="*/ 10 h 116"/>
                  <a:gd name="T10" fmla="*/ 17 w 332"/>
                  <a:gd name="T11" fmla="*/ 20 h 116"/>
                  <a:gd name="T12" fmla="*/ 315 w 332"/>
                  <a:gd name="T13" fmla="*/ 20 h 116"/>
                  <a:gd name="T14" fmla="*/ 315 w 332"/>
                  <a:gd name="T15" fmla="*/ 116 h 116"/>
                  <a:gd name="T16" fmla="*/ 332 w 332"/>
                  <a:gd name="T17" fmla="*/ 106 h 116"/>
                  <a:gd name="T18" fmla="*/ 315 w 332"/>
                  <a:gd name="T19" fmla="*/ 96 h 116"/>
                  <a:gd name="T20" fmla="*/ 17 w 332"/>
                  <a:gd name="T21" fmla="*/ 96 h 116"/>
                  <a:gd name="T22" fmla="*/ 0 w 332"/>
                  <a:gd name="T23" fmla="*/ 106 h 116"/>
                  <a:gd name="T24" fmla="*/ 16 w 332"/>
                  <a:gd name="T25" fmla="*/ 116 h 116"/>
                  <a:gd name="T26" fmla="*/ 315 w 332"/>
                  <a:gd name="T27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2" h="116">
                    <a:moveTo>
                      <a:pt x="315" y="20"/>
                    </a:moveTo>
                    <a:cubicBezTo>
                      <a:pt x="322" y="20"/>
                      <a:pt x="332" y="20"/>
                      <a:pt x="332" y="10"/>
                    </a:cubicBezTo>
                    <a:cubicBezTo>
                      <a:pt x="332" y="0"/>
                      <a:pt x="322" y="0"/>
                      <a:pt x="315" y="0"/>
                    </a:cubicBezTo>
                    <a:lnTo>
                      <a:pt x="16" y="0"/>
                    </a:lnTo>
                    <a:cubicBezTo>
                      <a:pt x="9" y="0"/>
                      <a:pt x="0" y="0"/>
                      <a:pt x="0" y="10"/>
                    </a:cubicBezTo>
                    <a:cubicBezTo>
                      <a:pt x="0" y="20"/>
                      <a:pt x="9" y="20"/>
                      <a:pt x="17" y="20"/>
                    </a:cubicBezTo>
                    <a:lnTo>
                      <a:pt x="315" y="20"/>
                    </a:lnTo>
                    <a:close/>
                    <a:moveTo>
                      <a:pt x="315" y="116"/>
                    </a:moveTo>
                    <a:cubicBezTo>
                      <a:pt x="322" y="116"/>
                      <a:pt x="332" y="116"/>
                      <a:pt x="332" y="106"/>
                    </a:cubicBezTo>
                    <a:cubicBezTo>
                      <a:pt x="332" y="96"/>
                      <a:pt x="322" y="96"/>
                      <a:pt x="315" y="96"/>
                    </a:cubicBezTo>
                    <a:lnTo>
                      <a:pt x="17" y="96"/>
                    </a:lnTo>
                    <a:cubicBezTo>
                      <a:pt x="9" y="96"/>
                      <a:pt x="0" y="96"/>
                      <a:pt x="0" y="106"/>
                    </a:cubicBezTo>
                    <a:cubicBezTo>
                      <a:pt x="0" y="116"/>
                      <a:pt x="9" y="116"/>
                      <a:pt x="16" y="116"/>
                    </a:cubicBezTo>
                    <a:lnTo>
                      <a:pt x="315" y="116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" name="Freeform 14 2">
                <a:extLst>
                  <a:ext uri="{FF2B5EF4-FFF2-40B4-BE49-F238E27FC236}">
                    <a16:creationId xmlns:a16="http://schemas.microsoft.com/office/drawing/2014/main" id="{D7CCDC47-859A-46BF-880D-436E1F98C13B}"/>
                  </a:ext>
                </a:extLst>
              </p:cNvPr>
              <p:cNvSpPr>
                <a:spLocks noEditPoints="1"/>
              </p:cNvSpPr>
              <p:nvPr>
                <p:custDataLst>
                  <p:tags r:id="rId96"/>
                </p:custDataLst>
              </p:nvPr>
            </p:nvSpPr>
            <p:spPr bwMode="auto">
              <a:xfrm>
                <a:off x="3040060" y="2551113"/>
                <a:ext cx="50800" cy="95250"/>
              </a:xfrm>
              <a:custGeom>
                <a:avLst/>
                <a:gdLst>
                  <a:gd name="T0" fmla="*/ 210 w 210"/>
                  <a:gd name="T1" fmla="*/ 172 h 343"/>
                  <a:gd name="T2" fmla="*/ 190 w 210"/>
                  <a:gd name="T3" fmla="*/ 55 h 343"/>
                  <a:gd name="T4" fmla="*/ 105 w 210"/>
                  <a:gd name="T5" fmla="*/ 0 h 343"/>
                  <a:gd name="T6" fmla="*/ 18 w 210"/>
                  <a:gd name="T7" fmla="*/ 59 h 343"/>
                  <a:gd name="T8" fmla="*/ 0 w 210"/>
                  <a:gd name="T9" fmla="*/ 172 h 343"/>
                  <a:gd name="T10" fmla="*/ 22 w 210"/>
                  <a:gd name="T11" fmla="*/ 292 h 343"/>
                  <a:gd name="T12" fmla="*/ 105 w 210"/>
                  <a:gd name="T13" fmla="*/ 343 h 343"/>
                  <a:gd name="T14" fmla="*/ 191 w 210"/>
                  <a:gd name="T15" fmla="*/ 285 h 343"/>
                  <a:gd name="T16" fmla="*/ 210 w 210"/>
                  <a:gd name="T17" fmla="*/ 172 h 343"/>
                  <a:gd name="T18" fmla="*/ 105 w 210"/>
                  <a:gd name="T19" fmla="*/ 332 h 343"/>
                  <a:gd name="T20" fmla="*/ 47 w 210"/>
                  <a:gd name="T21" fmla="*/ 271 h 343"/>
                  <a:gd name="T22" fmla="*/ 41 w 210"/>
                  <a:gd name="T23" fmla="*/ 166 h 343"/>
                  <a:gd name="T24" fmla="*/ 45 w 210"/>
                  <a:gd name="T25" fmla="*/ 74 h 343"/>
                  <a:gd name="T26" fmla="*/ 105 w 210"/>
                  <a:gd name="T27" fmla="*/ 11 h 343"/>
                  <a:gd name="T28" fmla="*/ 164 w 210"/>
                  <a:gd name="T29" fmla="*/ 69 h 343"/>
                  <a:gd name="T30" fmla="*/ 169 w 210"/>
                  <a:gd name="T31" fmla="*/ 166 h 343"/>
                  <a:gd name="T32" fmla="*/ 163 w 210"/>
                  <a:gd name="T33" fmla="*/ 269 h 343"/>
                  <a:gd name="T34" fmla="*/ 105 w 210"/>
                  <a:gd name="T35" fmla="*/ 332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0" h="343">
                    <a:moveTo>
                      <a:pt x="210" y="172"/>
                    </a:moveTo>
                    <a:cubicBezTo>
                      <a:pt x="210" y="132"/>
                      <a:pt x="207" y="92"/>
                      <a:pt x="190" y="55"/>
                    </a:cubicBezTo>
                    <a:cubicBezTo>
                      <a:pt x="167" y="8"/>
                      <a:pt x="126" y="0"/>
                      <a:pt x="105" y="0"/>
                    </a:cubicBezTo>
                    <a:cubicBezTo>
                      <a:pt x="75" y="0"/>
                      <a:pt x="39" y="13"/>
                      <a:pt x="18" y="59"/>
                    </a:cubicBezTo>
                    <a:cubicBezTo>
                      <a:pt x="2" y="93"/>
                      <a:pt x="0" y="132"/>
                      <a:pt x="0" y="172"/>
                    </a:cubicBezTo>
                    <a:cubicBezTo>
                      <a:pt x="0" y="210"/>
                      <a:pt x="2" y="254"/>
                      <a:pt x="22" y="292"/>
                    </a:cubicBezTo>
                    <a:cubicBezTo>
                      <a:pt x="44" y="333"/>
                      <a:pt x="80" y="343"/>
                      <a:pt x="105" y="343"/>
                    </a:cubicBezTo>
                    <a:cubicBezTo>
                      <a:pt x="132" y="343"/>
                      <a:pt x="170" y="332"/>
                      <a:pt x="191" y="285"/>
                    </a:cubicBezTo>
                    <a:cubicBezTo>
                      <a:pt x="207" y="250"/>
                      <a:pt x="210" y="212"/>
                      <a:pt x="210" y="172"/>
                    </a:cubicBezTo>
                    <a:close/>
                    <a:moveTo>
                      <a:pt x="105" y="332"/>
                    </a:moveTo>
                    <a:cubicBezTo>
                      <a:pt x="85" y="332"/>
                      <a:pt x="56" y="319"/>
                      <a:pt x="47" y="271"/>
                    </a:cubicBezTo>
                    <a:cubicBezTo>
                      <a:pt x="41" y="241"/>
                      <a:pt x="41" y="196"/>
                      <a:pt x="41" y="166"/>
                    </a:cubicBezTo>
                    <a:cubicBezTo>
                      <a:pt x="41" y="134"/>
                      <a:pt x="41" y="101"/>
                      <a:pt x="45" y="74"/>
                    </a:cubicBezTo>
                    <a:cubicBezTo>
                      <a:pt x="55" y="15"/>
                      <a:pt x="92" y="11"/>
                      <a:pt x="105" y="11"/>
                    </a:cubicBezTo>
                    <a:cubicBezTo>
                      <a:pt x="121" y="11"/>
                      <a:pt x="154" y="20"/>
                      <a:pt x="164" y="69"/>
                    </a:cubicBezTo>
                    <a:cubicBezTo>
                      <a:pt x="169" y="97"/>
                      <a:pt x="169" y="135"/>
                      <a:pt x="169" y="166"/>
                    </a:cubicBezTo>
                    <a:cubicBezTo>
                      <a:pt x="169" y="204"/>
                      <a:pt x="169" y="237"/>
                      <a:pt x="163" y="269"/>
                    </a:cubicBezTo>
                    <a:cubicBezTo>
                      <a:pt x="156" y="317"/>
                      <a:pt x="127" y="332"/>
                      <a:pt x="105" y="332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EBE4044D-8CB3-4B40-89C1-519064AB66BE}"/>
                </a:ext>
              </a:extLst>
            </p:cNvPr>
            <p:cNvGrpSpPr>
              <a:grpSpLocks noChangeAspect="1"/>
            </p:cNvGrpSpPr>
            <p:nvPr>
              <p:custDataLst>
                <p:tags r:id="rId77"/>
              </p:custDataLst>
            </p:nvPr>
          </p:nvGrpSpPr>
          <p:grpSpPr>
            <a:xfrm>
              <a:off x="2998129" y="3821898"/>
              <a:ext cx="1421341" cy="234166"/>
              <a:chOff x="2543177" y="2540000"/>
              <a:chExt cx="828676" cy="136525"/>
            </a:xfrm>
          </p:grpSpPr>
          <p:sp>
            <p:nvSpPr>
              <p:cNvPr id="143" name="Freeform 21 4">
                <a:extLst>
                  <a:ext uri="{FF2B5EF4-FFF2-40B4-BE49-F238E27FC236}">
                    <a16:creationId xmlns:a16="http://schemas.microsoft.com/office/drawing/2014/main" id="{BD625E33-E32B-444F-95EA-F2B0A74E2A46}"/>
                  </a:ext>
                </a:extLst>
              </p:cNvPr>
              <p:cNvSpPr>
                <a:spLocks noEditPoints="1"/>
              </p:cNvSpPr>
              <p:nvPr>
                <p:custDataLst>
                  <p:tags r:id="rId78"/>
                </p:custDataLst>
              </p:nvPr>
            </p:nvSpPr>
            <p:spPr bwMode="auto">
              <a:xfrm>
                <a:off x="2543177" y="2547938"/>
                <a:ext cx="61913" cy="123825"/>
              </a:xfrm>
              <a:custGeom>
                <a:avLst/>
                <a:gdLst>
                  <a:gd name="T0" fmla="*/ 193 w 261"/>
                  <a:gd name="T1" fmla="*/ 12 h 448"/>
                  <a:gd name="T2" fmla="*/ 195 w 261"/>
                  <a:gd name="T3" fmla="*/ 5 h 448"/>
                  <a:gd name="T4" fmla="*/ 189 w 261"/>
                  <a:gd name="T5" fmla="*/ 0 h 448"/>
                  <a:gd name="T6" fmla="*/ 181 w 261"/>
                  <a:gd name="T7" fmla="*/ 10 h 448"/>
                  <a:gd name="T8" fmla="*/ 152 w 261"/>
                  <a:gd name="T9" fmla="*/ 125 h 448"/>
                  <a:gd name="T10" fmla="*/ 0 w 261"/>
                  <a:gd name="T11" fmla="*/ 261 h 448"/>
                  <a:gd name="T12" fmla="*/ 95 w 261"/>
                  <a:gd name="T13" fmla="*/ 352 h 448"/>
                  <a:gd name="T14" fmla="*/ 84 w 261"/>
                  <a:gd name="T15" fmla="*/ 399 h 448"/>
                  <a:gd name="T16" fmla="*/ 73 w 261"/>
                  <a:gd name="T17" fmla="*/ 442 h 448"/>
                  <a:gd name="T18" fmla="*/ 79 w 261"/>
                  <a:gd name="T19" fmla="*/ 448 h 448"/>
                  <a:gd name="T20" fmla="*/ 84 w 261"/>
                  <a:gd name="T21" fmla="*/ 446 h 448"/>
                  <a:gd name="T22" fmla="*/ 89 w 261"/>
                  <a:gd name="T23" fmla="*/ 426 h 448"/>
                  <a:gd name="T24" fmla="*/ 108 w 261"/>
                  <a:gd name="T25" fmla="*/ 352 h 448"/>
                  <a:gd name="T26" fmla="*/ 261 w 261"/>
                  <a:gd name="T27" fmla="*/ 215 h 448"/>
                  <a:gd name="T28" fmla="*/ 165 w 261"/>
                  <a:gd name="T29" fmla="*/ 125 h 448"/>
                  <a:gd name="T30" fmla="*/ 193 w 261"/>
                  <a:gd name="T31" fmla="*/ 12 h 448"/>
                  <a:gd name="T32" fmla="*/ 98 w 261"/>
                  <a:gd name="T33" fmla="*/ 341 h 448"/>
                  <a:gd name="T34" fmla="*/ 32 w 261"/>
                  <a:gd name="T35" fmla="*/ 272 h 448"/>
                  <a:gd name="T36" fmla="*/ 149 w 261"/>
                  <a:gd name="T37" fmla="*/ 136 h 448"/>
                  <a:gd name="T38" fmla="*/ 98 w 261"/>
                  <a:gd name="T39" fmla="*/ 341 h 448"/>
                  <a:gd name="T40" fmla="*/ 162 w 261"/>
                  <a:gd name="T41" fmla="*/ 136 h 448"/>
                  <a:gd name="T42" fmla="*/ 228 w 261"/>
                  <a:gd name="T43" fmla="*/ 205 h 448"/>
                  <a:gd name="T44" fmla="*/ 111 w 261"/>
                  <a:gd name="T45" fmla="*/ 341 h 448"/>
                  <a:gd name="T46" fmla="*/ 162 w 261"/>
                  <a:gd name="T47" fmla="*/ 136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1" h="448">
                    <a:moveTo>
                      <a:pt x="193" y="12"/>
                    </a:moveTo>
                    <a:cubicBezTo>
                      <a:pt x="193" y="11"/>
                      <a:pt x="195" y="5"/>
                      <a:pt x="195" y="5"/>
                    </a:cubicBezTo>
                    <a:cubicBezTo>
                      <a:pt x="195" y="4"/>
                      <a:pt x="195" y="0"/>
                      <a:pt x="189" y="0"/>
                    </a:cubicBezTo>
                    <a:cubicBezTo>
                      <a:pt x="184" y="0"/>
                      <a:pt x="183" y="1"/>
                      <a:pt x="181" y="10"/>
                    </a:cubicBezTo>
                    <a:lnTo>
                      <a:pt x="152" y="125"/>
                    </a:lnTo>
                    <a:cubicBezTo>
                      <a:pt x="73" y="127"/>
                      <a:pt x="0" y="194"/>
                      <a:pt x="0" y="261"/>
                    </a:cubicBezTo>
                    <a:cubicBezTo>
                      <a:pt x="0" y="309"/>
                      <a:pt x="34" y="348"/>
                      <a:pt x="95" y="352"/>
                    </a:cubicBezTo>
                    <a:cubicBezTo>
                      <a:pt x="91" y="367"/>
                      <a:pt x="88" y="383"/>
                      <a:pt x="84" y="399"/>
                    </a:cubicBezTo>
                    <a:cubicBezTo>
                      <a:pt x="78" y="422"/>
                      <a:pt x="73" y="441"/>
                      <a:pt x="73" y="442"/>
                    </a:cubicBezTo>
                    <a:cubicBezTo>
                      <a:pt x="73" y="447"/>
                      <a:pt x="76" y="448"/>
                      <a:pt x="79" y="448"/>
                    </a:cubicBezTo>
                    <a:cubicBezTo>
                      <a:pt x="81" y="448"/>
                      <a:pt x="82" y="447"/>
                      <a:pt x="84" y="446"/>
                    </a:cubicBezTo>
                    <a:cubicBezTo>
                      <a:pt x="85" y="445"/>
                      <a:pt x="88" y="433"/>
                      <a:pt x="89" y="426"/>
                    </a:cubicBezTo>
                    <a:lnTo>
                      <a:pt x="108" y="352"/>
                    </a:lnTo>
                    <a:cubicBezTo>
                      <a:pt x="189" y="349"/>
                      <a:pt x="261" y="282"/>
                      <a:pt x="261" y="215"/>
                    </a:cubicBezTo>
                    <a:cubicBezTo>
                      <a:pt x="261" y="176"/>
                      <a:pt x="234" y="130"/>
                      <a:pt x="165" y="125"/>
                    </a:cubicBezTo>
                    <a:lnTo>
                      <a:pt x="193" y="12"/>
                    </a:lnTo>
                    <a:close/>
                    <a:moveTo>
                      <a:pt x="98" y="341"/>
                    </a:moveTo>
                    <a:cubicBezTo>
                      <a:pt x="68" y="339"/>
                      <a:pt x="32" y="322"/>
                      <a:pt x="32" y="272"/>
                    </a:cubicBezTo>
                    <a:cubicBezTo>
                      <a:pt x="32" y="212"/>
                      <a:pt x="75" y="142"/>
                      <a:pt x="149" y="136"/>
                    </a:cubicBezTo>
                    <a:lnTo>
                      <a:pt x="98" y="341"/>
                    </a:lnTo>
                    <a:close/>
                    <a:moveTo>
                      <a:pt x="162" y="136"/>
                    </a:moveTo>
                    <a:cubicBezTo>
                      <a:pt x="200" y="138"/>
                      <a:pt x="228" y="161"/>
                      <a:pt x="228" y="205"/>
                    </a:cubicBezTo>
                    <a:cubicBezTo>
                      <a:pt x="228" y="263"/>
                      <a:pt x="186" y="335"/>
                      <a:pt x="111" y="341"/>
                    </a:cubicBezTo>
                    <a:lnTo>
                      <a:pt x="162" y="136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" name="Freeform 22 1">
                <a:extLst>
                  <a:ext uri="{FF2B5EF4-FFF2-40B4-BE49-F238E27FC236}">
                    <a16:creationId xmlns:a16="http://schemas.microsoft.com/office/drawing/2014/main" id="{02F2E07F-DAA9-46DD-9552-C67A15882BCB}"/>
                  </a:ext>
                </a:extLst>
              </p:cNvPr>
              <p:cNvSpPr>
                <a:spLocks/>
              </p:cNvSpPr>
              <p:nvPr>
                <p:custDataLst>
                  <p:tags r:id="rId79"/>
                </p:custDataLst>
              </p:nvPr>
            </p:nvSpPr>
            <p:spPr bwMode="auto">
              <a:xfrm>
                <a:off x="2619377" y="2540000"/>
                <a:ext cx="28575" cy="136525"/>
              </a:xfrm>
              <a:custGeom>
                <a:avLst/>
                <a:gdLst>
                  <a:gd name="T0" fmla="*/ 116 w 116"/>
                  <a:gd name="T1" fmla="*/ 493 h 498"/>
                  <a:gd name="T2" fmla="*/ 107 w 116"/>
                  <a:gd name="T3" fmla="*/ 482 h 498"/>
                  <a:gd name="T4" fmla="*/ 29 w 116"/>
                  <a:gd name="T5" fmla="*/ 249 h 498"/>
                  <a:gd name="T6" fmla="*/ 109 w 116"/>
                  <a:gd name="T7" fmla="*/ 13 h 498"/>
                  <a:gd name="T8" fmla="*/ 116 w 116"/>
                  <a:gd name="T9" fmla="*/ 5 h 498"/>
                  <a:gd name="T10" fmla="*/ 111 w 116"/>
                  <a:gd name="T11" fmla="*/ 0 h 498"/>
                  <a:gd name="T12" fmla="*/ 32 w 116"/>
                  <a:gd name="T13" fmla="*/ 97 h 498"/>
                  <a:gd name="T14" fmla="*/ 0 w 116"/>
                  <a:gd name="T15" fmla="*/ 249 h 498"/>
                  <a:gd name="T16" fmla="*/ 33 w 116"/>
                  <a:gd name="T17" fmla="*/ 405 h 498"/>
                  <a:gd name="T18" fmla="*/ 111 w 116"/>
                  <a:gd name="T19" fmla="*/ 498 h 498"/>
                  <a:gd name="T20" fmla="*/ 116 w 116"/>
                  <a:gd name="T21" fmla="*/ 49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6" h="498">
                    <a:moveTo>
                      <a:pt x="116" y="493"/>
                    </a:moveTo>
                    <a:cubicBezTo>
                      <a:pt x="116" y="492"/>
                      <a:pt x="116" y="491"/>
                      <a:pt x="107" y="482"/>
                    </a:cubicBezTo>
                    <a:cubicBezTo>
                      <a:pt x="45" y="420"/>
                      <a:pt x="29" y="325"/>
                      <a:pt x="29" y="249"/>
                    </a:cubicBezTo>
                    <a:cubicBezTo>
                      <a:pt x="29" y="162"/>
                      <a:pt x="48" y="76"/>
                      <a:pt x="109" y="13"/>
                    </a:cubicBezTo>
                    <a:cubicBezTo>
                      <a:pt x="116" y="7"/>
                      <a:pt x="116" y="6"/>
                      <a:pt x="116" y="5"/>
                    </a:cubicBezTo>
                    <a:cubicBezTo>
                      <a:pt x="116" y="1"/>
                      <a:pt x="114" y="0"/>
                      <a:pt x="111" y="0"/>
                    </a:cubicBezTo>
                    <a:cubicBezTo>
                      <a:pt x="106" y="0"/>
                      <a:pt x="61" y="34"/>
                      <a:pt x="32" y="97"/>
                    </a:cubicBezTo>
                    <a:cubicBezTo>
                      <a:pt x="6" y="152"/>
                      <a:pt x="0" y="207"/>
                      <a:pt x="0" y="249"/>
                    </a:cubicBezTo>
                    <a:cubicBezTo>
                      <a:pt x="0" y="288"/>
                      <a:pt x="6" y="348"/>
                      <a:pt x="33" y="405"/>
                    </a:cubicBezTo>
                    <a:cubicBezTo>
                      <a:pt x="63" y="466"/>
                      <a:pt x="106" y="498"/>
                      <a:pt x="111" y="498"/>
                    </a:cubicBezTo>
                    <a:cubicBezTo>
                      <a:pt x="114" y="498"/>
                      <a:pt x="116" y="497"/>
                      <a:pt x="116" y="493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" name="Freeform 23 3">
                <a:extLst>
                  <a:ext uri="{FF2B5EF4-FFF2-40B4-BE49-F238E27FC236}">
                    <a16:creationId xmlns:a16="http://schemas.microsoft.com/office/drawing/2014/main" id="{37F53C21-AAC2-4B19-BA96-264C716BD302}"/>
                  </a:ext>
                </a:extLst>
              </p:cNvPr>
              <p:cNvSpPr>
                <a:spLocks/>
              </p:cNvSpPr>
              <p:nvPr>
                <p:custDataLst>
                  <p:tags r:id="rId80"/>
                </p:custDataLst>
              </p:nvPr>
            </p:nvSpPr>
            <p:spPr bwMode="auto">
              <a:xfrm>
                <a:off x="2657477" y="2581275"/>
                <a:ext cx="66675" cy="61913"/>
              </a:xfrm>
              <a:custGeom>
                <a:avLst/>
                <a:gdLst>
                  <a:gd name="T0" fmla="*/ 161 w 280"/>
                  <a:gd name="T1" fmla="*/ 99 h 222"/>
                  <a:gd name="T2" fmla="*/ 219 w 280"/>
                  <a:gd name="T3" fmla="*/ 34 h 222"/>
                  <a:gd name="T4" fmla="*/ 270 w 280"/>
                  <a:gd name="T5" fmla="*/ 24 h 222"/>
                  <a:gd name="T6" fmla="*/ 270 w 280"/>
                  <a:gd name="T7" fmla="*/ 0 h 222"/>
                  <a:gd name="T8" fmla="*/ 224 w 280"/>
                  <a:gd name="T9" fmla="*/ 2 h 222"/>
                  <a:gd name="T10" fmla="*/ 173 w 280"/>
                  <a:gd name="T11" fmla="*/ 0 h 222"/>
                  <a:gd name="T12" fmla="*/ 173 w 280"/>
                  <a:gd name="T13" fmla="*/ 24 h 222"/>
                  <a:gd name="T14" fmla="*/ 192 w 280"/>
                  <a:gd name="T15" fmla="*/ 28 h 222"/>
                  <a:gd name="T16" fmla="*/ 188 w 280"/>
                  <a:gd name="T17" fmla="*/ 34 h 222"/>
                  <a:gd name="T18" fmla="*/ 146 w 280"/>
                  <a:gd name="T19" fmla="*/ 81 h 222"/>
                  <a:gd name="T20" fmla="*/ 97 w 280"/>
                  <a:gd name="T21" fmla="*/ 24 h 222"/>
                  <a:gd name="T22" fmla="*/ 117 w 280"/>
                  <a:gd name="T23" fmla="*/ 24 h 222"/>
                  <a:gd name="T24" fmla="*/ 117 w 280"/>
                  <a:gd name="T25" fmla="*/ 0 h 222"/>
                  <a:gd name="T26" fmla="*/ 57 w 280"/>
                  <a:gd name="T27" fmla="*/ 2 h 222"/>
                  <a:gd name="T28" fmla="*/ 2 w 280"/>
                  <a:gd name="T29" fmla="*/ 0 h 222"/>
                  <a:gd name="T30" fmla="*/ 2 w 280"/>
                  <a:gd name="T31" fmla="*/ 24 h 222"/>
                  <a:gd name="T32" fmla="*/ 37 w 280"/>
                  <a:gd name="T33" fmla="*/ 24 h 222"/>
                  <a:gd name="T34" fmla="*/ 115 w 280"/>
                  <a:gd name="T35" fmla="*/ 116 h 222"/>
                  <a:gd name="T36" fmla="*/ 50 w 280"/>
                  <a:gd name="T37" fmla="*/ 189 h 222"/>
                  <a:gd name="T38" fmla="*/ 0 w 280"/>
                  <a:gd name="T39" fmla="*/ 198 h 222"/>
                  <a:gd name="T40" fmla="*/ 0 w 280"/>
                  <a:gd name="T41" fmla="*/ 222 h 222"/>
                  <a:gd name="T42" fmla="*/ 45 w 280"/>
                  <a:gd name="T43" fmla="*/ 220 h 222"/>
                  <a:gd name="T44" fmla="*/ 97 w 280"/>
                  <a:gd name="T45" fmla="*/ 222 h 222"/>
                  <a:gd name="T46" fmla="*/ 97 w 280"/>
                  <a:gd name="T47" fmla="*/ 198 h 222"/>
                  <a:gd name="T48" fmla="*/ 78 w 280"/>
                  <a:gd name="T49" fmla="*/ 193 h 222"/>
                  <a:gd name="T50" fmla="*/ 82 w 280"/>
                  <a:gd name="T51" fmla="*/ 188 h 222"/>
                  <a:gd name="T52" fmla="*/ 130 w 280"/>
                  <a:gd name="T53" fmla="*/ 133 h 222"/>
                  <a:gd name="T54" fmla="*/ 185 w 280"/>
                  <a:gd name="T55" fmla="*/ 198 h 222"/>
                  <a:gd name="T56" fmla="*/ 166 w 280"/>
                  <a:gd name="T57" fmla="*/ 198 h 222"/>
                  <a:gd name="T58" fmla="*/ 166 w 280"/>
                  <a:gd name="T59" fmla="*/ 222 h 222"/>
                  <a:gd name="T60" fmla="*/ 225 w 280"/>
                  <a:gd name="T61" fmla="*/ 220 h 222"/>
                  <a:gd name="T62" fmla="*/ 280 w 280"/>
                  <a:gd name="T63" fmla="*/ 222 h 222"/>
                  <a:gd name="T64" fmla="*/ 280 w 280"/>
                  <a:gd name="T65" fmla="*/ 198 h 222"/>
                  <a:gd name="T66" fmla="*/ 245 w 280"/>
                  <a:gd name="T67" fmla="*/ 198 h 222"/>
                  <a:gd name="T68" fmla="*/ 161 w 280"/>
                  <a:gd name="T69" fmla="*/ 99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80" h="222">
                    <a:moveTo>
                      <a:pt x="161" y="99"/>
                    </a:moveTo>
                    <a:lnTo>
                      <a:pt x="219" y="34"/>
                    </a:lnTo>
                    <a:cubicBezTo>
                      <a:pt x="226" y="27"/>
                      <a:pt x="229" y="24"/>
                      <a:pt x="270" y="24"/>
                    </a:cubicBezTo>
                    <a:lnTo>
                      <a:pt x="270" y="0"/>
                    </a:lnTo>
                    <a:cubicBezTo>
                      <a:pt x="253" y="1"/>
                      <a:pt x="227" y="2"/>
                      <a:pt x="224" y="2"/>
                    </a:cubicBezTo>
                    <a:cubicBezTo>
                      <a:pt x="212" y="2"/>
                      <a:pt x="187" y="1"/>
                      <a:pt x="173" y="0"/>
                    </a:cubicBezTo>
                    <a:lnTo>
                      <a:pt x="173" y="24"/>
                    </a:lnTo>
                    <a:cubicBezTo>
                      <a:pt x="180" y="24"/>
                      <a:pt x="186" y="25"/>
                      <a:pt x="192" y="28"/>
                    </a:cubicBezTo>
                    <a:cubicBezTo>
                      <a:pt x="190" y="31"/>
                      <a:pt x="190" y="32"/>
                      <a:pt x="188" y="34"/>
                    </a:cubicBezTo>
                    <a:lnTo>
                      <a:pt x="146" y="81"/>
                    </a:lnTo>
                    <a:lnTo>
                      <a:pt x="97" y="24"/>
                    </a:lnTo>
                    <a:lnTo>
                      <a:pt x="117" y="24"/>
                    </a:lnTo>
                    <a:lnTo>
                      <a:pt x="117" y="0"/>
                    </a:lnTo>
                    <a:cubicBezTo>
                      <a:pt x="104" y="1"/>
                      <a:pt x="73" y="2"/>
                      <a:pt x="57" y="2"/>
                    </a:cubicBezTo>
                    <a:cubicBezTo>
                      <a:pt x="41" y="2"/>
                      <a:pt x="19" y="1"/>
                      <a:pt x="2" y="0"/>
                    </a:cubicBezTo>
                    <a:lnTo>
                      <a:pt x="2" y="24"/>
                    </a:lnTo>
                    <a:lnTo>
                      <a:pt x="37" y="24"/>
                    </a:lnTo>
                    <a:lnTo>
                      <a:pt x="115" y="116"/>
                    </a:lnTo>
                    <a:lnTo>
                      <a:pt x="50" y="189"/>
                    </a:lnTo>
                    <a:cubicBezTo>
                      <a:pt x="41" y="198"/>
                      <a:pt x="23" y="198"/>
                      <a:pt x="0" y="198"/>
                    </a:cubicBezTo>
                    <a:lnTo>
                      <a:pt x="0" y="222"/>
                    </a:lnTo>
                    <a:cubicBezTo>
                      <a:pt x="17" y="221"/>
                      <a:pt x="43" y="220"/>
                      <a:pt x="45" y="220"/>
                    </a:cubicBezTo>
                    <a:cubicBezTo>
                      <a:pt x="58" y="220"/>
                      <a:pt x="87" y="221"/>
                      <a:pt x="97" y="222"/>
                    </a:cubicBezTo>
                    <a:lnTo>
                      <a:pt x="97" y="198"/>
                    </a:lnTo>
                    <a:cubicBezTo>
                      <a:pt x="88" y="198"/>
                      <a:pt x="78" y="196"/>
                      <a:pt x="78" y="193"/>
                    </a:cubicBezTo>
                    <a:cubicBezTo>
                      <a:pt x="78" y="192"/>
                      <a:pt x="78" y="192"/>
                      <a:pt x="82" y="188"/>
                    </a:cubicBezTo>
                    <a:lnTo>
                      <a:pt x="130" y="133"/>
                    </a:lnTo>
                    <a:lnTo>
                      <a:pt x="185" y="198"/>
                    </a:lnTo>
                    <a:lnTo>
                      <a:pt x="166" y="198"/>
                    </a:lnTo>
                    <a:lnTo>
                      <a:pt x="166" y="222"/>
                    </a:lnTo>
                    <a:cubicBezTo>
                      <a:pt x="179" y="221"/>
                      <a:pt x="209" y="220"/>
                      <a:pt x="225" y="220"/>
                    </a:cubicBezTo>
                    <a:cubicBezTo>
                      <a:pt x="241" y="220"/>
                      <a:pt x="264" y="221"/>
                      <a:pt x="280" y="222"/>
                    </a:cubicBezTo>
                    <a:lnTo>
                      <a:pt x="280" y="198"/>
                    </a:lnTo>
                    <a:lnTo>
                      <a:pt x="245" y="198"/>
                    </a:lnTo>
                    <a:lnTo>
                      <a:pt x="161" y="99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" name="Freeform 24 3">
                <a:extLst>
                  <a:ext uri="{FF2B5EF4-FFF2-40B4-BE49-F238E27FC236}">
                    <a16:creationId xmlns:a16="http://schemas.microsoft.com/office/drawing/2014/main" id="{05C2388C-1181-46B1-B1AE-818A25126D36}"/>
                  </a:ext>
                </a:extLst>
              </p:cNvPr>
              <p:cNvSpPr>
                <a:spLocks/>
              </p:cNvSpPr>
              <p:nvPr>
                <p:custDataLst>
                  <p:tags r:id="rId81"/>
                </p:custDataLst>
              </p:nvPr>
            </p:nvSpPr>
            <p:spPr bwMode="auto">
              <a:xfrm>
                <a:off x="2736852" y="2628900"/>
                <a:ext cx="14288" cy="39688"/>
              </a:xfrm>
              <a:custGeom>
                <a:avLst/>
                <a:gdLst>
                  <a:gd name="T0" fmla="*/ 58 w 58"/>
                  <a:gd name="T1" fmla="*/ 52 h 149"/>
                  <a:gd name="T2" fmla="*/ 26 w 58"/>
                  <a:gd name="T3" fmla="*/ 0 h 149"/>
                  <a:gd name="T4" fmla="*/ 0 w 58"/>
                  <a:gd name="T5" fmla="*/ 26 h 149"/>
                  <a:gd name="T6" fmla="*/ 26 w 58"/>
                  <a:gd name="T7" fmla="*/ 53 h 149"/>
                  <a:gd name="T8" fmla="*/ 44 w 58"/>
                  <a:gd name="T9" fmla="*/ 46 h 149"/>
                  <a:gd name="T10" fmla="*/ 46 w 58"/>
                  <a:gd name="T11" fmla="*/ 45 h 149"/>
                  <a:gd name="T12" fmla="*/ 47 w 58"/>
                  <a:gd name="T13" fmla="*/ 52 h 149"/>
                  <a:gd name="T14" fmla="*/ 13 w 58"/>
                  <a:gd name="T15" fmla="*/ 135 h 149"/>
                  <a:gd name="T16" fmla="*/ 8 w 58"/>
                  <a:gd name="T17" fmla="*/ 143 h 149"/>
                  <a:gd name="T18" fmla="*/ 13 w 58"/>
                  <a:gd name="T19" fmla="*/ 149 h 149"/>
                  <a:gd name="T20" fmla="*/ 58 w 58"/>
                  <a:gd name="T21" fmla="*/ 52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149">
                    <a:moveTo>
                      <a:pt x="58" y="52"/>
                    </a:moveTo>
                    <a:cubicBezTo>
                      <a:pt x="58" y="19"/>
                      <a:pt x="46" y="0"/>
                      <a:pt x="26" y="0"/>
                    </a:cubicBezTo>
                    <a:cubicBezTo>
                      <a:pt x="10" y="0"/>
                      <a:pt x="0" y="12"/>
                      <a:pt x="0" y="26"/>
                    </a:cubicBezTo>
                    <a:cubicBezTo>
                      <a:pt x="0" y="40"/>
                      <a:pt x="10" y="53"/>
                      <a:pt x="26" y="53"/>
                    </a:cubicBezTo>
                    <a:cubicBezTo>
                      <a:pt x="32" y="53"/>
                      <a:pt x="39" y="51"/>
                      <a:pt x="44" y="46"/>
                    </a:cubicBezTo>
                    <a:cubicBezTo>
                      <a:pt x="45" y="45"/>
                      <a:pt x="46" y="45"/>
                      <a:pt x="46" y="45"/>
                    </a:cubicBezTo>
                    <a:cubicBezTo>
                      <a:pt x="47" y="45"/>
                      <a:pt x="47" y="45"/>
                      <a:pt x="47" y="52"/>
                    </a:cubicBezTo>
                    <a:cubicBezTo>
                      <a:pt x="47" y="89"/>
                      <a:pt x="30" y="119"/>
                      <a:pt x="13" y="135"/>
                    </a:cubicBezTo>
                    <a:cubicBezTo>
                      <a:pt x="8" y="141"/>
                      <a:pt x="8" y="142"/>
                      <a:pt x="8" y="143"/>
                    </a:cubicBezTo>
                    <a:cubicBezTo>
                      <a:pt x="8" y="147"/>
                      <a:pt x="10" y="149"/>
                      <a:pt x="13" y="149"/>
                    </a:cubicBezTo>
                    <a:cubicBezTo>
                      <a:pt x="18" y="149"/>
                      <a:pt x="58" y="111"/>
                      <a:pt x="58" y="52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" name="Freeform 25 2">
                <a:extLst>
                  <a:ext uri="{FF2B5EF4-FFF2-40B4-BE49-F238E27FC236}">
                    <a16:creationId xmlns:a16="http://schemas.microsoft.com/office/drawing/2014/main" id="{6B7BD5F3-F610-4C74-AA6F-AF88602341F8}"/>
                  </a:ext>
                </a:extLst>
              </p:cNvPr>
              <p:cNvSpPr>
                <a:spLocks/>
              </p:cNvSpPr>
              <p:nvPr>
                <p:custDataLst>
                  <p:tags r:id="rId82"/>
                </p:custDataLst>
              </p:nvPr>
            </p:nvSpPr>
            <p:spPr bwMode="auto">
              <a:xfrm>
                <a:off x="2782890" y="2557463"/>
                <a:ext cx="36513" cy="87313"/>
              </a:xfrm>
              <a:custGeom>
                <a:avLst/>
                <a:gdLst>
                  <a:gd name="T0" fmla="*/ 91 w 153"/>
                  <a:gd name="T1" fmla="*/ 112 h 317"/>
                  <a:gd name="T2" fmla="*/ 138 w 153"/>
                  <a:gd name="T3" fmla="*/ 112 h 317"/>
                  <a:gd name="T4" fmla="*/ 153 w 153"/>
                  <a:gd name="T5" fmla="*/ 102 h 317"/>
                  <a:gd name="T6" fmla="*/ 139 w 153"/>
                  <a:gd name="T7" fmla="*/ 97 h 317"/>
                  <a:gd name="T8" fmla="*/ 95 w 153"/>
                  <a:gd name="T9" fmla="*/ 97 h 317"/>
                  <a:gd name="T10" fmla="*/ 116 w 153"/>
                  <a:gd name="T11" fmla="*/ 13 h 317"/>
                  <a:gd name="T12" fmla="*/ 101 w 153"/>
                  <a:gd name="T13" fmla="*/ 0 h 317"/>
                  <a:gd name="T14" fmla="*/ 81 w 153"/>
                  <a:gd name="T15" fmla="*/ 18 h 317"/>
                  <a:gd name="T16" fmla="*/ 62 w 153"/>
                  <a:gd name="T17" fmla="*/ 97 h 317"/>
                  <a:gd name="T18" fmla="*/ 15 w 153"/>
                  <a:gd name="T19" fmla="*/ 97 h 317"/>
                  <a:gd name="T20" fmla="*/ 0 w 153"/>
                  <a:gd name="T21" fmla="*/ 106 h 317"/>
                  <a:gd name="T22" fmla="*/ 14 w 153"/>
                  <a:gd name="T23" fmla="*/ 112 h 317"/>
                  <a:gd name="T24" fmla="*/ 58 w 153"/>
                  <a:gd name="T25" fmla="*/ 112 h 317"/>
                  <a:gd name="T26" fmla="*/ 20 w 153"/>
                  <a:gd name="T27" fmla="*/ 271 h 317"/>
                  <a:gd name="T28" fmla="*/ 66 w 153"/>
                  <a:gd name="T29" fmla="*/ 317 h 317"/>
                  <a:gd name="T30" fmla="*/ 145 w 153"/>
                  <a:gd name="T31" fmla="*/ 240 h 317"/>
                  <a:gd name="T32" fmla="*/ 139 w 153"/>
                  <a:gd name="T33" fmla="*/ 235 h 317"/>
                  <a:gd name="T34" fmla="*/ 132 w 153"/>
                  <a:gd name="T35" fmla="*/ 242 h 317"/>
                  <a:gd name="T36" fmla="*/ 67 w 153"/>
                  <a:gd name="T37" fmla="*/ 306 h 317"/>
                  <a:gd name="T38" fmla="*/ 51 w 153"/>
                  <a:gd name="T39" fmla="*/ 283 h 317"/>
                  <a:gd name="T40" fmla="*/ 54 w 153"/>
                  <a:gd name="T41" fmla="*/ 259 h 317"/>
                  <a:gd name="T42" fmla="*/ 91 w 153"/>
                  <a:gd name="T43" fmla="*/ 112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3" h="317">
                    <a:moveTo>
                      <a:pt x="91" y="112"/>
                    </a:moveTo>
                    <a:lnTo>
                      <a:pt x="138" y="112"/>
                    </a:lnTo>
                    <a:cubicBezTo>
                      <a:pt x="148" y="112"/>
                      <a:pt x="153" y="112"/>
                      <a:pt x="153" y="102"/>
                    </a:cubicBezTo>
                    <a:cubicBezTo>
                      <a:pt x="153" y="97"/>
                      <a:pt x="148" y="97"/>
                      <a:pt x="139" y="97"/>
                    </a:cubicBezTo>
                    <a:lnTo>
                      <a:pt x="95" y="97"/>
                    </a:lnTo>
                    <a:cubicBezTo>
                      <a:pt x="113" y="26"/>
                      <a:pt x="116" y="16"/>
                      <a:pt x="116" y="13"/>
                    </a:cubicBezTo>
                    <a:cubicBezTo>
                      <a:pt x="116" y="5"/>
                      <a:pt x="110" y="0"/>
                      <a:pt x="101" y="0"/>
                    </a:cubicBezTo>
                    <a:cubicBezTo>
                      <a:pt x="100" y="0"/>
                      <a:pt x="86" y="0"/>
                      <a:pt x="81" y="18"/>
                    </a:cubicBezTo>
                    <a:lnTo>
                      <a:pt x="62" y="97"/>
                    </a:lnTo>
                    <a:lnTo>
                      <a:pt x="15" y="97"/>
                    </a:lnTo>
                    <a:cubicBezTo>
                      <a:pt x="5" y="97"/>
                      <a:pt x="0" y="97"/>
                      <a:pt x="0" y="106"/>
                    </a:cubicBezTo>
                    <a:cubicBezTo>
                      <a:pt x="0" y="112"/>
                      <a:pt x="4" y="112"/>
                      <a:pt x="14" y="112"/>
                    </a:cubicBezTo>
                    <a:lnTo>
                      <a:pt x="58" y="112"/>
                    </a:lnTo>
                    <a:cubicBezTo>
                      <a:pt x="22" y="254"/>
                      <a:pt x="20" y="262"/>
                      <a:pt x="20" y="271"/>
                    </a:cubicBezTo>
                    <a:cubicBezTo>
                      <a:pt x="20" y="298"/>
                      <a:pt x="39" y="317"/>
                      <a:pt x="66" y="317"/>
                    </a:cubicBezTo>
                    <a:cubicBezTo>
                      <a:pt x="117" y="317"/>
                      <a:pt x="145" y="244"/>
                      <a:pt x="145" y="240"/>
                    </a:cubicBezTo>
                    <a:cubicBezTo>
                      <a:pt x="145" y="235"/>
                      <a:pt x="141" y="235"/>
                      <a:pt x="139" y="235"/>
                    </a:cubicBezTo>
                    <a:cubicBezTo>
                      <a:pt x="135" y="235"/>
                      <a:pt x="134" y="237"/>
                      <a:pt x="132" y="242"/>
                    </a:cubicBezTo>
                    <a:cubicBezTo>
                      <a:pt x="110" y="294"/>
                      <a:pt x="84" y="306"/>
                      <a:pt x="67" y="306"/>
                    </a:cubicBezTo>
                    <a:cubicBezTo>
                      <a:pt x="56" y="306"/>
                      <a:pt x="51" y="300"/>
                      <a:pt x="51" y="283"/>
                    </a:cubicBezTo>
                    <a:cubicBezTo>
                      <a:pt x="51" y="271"/>
                      <a:pt x="52" y="268"/>
                      <a:pt x="54" y="259"/>
                    </a:cubicBezTo>
                    <a:lnTo>
                      <a:pt x="91" y="112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" name="Freeform 26">
                <a:extLst>
                  <a:ext uri="{FF2B5EF4-FFF2-40B4-BE49-F238E27FC236}">
                    <a16:creationId xmlns:a16="http://schemas.microsoft.com/office/drawing/2014/main" id="{3A067971-7627-42EB-A93D-2B923D9F4D54}"/>
                  </a:ext>
                </a:extLst>
              </p:cNvPr>
              <p:cNvSpPr>
                <a:spLocks/>
              </p:cNvSpPr>
              <p:nvPr>
                <p:custDataLst>
                  <p:tags r:id="rId83"/>
                </p:custDataLst>
              </p:nvPr>
            </p:nvSpPr>
            <p:spPr bwMode="auto">
              <a:xfrm>
                <a:off x="2855915" y="2562225"/>
                <a:ext cx="79375" cy="92075"/>
              </a:xfrm>
              <a:custGeom>
                <a:avLst/>
                <a:gdLst>
                  <a:gd name="T0" fmla="*/ 176 w 331"/>
                  <a:gd name="T1" fmla="*/ 176 h 332"/>
                  <a:gd name="T2" fmla="*/ 315 w 331"/>
                  <a:gd name="T3" fmla="*/ 176 h 332"/>
                  <a:gd name="T4" fmla="*/ 331 w 331"/>
                  <a:gd name="T5" fmla="*/ 166 h 332"/>
                  <a:gd name="T6" fmla="*/ 315 w 331"/>
                  <a:gd name="T7" fmla="*/ 156 h 332"/>
                  <a:gd name="T8" fmla="*/ 176 w 331"/>
                  <a:gd name="T9" fmla="*/ 156 h 332"/>
                  <a:gd name="T10" fmla="*/ 176 w 331"/>
                  <a:gd name="T11" fmla="*/ 16 h 332"/>
                  <a:gd name="T12" fmla="*/ 166 w 331"/>
                  <a:gd name="T13" fmla="*/ 0 h 332"/>
                  <a:gd name="T14" fmla="*/ 156 w 331"/>
                  <a:gd name="T15" fmla="*/ 16 h 332"/>
                  <a:gd name="T16" fmla="*/ 156 w 331"/>
                  <a:gd name="T17" fmla="*/ 156 h 332"/>
                  <a:gd name="T18" fmla="*/ 16 w 331"/>
                  <a:gd name="T19" fmla="*/ 156 h 332"/>
                  <a:gd name="T20" fmla="*/ 0 w 331"/>
                  <a:gd name="T21" fmla="*/ 166 h 332"/>
                  <a:gd name="T22" fmla="*/ 16 w 331"/>
                  <a:gd name="T23" fmla="*/ 176 h 332"/>
                  <a:gd name="T24" fmla="*/ 156 w 331"/>
                  <a:gd name="T25" fmla="*/ 176 h 332"/>
                  <a:gd name="T26" fmla="*/ 156 w 331"/>
                  <a:gd name="T27" fmla="*/ 316 h 332"/>
                  <a:gd name="T28" fmla="*/ 166 w 331"/>
                  <a:gd name="T29" fmla="*/ 332 h 332"/>
                  <a:gd name="T30" fmla="*/ 176 w 331"/>
                  <a:gd name="T31" fmla="*/ 316 h 332"/>
                  <a:gd name="T32" fmla="*/ 176 w 331"/>
                  <a:gd name="T33" fmla="*/ 176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1" h="332">
                    <a:moveTo>
                      <a:pt x="176" y="176"/>
                    </a:moveTo>
                    <a:lnTo>
                      <a:pt x="315" y="176"/>
                    </a:lnTo>
                    <a:cubicBezTo>
                      <a:pt x="322" y="176"/>
                      <a:pt x="331" y="176"/>
                      <a:pt x="331" y="166"/>
                    </a:cubicBezTo>
                    <a:cubicBezTo>
                      <a:pt x="331" y="156"/>
                      <a:pt x="322" y="156"/>
                      <a:pt x="315" y="156"/>
                    </a:cubicBezTo>
                    <a:lnTo>
                      <a:pt x="176" y="156"/>
                    </a:lnTo>
                    <a:lnTo>
                      <a:pt x="176" y="16"/>
                    </a:lnTo>
                    <a:cubicBezTo>
                      <a:pt x="176" y="10"/>
                      <a:pt x="176" y="0"/>
                      <a:pt x="166" y="0"/>
                    </a:cubicBezTo>
                    <a:cubicBezTo>
                      <a:pt x="156" y="0"/>
                      <a:pt x="156" y="10"/>
                      <a:pt x="156" y="16"/>
                    </a:cubicBezTo>
                    <a:lnTo>
                      <a:pt x="156" y="156"/>
                    </a:lnTo>
                    <a:lnTo>
                      <a:pt x="16" y="156"/>
                    </a:lnTo>
                    <a:cubicBezTo>
                      <a:pt x="9" y="156"/>
                      <a:pt x="0" y="156"/>
                      <a:pt x="0" y="166"/>
                    </a:cubicBezTo>
                    <a:cubicBezTo>
                      <a:pt x="0" y="176"/>
                      <a:pt x="9" y="176"/>
                      <a:pt x="16" y="176"/>
                    </a:cubicBezTo>
                    <a:lnTo>
                      <a:pt x="156" y="176"/>
                    </a:lnTo>
                    <a:lnTo>
                      <a:pt x="156" y="316"/>
                    </a:lnTo>
                    <a:cubicBezTo>
                      <a:pt x="156" y="323"/>
                      <a:pt x="156" y="332"/>
                      <a:pt x="166" y="332"/>
                    </a:cubicBezTo>
                    <a:cubicBezTo>
                      <a:pt x="176" y="332"/>
                      <a:pt x="176" y="323"/>
                      <a:pt x="176" y="316"/>
                    </a:cubicBezTo>
                    <a:lnTo>
                      <a:pt x="176" y="176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" name="Freeform 27 1">
                <a:extLst>
                  <a:ext uri="{FF2B5EF4-FFF2-40B4-BE49-F238E27FC236}">
                    <a16:creationId xmlns:a16="http://schemas.microsoft.com/office/drawing/2014/main" id="{7400C82B-FF93-4BA8-8767-E35F1A874EC4}"/>
                  </a:ext>
                </a:extLst>
              </p:cNvPr>
              <p:cNvSpPr>
                <a:spLocks noEditPoints="1"/>
              </p:cNvSpPr>
              <p:nvPr>
                <p:custDataLst>
                  <p:tags r:id="rId84"/>
                </p:custDataLst>
              </p:nvPr>
            </p:nvSpPr>
            <p:spPr bwMode="auto">
              <a:xfrm>
                <a:off x="2974977" y="2544763"/>
                <a:ext cx="87313" cy="98425"/>
              </a:xfrm>
              <a:custGeom>
                <a:avLst/>
                <a:gdLst>
                  <a:gd name="T0" fmla="*/ 197 w 368"/>
                  <a:gd name="T1" fmla="*/ 9 h 357"/>
                  <a:gd name="T2" fmla="*/ 184 w 368"/>
                  <a:gd name="T3" fmla="*/ 0 h 357"/>
                  <a:gd name="T4" fmla="*/ 171 w 368"/>
                  <a:gd name="T5" fmla="*/ 9 h 357"/>
                  <a:gd name="T6" fmla="*/ 3 w 368"/>
                  <a:gd name="T7" fmla="*/ 347 h 357"/>
                  <a:gd name="T8" fmla="*/ 0 w 368"/>
                  <a:gd name="T9" fmla="*/ 353 h 357"/>
                  <a:gd name="T10" fmla="*/ 11 w 368"/>
                  <a:gd name="T11" fmla="*/ 357 h 357"/>
                  <a:gd name="T12" fmla="*/ 357 w 368"/>
                  <a:gd name="T13" fmla="*/ 357 h 357"/>
                  <a:gd name="T14" fmla="*/ 368 w 368"/>
                  <a:gd name="T15" fmla="*/ 353 h 357"/>
                  <a:gd name="T16" fmla="*/ 366 w 368"/>
                  <a:gd name="T17" fmla="*/ 347 h 357"/>
                  <a:gd name="T18" fmla="*/ 197 w 368"/>
                  <a:gd name="T19" fmla="*/ 9 h 357"/>
                  <a:gd name="T20" fmla="*/ 168 w 368"/>
                  <a:gd name="T21" fmla="*/ 50 h 357"/>
                  <a:gd name="T22" fmla="*/ 302 w 368"/>
                  <a:gd name="T23" fmla="*/ 319 h 357"/>
                  <a:gd name="T24" fmla="*/ 34 w 368"/>
                  <a:gd name="T25" fmla="*/ 319 h 357"/>
                  <a:gd name="T26" fmla="*/ 168 w 368"/>
                  <a:gd name="T27" fmla="*/ 50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68" h="357">
                    <a:moveTo>
                      <a:pt x="197" y="9"/>
                    </a:moveTo>
                    <a:cubicBezTo>
                      <a:pt x="194" y="2"/>
                      <a:pt x="193" y="0"/>
                      <a:pt x="184" y="0"/>
                    </a:cubicBezTo>
                    <a:cubicBezTo>
                      <a:pt x="176" y="0"/>
                      <a:pt x="175" y="2"/>
                      <a:pt x="171" y="9"/>
                    </a:cubicBezTo>
                    <a:lnTo>
                      <a:pt x="3" y="347"/>
                    </a:lnTo>
                    <a:cubicBezTo>
                      <a:pt x="0" y="351"/>
                      <a:pt x="0" y="352"/>
                      <a:pt x="0" y="353"/>
                    </a:cubicBezTo>
                    <a:cubicBezTo>
                      <a:pt x="0" y="357"/>
                      <a:pt x="3" y="357"/>
                      <a:pt x="11" y="357"/>
                    </a:cubicBezTo>
                    <a:lnTo>
                      <a:pt x="357" y="357"/>
                    </a:lnTo>
                    <a:cubicBezTo>
                      <a:pt x="365" y="357"/>
                      <a:pt x="368" y="357"/>
                      <a:pt x="368" y="353"/>
                    </a:cubicBezTo>
                    <a:cubicBezTo>
                      <a:pt x="368" y="352"/>
                      <a:pt x="368" y="351"/>
                      <a:pt x="366" y="347"/>
                    </a:cubicBezTo>
                    <a:lnTo>
                      <a:pt x="197" y="9"/>
                    </a:lnTo>
                    <a:close/>
                    <a:moveTo>
                      <a:pt x="168" y="50"/>
                    </a:moveTo>
                    <a:lnTo>
                      <a:pt x="302" y="319"/>
                    </a:lnTo>
                    <a:lnTo>
                      <a:pt x="34" y="319"/>
                    </a:lnTo>
                    <a:lnTo>
                      <a:pt x="168" y="5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" name="Freeform 28 1">
                <a:extLst>
                  <a:ext uri="{FF2B5EF4-FFF2-40B4-BE49-F238E27FC236}">
                    <a16:creationId xmlns:a16="http://schemas.microsoft.com/office/drawing/2014/main" id="{E206DB80-1D2B-426D-95E7-5DD91F931425}"/>
                  </a:ext>
                </a:extLst>
              </p:cNvPr>
              <p:cNvSpPr>
                <a:spLocks/>
              </p:cNvSpPr>
              <p:nvPr>
                <p:custDataLst>
                  <p:tags r:id="rId85"/>
                </p:custDataLst>
              </p:nvPr>
            </p:nvSpPr>
            <p:spPr bwMode="auto">
              <a:xfrm>
                <a:off x="3071815" y="2557463"/>
                <a:ext cx="36513" cy="87313"/>
              </a:xfrm>
              <a:custGeom>
                <a:avLst/>
                <a:gdLst>
                  <a:gd name="T0" fmla="*/ 91 w 153"/>
                  <a:gd name="T1" fmla="*/ 112 h 317"/>
                  <a:gd name="T2" fmla="*/ 138 w 153"/>
                  <a:gd name="T3" fmla="*/ 112 h 317"/>
                  <a:gd name="T4" fmla="*/ 153 w 153"/>
                  <a:gd name="T5" fmla="*/ 102 h 317"/>
                  <a:gd name="T6" fmla="*/ 139 w 153"/>
                  <a:gd name="T7" fmla="*/ 97 h 317"/>
                  <a:gd name="T8" fmla="*/ 95 w 153"/>
                  <a:gd name="T9" fmla="*/ 97 h 317"/>
                  <a:gd name="T10" fmla="*/ 115 w 153"/>
                  <a:gd name="T11" fmla="*/ 13 h 317"/>
                  <a:gd name="T12" fmla="*/ 101 w 153"/>
                  <a:gd name="T13" fmla="*/ 0 h 317"/>
                  <a:gd name="T14" fmla="*/ 81 w 153"/>
                  <a:gd name="T15" fmla="*/ 18 h 317"/>
                  <a:gd name="T16" fmla="*/ 61 w 153"/>
                  <a:gd name="T17" fmla="*/ 97 h 317"/>
                  <a:gd name="T18" fmla="*/ 15 w 153"/>
                  <a:gd name="T19" fmla="*/ 97 h 317"/>
                  <a:gd name="T20" fmla="*/ 0 w 153"/>
                  <a:gd name="T21" fmla="*/ 106 h 317"/>
                  <a:gd name="T22" fmla="*/ 14 w 153"/>
                  <a:gd name="T23" fmla="*/ 112 h 317"/>
                  <a:gd name="T24" fmla="*/ 57 w 153"/>
                  <a:gd name="T25" fmla="*/ 112 h 317"/>
                  <a:gd name="T26" fmla="*/ 20 w 153"/>
                  <a:gd name="T27" fmla="*/ 271 h 317"/>
                  <a:gd name="T28" fmla="*/ 65 w 153"/>
                  <a:gd name="T29" fmla="*/ 317 h 317"/>
                  <a:gd name="T30" fmla="*/ 145 w 153"/>
                  <a:gd name="T31" fmla="*/ 240 h 317"/>
                  <a:gd name="T32" fmla="*/ 139 w 153"/>
                  <a:gd name="T33" fmla="*/ 235 h 317"/>
                  <a:gd name="T34" fmla="*/ 131 w 153"/>
                  <a:gd name="T35" fmla="*/ 242 h 317"/>
                  <a:gd name="T36" fmla="*/ 66 w 153"/>
                  <a:gd name="T37" fmla="*/ 306 h 317"/>
                  <a:gd name="T38" fmla="*/ 51 w 153"/>
                  <a:gd name="T39" fmla="*/ 283 h 317"/>
                  <a:gd name="T40" fmla="*/ 54 w 153"/>
                  <a:gd name="T41" fmla="*/ 259 h 317"/>
                  <a:gd name="T42" fmla="*/ 91 w 153"/>
                  <a:gd name="T43" fmla="*/ 112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3" h="317">
                    <a:moveTo>
                      <a:pt x="91" y="112"/>
                    </a:moveTo>
                    <a:lnTo>
                      <a:pt x="138" y="112"/>
                    </a:lnTo>
                    <a:cubicBezTo>
                      <a:pt x="148" y="112"/>
                      <a:pt x="153" y="112"/>
                      <a:pt x="153" y="102"/>
                    </a:cubicBezTo>
                    <a:cubicBezTo>
                      <a:pt x="153" y="97"/>
                      <a:pt x="148" y="97"/>
                      <a:pt x="139" y="97"/>
                    </a:cubicBezTo>
                    <a:lnTo>
                      <a:pt x="95" y="97"/>
                    </a:lnTo>
                    <a:cubicBezTo>
                      <a:pt x="113" y="26"/>
                      <a:pt x="115" y="16"/>
                      <a:pt x="115" y="13"/>
                    </a:cubicBezTo>
                    <a:cubicBezTo>
                      <a:pt x="115" y="5"/>
                      <a:pt x="109" y="0"/>
                      <a:pt x="101" y="0"/>
                    </a:cubicBezTo>
                    <a:cubicBezTo>
                      <a:pt x="99" y="0"/>
                      <a:pt x="85" y="0"/>
                      <a:pt x="81" y="18"/>
                    </a:cubicBezTo>
                    <a:lnTo>
                      <a:pt x="61" y="97"/>
                    </a:lnTo>
                    <a:lnTo>
                      <a:pt x="15" y="97"/>
                    </a:lnTo>
                    <a:cubicBezTo>
                      <a:pt x="5" y="97"/>
                      <a:pt x="0" y="97"/>
                      <a:pt x="0" y="106"/>
                    </a:cubicBezTo>
                    <a:cubicBezTo>
                      <a:pt x="0" y="112"/>
                      <a:pt x="4" y="112"/>
                      <a:pt x="14" y="112"/>
                    </a:cubicBezTo>
                    <a:lnTo>
                      <a:pt x="57" y="112"/>
                    </a:lnTo>
                    <a:cubicBezTo>
                      <a:pt x="22" y="254"/>
                      <a:pt x="20" y="262"/>
                      <a:pt x="20" y="271"/>
                    </a:cubicBezTo>
                    <a:cubicBezTo>
                      <a:pt x="20" y="298"/>
                      <a:pt x="38" y="317"/>
                      <a:pt x="65" y="317"/>
                    </a:cubicBezTo>
                    <a:cubicBezTo>
                      <a:pt x="116" y="317"/>
                      <a:pt x="145" y="244"/>
                      <a:pt x="145" y="240"/>
                    </a:cubicBezTo>
                    <a:cubicBezTo>
                      <a:pt x="145" y="235"/>
                      <a:pt x="141" y="235"/>
                      <a:pt x="139" y="235"/>
                    </a:cubicBezTo>
                    <a:cubicBezTo>
                      <a:pt x="134" y="235"/>
                      <a:pt x="134" y="237"/>
                      <a:pt x="131" y="242"/>
                    </a:cubicBezTo>
                    <a:cubicBezTo>
                      <a:pt x="110" y="294"/>
                      <a:pt x="83" y="306"/>
                      <a:pt x="66" y="306"/>
                    </a:cubicBezTo>
                    <a:cubicBezTo>
                      <a:pt x="56" y="306"/>
                      <a:pt x="51" y="300"/>
                      <a:pt x="51" y="283"/>
                    </a:cubicBezTo>
                    <a:cubicBezTo>
                      <a:pt x="51" y="271"/>
                      <a:pt x="52" y="268"/>
                      <a:pt x="54" y="259"/>
                    </a:cubicBezTo>
                    <a:lnTo>
                      <a:pt x="91" y="112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" name="Freeform 29 1">
                <a:extLst>
                  <a:ext uri="{FF2B5EF4-FFF2-40B4-BE49-F238E27FC236}">
                    <a16:creationId xmlns:a16="http://schemas.microsoft.com/office/drawing/2014/main" id="{E6448E25-2341-4BDF-98DC-F619B9354E69}"/>
                  </a:ext>
                </a:extLst>
              </p:cNvPr>
              <p:cNvSpPr>
                <a:spLocks/>
              </p:cNvSpPr>
              <p:nvPr>
                <p:custDataLst>
                  <p:tags r:id="rId86"/>
                </p:custDataLst>
              </p:nvPr>
            </p:nvSpPr>
            <p:spPr bwMode="auto">
              <a:xfrm>
                <a:off x="3117852" y="2540000"/>
                <a:ext cx="28575" cy="136525"/>
              </a:xfrm>
              <a:custGeom>
                <a:avLst/>
                <a:gdLst>
                  <a:gd name="T0" fmla="*/ 116 w 116"/>
                  <a:gd name="T1" fmla="*/ 249 h 498"/>
                  <a:gd name="T2" fmla="*/ 83 w 116"/>
                  <a:gd name="T3" fmla="*/ 94 h 498"/>
                  <a:gd name="T4" fmla="*/ 5 w 116"/>
                  <a:gd name="T5" fmla="*/ 0 h 498"/>
                  <a:gd name="T6" fmla="*/ 0 w 116"/>
                  <a:gd name="T7" fmla="*/ 5 h 498"/>
                  <a:gd name="T8" fmla="*/ 10 w 116"/>
                  <a:gd name="T9" fmla="*/ 16 h 498"/>
                  <a:gd name="T10" fmla="*/ 87 w 116"/>
                  <a:gd name="T11" fmla="*/ 249 h 498"/>
                  <a:gd name="T12" fmla="*/ 7 w 116"/>
                  <a:gd name="T13" fmla="*/ 485 h 498"/>
                  <a:gd name="T14" fmla="*/ 0 w 116"/>
                  <a:gd name="T15" fmla="*/ 493 h 498"/>
                  <a:gd name="T16" fmla="*/ 5 w 116"/>
                  <a:gd name="T17" fmla="*/ 498 h 498"/>
                  <a:gd name="T18" fmla="*/ 85 w 116"/>
                  <a:gd name="T19" fmla="*/ 401 h 498"/>
                  <a:gd name="T20" fmla="*/ 116 w 116"/>
                  <a:gd name="T21" fmla="*/ 249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6" h="498">
                    <a:moveTo>
                      <a:pt x="116" y="249"/>
                    </a:moveTo>
                    <a:cubicBezTo>
                      <a:pt x="116" y="210"/>
                      <a:pt x="111" y="150"/>
                      <a:pt x="83" y="94"/>
                    </a:cubicBezTo>
                    <a:cubicBezTo>
                      <a:pt x="53" y="32"/>
                      <a:pt x="10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6"/>
                      <a:pt x="0" y="7"/>
                      <a:pt x="10" y="16"/>
                    </a:cubicBezTo>
                    <a:cubicBezTo>
                      <a:pt x="59" y="66"/>
                      <a:pt x="87" y="145"/>
                      <a:pt x="87" y="249"/>
                    </a:cubicBezTo>
                    <a:cubicBezTo>
                      <a:pt x="87" y="334"/>
                      <a:pt x="69" y="422"/>
                      <a:pt x="7" y="485"/>
                    </a:cubicBezTo>
                    <a:cubicBezTo>
                      <a:pt x="0" y="491"/>
                      <a:pt x="0" y="492"/>
                      <a:pt x="0" y="493"/>
                    </a:cubicBezTo>
                    <a:cubicBezTo>
                      <a:pt x="0" y="496"/>
                      <a:pt x="2" y="498"/>
                      <a:pt x="5" y="498"/>
                    </a:cubicBezTo>
                    <a:cubicBezTo>
                      <a:pt x="10" y="498"/>
                      <a:pt x="55" y="464"/>
                      <a:pt x="85" y="401"/>
                    </a:cubicBezTo>
                    <a:cubicBezTo>
                      <a:pt x="110" y="346"/>
                      <a:pt x="116" y="291"/>
                      <a:pt x="116" y="249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" name="Freeform 30">
                <a:extLst>
                  <a:ext uri="{FF2B5EF4-FFF2-40B4-BE49-F238E27FC236}">
                    <a16:creationId xmlns:a16="http://schemas.microsoft.com/office/drawing/2014/main" id="{4C89C3B9-9FFE-4FE7-B73B-FCB7173ACD33}"/>
                  </a:ext>
                </a:extLst>
              </p:cNvPr>
              <p:cNvSpPr>
                <a:spLocks noEditPoints="1"/>
              </p:cNvSpPr>
              <p:nvPr>
                <p:custDataLst>
                  <p:tags r:id="rId87"/>
                </p:custDataLst>
              </p:nvPr>
            </p:nvSpPr>
            <p:spPr bwMode="auto">
              <a:xfrm>
                <a:off x="3197227" y="2592388"/>
                <a:ext cx="80963" cy="31750"/>
              </a:xfrm>
              <a:custGeom>
                <a:avLst/>
                <a:gdLst>
                  <a:gd name="T0" fmla="*/ 315 w 332"/>
                  <a:gd name="T1" fmla="*/ 20 h 116"/>
                  <a:gd name="T2" fmla="*/ 332 w 332"/>
                  <a:gd name="T3" fmla="*/ 10 h 116"/>
                  <a:gd name="T4" fmla="*/ 315 w 332"/>
                  <a:gd name="T5" fmla="*/ 0 h 116"/>
                  <a:gd name="T6" fmla="*/ 17 w 332"/>
                  <a:gd name="T7" fmla="*/ 0 h 116"/>
                  <a:gd name="T8" fmla="*/ 0 w 332"/>
                  <a:gd name="T9" fmla="*/ 10 h 116"/>
                  <a:gd name="T10" fmla="*/ 17 w 332"/>
                  <a:gd name="T11" fmla="*/ 20 h 116"/>
                  <a:gd name="T12" fmla="*/ 315 w 332"/>
                  <a:gd name="T13" fmla="*/ 20 h 116"/>
                  <a:gd name="T14" fmla="*/ 315 w 332"/>
                  <a:gd name="T15" fmla="*/ 116 h 116"/>
                  <a:gd name="T16" fmla="*/ 332 w 332"/>
                  <a:gd name="T17" fmla="*/ 106 h 116"/>
                  <a:gd name="T18" fmla="*/ 315 w 332"/>
                  <a:gd name="T19" fmla="*/ 96 h 116"/>
                  <a:gd name="T20" fmla="*/ 17 w 332"/>
                  <a:gd name="T21" fmla="*/ 96 h 116"/>
                  <a:gd name="T22" fmla="*/ 0 w 332"/>
                  <a:gd name="T23" fmla="*/ 106 h 116"/>
                  <a:gd name="T24" fmla="*/ 17 w 332"/>
                  <a:gd name="T25" fmla="*/ 116 h 116"/>
                  <a:gd name="T26" fmla="*/ 315 w 332"/>
                  <a:gd name="T27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2" h="116">
                    <a:moveTo>
                      <a:pt x="315" y="20"/>
                    </a:moveTo>
                    <a:cubicBezTo>
                      <a:pt x="322" y="20"/>
                      <a:pt x="332" y="20"/>
                      <a:pt x="332" y="10"/>
                    </a:cubicBezTo>
                    <a:cubicBezTo>
                      <a:pt x="332" y="0"/>
                      <a:pt x="322" y="0"/>
                      <a:pt x="315" y="0"/>
                    </a:cubicBezTo>
                    <a:lnTo>
                      <a:pt x="17" y="0"/>
                    </a:lnTo>
                    <a:cubicBezTo>
                      <a:pt x="10" y="0"/>
                      <a:pt x="0" y="0"/>
                      <a:pt x="0" y="10"/>
                    </a:cubicBezTo>
                    <a:cubicBezTo>
                      <a:pt x="0" y="20"/>
                      <a:pt x="10" y="20"/>
                      <a:pt x="17" y="20"/>
                    </a:cubicBezTo>
                    <a:lnTo>
                      <a:pt x="315" y="20"/>
                    </a:lnTo>
                    <a:close/>
                    <a:moveTo>
                      <a:pt x="315" y="116"/>
                    </a:moveTo>
                    <a:cubicBezTo>
                      <a:pt x="322" y="116"/>
                      <a:pt x="332" y="116"/>
                      <a:pt x="332" y="106"/>
                    </a:cubicBezTo>
                    <a:cubicBezTo>
                      <a:pt x="332" y="96"/>
                      <a:pt x="322" y="96"/>
                      <a:pt x="315" y="96"/>
                    </a:cubicBezTo>
                    <a:lnTo>
                      <a:pt x="17" y="96"/>
                    </a:lnTo>
                    <a:cubicBezTo>
                      <a:pt x="10" y="96"/>
                      <a:pt x="0" y="96"/>
                      <a:pt x="0" y="106"/>
                    </a:cubicBezTo>
                    <a:cubicBezTo>
                      <a:pt x="0" y="116"/>
                      <a:pt x="10" y="116"/>
                      <a:pt x="17" y="116"/>
                    </a:cubicBezTo>
                    <a:lnTo>
                      <a:pt x="315" y="116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" name="Freeform 31">
                <a:extLst>
                  <a:ext uri="{FF2B5EF4-FFF2-40B4-BE49-F238E27FC236}">
                    <a16:creationId xmlns:a16="http://schemas.microsoft.com/office/drawing/2014/main" id="{BC4C2835-FE24-42B4-B7AB-2A62ED118ED7}"/>
                  </a:ext>
                </a:extLst>
              </p:cNvPr>
              <p:cNvSpPr>
                <a:spLocks noEditPoints="1"/>
              </p:cNvSpPr>
              <p:nvPr>
                <p:custDataLst>
                  <p:tags r:id="rId88"/>
                </p:custDataLst>
              </p:nvPr>
            </p:nvSpPr>
            <p:spPr bwMode="auto">
              <a:xfrm>
                <a:off x="3322640" y="2551113"/>
                <a:ext cx="49213" cy="95250"/>
              </a:xfrm>
              <a:custGeom>
                <a:avLst/>
                <a:gdLst>
                  <a:gd name="T0" fmla="*/ 210 w 210"/>
                  <a:gd name="T1" fmla="*/ 172 h 343"/>
                  <a:gd name="T2" fmla="*/ 190 w 210"/>
                  <a:gd name="T3" fmla="*/ 55 h 343"/>
                  <a:gd name="T4" fmla="*/ 106 w 210"/>
                  <a:gd name="T5" fmla="*/ 0 h 343"/>
                  <a:gd name="T6" fmla="*/ 19 w 210"/>
                  <a:gd name="T7" fmla="*/ 59 h 343"/>
                  <a:gd name="T8" fmla="*/ 0 w 210"/>
                  <a:gd name="T9" fmla="*/ 172 h 343"/>
                  <a:gd name="T10" fmla="*/ 23 w 210"/>
                  <a:gd name="T11" fmla="*/ 292 h 343"/>
                  <a:gd name="T12" fmla="*/ 105 w 210"/>
                  <a:gd name="T13" fmla="*/ 343 h 343"/>
                  <a:gd name="T14" fmla="*/ 192 w 210"/>
                  <a:gd name="T15" fmla="*/ 285 h 343"/>
                  <a:gd name="T16" fmla="*/ 210 w 210"/>
                  <a:gd name="T17" fmla="*/ 172 h 343"/>
                  <a:gd name="T18" fmla="*/ 105 w 210"/>
                  <a:gd name="T19" fmla="*/ 332 h 343"/>
                  <a:gd name="T20" fmla="*/ 47 w 210"/>
                  <a:gd name="T21" fmla="*/ 271 h 343"/>
                  <a:gd name="T22" fmla="*/ 42 w 210"/>
                  <a:gd name="T23" fmla="*/ 166 h 343"/>
                  <a:gd name="T24" fmla="*/ 46 w 210"/>
                  <a:gd name="T25" fmla="*/ 74 h 343"/>
                  <a:gd name="T26" fmla="*/ 105 w 210"/>
                  <a:gd name="T27" fmla="*/ 11 h 343"/>
                  <a:gd name="T28" fmla="*/ 164 w 210"/>
                  <a:gd name="T29" fmla="*/ 69 h 343"/>
                  <a:gd name="T30" fmla="*/ 169 w 210"/>
                  <a:gd name="T31" fmla="*/ 166 h 343"/>
                  <a:gd name="T32" fmla="*/ 164 w 210"/>
                  <a:gd name="T33" fmla="*/ 269 h 343"/>
                  <a:gd name="T34" fmla="*/ 105 w 210"/>
                  <a:gd name="T35" fmla="*/ 332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0" h="343">
                    <a:moveTo>
                      <a:pt x="210" y="172"/>
                    </a:moveTo>
                    <a:cubicBezTo>
                      <a:pt x="210" y="132"/>
                      <a:pt x="208" y="92"/>
                      <a:pt x="190" y="55"/>
                    </a:cubicBezTo>
                    <a:cubicBezTo>
                      <a:pt x="168" y="8"/>
                      <a:pt x="127" y="0"/>
                      <a:pt x="106" y="0"/>
                    </a:cubicBezTo>
                    <a:cubicBezTo>
                      <a:pt x="76" y="0"/>
                      <a:pt x="39" y="13"/>
                      <a:pt x="19" y="59"/>
                    </a:cubicBezTo>
                    <a:cubicBezTo>
                      <a:pt x="3" y="93"/>
                      <a:pt x="0" y="132"/>
                      <a:pt x="0" y="172"/>
                    </a:cubicBezTo>
                    <a:cubicBezTo>
                      <a:pt x="0" y="210"/>
                      <a:pt x="2" y="254"/>
                      <a:pt x="23" y="292"/>
                    </a:cubicBezTo>
                    <a:cubicBezTo>
                      <a:pt x="44" y="333"/>
                      <a:pt x="81" y="343"/>
                      <a:pt x="105" y="343"/>
                    </a:cubicBezTo>
                    <a:cubicBezTo>
                      <a:pt x="132" y="343"/>
                      <a:pt x="170" y="332"/>
                      <a:pt x="192" y="285"/>
                    </a:cubicBezTo>
                    <a:cubicBezTo>
                      <a:pt x="208" y="250"/>
                      <a:pt x="210" y="212"/>
                      <a:pt x="210" y="172"/>
                    </a:cubicBezTo>
                    <a:close/>
                    <a:moveTo>
                      <a:pt x="105" y="332"/>
                    </a:moveTo>
                    <a:cubicBezTo>
                      <a:pt x="86" y="332"/>
                      <a:pt x="56" y="319"/>
                      <a:pt x="47" y="271"/>
                    </a:cubicBezTo>
                    <a:cubicBezTo>
                      <a:pt x="42" y="241"/>
                      <a:pt x="42" y="196"/>
                      <a:pt x="42" y="166"/>
                    </a:cubicBezTo>
                    <a:cubicBezTo>
                      <a:pt x="42" y="134"/>
                      <a:pt x="42" y="101"/>
                      <a:pt x="46" y="74"/>
                    </a:cubicBezTo>
                    <a:cubicBezTo>
                      <a:pt x="55" y="15"/>
                      <a:pt x="93" y="11"/>
                      <a:pt x="105" y="11"/>
                    </a:cubicBezTo>
                    <a:cubicBezTo>
                      <a:pt x="122" y="11"/>
                      <a:pt x="155" y="20"/>
                      <a:pt x="164" y="69"/>
                    </a:cubicBezTo>
                    <a:cubicBezTo>
                      <a:pt x="169" y="97"/>
                      <a:pt x="169" y="135"/>
                      <a:pt x="169" y="166"/>
                    </a:cubicBezTo>
                    <a:cubicBezTo>
                      <a:pt x="169" y="204"/>
                      <a:pt x="169" y="237"/>
                      <a:pt x="164" y="269"/>
                    </a:cubicBezTo>
                    <a:cubicBezTo>
                      <a:pt x="156" y="317"/>
                      <a:pt x="128" y="332"/>
                      <a:pt x="105" y="332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A1496D72-2E08-4F58-A683-4FD2D90FA46E}"/>
              </a:ext>
            </a:extLst>
          </p:cNvPr>
          <p:cNvSpPr/>
          <p:nvPr/>
        </p:nvSpPr>
        <p:spPr>
          <a:xfrm>
            <a:off x="4572001" y="2543050"/>
            <a:ext cx="457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US" sz="2000" dirty="0">
                <a:solidFill>
                  <a:srgbClr val="C00000"/>
                </a:solidFill>
                <a:latin typeface="Garamond" panose="02020404030301010803" pitchFamily="18" charset="0"/>
                <a:ea typeface="CMU Serif Roman" panose="02000603000000000000" pitchFamily="2" charset="0"/>
                <a:cs typeface="CMU Serif Roman" panose="02000603000000000000" pitchFamily="2" charset="0"/>
              </a:rPr>
              <a:t>Eulerian viewpoint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1C28D06-D811-4F99-9594-89CF64B2921B}"/>
              </a:ext>
            </a:extLst>
          </p:cNvPr>
          <p:cNvGrpSpPr/>
          <p:nvPr/>
        </p:nvGrpSpPr>
        <p:grpSpPr>
          <a:xfrm>
            <a:off x="5239931" y="3030283"/>
            <a:ext cx="3469768" cy="741196"/>
            <a:chOff x="5239931" y="2227709"/>
            <a:chExt cx="3469768" cy="741196"/>
          </a:xfrm>
        </p:grpSpPr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58E1F95E-DD1B-4BE8-9FFE-046BE37AE820}"/>
                </a:ext>
              </a:extLst>
            </p:cNvPr>
            <p:cNvSpPr/>
            <p:nvPr/>
          </p:nvSpPr>
          <p:spPr>
            <a:xfrm>
              <a:off x="5239931" y="2227709"/>
              <a:ext cx="3469768" cy="741196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Garamond" panose="02020404030301010803" pitchFamily="18" charset="0"/>
              </a:endParaRPr>
            </a:p>
          </p:txBody>
        </p: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595705C2-76B0-4F85-A69B-8A0A1887284E}"/>
                </a:ext>
              </a:extLst>
            </p:cNvPr>
            <p:cNvGrpSpPr>
              <a:grpSpLocks noChangeAspect="1"/>
            </p:cNvGrpSpPr>
            <p:nvPr>
              <p:custDataLst>
                <p:tags r:id="rId47"/>
              </p:custDataLst>
            </p:nvPr>
          </p:nvGrpSpPr>
          <p:grpSpPr>
            <a:xfrm>
              <a:off x="5410873" y="2289986"/>
              <a:ext cx="3150102" cy="522915"/>
              <a:chOff x="1027113" y="2374900"/>
              <a:chExt cx="4360863" cy="723900"/>
            </a:xfrm>
          </p:grpSpPr>
          <p:sp>
            <p:nvSpPr>
              <p:cNvPr id="180" name="Freeform 133">
                <a:extLst>
                  <a:ext uri="{FF2B5EF4-FFF2-40B4-BE49-F238E27FC236}">
                    <a16:creationId xmlns:a16="http://schemas.microsoft.com/office/drawing/2014/main" id="{2083D7A3-B4E7-4EE5-A254-5B9E98593AD8}"/>
                  </a:ext>
                </a:extLst>
              </p:cNvPr>
              <p:cNvSpPr>
                <a:spLocks noEditPoints="1"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1038226" y="2374900"/>
                <a:ext cx="155575" cy="225425"/>
              </a:xfrm>
              <a:custGeom>
                <a:avLst/>
                <a:gdLst>
                  <a:gd name="T0" fmla="*/ 211 w 263"/>
                  <a:gd name="T1" fmla="*/ 188 h 368"/>
                  <a:gd name="T2" fmla="*/ 147 w 263"/>
                  <a:gd name="T3" fmla="*/ 129 h 368"/>
                  <a:gd name="T4" fmla="*/ 45 w 263"/>
                  <a:gd name="T5" fmla="*/ 176 h 368"/>
                  <a:gd name="T6" fmla="*/ 0 w 263"/>
                  <a:gd name="T7" fmla="*/ 280 h 368"/>
                  <a:gd name="T8" fmla="*/ 92 w 263"/>
                  <a:gd name="T9" fmla="*/ 368 h 368"/>
                  <a:gd name="T10" fmla="*/ 263 w 263"/>
                  <a:gd name="T11" fmla="*/ 129 h 368"/>
                  <a:gd name="T12" fmla="*/ 155 w 263"/>
                  <a:gd name="T13" fmla="*/ 0 h 368"/>
                  <a:gd name="T14" fmla="*/ 60 w 263"/>
                  <a:gd name="T15" fmla="*/ 79 h 368"/>
                  <a:gd name="T16" fmla="*/ 79 w 263"/>
                  <a:gd name="T17" fmla="*/ 96 h 368"/>
                  <a:gd name="T18" fmla="*/ 106 w 263"/>
                  <a:gd name="T19" fmla="*/ 70 h 368"/>
                  <a:gd name="T20" fmla="*/ 82 w 263"/>
                  <a:gd name="T21" fmla="*/ 53 h 368"/>
                  <a:gd name="T22" fmla="*/ 154 w 263"/>
                  <a:gd name="T23" fmla="*/ 13 h 368"/>
                  <a:gd name="T24" fmla="*/ 225 w 263"/>
                  <a:gd name="T25" fmla="*/ 103 h 368"/>
                  <a:gd name="T26" fmla="*/ 212 w 263"/>
                  <a:gd name="T27" fmla="*/ 188 h 368"/>
                  <a:gd name="T28" fmla="*/ 211 w 263"/>
                  <a:gd name="T29" fmla="*/ 188 h 368"/>
                  <a:gd name="T30" fmla="*/ 94 w 263"/>
                  <a:gd name="T31" fmla="*/ 354 h 368"/>
                  <a:gd name="T32" fmla="*/ 39 w 263"/>
                  <a:gd name="T33" fmla="*/ 298 h 368"/>
                  <a:gd name="T34" fmla="*/ 72 w 263"/>
                  <a:gd name="T35" fmla="*/ 185 h 368"/>
                  <a:gd name="T36" fmla="*/ 147 w 263"/>
                  <a:gd name="T37" fmla="*/ 140 h 368"/>
                  <a:gd name="T38" fmla="*/ 202 w 263"/>
                  <a:gd name="T39" fmla="*/ 206 h 368"/>
                  <a:gd name="T40" fmla="*/ 94 w 263"/>
                  <a:gd name="T41" fmla="*/ 354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3" h="368">
                    <a:moveTo>
                      <a:pt x="211" y="188"/>
                    </a:moveTo>
                    <a:cubicBezTo>
                      <a:pt x="206" y="157"/>
                      <a:pt x="186" y="129"/>
                      <a:pt x="147" y="129"/>
                    </a:cubicBezTo>
                    <a:cubicBezTo>
                      <a:pt x="117" y="129"/>
                      <a:pt x="84" y="137"/>
                      <a:pt x="45" y="176"/>
                    </a:cubicBezTo>
                    <a:cubicBezTo>
                      <a:pt x="4" y="218"/>
                      <a:pt x="0" y="264"/>
                      <a:pt x="0" y="280"/>
                    </a:cubicBezTo>
                    <a:cubicBezTo>
                      <a:pt x="0" y="310"/>
                      <a:pt x="22" y="368"/>
                      <a:pt x="92" y="368"/>
                    </a:cubicBezTo>
                    <a:cubicBezTo>
                      <a:pt x="211" y="368"/>
                      <a:pt x="263" y="201"/>
                      <a:pt x="263" y="129"/>
                    </a:cubicBezTo>
                    <a:cubicBezTo>
                      <a:pt x="263" y="50"/>
                      <a:pt x="216" y="0"/>
                      <a:pt x="155" y="0"/>
                    </a:cubicBezTo>
                    <a:cubicBezTo>
                      <a:pt x="83" y="0"/>
                      <a:pt x="60" y="65"/>
                      <a:pt x="60" y="79"/>
                    </a:cubicBezTo>
                    <a:cubicBezTo>
                      <a:pt x="60" y="86"/>
                      <a:pt x="64" y="96"/>
                      <a:pt x="79" y="96"/>
                    </a:cubicBezTo>
                    <a:cubicBezTo>
                      <a:pt x="95" y="96"/>
                      <a:pt x="106" y="81"/>
                      <a:pt x="106" y="70"/>
                    </a:cubicBezTo>
                    <a:cubicBezTo>
                      <a:pt x="106" y="53"/>
                      <a:pt x="90" y="53"/>
                      <a:pt x="82" y="53"/>
                    </a:cubicBezTo>
                    <a:cubicBezTo>
                      <a:pt x="104" y="16"/>
                      <a:pt x="140" y="13"/>
                      <a:pt x="154" y="13"/>
                    </a:cubicBezTo>
                    <a:cubicBezTo>
                      <a:pt x="190" y="13"/>
                      <a:pt x="225" y="39"/>
                      <a:pt x="225" y="103"/>
                    </a:cubicBezTo>
                    <a:cubicBezTo>
                      <a:pt x="225" y="122"/>
                      <a:pt x="222" y="148"/>
                      <a:pt x="212" y="188"/>
                    </a:cubicBezTo>
                    <a:lnTo>
                      <a:pt x="211" y="188"/>
                    </a:lnTo>
                    <a:close/>
                    <a:moveTo>
                      <a:pt x="94" y="354"/>
                    </a:moveTo>
                    <a:cubicBezTo>
                      <a:pt x="39" y="354"/>
                      <a:pt x="39" y="303"/>
                      <a:pt x="39" y="298"/>
                    </a:cubicBezTo>
                    <a:cubicBezTo>
                      <a:pt x="39" y="284"/>
                      <a:pt x="51" y="215"/>
                      <a:pt x="72" y="185"/>
                    </a:cubicBezTo>
                    <a:cubicBezTo>
                      <a:pt x="92" y="156"/>
                      <a:pt x="116" y="140"/>
                      <a:pt x="147" y="140"/>
                    </a:cubicBezTo>
                    <a:cubicBezTo>
                      <a:pt x="201" y="140"/>
                      <a:pt x="202" y="196"/>
                      <a:pt x="202" y="206"/>
                    </a:cubicBezTo>
                    <a:cubicBezTo>
                      <a:pt x="202" y="242"/>
                      <a:pt x="171" y="354"/>
                      <a:pt x="94" y="354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Freeform 134">
                <a:extLst>
                  <a:ext uri="{FF2B5EF4-FFF2-40B4-BE49-F238E27FC236}">
                    <a16:creationId xmlns:a16="http://schemas.microsoft.com/office/drawing/2014/main" id="{F12C493D-2389-4524-90A3-CFA95CB2941E}"/>
                  </a:ext>
                </a:extLst>
              </p:cNvPr>
              <p:cNvSpPr>
                <a:spLocks noEditPoints="1"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1212851" y="2381250"/>
                <a:ext cx="153988" cy="276225"/>
              </a:xfrm>
              <a:custGeom>
                <a:avLst/>
                <a:gdLst>
                  <a:gd name="T0" fmla="*/ 194 w 262"/>
                  <a:gd name="T1" fmla="*/ 12 h 449"/>
                  <a:gd name="T2" fmla="*/ 195 w 262"/>
                  <a:gd name="T3" fmla="*/ 5 h 449"/>
                  <a:gd name="T4" fmla="*/ 189 w 262"/>
                  <a:gd name="T5" fmla="*/ 0 h 449"/>
                  <a:gd name="T6" fmla="*/ 182 w 262"/>
                  <a:gd name="T7" fmla="*/ 10 h 449"/>
                  <a:gd name="T8" fmla="*/ 153 w 262"/>
                  <a:gd name="T9" fmla="*/ 125 h 449"/>
                  <a:gd name="T10" fmla="*/ 0 w 262"/>
                  <a:gd name="T11" fmla="*/ 262 h 449"/>
                  <a:gd name="T12" fmla="*/ 96 w 262"/>
                  <a:gd name="T13" fmla="*/ 352 h 449"/>
                  <a:gd name="T14" fmla="*/ 85 w 262"/>
                  <a:gd name="T15" fmla="*/ 399 h 449"/>
                  <a:gd name="T16" fmla="*/ 74 w 262"/>
                  <a:gd name="T17" fmla="*/ 443 h 449"/>
                  <a:gd name="T18" fmla="*/ 80 w 262"/>
                  <a:gd name="T19" fmla="*/ 449 h 449"/>
                  <a:gd name="T20" fmla="*/ 85 w 262"/>
                  <a:gd name="T21" fmla="*/ 447 h 449"/>
                  <a:gd name="T22" fmla="*/ 90 w 262"/>
                  <a:gd name="T23" fmla="*/ 427 h 449"/>
                  <a:gd name="T24" fmla="*/ 109 w 262"/>
                  <a:gd name="T25" fmla="*/ 352 h 449"/>
                  <a:gd name="T26" fmla="*/ 262 w 262"/>
                  <a:gd name="T27" fmla="*/ 216 h 449"/>
                  <a:gd name="T28" fmla="*/ 166 w 262"/>
                  <a:gd name="T29" fmla="*/ 125 h 449"/>
                  <a:gd name="T30" fmla="*/ 194 w 262"/>
                  <a:gd name="T31" fmla="*/ 12 h 449"/>
                  <a:gd name="T32" fmla="*/ 98 w 262"/>
                  <a:gd name="T33" fmla="*/ 341 h 449"/>
                  <a:gd name="T34" fmla="*/ 33 w 262"/>
                  <a:gd name="T35" fmla="*/ 273 h 449"/>
                  <a:gd name="T36" fmla="*/ 150 w 262"/>
                  <a:gd name="T37" fmla="*/ 136 h 449"/>
                  <a:gd name="T38" fmla="*/ 98 w 262"/>
                  <a:gd name="T39" fmla="*/ 341 h 449"/>
                  <a:gd name="T40" fmla="*/ 163 w 262"/>
                  <a:gd name="T41" fmla="*/ 136 h 449"/>
                  <a:gd name="T42" fmla="*/ 229 w 262"/>
                  <a:gd name="T43" fmla="*/ 205 h 449"/>
                  <a:gd name="T44" fmla="*/ 111 w 262"/>
                  <a:gd name="T45" fmla="*/ 341 h 449"/>
                  <a:gd name="T46" fmla="*/ 163 w 262"/>
                  <a:gd name="T47" fmla="*/ 136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2" h="449">
                    <a:moveTo>
                      <a:pt x="194" y="12"/>
                    </a:moveTo>
                    <a:cubicBezTo>
                      <a:pt x="194" y="11"/>
                      <a:pt x="195" y="6"/>
                      <a:pt x="195" y="5"/>
                    </a:cubicBezTo>
                    <a:cubicBezTo>
                      <a:pt x="195" y="5"/>
                      <a:pt x="195" y="0"/>
                      <a:pt x="189" y="0"/>
                    </a:cubicBezTo>
                    <a:cubicBezTo>
                      <a:pt x="184" y="0"/>
                      <a:pt x="184" y="2"/>
                      <a:pt x="182" y="10"/>
                    </a:cubicBezTo>
                    <a:lnTo>
                      <a:pt x="153" y="125"/>
                    </a:lnTo>
                    <a:cubicBezTo>
                      <a:pt x="74" y="128"/>
                      <a:pt x="0" y="194"/>
                      <a:pt x="0" y="262"/>
                    </a:cubicBezTo>
                    <a:cubicBezTo>
                      <a:pt x="0" y="309"/>
                      <a:pt x="35" y="349"/>
                      <a:pt x="96" y="352"/>
                    </a:cubicBezTo>
                    <a:cubicBezTo>
                      <a:pt x="92" y="368"/>
                      <a:pt x="89" y="384"/>
                      <a:pt x="85" y="399"/>
                    </a:cubicBezTo>
                    <a:cubicBezTo>
                      <a:pt x="79" y="423"/>
                      <a:pt x="74" y="442"/>
                      <a:pt x="74" y="443"/>
                    </a:cubicBezTo>
                    <a:cubicBezTo>
                      <a:pt x="74" y="448"/>
                      <a:pt x="77" y="449"/>
                      <a:pt x="80" y="449"/>
                    </a:cubicBezTo>
                    <a:cubicBezTo>
                      <a:pt x="82" y="449"/>
                      <a:pt x="83" y="448"/>
                      <a:pt x="85" y="447"/>
                    </a:cubicBezTo>
                    <a:cubicBezTo>
                      <a:pt x="86" y="446"/>
                      <a:pt x="89" y="434"/>
                      <a:pt x="90" y="427"/>
                    </a:cubicBezTo>
                    <a:lnTo>
                      <a:pt x="109" y="352"/>
                    </a:lnTo>
                    <a:cubicBezTo>
                      <a:pt x="189" y="350"/>
                      <a:pt x="262" y="282"/>
                      <a:pt x="262" y="216"/>
                    </a:cubicBezTo>
                    <a:cubicBezTo>
                      <a:pt x="262" y="176"/>
                      <a:pt x="235" y="130"/>
                      <a:pt x="166" y="125"/>
                    </a:cubicBezTo>
                    <a:lnTo>
                      <a:pt x="194" y="12"/>
                    </a:lnTo>
                    <a:close/>
                    <a:moveTo>
                      <a:pt x="98" y="341"/>
                    </a:moveTo>
                    <a:cubicBezTo>
                      <a:pt x="69" y="340"/>
                      <a:pt x="33" y="322"/>
                      <a:pt x="33" y="273"/>
                    </a:cubicBezTo>
                    <a:cubicBezTo>
                      <a:pt x="33" y="213"/>
                      <a:pt x="76" y="143"/>
                      <a:pt x="150" y="136"/>
                    </a:cubicBezTo>
                    <a:lnTo>
                      <a:pt x="98" y="341"/>
                    </a:lnTo>
                    <a:close/>
                    <a:moveTo>
                      <a:pt x="163" y="136"/>
                    </a:moveTo>
                    <a:cubicBezTo>
                      <a:pt x="201" y="138"/>
                      <a:pt x="229" y="161"/>
                      <a:pt x="229" y="205"/>
                    </a:cubicBezTo>
                    <a:cubicBezTo>
                      <a:pt x="229" y="264"/>
                      <a:pt x="186" y="335"/>
                      <a:pt x="111" y="341"/>
                    </a:cubicBezTo>
                    <a:lnTo>
                      <a:pt x="163" y="136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Rectangle 135">
                <a:extLst>
                  <a:ext uri="{FF2B5EF4-FFF2-40B4-BE49-F238E27FC236}">
                    <a16:creationId xmlns:a16="http://schemas.microsoft.com/office/drawing/2014/main" id="{9FE1612A-E1F2-42B8-908E-A7CCDC1ACC99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1027113" y="2717800"/>
                <a:ext cx="346075" cy="127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Freeform 136">
                <a:extLst>
                  <a:ext uri="{FF2B5EF4-FFF2-40B4-BE49-F238E27FC236}">
                    <a16:creationId xmlns:a16="http://schemas.microsoft.com/office/drawing/2014/main" id="{598D52B4-04DA-4EFC-9B77-8AA11E9EAE7D}"/>
                  </a:ext>
                </a:extLst>
              </p:cNvPr>
              <p:cNvSpPr>
                <a:spLocks noEditPoints="1"/>
              </p:cNvSpPr>
              <p:nvPr>
                <p:custDataLst>
                  <p:tags r:id="rId51"/>
                </p:custDataLst>
              </p:nvPr>
            </p:nvSpPr>
            <p:spPr bwMode="auto">
              <a:xfrm>
                <a:off x="1073151" y="2790825"/>
                <a:ext cx="153988" cy="227013"/>
              </a:xfrm>
              <a:custGeom>
                <a:avLst/>
                <a:gdLst>
                  <a:gd name="T0" fmla="*/ 211 w 262"/>
                  <a:gd name="T1" fmla="*/ 188 h 368"/>
                  <a:gd name="T2" fmla="*/ 146 w 262"/>
                  <a:gd name="T3" fmla="*/ 129 h 368"/>
                  <a:gd name="T4" fmla="*/ 45 w 262"/>
                  <a:gd name="T5" fmla="*/ 176 h 368"/>
                  <a:gd name="T6" fmla="*/ 0 w 262"/>
                  <a:gd name="T7" fmla="*/ 279 h 368"/>
                  <a:gd name="T8" fmla="*/ 92 w 262"/>
                  <a:gd name="T9" fmla="*/ 368 h 368"/>
                  <a:gd name="T10" fmla="*/ 262 w 262"/>
                  <a:gd name="T11" fmla="*/ 129 h 368"/>
                  <a:gd name="T12" fmla="*/ 154 w 262"/>
                  <a:gd name="T13" fmla="*/ 0 h 368"/>
                  <a:gd name="T14" fmla="*/ 59 w 262"/>
                  <a:gd name="T15" fmla="*/ 79 h 368"/>
                  <a:gd name="T16" fmla="*/ 78 w 262"/>
                  <a:gd name="T17" fmla="*/ 96 h 368"/>
                  <a:gd name="T18" fmla="*/ 105 w 262"/>
                  <a:gd name="T19" fmla="*/ 70 h 368"/>
                  <a:gd name="T20" fmla="*/ 82 w 262"/>
                  <a:gd name="T21" fmla="*/ 52 h 368"/>
                  <a:gd name="T22" fmla="*/ 153 w 262"/>
                  <a:gd name="T23" fmla="*/ 13 h 368"/>
                  <a:gd name="T24" fmla="*/ 225 w 262"/>
                  <a:gd name="T25" fmla="*/ 103 h 368"/>
                  <a:gd name="T26" fmla="*/ 211 w 262"/>
                  <a:gd name="T27" fmla="*/ 188 h 368"/>
                  <a:gd name="T28" fmla="*/ 211 w 262"/>
                  <a:gd name="T29" fmla="*/ 188 h 368"/>
                  <a:gd name="T30" fmla="*/ 93 w 262"/>
                  <a:gd name="T31" fmla="*/ 354 h 368"/>
                  <a:gd name="T32" fmla="*/ 38 w 262"/>
                  <a:gd name="T33" fmla="*/ 298 h 368"/>
                  <a:gd name="T34" fmla="*/ 71 w 262"/>
                  <a:gd name="T35" fmla="*/ 185 h 368"/>
                  <a:gd name="T36" fmla="*/ 146 w 262"/>
                  <a:gd name="T37" fmla="*/ 140 h 368"/>
                  <a:gd name="T38" fmla="*/ 202 w 262"/>
                  <a:gd name="T39" fmla="*/ 206 h 368"/>
                  <a:gd name="T40" fmla="*/ 93 w 262"/>
                  <a:gd name="T41" fmla="*/ 354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2" h="368">
                    <a:moveTo>
                      <a:pt x="211" y="188"/>
                    </a:moveTo>
                    <a:cubicBezTo>
                      <a:pt x="206" y="157"/>
                      <a:pt x="185" y="129"/>
                      <a:pt x="146" y="129"/>
                    </a:cubicBezTo>
                    <a:cubicBezTo>
                      <a:pt x="116" y="129"/>
                      <a:pt x="84" y="137"/>
                      <a:pt x="45" y="176"/>
                    </a:cubicBezTo>
                    <a:cubicBezTo>
                      <a:pt x="3" y="218"/>
                      <a:pt x="0" y="264"/>
                      <a:pt x="0" y="279"/>
                    </a:cubicBezTo>
                    <a:cubicBezTo>
                      <a:pt x="0" y="310"/>
                      <a:pt x="22" y="368"/>
                      <a:pt x="92" y="368"/>
                    </a:cubicBezTo>
                    <a:cubicBezTo>
                      <a:pt x="210" y="368"/>
                      <a:pt x="262" y="201"/>
                      <a:pt x="262" y="129"/>
                    </a:cubicBezTo>
                    <a:cubicBezTo>
                      <a:pt x="262" y="50"/>
                      <a:pt x="216" y="0"/>
                      <a:pt x="154" y="0"/>
                    </a:cubicBezTo>
                    <a:cubicBezTo>
                      <a:pt x="82" y="0"/>
                      <a:pt x="59" y="65"/>
                      <a:pt x="59" y="79"/>
                    </a:cubicBezTo>
                    <a:cubicBezTo>
                      <a:pt x="59" y="86"/>
                      <a:pt x="63" y="96"/>
                      <a:pt x="78" y="96"/>
                    </a:cubicBezTo>
                    <a:cubicBezTo>
                      <a:pt x="95" y="96"/>
                      <a:pt x="105" y="81"/>
                      <a:pt x="105" y="70"/>
                    </a:cubicBezTo>
                    <a:cubicBezTo>
                      <a:pt x="105" y="52"/>
                      <a:pt x="90" y="52"/>
                      <a:pt x="82" y="52"/>
                    </a:cubicBezTo>
                    <a:cubicBezTo>
                      <a:pt x="103" y="16"/>
                      <a:pt x="139" y="13"/>
                      <a:pt x="153" y="13"/>
                    </a:cubicBezTo>
                    <a:cubicBezTo>
                      <a:pt x="190" y="13"/>
                      <a:pt x="225" y="38"/>
                      <a:pt x="225" y="103"/>
                    </a:cubicBezTo>
                    <a:cubicBezTo>
                      <a:pt x="225" y="122"/>
                      <a:pt x="222" y="148"/>
                      <a:pt x="211" y="188"/>
                    </a:cubicBezTo>
                    <a:lnTo>
                      <a:pt x="211" y="188"/>
                    </a:lnTo>
                    <a:close/>
                    <a:moveTo>
                      <a:pt x="93" y="354"/>
                    </a:moveTo>
                    <a:cubicBezTo>
                      <a:pt x="38" y="354"/>
                      <a:pt x="38" y="303"/>
                      <a:pt x="38" y="298"/>
                    </a:cubicBezTo>
                    <a:cubicBezTo>
                      <a:pt x="38" y="284"/>
                      <a:pt x="51" y="215"/>
                      <a:pt x="71" y="185"/>
                    </a:cubicBezTo>
                    <a:cubicBezTo>
                      <a:pt x="91" y="156"/>
                      <a:pt x="115" y="140"/>
                      <a:pt x="146" y="140"/>
                    </a:cubicBezTo>
                    <a:cubicBezTo>
                      <a:pt x="201" y="140"/>
                      <a:pt x="202" y="196"/>
                      <a:pt x="202" y="206"/>
                    </a:cubicBezTo>
                    <a:cubicBezTo>
                      <a:pt x="202" y="242"/>
                      <a:pt x="170" y="354"/>
                      <a:pt x="93" y="354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Freeform 137">
                <a:extLst>
                  <a:ext uri="{FF2B5EF4-FFF2-40B4-BE49-F238E27FC236}">
                    <a16:creationId xmlns:a16="http://schemas.microsoft.com/office/drawing/2014/main" id="{9287912E-15B4-4825-BECA-A27363669A59}"/>
                  </a:ext>
                </a:extLst>
              </p:cNvPr>
              <p:cNvSpPr>
                <a:spLocks/>
              </p:cNvSpPr>
              <p:nvPr>
                <p:custDataLst>
                  <p:tags r:id="rId52"/>
                </p:custDataLst>
              </p:nvPr>
            </p:nvSpPr>
            <p:spPr bwMode="auto">
              <a:xfrm>
                <a:off x="1239838" y="2819400"/>
                <a:ext cx="90488" cy="195263"/>
              </a:xfrm>
              <a:custGeom>
                <a:avLst/>
                <a:gdLst>
                  <a:gd name="T0" fmla="*/ 91 w 153"/>
                  <a:gd name="T1" fmla="*/ 113 h 318"/>
                  <a:gd name="T2" fmla="*/ 138 w 153"/>
                  <a:gd name="T3" fmla="*/ 113 h 318"/>
                  <a:gd name="T4" fmla="*/ 153 w 153"/>
                  <a:gd name="T5" fmla="*/ 103 h 318"/>
                  <a:gd name="T6" fmla="*/ 139 w 153"/>
                  <a:gd name="T7" fmla="*/ 97 h 318"/>
                  <a:gd name="T8" fmla="*/ 95 w 153"/>
                  <a:gd name="T9" fmla="*/ 97 h 318"/>
                  <a:gd name="T10" fmla="*/ 115 w 153"/>
                  <a:gd name="T11" fmla="*/ 13 h 318"/>
                  <a:gd name="T12" fmla="*/ 101 w 153"/>
                  <a:gd name="T13" fmla="*/ 0 h 318"/>
                  <a:gd name="T14" fmla="*/ 81 w 153"/>
                  <a:gd name="T15" fmla="*/ 18 h 318"/>
                  <a:gd name="T16" fmla="*/ 62 w 153"/>
                  <a:gd name="T17" fmla="*/ 97 h 318"/>
                  <a:gd name="T18" fmla="*/ 15 w 153"/>
                  <a:gd name="T19" fmla="*/ 97 h 318"/>
                  <a:gd name="T20" fmla="*/ 0 w 153"/>
                  <a:gd name="T21" fmla="*/ 107 h 318"/>
                  <a:gd name="T22" fmla="*/ 14 w 153"/>
                  <a:gd name="T23" fmla="*/ 113 h 318"/>
                  <a:gd name="T24" fmla="*/ 58 w 153"/>
                  <a:gd name="T25" fmla="*/ 113 h 318"/>
                  <a:gd name="T26" fmla="*/ 20 w 153"/>
                  <a:gd name="T27" fmla="*/ 272 h 318"/>
                  <a:gd name="T28" fmla="*/ 66 w 153"/>
                  <a:gd name="T29" fmla="*/ 318 h 318"/>
                  <a:gd name="T30" fmla="*/ 145 w 153"/>
                  <a:gd name="T31" fmla="*/ 241 h 318"/>
                  <a:gd name="T32" fmla="*/ 139 w 153"/>
                  <a:gd name="T33" fmla="*/ 236 h 318"/>
                  <a:gd name="T34" fmla="*/ 131 w 153"/>
                  <a:gd name="T35" fmla="*/ 243 h 318"/>
                  <a:gd name="T36" fmla="*/ 67 w 153"/>
                  <a:gd name="T37" fmla="*/ 307 h 318"/>
                  <a:gd name="T38" fmla="*/ 51 w 153"/>
                  <a:gd name="T39" fmla="*/ 284 h 318"/>
                  <a:gd name="T40" fmla="*/ 54 w 153"/>
                  <a:gd name="T41" fmla="*/ 260 h 318"/>
                  <a:gd name="T42" fmla="*/ 91 w 153"/>
                  <a:gd name="T43" fmla="*/ 11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3" h="318">
                    <a:moveTo>
                      <a:pt x="91" y="113"/>
                    </a:moveTo>
                    <a:lnTo>
                      <a:pt x="138" y="113"/>
                    </a:lnTo>
                    <a:cubicBezTo>
                      <a:pt x="148" y="113"/>
                      <a:pt x="153" y="113"/>
                      <a:pt x="153" y="103"/>
                    </a:cubicBezTo>
                    <a:cubicBezTo>
                      <a:pt x="153" y="97"/>
                      <a:pt x="148" y="97"/>
                      <a:pt x="139" y="97"/>
                    </a:cubicBezTo>
                    <a:lnTo>
                      <a:pt x="95" y="97"/>
                    </a:lnTo>
                    <a:cubicBezTo>
                      <a:pt x="113" y="26"/>
                      <a:pt x="115" y="16"/>
                      <a:pt x="115" y="13"/>
                    </a:cubicBezTo>
                    <a:cubicBezTo>
                      <a:pt x="115" y="5"/>
                      <a:pt x="109" y="0"/>
                      <a:pt x="101" y="0"/>
                    </a:cubicBezTo>
                    <a:cubicBezTo>
                      <a:pt x="99" y="0"/>
                      <a:pt x="86" y="0"/>
                      <a:pt x="81" y="18"/>
                    </a:cubicBezTo>
                    <a:lnTo>
                      <a:pt x="62" y="97"/>
                    </a:lnTo>
                    <a:lnTo>
                      <a:pt x="15" y="97"/>
                    </a:lnTo>
                    <a:cubicBezTo>
                      <a:pt x="5" y="97"/>
                      <a:pt x="0" y="97"/>
                      <a:pt x="0" y="107"/>
                    </a:cubicBezTo>
                    <a:cubicBezTo>
                      <a:pt x="0" y="113"/>
                      <a:pt x="4" y="113"/>
                      <a:pt x="14" y="113"/>
                    </a:cubicBezTo>
                    <a:lnTo>
                      <a:pt x="58" y="113"/>
                    </a:lnTo>
                    <a:cubicBezTo>
                      <a:pt x="22" y="254"/>
                      <a:pt x="20" y="263"/>
                      <a:pt x="20" y="272"/>
                    </a:cubicBezTo>
                    <a:cubicBezTo>
                      <a:pt x="20" y="299"/>
                      <a:pt x="39" y="318"/>
                      <a:pt x="66" y="318"/>
                    </a:cubicBezTo>
                    <a:cubicBezTo>
                      <a:pt x="116" y="318"/>
                      <a:pt x="145" y="245"/>
                      <a:pt x="145" y="241"/>
                    </a:cubicBezTo>
                    <a:cubicBezTo>
                      <a:pt x="145" y="236"/>
                      <a:pt x="141" y="236"/>
                      <a:pt x="139" y="236"/>
                    </a:cubicBezTo>
                    <a:cubicBezTo>
                      <a:pt x="134" y="236"/>
                      <a:pt x="134" y="237"/>
                      <a:pt x="131" y="243"/>
                    </a:cubicBezTo>
                    <a:cubicBezTo>
                      <a:pt x="110" y="295"/>
                      <a:pt x="84" y="307"/>
                      <a:pt x="67" y="307"/>
                    </a:cubicBezTo>
                    <a:cubicBezTo>
                      <a:pt x="56" y="307"/>
                      <a:pt x="51" y="300"/>
                      <a:pt x="51" y="284"/>
                    </a:cubicBezTo>
                    <a:cubicBezTo>
                      <a:pt x="51" y="272"/>
                      <a:pt x="52" y="268"/>
                      <a:pt x="54" y="260"/>
                    </a:cubicBezTo>
                    <a:lnTo>
                      <a:pt x="91" y="113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Freeform 138">
                <a:extLst>
                  <a:ext uri="{FF2B5EF4-FFF2-40B4-BE49-F238E27FC236}">
                    <a16:creationId xmlns:a16="http://schemas.microsoft.com/office/drawing/2014/main" id="{1503A294-348B-48AA-9C01-40BD290F7AA6}"/>
                  </a:ext>
                </a:extLst>
              </p:cNvPr>
              <p:cNvSpPr>
                <a:spLocks/>
              </p:cNvSpPr>
              <p:nvPr>
                <p:custDataLst>
                  <p:tags r:id="rId53"/>
                </p:custDataLst>
              </p:nvPr>
            </p:nvSpPr>
            <p:spPr bwMode="auto">
              <a:xfrm>
                <a:off x="1489076" y="2622550"/>
                <a:ext cx="193675" cy="203200"/>
              </a:xfrm>
              <a:custGeom>
                <a:avLst/>
                <a:gdLst>
                  <a:gd name="T0" fmla="*/ 176 w 331"/>
                  <a:gd name="T1" fmla="*/ 176 h 332"/>
                  <a:gd name="T2" fmla="*/ 315 w 331"/>
                  <a:gd name="T3" fmla="*/ 176 h 332"/>
                  <a:gd name="T4" fmla="*/ 331 w 331"/>
                  <a:gd name="T5" fmla="*/ 166 h 332"/>
                  <a:gd name="T6" fmla="*/ 315 w 331"/>
                  <a:gd name="T7" fmla="*/ 156 h 332"/>
                  <a:gd name="T8" fmla="*/ 176 w 331"/>
                  <a:gd name="T9" fmla="*/ 156 h 332"/>
                  <a:gd name="T10" fmla="*/ 176 w 331"/>
                  <a:gd name="T11" fmla="*/ 16 h 332"/>
                  <a:gd name="T12" fmla="*/ 166 w 331"/>
                  <a:gd name="T13" fmla="*/ 0 h 332"/>
                  <a:gd name="T14" fmla="*/ 156 w 331"/>
                  <a:gd name="T15" fmla="*/ 16 h 332"/>
                  <a:gd name="T16" fmla="*/ 156 w 331"/>
                  <a:gd name="T17" fmla="*/ 156 h 332"/>
                  <a:gd name="T18" fmla="*/ 16 w 331"/>
                  <a:gd name="T19" fmla="*/ 156 h 332"/>
                  <a:gd name="T20" fmla="*/ 0 w 331"/>
                  <a:gd name="T21" fmla="*/ 166 h 332"/>
                  <a:gd name="T22" fmla="*/ 16 w 331"/>
                  <a:gd name="T23" fmla="*/ 176 h 332"/>
                  <a:gd name="T24" fmla="*/ 156 w 331"/>
                  <a:gd name="T25" fmla="*/ 176 h 332"/>
                  <a:gd name="T26" fmla="*/ 156 w 331"/>
                  <a:gd name="T27" fmla="*/ 315 h 332"/>
                  <a:gd name="T28" fmla="*/ 166 w 331"/>
                  <a:gd name="T29" fmla="*/ 332 h 332"/>
                  <a:gd name="T30" fmla="*/ 176 w 331"/>
                  <a:gd name="T31" fmla="*/ 315 h 332"/>
                  <a:gd name="T32" fmla="*/ 176 w 331"/>
                  <a:gd name="T33" fmla="*/ 176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1" h="332">
                    <a:moveTo>
                      <a:pt x="176" y="176"/>
                    </a:moveTo>
                    <a:lnTo>
                      <a:pt x="315" y="176"/>
                    </a:lnTo>
                    <a:cubicBezTo>
                      <a:pt x="322" y="176"/>
                      <a:pt x="331" y="176"/>
                      <a:pt x="331" y="166"/>
                    </a:cubicBezTo>
                    <a:cubicBezTo>
                      <a:pt x="331" y="156"/>
                      <a:pt x="322" y="156"/>
                      <a:pt x="315" y="156"/>
                    </a:cubicBezTo>
                    <a:lnTo>
                      <a:pt x="176" y="156"/>
                    </a:lnTo>
                    <a:lnTo>
                      <a:pt x="176" y="16"/>
                    </a:lnTo>
                    <a:cubicBezTo>
                      <a:pt x="176" y="9"/>
                      <a:pt x="176" y="0"/>
                      <a:pt x="166" y="0"/>
                    </a:cubicBezTo>
                    <a:cubicBezTo>
                      <a:pt x="156" y="0"/>
                      <a:pt x="156" y="9"/>
                      <a:pt x="156" y="16"/>
                    </a:cubicBezTo>
                    <a:lnTo>
                      <a:pt x="156" y="156"/>
                    </a:lnTo>
                    <a:lnTo>
                      <a:pt x="16" y="156"/>
                    </a:lnTo>
                    <a:cubicBezTo>
                      <a:pt x="9" y="156"/>
                      <a:pt x="0" y="156"/>
                      <a:pt x="0" y="166"/>
                    </a:cubicBezTo>
                    <a:cubicBezTo>
                      <a:pt x="0" y="176"/>
                      <a:pt x="9" y="176"/>
                      <a:pt x="16" y="176"/>
                    </a:cubicBezTo>
                    <a:lnTo>
                      <a:pt x="156" y="176"/>
                    </a:lnTo>
                    <a:lnTo>
                      <a:pt x="156" y="315"/>
                    </a:lnTo>
                    <a:cubicBezTo>
                      <a:pt x="156" y="322"/>
                      <a:pt x="156" y="332"/>
                      <a:pt x="166" y="332"/>
                    </a:cubicBezTo>
                    <a:cubicBezTo>
                      <a:pt x="176" y="332"/>
                      <a:pt x="176" y="322"/>
                      <a:pt x="176" y="315"/>
                    </a:cubicBezTo>
                    <a:lnTo>
                      <a:pt x="176" y="176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Freeform 139">
                <a:extLst>
                  <a:ext uri="{FF2B5EF4-FFF2-40B4-BE49-F238E27FC236}">
                    <a16:creationId xmlns:a16="http://schemas.microsoft.com/office/drawing/2014/main" id="{68CA31B1-FC99-4A61-AC8E-A6397A0371F8}"/>
                  </a:ext>
                </a:extLst>
              </p:cNvPr>
              <p:cNvSpPr>
                <a:spLocks/>
              </p:cNvSpPr>
              <p:nvPr>
                <p:custDataLst>
                  <p:tags r:id="rId54"/>
                </p:custDataLst>
              </p:nvPr>
            </p:nvSpPr>
            <p:spPr bwMode="auto">
              <a:xfrm>
                <a:off x="1781176" y="2592388"/>
                <a:ext cx="207963" cy="214313"/>
              </a:xfrm>
              <a:custGeom>
                <a:avLst/>
                <a:gdLst>
                  <a:gd name="T0" fmla="*/ 285 w 355"/>
                  <a:gd name="T1" fmla="*/ 57 h 351"/>
                  <a:gd name="T2" fmla="*/ 349 w 355"/>
                  <a:gd name="T3" fmla="*/ 15 h 351"/>
                  <a:gd name="T4" fmla="*/ 355 w 355"/>
                  <a:gd name="T5" fmla="*/ 6 h 351"/>
                  <a:gd name="T6" fmla="*/ 349 w 355"/>
                  <a:gd name="T7" fmla="*/ 0 h 351"/>
                  <a:gd name="T8" fmla="*/ 308 w 355"/>
                  <a:gd name="T9" fmla="*/ 1 h 351"/>
                  <a:gd name="T10" fmla="*/ 259 w 355"/>
                  <a:gd name="T11" fmla="*/ 0 h 351"/>
                  <a:gd name="T12" fmla="*/ 249 w 355"/>
                  <a:gd name="T13" fmla="*/ 9 h 351"/>
                  <a:gd name="T14" fmla="*/ 257 w 355"/>
                  <a:gd name="T15" fmla="*/ 15 h 351"/>
                  <a:gd name="T16" fmla="*/ 280 w 355"/>
                  <a:gd name="T17" fmla="*/ 32 h 351"/>
                  <a:gd name="T18" fmla="*/ 273 w 355"/>
                  <a:gd name="T19" fmla="*/ 51 h 351"/>
                  <a:gd name="T20" fmla="*/ 120 w 355"/>
                  <a:gd name="T21" fmla="*/ 294 h 351"/>
                  <a:gd name="T22" fmla="*/ 86 w 355"/>
                  <a:gd name="T23" fmla="*/ 30 h 351"/>
                  <a:gd name="T24" fmla="*/ 120 w 355"/>
                  <a:gd name="T25" fmla="*/ 15 h 351"/>
                  <a:gd name="T26" fmla="*/ 133 w 355"/>
                  <a:gd name="T27" fmla="*/ 5 h 351"/>
                  <a:gd name="T28" fmla="*/ 126 w 355"/>
                  <a:gd name="T29" fmla="*/ 0 h 351"/>
                  <a:gd name="T30" fmla="*/ 64 w 355"/>
                  <a:gd name="T31" fmla="*/ 1 h 351"/>
                  <a:gd name="T32" fmla="*/ 36 w 355"/>
                  <a:gd name="T33" fmla="*/ 1 h 351"/>
                  <a:gd name="T34" fmla="*/ 9 w 355"/>
                  <a:gd name="T35" fmla="*/ 0 h 351"/>
                  <a:gd name="T36" fmla="*/ 0 w 355"/>
                  <a:gd name="T37" fmla="*/ 9 h 351"/>
                  <a:gd name="T38" fmla="*/ 12 w 355"/>
                  <a:gd name="T39" fmla="*/ 15 h 351"/>
                  <a:gd name="T40" fmla="*/ 42 w 355"/>
                  <a:gd name="T41" fmla="*/ 32 h 351"/>
                  <a:gd name="T42" fmla="*/ 82 w 355"/>
                  <a:gd name="T43" fmla="*/ 340 h 351"/>
                  <a:gd name="T44" fmla="*/ 92 w 355"/>
                  <a:gd name="T45" fmla="*/ 351 h 351"/>
                  <a:gd name="T46" fmla="*/ 106 w 355"/>
                  <a:gd name="T47" fmla="*/ 342 h 351"/>
                  <a:gd name="T48" fmla="*/ 285 w 355"/>
                  <a:gd name="T49" fmla="*/ 57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5" h="351">
                    <a:moveTo>
                      <a:pt x="285" y="57"/>
                    </a:moveTo>
                    <a:cubicBezTo>
                      <a:pt x="310" y="18"/>
                      <a:pt x="331" y="16"/>
                      <a:pt x="349" y="15"/>
                    </a:cubicBezTo>
                    <a:cubicBezTo>
                      <a:pt x="355" y="15"/>
                      <a:pt x="355" y="6"/>
                      <a:pt x="355" y="6"/>
                    </a:cubicBezTo>
                    <a:cubicBezTo>
                      <a:pt x="355" y="2"/>
                      <a:pt x="353" y="0"/>
                      <a:pt x="349" y="0"/>
                    </a:cubicBezTo>
                    <a:cubicBezTo>
                      <a:pt x="336" y="0"/>
                      <a:pt x="322" y="1"/>
                      <a:pt x="308" y="1"/>
                    </a:cubicBezTo>
                    <a:cubicBezTo>
                      <a:pt x="292" y="1"/>
                      <a:pt x="275" y="0"/>
                      <a:pt x="259" y="0"/>
                    </a:cubicBezTo>
                    <a:cubicBezTo>
                      <a:pt x="256" y="0"/>
                      <a:pt x="249" y="0"/>
                      <a:pt x="249" y="9"/>
                    </a:cubicBezTo>
                    <a:cubicBezTo>
                      <a:pt x="249" y="15"/>
                      <a:pt x="254" y="15"/>
                      <a:pt x="257" y="15"/>
                    </a:cubicBezTo>
                    <a:cubicBezTo>
                      <a:pt x="271" y="16"/>
                      <a:pt x="280" y="21"/>
                      <a:pt x="280" y="32"/>
                    </a:cubicBezTo>
                    <a:cubicBezTo>
                      <a:pt x="280" y="39"/>
                      <a:pt x="273" y="50"/>
                      <a:pt x="273" y="51"/>
                    </a:cubicBezTo>
                    <a:lnTo>
                      <a:pt x="120" y="294"/>
                    </a:lnTo>
                    <a:lnTo>
                      <a:pt x="86" y="30"/>
                    </a:lnTo>
                    <a:cubicBezTo>
                      <a:pt x="86" y="22"/>
                      <a:pt x="97" y="15"/>
                      <a:pt x="120" y="15"/>
                    </a:cubicBezTo>
                    <a:cubicBezTo>
                      <a:pt x="127" y="15"/>
                      <a:pt x="133" y="15"/>
                      <a:pt x="133" y="5"/>
                    </a:cubicBezTo>
                    <a:cubicBezTo>
                      <a:pt x="133" y="1"/>
                      <a:pt x="129" y="0"/>
                      <a:pt x="126" y="0"/>
                    </a:cubicBezTo>
                    <a:cubicBezTo>
                      <a:pt x="106" y="0"/>
                      <a:pt x="84" y="1"/>
                      <a:pt x="64" y="1"/>
                    </a:cubicBezTo>
                    <a:cubicBezTo>
                      <a:pt x="55" y="1"/>
                      <a:pt x="45" y="1"/>
                      <a:pt x="36" y="1"/>
                    </a:cubicBezTo>
                    <a:cubicBezTo>
                      <a:pt x="27" y="1"/>
                      <a:pt x="18" y="0"/>
                      <a:pt x="9" y="0"/>
                    </a:cubicBezTo>
                    <a:cubicBezTo>
                      <a:pt x="6" y="0"/>
                      <a:pt x="0" y="0"/>
                      <a:pt x="0" y="9"/>
                    </a:cubicBezTo>
                    <a:cubicBezTo>
                      <a:pt x="0" y="15"/>
                      <a:pt x="4" y="15"/>
                      <a:pt x="12" y="15"/>
                    </a:cubicBezTo>
                    <a:cubicBezTo>
                      <a:pt x="40" y="15"/>
                      <a:pt x="41" y="20"/>
                      <a:pt x="42" y="32"/>
                    </a:cubicBezTo>
                    <a:lnTo>
                      <a:pt x="82" y="340"/>
                    </a:lnTo>
                    <a:cubicBezTo>
                      <a:pt x="83" y="350"/>
                      <a:pt x="85" y="351"/>
                      <a:pt x="92" y="351"/>
                    </a:cubicBezTo>
                    <a:cubicBezTo>
                      <a:pt x="100" y="351"/>
                      <a:pt x="102" y="349"/>
                      <a:pt x="106" y="342"/>
                    </a:cubicBezTo>
                    <a:lnTo>
                      <a:pt x="285" y="57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Oval 140">
                <a:extLst>
                  <a:ext uri="{FF2B5EF4-FFF2-40B4-BE49-F238E27FC236}">
                    <a16:creationId xmlns:a16="http://schemas.microsoft.com/office/drawing/2014/main" id="{AB225DB6-DE17-46D1-B8D7-DBED2836D26D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55"/>
                </p:custDataLst>
              </p:nvPr>
            </p:nvSpPr>
            <p:spPr bwMode="auto">
              <a:xfrm>
                <a:off x="2090738" y="2708275"/>
                <a:ext cx="30163" cy="3175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Freeform 141">
                <a:extLst>
                  <a:ext uri="{FF2B5EF4-FFF2-40B4-BE49-F238E27FC236}">
                    <a16:creationId xmlns:a16="http://schemas.microsoft.com/office/drawing/2014/main" id="{55783C1F-F02A-4CC5-94C8-4A57FE6BBA0F}"/>
                  </a:ext>
                </a:extLst>
              </p:cNvPr>
              <p:cNvSpPr>
                <a:spLocks noEditPoints="1"/>
              </p:cNvSpPr>
              <p:nvPr>
                <p:custDataLst>
                  <p:tags r:id="rId56"/>
                </p:custDataLst>
              </p:nvPr>
            </p:nvSpPr>
            <p:spPr bwMode="auto">
              <a:xfrm>
                <a:off x="2224088" y="2592388"/>
                <a:ext cx="215900" cy="219075"/>
              </a:xfrm>
              <a:custGeom>
                <a:avLst/>
                <a:gdLst>
                  <a:gd name="T0" fmla="*/ 366 w 368"/>
                  <a:gd name="T1" fmla="*/ 11 h 357"/>
                  <a:gd name="T2" fmla="*/ 368 w 368"/>
                  <a:gd name="T3" fmla="*/ 4 h 357"/>
                  <a:gd name="T4" fmla="*/ 356 w 368"/>
                  <a:gd name="T5" fmla="*/ 0 h 357"/>
                  <a:gd name="T6" fmla="*/ 12 w 368"/>
                  <a:gd name="T7" fmla="*/ 0 h 357"/>
                  <a:gd name="T8" fmla="*/ 0 w 368"/>
                  <a:gd name="T9" fmla="*/ 4 h 357"/>
                  <a:gd name="T10" fmla="*/ 3 w 368"/>
                  <a:gd name="T11" fmla="*/ 11 h 357"/>
                  <a:gd name="T12" fmla="*/ 171 w 368"/>
                  <a:gd name="T13" fmla="*/ 347 h 357"/>
                  <a:gd name="T14" fmla="*/ 184 w 368"/>
                  <a:gd name="T15" fmla="*/ 357 h 357"/>
                  <a:gd name="T16" fmla="*/ 198 w 368"/>
                  <a:gd name="T17" fmla="*/ 347 h 357"/>
                  <a:gd name="T18" fmla="*/ 366 w 368"/>
                  <a:gd name="T19" fmla="*/ 11 h 357"/>
                  <a:gd name="T20" fmla="*/ 62 w 368"/>
                  <a:gd name="T21" fmla="*/ 36 h 357"/>
                  <a:gd name="T22" fmla="*/ 336 w 368"/>
                  <a:gd name="T23" fmla="*/ 36 h 357"/>
                  <a:gd name="T24" fmla="*/ 199 w 368"/>
                  <a:gd name="T25" fmla="*/ 310 h 357"/>
                  <a:gd name="T26" fmla="*/ 62 w 368"/>
                  <a:gd name="T27" fmla="*/ 36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68" h="357">
                    <a:moveTo>
                      <a:pt x="366" y="11"/>
                    </a:moveTo>
                    <a:cubicBezTo>
                      <a:pt x="367" y="9"/>
                      <a:pt x="368" y="6"/>
                      <a:pt x="368" y="4"/>
                    </a:cubicBezTo>
                    <a:cubicBezTo>
                      <a:pt x="368" y="0"/>
                      <a:pt x="368" y="0"/>
                      <a:pt x="356" y="0"/>
                    </a:cubicBezTo>
                    <a:lnTo>
                      <a:pt x="12" y="0"/>
                    </a:lnTo>
                    <a:cubicBezTo>
                      <a:pt x="1" y="0"/>
                      <a:pt x="0" y="0"/>
                      <a:pt x="0" y="4"/>
                    </a:cubicBezTo>
                    <a:cubicBezTo>
                      <a:pt x="0" y="6"/>
                      <a:pt x="2" y="9"/>
                      <a:pt x="3" y="11"/>
                    </a:cubicBezTo>
                    <a:lnTo>
                      <a:pt x="171" y="347"/>
                    </a:lnTo>
                    <a:cubicBezTo>
                      <a:pt x="174" y="354"/>
                      <a:pt x="176" y="357"/>
                      <a:pt x="184" y="357"/>
                    </a:cubicBezTo>
                    <a:cubicBezTo>
                      <a:pt x="193" y="357"/>
                      <a:pt x="194" y="354"/>
                      <a:pt x="198" y="347"/>
                    </a:cubicBezTo>
                    <a:lnTo>
                      <a:pt x="366" y="11"/>
                    </a:lnTo>
                    <a:close/>
                    <a:moveTo>
                      <a:pt x="62" y="36"/>
                    </a:moveTo>
                    <a:lnTo>
                      <a:pt x="336" y="36"/>
                    </a:lnTo>
                    <a:lnTo>
                      <a:pt x="199" y="310"/>
                    </a:lnTo>
                    <a:lnTo>
                      <a:pt x="62" y="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Freeform 142">
                <a:extLst>
                  <a:ext uri="{FF2B5EF4-FFF2-40B4-BE49-F238E27FC236}">
                    <a16:creationId xmlns:a16="http://schemas.microsoft.com/office/drawing/2014/main" id="{0524E63E-B8DE-43E4-ACAB-7BBA6D0E2A2C}"/>
                  </a:ext>
                </a:extLst>
              </p:cNvPr>
              <p:cNvSpPr>
                <a:spLocks noEditPoints="1"/>
              </p:cNvSpPr>
              <p:nvPr>
                <p:custDataLst>
                  <p:tags r:id="rId57"/>
                </p:custDataLst>
              </p:nvPr>
            </p:nvSpPr>
            <p:spPr bwMode="auto">
              <a:xfrm>
                <a:off x="2468563" y="2587625"/>
                <a:ext cx="152400" cy="276225"/>
              </a:xfrm>
              <a:custGeom>
                <a:avLst/>
                <a:gdLst>
                  <a:gd name="T0" fmla="*/ 193 w 261"/>
                  <a:gd name="T1" fmla="*/ 12 h 449"/>
                  <a:gd name="T2" fmla="*/ 195 w 261"/>
                  <a:gd name="T3" fmla="*/ 5 h 449"/>
                  <a:gd name="T4" fmla="*/ 189 w 261"/>
                  <a:gd name="T5" fmla="*/ 0 h 449"/>
                  <a:gd name="T6" fmla="*/ 181 w 261"/>
                  <a:gd name="T7" fmla="*/ 10 h 449"/>
                  <a:gd name="T8" fmla="*/ 152 w 261"/>
                  <a:gd name="T9" fmla="*/ 125 h 449"/>
                  <a:gd name="T10" fmla="*/ 0 w 261"/>
                  <a:gd name="T11" fmla="*/ 262 h 449"/>
                  <a:gd name="T12" fmla="*/ 96 w 261"/>
                  <a:gd name="T13" fmla="*/ 352 h 449"/>
                  <a:gd name="T14" fmla="*/ 84 w 261"/>
                  <a:gd name="T15" fmla="*/ 399 h 449"/>
                  <a:gd name="T16" fmla="*/ 73 w 261"/>
                  <a:gd name="T17" fmla="*/ 443 h 449"/>
                  <a:gd name="T18" fmla="*/ 79 w 261"/>
                  <a:gd name="T19" fmla="*/ 449 h 449"/>
                  <a:gd name="T20" fmla="*/ 84 w 261"/>
                  <a:gd name="T21" fmla="*/ 447 h 449"/>
                  <a:gd name="T22" fmla="*/ 90 w 261"/>
                  <a:gd name="T23" fmla="*/ 427 h 449"/>
                  <a:gd name="T24" fmla="*/ 108 w 261"/>
                  <a:gd name="T25" fmla="*/ 352 h 449"/>
                  <a:gd name="T26" fmla="*/ 261 w 261"/>
                  <a:gd name="T27" fmla="*/ 216 h 449"/>
                  <a:gd name="T28" fmla="*/ 165 w 261"/>
                  <a:gd name="T29" fmla="*/ 125 h 449"/>
                  <a:gd name="T30" fmla="*/ 193 w 261"/>
                  <a:gd name="T31" fmla="*/ 12 h 449"/>
                  <a:gd name="T32" fmla="*/ 98 w 261"/>
                  <a:gd name="T33" fmla="*/ 341 h 449"/>
                  <a:gd name="T34" fmla="*/ 32 w 261"/>
                  <a:gd name="T35" fmla="*/ 273 h 449"/>
                  <a:gd name="T36" fmla="*/ 149 w 261"/>
                  <a:gd name="T37" fmla="*/ 136 h 449"/>
                  <a:gd name="T38" fmla="*/ 98 w 261"/>
                  <a:gd name="T39" fmla="*/ 341 h 449"/>
                  <a:gd name="T40" fmla="*/ 162 w 261"/>
                  <a:gd name="T41" fmla="*/ 136 h 449"/>
                  <a:gd name="T42" fmla="*/ 229 w 261"/>
                  <a:gd name="T43" fmla="*/ 205 h 449"/>
                  <a:gd name="T44" fmla="*/ 111 w 261"/>
                  <a:gd name="T45" fmla="*/ 341 h 449"/>
                  <a:gd name="T46" fmla="*/ 162 w 261"/>
                  <a:gd name="T47" fmla="*/ 136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1" h="449">
                    <a:moveTo>
                      <a:pt x="193" y="12"/>
                    </a:moveTo>
                    <a:cubicBezTo>
                      <a:pt x="193" y="11"/>
                      <a:pt x="195" y="6"/>
                      <a:pt x="195" y="5"/>
                    </a:cubicBezTo>
                    <a:cubicBezTo>
                      <a:pt x="195" y="5"/>
                      <a:pt x="195" y="0"/>
                      <a:pt x="189" y="0"/>
                    </a:cubicBezTo>
                    <a:cubicBezTo>
                      <a:pt x="184" y="0"/>
                      <a:pt x="183" y="2"/>
                      <a:pt x="181" y="10"/>
                    </a:cubicBezTo>
                    <a:lnTo>
                      <a:pt x="152" y="125"/>
                    </a:lnTo>
                    <a:cubicBezTo>
                      <a:pt x="73" y="128"/>
                      <a:pt x="0" y="194"/>
                      <a:pt x="0" y="262"/>
                    </a:cubicBezTo>
                    <a:cubicBezTo>
                      <a:pt x="0" y="309"/>
                      <a:pt x="35" y="349"/>
                      <a:pt x="96" y="352"/>
                    </a:cubicBezTo>
                    <a:cubicBezTo>
                      <a:pt x="92" y="368"/>
                      <a:pt x="88" y="384"/>
                      <a:pt x="84" y="399"/>
                    </a:cubicBezTo>
                    <a:cubicBezTo>
                      <a:pt x="78" y="423"/>
                      <a:pt x="73" y="442"/>
                      <a:pt x="73" y="443"/>
                    </a:cubicBezTo>
                    <a:cubicBezTo>
                      <a:pt x="73" y="448"/>
                      <a:pt x="77" y="449"/>
                      <a:pt x="79" y="449"/>
                    </a:cubicBezTo>
                    <a:cubicBezTo>
                      <a:pt x="82" y="449"/>
                      <a:pt x="83" y="448"/>
                      <a:pt x="84" y="447"/>
                    </a:cubicBezTo>
                    <a:cubicBezTo>
                      <a:pt x="85" y="446"/>
                      <a:pt x="88" y="434"/>
                      <a:pt x="90" y="427"/>
                    </a:cubicBezTo>
                    <a:lnTo>
                      <a:pt x="108" y="352"/>
                    </a:lnTo>
                    <a:cubicBezTo>
                      <a:pt x="189" y="350"/>
                      <a:pt x="261" y="283"/>
                      <a:pt x="261" y="216"/>
                    </a:cubicBezTo>
                    <a:cubicBezTo>
                      <a:pt x="261" y="176"/>
                      <a:pt x="235" y="130"/>
                      <a:pt x="165" y="125"/>
                    </a:cubicBezTo>
                    <a:lnTo>
                      <a:pt x="193" y="12"/>
                    </a:lnTo>
                    <a:close/>
                    <a:moveTo>
                      <a:pt x="98" y="341"/>
                    </a:moveTo>
                    <a:cubicBezTo>
                      <a:pt x="68" y="340"/>
                      <a:pt x="32" y="322"/>
                      <a:pt x="32" y="273"/>
                    </a:cubicBezTo>
                    <a:cubicBezTo>
                      <a:pt x="32" y="213"/>
                      <a:pt x="75" y="143"/>
                      <a:pt x="149" y="136"/>
                    </a:cubicBezTo>
                    <a:lnTo>
                      <a:pt x="98" y="341"/>
                    </a:lnTo>
                    <a:close/>
                    <a:moveTo>
                      <a:pt x="162" y="136"/>
                    </a:moveTo>
                    <a:cubicBezTo>
                      <a:pt x="200" y="138"/>
                      <a:pt x="229" y="161"/>
                      <a:pt x="229" y="205"/>
                    </a:cubicBezTo>
                    <a:cubicBezTo>
                      <a:pt x="229" y="264"/>
                      <a:pt x="186" y="335"/>
                      <a:pt x="111" y="341"/>
                    </a:cubicBezTo>
                    <a:lnTo>
                      <a:pt x="162" y="136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Freeform 143">
                <a:extLst>
                  <a:ext uri="{FF2B5EF4-FFF2-40B4-BE49-F238E27FC236}">
                    <a16:creationId xmlns:a16="http://schemas.microsoft.com/office/drawing/2014/main" id="{1279C866-89BB-44F6-BC67-88700366C6DF}"/>
                  </a:ext>
                </a:extLst>
              </p:cNvPr>
              <p:cNvSpPr>
                <a:spLocks/>
              </p:cNvSpPr>
              <p:nvPr>
                <p:custDataLst>
                  <p:tags r:id="rId58"/>
                </p:custDataLst>
              </p:nvPr>
            </p:nvSpPr>
            <p:spPr bwMode="auto">
              <a:xfrm>
                <a:off x="2709863" y="2622550"/>
                <a:ext cx="193675" cy="203200"/>
              </a:xfrm>
              <a:custGeom>
                <a:avLst/>
                <a:gdLst>
                  <a:gd name="T0" fmla="*/ 176 w 331"/>
                  <a:gd name="T1" fmla="*/ 176 h 332"/>
                  <a:gd name="T2" fmla="*/ 315 w 331"/>
                  <a:gd name="T3" fmla="*/ 176 h 332"/>
                  <a:gd name="T4" fmla="*/ 331 w 331"/>
                  <a:gd name="T5" fmla="*/ 166 h 332"/>
                  <a:gd name="T6" fmla="*/ 315 w 331"/>
                  <a:gd name="T7" fmla="*/ 156 h 332"/>
                  <a:gd name="T8" fmla="*/ 176 w 331"/>
                  <a:gd name="T9" fmla="*/ 156 h 332"/>
                  <a:gd name="T10" fmla="*/ 176 w 331"/>
                  <a:gd name="T11" fmla="*/ 16 h 332"/>
                  <a:gd name="T12" fmla="*/ 166 w 331"/>
                  <a:gd name="T13" fmla="*/ 0 h 332"/>
                  <a:gd name="T14" fmla="*/ 156 w 331"/>
                  <a:gd name="T15" fmla="*/ 16 h 332"/>
                  <a:gd name="T16" fmla="*/ 156 w 331"/>
                  <a:gd name="T17" fmla="*/ 156 h 332"/>
                  <a:gd name="T18" fmla="*/ 16 w 331"/>
                  <a:gd name="T19" fmla="*/ 156 h 332"/>
                  <a:gd name="T20" fmla="*/ 0 w 331"/>
                  <a:gd name="T21" fmla="*/ 166 h 332"/>
                  <a:gd name="T22" fmla="*/ 16 w 331"/>
                  <a:gd name="T23" fmla="*/ 176 h 332"/>
                  <a:gd name="T24" fmla="*/ 156 w 331"/>
                  <a:gd name="T25" fmla="*/ 176 h 332"/>
                  <a:gd name="T26" fmla="*/ 156 w 331"/>
                  <a:gd name="T27" fmla="*/ 315 h 332"/>
                  <a:gd name="T28" fmla="*/ 166 w 331"/>
                  <a:gd name="T29" fmla="*/ 332 h 332"/>
                  <a:gd name="T30" fmla="*/ 176 w 331"/>
                  <a:gd name="T31" fmla="*/ 315 h 332"/>
                  <a:gd name="T32" fmla="*/ 176 w 331"/>
                  <a:gd name="T33" fmla="*/ 176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1" h="332">
                    <a:moveTo>
                      <a:pt x="176" y="176"/>
                    </a:moveTo>
                    <a:lnTo>
                      <a:pt x="315" y="176"/>
                    </a:lnTo>
                    <a:cubicBezTo>
                      <a:pt x="322" y="176"/>
                      <a:pt x="331" y="176"/>
                      <a:pt x="331" y="166"/>
                    </a:cubicBezTo>
                    <a:cubicBezTo>
                      <a:pt x="331" y="156"/>
                      <a:pt x="322" y="156"/>
                      <a:pt x="315" y="156"/>
                    </a:cubicBezTo>
                    <a:lnTo>
                      <a:pt x="176" y="156"/>
                    </a:lnTo>
                    <a:lnTo>
                      <a:pt x="176" y="16"/>
                    </a:lnTo>
                    <a:cubicBezTo>
                      <a:pt x="176" y="9"/>
                      <a:pt x="176" y="0"/>
                      <a:pt x="166" y="0"/>
                    </a:cubicBezTo>
                    <a:cubicBezTo>
                      <a:pt x="156" y="0"/>
                      <a:pt x="156" y="9"/>
                      <a:pt x="156" y="16"/>
                    </a:cubicBezTo>
                    <a:lnTo>
                      <a:pt x="156" y="156"/>
                    </a:lnTo>
                    <a:lnTo>
                      <a:pt x="16" y="156"/>
                    </a:lnTo>
                    <a:cubicBezTo>
                      <a:pt x="9" y="156"/>
                      <a:pt x="0" y="156"/>
                      <a:pt x="0" y="166"/>
                    </a:cubicBezTo>
                    <a:cubicBezTo>
                      <a:pt x="0" y="176"/>
                      <a:pt x="9" y="176"/>
                      <a:pt x="16" y="176"/>
                    </a:cubicBezTo>
                    <a:lnTo>
                      <a:pt x="156" y="176"/>
                    </a:lnTo>
                    <a:lnTo>
                      <a:pt x="156" y="315"/>
                    </a:lnTo>
                    <a:cubicBezTo>
                      <a:pt x="156" y="322"/>
                      <a:pt x="156" y="332"/>
                      <a:pt x="166" y="332"/>
                    </a:cubicBezTo>
                    <a:cubicBezTo>
                      <a:pt x="176" y="332"/>
                      <a:pt x="176" y="322"/>
                      <a:pt x="176" y="315"/>
                    </a:cubicBezTo>
                    <a:lnTo>
                      <a:pt x="176" y="176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Freeform 144">
                <a:extLst>
                  <a:ext uri="{FF2B5EF4-FFF2-40B4-BE49-F238E27FC236}">
                    <a16:creationId xmlns:a16="http://schemas.microsoft.com/office/drawing/2014/main" id="{9C6C605F-8FDE-48F6-BE4D-C8AFFC294984}"/>
                  </a:ext>
                </a:extLst>
              </p:cNvPr>
              <p:cNvSpPr>
                <a:spLocks/>
              </p:cNvSpPr>
              <p:nvPr>
                <p:custDataLst>
                  <p:tags r:id="rId59"/>
                </p:custDataLst>
              </p:nvPr>
            </p:nvSpPr>
            <p:spPr bwMode="auto">
              <a:xfrm>
                <a:off x="2994026" y="2665413"/>
                <a:ext cx="228600" cy="134938"/>
              </a:xfrm>
              <a:custGeom>
                <a:avLst/>
                <a:gdLst>
                  <a:gd name="T0" fmla="*/ 39 w 389"/>
                  <a:gd name="T1" fmla="*/ 49 h 220"/>
                  <a:gd name="T2" fmla="*/ 39 w 389"/>
                  <a:gd name="T3" fmla="*/ 182 h 220"/>
                  <a:gd name="T4" fmla="*/ 0 w 389"/>
                  <a:gd name="T5" fmla="*/ 205 h 220"/>
                  <a:gd name="T6" fmla="*/ 0 w 389"/>
                  <a:gd name="T7" fmla="*/ 220 h 220"/>
                  <a:gd name="T8" fmla="*/ 56 w 389"/>
                  <a:gd name="T9" fmla="*/ 219 h 220"/>
                  <a:gd name="T10" fmla="*/ 112 w 389"/>
                  <a:gd name="T11" fmla="*/ 220 h 220"/>
                  <a:gd name="T12" fmla="*/ 112 w 389"/>
                  <a:gd name="T13" fmla="*/ 205 h 220"/>
                  <a:gd name="T14" fmla="*/ 73 w 389"/>
                  <a:gd name="T15" fmla="*/ 182 h 220"/>
                  <a:gd name="T16" fmla="*/ 73 w 389"/>
                  <a:gd name="T17" fmla="*/ 91 h 220"/>
                  <a:gd name="T18" fmla="*/ 140 w 389"/>
                  <a:gd name="T19" fmla="*/ 11 h 220"/>
                  <a:gd name="T20" fmla="*/ 177 w 389"/>
                  <a:gd name="T21" fmla="*/ 66 h 220"/>
                  <a:gd name="T22" fmla="*/ 177 w 389"/>
                  <a:gd name="T23" fmla="*/ 182 h 220"/>
                  <a:gd name="T24" fmla="*/ 138 w 389"/>
                  <a:gd name="T25" fmla="*/ 205 h 220"/>
                  <a:gd name="T26" fmla="*/ 138 w 389"/>
                  <a:gd name="T27" fmla="*/ 220 h 220"/>
                  <a:gd name="T28" fmla="*/ 195 w 389"/>
                  <a:gd name="T29" fmla="*/ 219 h 220"/>
                  <a:gd name="T30" fmla="*/ 251 w 389"/>
                  <a:gd name="T31" fmla="*/ 220 h 220"/>
                  <a:gd name="T32" fmla="*/ 251 w 389"/>
                  <a:gd name="T33" fmla="*/ 205 h 220"/>
                  <a:gd name="T34" fmla="*/ 212 w 389"/>
                  <a:gd name="T35" fmla="*/ 182 h 220"/>
                  <a:gd name="T36" fmla="*/ 212 w 389"/>
                  <a:gd name="T37" fmla="*/ 91 h 220"/>
                  <a:gd name="T38" fmla="*/ 279 w 389"/>
                  <a:gd name="T39" fmla="*/ 11 h 220"/>
                  <a:gd name="T40" fmla="*/ 316 w 389"/>
                  <a:gd name="T41" fmla="*/ 66 h 220"/>
                  <a:gd name="T42" fmla="*/ 316 w 389"/>
                  <a:gd name="T43" fmla="*/ 182 h 220"/>
                  <a:gd name="T44" fmla="*/ 277 w 389"/>
                  <a:gd name="T45" fmla="*/ 205 h 220"/>
                  <a:gd name="T46" fmla="*/ 277 w 389"/>
                  <a:gd name="T47" fmla="*/ 220 h 220"/>
                  <a:gd name="T48" fmla="*/ 333 w 389"/>
                  <a:gd name="T49" fmla="*/ 219 h 220"/>
                  <a:gd name="T50" fmla="*/ 389 w 389"/>
                  <a:gd name="T51" fmla="*/ 220 h 220"/>
                  <a:gd name="T52" fmla="*/ 389 w 389"/>
                  <a:gd name="T53" fmla="*/ 205 h 220"/>
                  <a:gd name="T54" fmla="*/ 350 w 389"/>
                  <a:gd name="T55" fmla="*/ 190 h 220"/>
                  <a:gd name="T56" fmla="*/ 350 w 389"/>
                  <a:gd name="T57" fmla="*/ 95 h 220"/>
                  <a:gd name="T58" fmla="*/ 335 w 389"/>
                  <a:gd name="T59" fmla="*/ 18 h 220"/>
                  <a:gd name="T60" fmla="*/ 282 w 389"/>
                  <a:gd name="T61" fmla="*/ 0 h 220"/>
                  <a:gd name="T62" fmla="*/ 210 w 389"/>
                  <a:gd name="T63" fmla="*/ 49 h 220"/>
                  <a:gd name="T64" fmla="*/ 144 w 389"/>
                  <a:gd name="T65" fmla="*/ 0 h 220"/>
                  <a:gd name="T66" fmla="*/ 70 w 389"/>
                  <a:gd name="T67" fmla="*/ 52 h 220"/>
                  <a:gd name="T68" fmla="*/ 70 w 389"/>
                  <a:gd name="T69" fmla="*/ 0 h 220"/>
                  <a:gd name="T70" fmla="*/ 0 w 389"/>
                  <a:gd name="T71" fmla="*/ 5 h 220"/>
                  <a:gd name="T72" fmla="*/ 0 w 389"/>
                  <a:gd name="T73" fmla="*/ 21 h 220"/>
                  <a:gd name="T74" fmla="*/ 39 w 389"/>
                  <a:gd name="T75" fmla="*/ 49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89" h="220">
                    <a:moveTo>
                      <a:pt x="39" y="49"/>
                    </a:moveTo>
                    <a:lnTo>
                      <a:pt x="39" y="182"/>
                    </a:lnTo>
                    <a:cubicBezTo>
                      <a:pt x="39" y="205"/>
                      <a:pt x="33" y="205"/>
                      <a:pt x="0" y="205"/>
                    </a:cubicBezTo>
                    <a:lnTo>
                      <a:pt x="0" y="220"/>
                    </a:lnTo>
                    <a:cubicBezTo>
                      <a:pt x="17" y="220"/>
                      <a:pt x="43" y="219"/>
                      <a:pt x="56" y="219"/>
                    </a:cubicBezTo>
                    <a:cubicBezTo>
                      <a:pt x="69" y="219"/>
                      <a:pt x="95" y="220"/>
                      <a:pt x="112" y="220"/>
                    </a:cubicBezTo>
                    <a:lnTo>
                      <a:pt x="112" y="205"/>
                    </a:lnTo>
                    <a:cubicBezTo>
                      <a:pt x="79" y="205"/>
                      <a:pt x="73" y="205"/>
                      <a:pt x="73" y="182"/>
                    </a:cubicBezTo>
                    <a:lnTo>
                      <a:pt x="73" y="91"/>
                    </a:lnTo>
                    <a:cubicBezTo>
                      <a:pt x="73" y="39"/>
                      <a:pt x="108" y="11"/>
                      <a:pt x="140" y="11"/>
                    </a:cubicBezTo>
                    <a:cubicBezTo>
                      <a:pt x="172" y="11"/>
                      <a:pt x="177" y="38"/>
                      <a:pt x="177" y="66"/>
                    </a:cubicBezTo>
                    <a:lnTo>
                      <a:pt x="177" y="182"/>
                    </a:lnTo>
                    <a:cubicBezTo>
                      <a:pt x="177" y="205"/>
                      <a:pt x="172" y="205"/>
                      <a:pt x="138" y="205"/>
                    </a:cubicBezTo>
                    <a:lnTo>
                      <a:pt x="138" y="220"/>
                    </a:lnTo>
                    <a:cubicBezTo>
                      <a:pt x="156" y="220"/>
                      <a:pt x="181" y="219"/>
                      <a:pt x="195" y="219"/>
                    </a:cubicBezTo>
                    <a:cubicBezTo>
                      <a:pt x="208" y="219"/>
                      <a:pt x="234" y="220"/>
                      <a:pt x="251" y="220"/>
                    </a:cubicBezTo>
                    <a:lnTo>
                      <a:pt x="251" y="205"/>
                    </a:lnTo>
                    <a:cubicBezTo>
                      <a:pt x="217" y="205"/>
                      <a:pt x="212" y="205"/>
                      <a:pt x="212" y="182"/>
                    </a:cubicBezTo>
                    <a:lnTo>
                      <a:pt x="212" y="91"/>
                    </a:lnTo>
                    <a:cubicBezTo>
                      <a:pt x="212" y="39"/>
                      <a:pt x="247" y="11"/>
                      <a:pt x="279" y="11"/>
                    </a:cubicBezTo>
                    <a:cubicBezTo>
                      <a:pt x="310" y="11"/>
                      <a:pt x="316" y="38"/>
                      <a:pt x="316" y="66"/>
                    </a:cubicBezTo>
                    <a:lnTo>
                      <a:pt x="316" y="182"/>
                    </a:lnTo>
                    <a:cubicBezTo>
                      <a:pt x="316" y="205"/>
                      <a:pt x="310" y="205"/>
                      <a:pt x="277" y="205"/>
                    </a:cubicBezTo>
                    <a:lnTo>
                      <a:pt x="277" y="220"/>
                    </a:lnTo>
                    <a:cubicBezTo>
                      <a:pt x="294" y="220"/>
                      <a:pt x="320" y="219"/>
                      <a:pt x="333" y="219"/>
                    </a:cubicBezTo>
                    <a:cubicBezTo>
                      <a:pt x="346" y="219"/>
                      <a:pt x="372" y="220"/>
                      <a:pt x="389" y="220"/>
                    </a:cubicBezTo>
                    <a:lnTo>
                      <a:pt x="389" y="205"/>
                    </a:lnTo>
                    <a:cubicBezTo>
                      <a:pt x="363" y="205"/>
                      <a:pt x="351" y="205"/>
                      <a:pt x="350" y="190"/>
                    </a:cubicBezTo>
                    <a:lnTo>
                      <a:pt x="350" y="95"/>
                    </a:lnTo>
                    <a:cubicBezTo>
                      <a:pt x="350" y="52"/>
                      <a:pt x="350" y="36"/>
                      <a:pt x="335" y="18"/>
                    </a:cubicBezTo>
                    <a:cubicBezTo>
                      <a:pt x="328" y="10"/>
                      <a:pt x="311" y="0"/>
                      <a:pt x="282" y="0"/>
                    </a:cubicBezTo>
                    <a:cubicBezTo>
                      <a:pt x="241" y="0"/>
                      <a:pt x="219" y="30"/>
                      <a:pt x="210" y="49"/>
                    </a:cubicBezTo>
                    <a:cubicBezTo>
                      <a:pt x="203" y="5"/>
                      <a:pt x="166" y="0"/>
                      <a:pt x="144" y="0"/>
                    </a:cubicBezTo>
                    <a:cubicBezTo>
                      <a:pt x="107" y="0"/>
                      <a:pt x="84" y="21"/>
                      <a:pt x="70" y="52"/>
                    </a:cubicBezTo>
                    <a:lnTo>
                      <a:pt x="70" y="0"/>
                    </a:lnTo>
                    <a:lnTo>
                      <a:pt x="0" y="5"/>
                    </a:lnTo>
                    <a:lnTo>
                      <a:pt x="0" y="21"/>
                    </a:lnTo>
                    <a:cubicBezTo>
                      <a:pt x="35" y="21"/>
                      <a:pt x="39" y="24"/>
                      <a:pt x="39" y="49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Freeform 145">
                <a:extLst>
                  <a:ext uri="{FF2B5EF4-FFF2-40B4-BE49-F238E27FC236}">
                    <a16:creationId xmlns:a16="http://schemas.microsoft.com/office/drawing/2014/main" id="{7E66FFD6-DF6E-4E0B-BF03-70763F18EF67}"/>
                  </a:ext>
                </a:extLst>
              </p:cNvPr>
              <p:cNvSpPr>
                <a:spLocks noEditPoints="1"/>
              </p:cNvSpPr>
              <p:nvPr>
                <p:custDataLst>
                  <p:tags r:id="rId60"/>
                </p:custDataLst>
              </p:nvPr>
            </p:nvSpPr>
            <p:spPr bwMode="auto">
              <a:xfrm>
                <a:off x="3240088" y="2663825"/>
                <a:ext cx="131763" cy="141288"/>
              </a:xfrm>
              <a:custGeom>
                <a:avLst/>
                <a:gdLst>
                  <a:gd name="T0" fmla="*/ 145 w 225"/>
                  <a:gd name="T1" fmla="*/ 185 h 229"/>
                  <a:gd name="T2" fmla="*/ 184 w 225"/>
                  <a:gd name="T3" fmla="*/ 226 h 229"/>
                  <a:gd name="T4" fmla="*/ 225 w 225"/>
                  <a:gd name="T5" fmla="*/ 179 h 229"/>
                  <a:gd name="T6" fmla="*/ 225 w 225"/>
                  <a:gd name="T7" fmla="*/ 151 h 229"/>
                  <a:gd name="T8" fmla="*/ 212 w 225"/>
                  <a:gd name="T9" fmla="*/ 151 h 229"/>
                  <a:gd name="T10" fmla="*/ 212 w 225"/>
                  <a:gd name="T11" fmla="*/ 179 h 229"/>
                  <a:gd name="T12" fmla="*/ 194 w 225"/>
                  <a:gd name="T13" fmla="*/ 211 h 229"/>
                  <a:gd name="T14" fmla="*/ 176 w 225"/>
                  <a:gd name="T15" fmla="*/ 186 h 229"/>
                  <a:gd name="T16" fmla="*/ 176 w 225"/>
                  <a:gd name="T17" fmla="*/ 86 h 229"/>
                  <a:gd name="T18" fmla="*/ 158 w 225"/>
                  <a:gd name="T19" fmla="*/ 27 h 229"/>
                  <a:gd name="T20" fmla="*/ 90 w 225"/>
                  <a:gd name="T21" fmla="*/ 0 h 229"/>
                  <a:gd name="T22" fmla="*/ 14 w 225"/>
                  <a:gd name="T23" fmla="*/ 56 h 229"/>
                  <a:gd name="T24" fmla="*/ 37 w 225"/>
                  <a:gd name="T25" fmla="*/ 80 h 229"/>
                  <a:gd name="T26" fmla="*/ 60 w 225"/>
                  <a:gd name="T27" fmla="*/ 57 h 229"/>
                  <a:gd name="T28" fmla="*/ 35 w 225"/>
                  <a:gd name="T29" fmla="*/ 34 h 229"/>
                  <a:gd name="T30" fmla="*/ 89 w 225"/>
                  <a:gd name="T31" fmla="*/ 11 h 229"/>
                  <a:gd name="T32" fmla="*/ 141 w 225"/>
                  <a:gd name="T33" fmla="*/ 75 h 229"/>
                  <a:gd name="T34" fmla="*/ 141 w 225"/>
                  <a:gd name="T35" fmla="*/ 93 h 229"/>
                  <a:gd name="T36" fmla="*/ 50 w 225"/>
                  <a:gd name="T37" fmla="*/ 111 h 229"/>
                  <a:gd name="T38" fmla="*/ 0 w 225"/>
                  <a:gd name="T39" fmla="*/ 176 h 229"/>
                  <a:gd name="T40" fmla="*/ 80 w 225"/>
                  <a:gd name="T41" fmla="*/ 229 h 229"/>
                  <a:gd name="T42" fmla="*/ 145 w 225"/>
                  <a:gd name="T43" fmla="*/ 185 h 229"/>
                  <a:gd name="T44" fmla="*/ 141 w 225"/>
                  <a:gd name="T45" fmla="*/ 104 h 229"/>
                  <a:gd name="T46" fmla="*/ 141 w 225"/>
                  <a:gd name="T47" fmla="*/ 154 h 229"/>
                  <a:gd name="T48" fmla="*/ 83 w 225"/>
                  <a:gd name="T49" fmla="*/ 218 h 229"/>
                  <a:gd name="T50" fmla="*/ 38 w 225"/>
                  <a:gd name="T51" fmla="*/ 175 h 229"/>
                  <a:gd name="T52" fmla="*/ 141 w 225"/>
                  <a:gd name="T53" fmla="*/ 104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5" h="229">
                    <a:moveTo>
                      <a:pt x="145" y="185"/>
                    </a:moveTo>
                    <a:cubicBezTo>
                      <a:pt x="147" y="205"/>
                      <a:pt x="160" y="226"/>
                      <a:pt x="184" y="226"/>
                    </a:cubicBezTo>
                    <a:cubicBezTo>
                      <a:pt x="194" y="226"/>
                      <a:pt x="225" y="219"/>
                      <a:pt x="225" y="179"/>
                    </a:cubicBezTo>
                    <a:lnTo>
                      <a:pt x="225" y="151"/>
                    </a:lnTo>
                    <a:lnTo>
                      <a:pt x="212" y="151"/>
                    </a:lnTo>
                    <a:lnTo>
                      <a:pt x="212" y="179"/>
                    </a:lnTo>
                    <a:cubicBezTo>
                      <a:pt x="212" y="208"/>
                      <a:pt x="200" y="211"/>
                      <a:pt x="194" y="211"/>
                    </a:cubicBezTo>
                    <a:cubicBezTo>
                      <a:pt x="178" y="211"/>
                      <a:pt x="176" y="188"/>
                      <a:pt x="176" y="186"/>
                    </a:cubicBezTo>
                    <a:lnTo>
                      <a:pt x="176" y="86"/>
                    </a:lnTo>
                    <a:cubicBezTo>
                      <a:pt x="176" y="65"/>
                      <a:pt x="176" y="46"/>
                      <a:pt x="158" y="27"/>
                    </a:cubicBezTo>
                    <a:cubicBezTo>
                      <a:pt x="138" y="8"/>
                      <a:pt x="114" y="0"/>
                      <a:pt x="90" y="0"/>
                    </a:cubicBezTo>
                    <a:cubicBezTo>
                      <a:pt x="49" y="0"/>
                      <a:pt x="14" y="23"/>
                      <a:pt x="14" y="56"/>
                    </a:cubicBezTo>
                    <a:cubicBezTo>
                      <a:pt x="14" y="71"/>
                      <a:pt x="24" y="80"/>
                      <a:pt x="37" y="80"/>
                    </a:cubicBezTo>
                    <a:cubicBezTo>
                      <a:pt x="51" y="80"/>
                      <a:pt x="60" y="70"/>
                      <a:pt x="60" y="57"/>
                    </a:cubicBezTo>
                    <a:cubicBezTo>
                      <a:pt x="60" y="51"/>
                      <a:pt x="58" y="34"/>
                      <a:pt x="35" y="34"/>
                    </a:cubicBezTo>
                    <a:cubicBezTo>
                      <a:pt x="48" y="16"/>
                      <a:pt x="73" y="11"/>
                      <a:pt x="89" y="11"/>
                    </a:cubicBezTo>
                    <a:cubicBezTo>
                      <a:pt x="113" y="11"/>
                      <a:pt x="141" y="30"/>
                      <a:pt x="141" y="75"/>
                    </a:cubicBezTo>
                    <a:lnTo>
                      <a:pt x="141" y="93"/>
                    </a:lnTo>
                    <a:cubicBezTo>
                      <a:pt x="116" y="95"/>
                      <a:pt x="81" y="96"/>
                      <a:pt x="50" y="111"/>
                    </a:cubicBezTo>
                    <a:cubicBezTo>
                      <a:pt x="12" y="128"/>
                      <a:pt x="0" y="154"/>
                      <a:pt x="0" y="176"/>
                    </a:cubicBezTo>
                    <a:cubicBezTo>
                      <a:pt x="0" y="216"/>
                      <a:pt x="48" y="229"/>
                      <a:pt x="80" y="229"/>
                    </a:cubicBezTo>
                    <a:cubicBezTo>
                      <a:pt x="113" y="229"/>
                      <a:pt x="135" y="209"/>
                      <a:pt x="145" y="185"/>
                    </a:cubicBezTo>
                    <a:close/>
                    <a:moveTo>
                      <a:pt x="141" y="104"/>
                    </a:moveTo>
                    <a:lnTo>
                      <a:pt x="141" y="154"/>
                    </a:lnTo>
                    <a:cubicBezTo>
                      <a:pt x="141" y="201"/>
                      <a:pt x="106" y="218"/>
                      <a:pt x="83" y="218"/>
                    </a:cubicBezTo>
                    <a:cubicBezTo>
                      <a:pt x="59" y="218"/>
                      <a:pt x="38" y="200"/>
                      <a:pt x="38" y="175"/>
                    </a:cubicBezTo>
                    <a:cubicBezTo>
                      <a:pt x="38" y="148"/>
                      <a:pt x="59" y="107"/>
                      <a:pt x="141" y="104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Freeform 146">
                <a:extLst>
                  <a:ext uri="{FF2B5EF4-FFF2-40B4-BE49-F238E27FC236}">
                    <a16:creationId xmlns:a16="http://schemas.microsoft.com/office/drawing/2014/main" id="{3C461CBD-0C18-4ABF-BF5A-A780BDDA615E}"/>
                  </a:ext>
                </a:extLst>
              </p:cNvPr>
              <p:cNvSpPr>
                <a:spLocks/>
              </p:cNvSpPr>
              <p:nvPr>
                <p:custDataLst>
                  <p:tags r:id="rId61"/>
                </p:custDataLst>
              </p:nvPr>
            </p:nvSpPr>
            <p:spPr bwMode="auto">
              <a:xfrm>
                <a:off x="3378201" y="2668588"/>
                <a:ext cx="147638" cy="131763"/>
              </a:xfrm>
              <a:custGeom>
                <a:avLst/>
                <a:gdLst>
                  <a:gd name="T0" fmla="*/ 137 w 251"/>
                  <a:gd name="T1" fmla="*/ 98 h 215"/>
                  <a:gd name="T2" fmla="*/ 183 w 251"/>
                  <a:gd name="T3" fmla="*/ 42 h 215"/>
                  <a:gd name="T4" fmla="*/ 242 w 251"/>
                  <a:gd name="T5" fmla="*/ 16 h 215"/>
                  <a:gd name="T6" fmla="*/ 242 w 251"/>
                  <a:gd name="T7" fmla="*/ 0 h 215"/>
                  <a:gd name="T8" fmla="*/ 201 w 251"/>
                  <a:gd name="T9" fmla="*/ 2 h 215"/>
                  <a:gd name="T10" fmla="*/ 154 w 251"/>
                  <a:gd name="T11" fmla="*/ 0 h 215"/>
                  <a:gd name="T12" fmla="*/ 154 w 251"/>
                  <a:gd name="T13" fmla="*/ 16 h 215"/>
                  <a:gd name="T14" fmla="*/ 168 w 251"/>
                  <a:gd name="T15" fmla="*/ 31 h 215"/>
                  <a:gd name="T16" fmla="*/ 161 w 251"/>
                  <a:gd name="T17" fmla="*/ 49 h 215"/>
                  <a:gd name="T18" fmla="*/ 130 w 251"/>
                  <a:gd name="T19" fmla="*/ 88 h 215"/>
                  <a:gd name="T20" fmla="*/ 91 w 251"/>
                  <a:gd name="T21" fmla="*/ 37 h 215"/>
                  <a:gd name="T22" fmla="*/ 86 w 251"/>
                  <a:gd name="T23" fmla="*/ 28 h 215"/>
                  <a:gd name="T24" fmla="*/ 104 w 251"/>
                  <a:gd name="T25" fmla="*/ 16 h 215"/>
                  <a:gd name="T26" fmla="*/ 104 w 251"/>
                  <a:gd name="T27" fmla="*/ 0 h 215"/>
                  <a:gd name="T28" fmla="*/ 50 w 251"/>
                  <a:gd name="T29" fmla="*/ 2 h 215"/>
                  <a:gd name="T30" fmla="*/ 3 w 251"/>
                  <a:gd name="T31" fmla="*/ 0 h 215"/>
                  <a:gd name="T32" fmla="*/ 3 w 251"/>
                  <a:gd name="T33" fmla="*/ 16 h 215"/>
                  <a:gd name="T34" fmla="*/ 61 w 251"/>
                  <a:gd name="T35" fmla="*/ 46 h 215"/>
                  <a:gd name="T36" fmla="*/ 111 w 251"/>
                  <a:gd name="T37" fmla="*/ 111 h 215"/>
                  <a:gd name="T38" fmla="*/ 64 w 251"/>
                  <a:gd name="T39" fmla="*/ 170 h 215"/>
                  <a:gd name="T40" fmla="*/ 0 w 251"/>
                  <a:gd name="T41" fmla="*/ 200 h 215"/>
                  <a:gd name="T42" fmla="*/ 0 w 251"/>
                  <a:gd name="T43" fmla="*/ 215 h 215"/>
                  <a:gd name="T44" fmla="*/ 41 w 251"/>
                  <a:gd name="T45" fmla="*/ 214 h 215"/>
                  <a:gd name="T46" fmla="*/ 89 w 251"/>
                  <a:gd name="T47" fmla="*/ 215 h 215"/>
                  <a:gd name="T48" fmla="*/ 89 w 251"/>
                  <a:gd name="T49" fmla="*/ 200 h 215"/>
                  <a:gd name="T50" fmla="*/ 74 w 251"/>
                  <a:gd name="T51" fmla="*/ 184 h 215"/>
                  <a:gd name="T52" fmla="*/ 119 w 251"/>
                  <a:gd name="T53" fmla="*/ 121 h 215"/>
                  <a:gd name="T54" fmla="*/ 157 w 251"/>
                  <a:gd name="T55" fmla="*/ 171 h 215"/>
                  <a:gd name="T56" fmla="*/ 168 w 251"/>
                  <a:gd name="T57" fmla="*/ 187 h 215"/>
                  <a:gd name="T58" fmla="*/ 150 w 251"/>
                  <a:gd name="T59" fmla="*/ 200 h 215"/>
                  <a:gd name="T60" fmla="*/ 150 w 251"/>
                  <a:gd name="T61" fmla="*/ 215 h 215"/>
                  <a:gd name="T62" fmla="*/ 203 w 251"/>
                  <a:gd name="T63" fmla="*/ 214 h 215"/>
                  <a:gd name="T64" fmla="*/ 251 w 251"/>
                  <a:gd name="T65" fmla="*/ 215 h 215"/>
                  <a:gd name="T66" fmla="*/ 251 w 251"/>
                  <a:gd name="T67" fmla="*/ 200 h 215"/>
                  <a:gd name="T68" fmla="*/ 204 w 251"/>
                  <a:gd name="T69" fmla="*/ 184 h 215"/>
                  <a:gd name="T70" fmla="*/ 137 w 251"/>
                  <a:gd name="T71" fmla="*/ 9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51" h="215">
                    <a:moveTo>
                      <a:pt x="137" y="98"/>
                    </a:moveTo>
                    <a:cubicBezTo>
                      <a:pt x="152" y="79"/>
                      <a:pt x="171" y="55"/>
                      <a:pt x="183" y="42"/>
                    </a:cubicBezTo>
                    <a:cubicBezTo>
                      <a:pt x="198" y="24"/>
                      <a:pt x="219" y="16"/>
                      <a:pt x="242" y="16"/>
                    </a:cubicBezTo>
                    <a:lnTo>
                      <a:pt x="242" y="0"/>
                    </a:lnTo>
                    <a:cubicBezTo>
                      <a:pt x="229" y="1"/>
                      <a:pt x="214" y="2"/>
                      <a:pt x="201" y="2"/>
                    </a:cubicBezTo>
                    <a:cubicBezTo>
                      <a:pt x="187" y="2"/>
                      <a:pt x="160" y="1"/>
                      <a:pt x="154" y="0"/>
                    </a:cubicBezTo>
                    <a:lnTo>
                      <a:pt x="154" y="16"/>
                    </a:lnTo>
                    <a:cubicBezTo>
                      <a:pt x="164" y="17"/>
                      <a:pt x="168" y="23"/>
                      <a:pt x="168" y="31"/>
                    </a:cubicBezTo>
                    <a:cubicBezTo>
                      <a:pt x="168" y="39"/>
                      <a:pt x="163" y="46"/>
                      <a:pt x="161" y="49"/>
                    </a:cubicBezTo>
                    <a:lnTo>
                      <a:pt x="130" y="88"/>
                    </a:lnTo>
                    <a:lnTo>
                      <a:pt x="91" y="37"/>
                    </a:lnTo>
                    <a:cubicBezTo>
                      <a:pt x="86" y="32"/>
                      <a:pt x="86" y="31"/>
                      <a:pt x="86" y="28"/>
                    </a:cubicBezTo>
                    <a:cubicBezTo>
                      <a:pt x="86" y="21"/>
                      <a:pt x="94" y="16"/>
                      <a:pt x="104" y="16"/>
                    </a:cubicBezTo>
                    <a:lnTo>
                      <a:pt x="104" y="0"/>
                    </a:lnTo>
                    <a:cubicBezTo>
                      <a:pt x="91" y="1"/>
                      <a:pt x="58" y="2"/>
                      <a:pt x="50" y="2"/>
                    </a:cubicBezTo>
                    <a:cubicBezTo>
                      <a:pt x="39" y="2"/>
                      <a:pt x="16" y="1"/>
                      <a:pt x="3" y="0"/>
                    </a:cubicBezTo>
                    <a:lnTo>
                      <a:pt x="3" y="16"/>
                    </a:lnTo>
                    <a:cubicBezTo>
                      <a:pt x="37" y="16"/>
                      <a:pt x="38" y="16"/>
                      <a:pt x="61" y="46"/>
                    </a:cubicBezTo>
                    <a:lnTo>
                      <a:pt x="111" y="111"/>
                    </a:lnTo>
                    <a:lnTo>
                      <a:pt x="64" y="170"/>
                    </a:lnTo>
                    <a:cubicBezTo>
                      <a:pt x="40" y="199"/>
                      <a:pt x="11" y="200"/>
                      <a:pt x="0" y="200"/>
                    </a:cubicBezTo>
                    <a:lnTo>
                      <a:pt x="0" y="215"/>
                    </a:lnTo>
                    <a:cubicBezTo>
                      <a:pt x="13" y="214"/>
                      <a:pt x="28" y="214"/>
                      <a:pt x="41" y="214"/>
                    </a:cubicBezTo>
                    <a:cubicBezTo>
                      <a:pt x="56" y="214"/>
                      <a:pt x="77" y="215"/>
                      <a:pt x="89" y="215"/>
                    </a:cubicBezTo>
                    <a:lnTo>
                      <a:pt x="89" y="200"/>
                    </a:lnTo>
                    <a:cubicBezTo>
                      <a:pt x="78" y="198"/>
                      <a:pt x="74" y="192"/>
                      <a:pt x="74" y="184"/>
                    </a:cubicBezTo>
                    <a:cubicBezTo>
                      <a:pt x="74" y="173"/>
                      <a:pt x="89" y="157"/>
                      <a:pt x="119" y="121"/>
                    </a:cubicBezTo>
                    <a:lnTo>
                      <a:pt x="157" y="171"/>
                    </a:lnTo>
                    <a:cubicBezTo>
                      <a:pt x="161" y="176"/>
                      <a:pt x="168" y="184"/>
                      <a:pt x="168" y="187"/>
                    </a:cubicBezTo>
                    <a:cubicBezTo>
                      <a:pt x="168" y="192"/>
                      <a:pt x="163" y="199"/>
                      <a:pt x="150" y="200"/>
                    </a:cubicBezTo>
                    <a:lnTo>
                      <a:pt x="150" y="215"/>
                    </a:lnTo>
                    <a:cubicBezTo>
                      <a:pt x="165" y="215"/>
                      <a:pt x="192" y="214"/>
                      <a:pt x="203" y="214"/>
                    </a:cubicBezTo>
                    <a:cubicBezTo>
                      <a:pt x="217" y="214"/>
                      <a:pt x="236" y="214"/>
                      <a:pt x="251" y="215"/>
                    </a:cubicBezTo>
                    <a:lnTo>
                      <a:pt x="251" y="200"/>
                    </a:lnTo>
                    <a:cubicBezTo>
                      <a:pt x="224" y="200"/>
                      <a:pt x="215" y="199"/>
                      <a:pt x="204" y="184"/>
                    </a:cubicBezTo>
                    <a:lnTo>
                      <a:pt x="137" y="98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Freeform 147">
                <a:extLst>
                  <a:ext uri="{FF2B5EF4-FFF2-40B4-BE49-F238E27FC236}">
                    <a16:creationId xmlns:a16="http://schemas.microsoft.com/office/drawing/2014/main" id="{9B0C4FCB-A54F-4698-A1A1-FF41D40CEB59}"/>
                  </a:ext>
                </a:extLst>
              </p:cNvPr>
              <p:cNvSpPr>
                <a:spLocks/>
              </p:cNvSpPr>
              <p:nvPr>
                <p:custDataLst>
                  <p:tags r:id="rId62"/>
                </p:custDataLst>
              </p:nvPr>
            </p:nvSpPr>
            <p:spPr bwMode="auto">
              <a:xfrm>
                <a:off x="3101976" y="2852738"/>
                <a:ext cx="60325" cy="33338"/>
              </a:xfrm>
              <a:custGeom>
                <a:avLst/>
                <a:gdLst>
                  <a:gd name="T0" fmla="*/ 52 w 104"/>
                  <a:gd name="T1" fmla="*/ 0 h 55"/>
                  <a:gd name="T2" fmla="*/ 0 w 104"/>
                  <a:gd name="T3" fmla="*/ 46 h 55"/>
                  <a:gd name="T4" fmla="*/ 8 w 104"/>
                  <a:gd name="T5" fmla="*/ 55 h 55"/>
                  <a:gd name="T6" fmla="*/ 52 w 104"/>
                  <a:gd name="T7" fmla="*/ 21 h 55"/>
                  <a:gd name="T8" fmla="*/ 96 w 104"/>
                  <a:gd name="T9" fmla="*/ 55 h 55"/>
                  <a:gd name="T10" fmla="*/ 104 w 104"/>
                  <a:gd name="T11" fmla="*/ 46 h 55"/>
                  <a:gd name="T12" fmla="*/ 52 w 104"/>
                  <a:gd name="T13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4" h="55">
                    <a:moveTo>
                      <a:pt x="52" y="0"/>
                    </a:moveTo>
                    <a:lnTo>
                      <a:pt x="0" y="46"/>
                    </a:lnTo>
                    <a:lnTo>
                      <a:pt x="8" y="55"/>
                    </a:lnTo>
                    <a:lnTo>
                      <a:pt x="52" y="21"/>
                    </a:lnTo>
                    <a:lnTo>
                      <a:pt x="96" y="55"/>
                    </a:lnTo>
                    <a:lnTo>
                      <a:pt x="104" y="46"/>
                    </a:lnTo>
                    <a:lnTo>
                      <a:pt x="52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Freeform 148">
                <a:extLst>
                  <a:ext uri="{FF2B5EF4-FFF2-40B4-BE49-F238E27FC236}">
                    <a16:creationId xmlns:a16="http://schemas.microsoft.com/office/drawing/2014/main" id="{4CB2F280-0F55-44DD-A3CB-62EEFCA0554F}"/>
                  </a:ext>
                </a:extLst>
              </p:cNvPr>
              <p:cNvSpPr>
                <a:spLocks/>
              </p:cNvSpPr>
              <p:nvPr>
                <p:custDataLst>
                  <p:tags r:id="rId63"/>
                </p:custDataLst>
              </p:nvPr>
            </p:nvSpPr>
            <p:spPr bwMode="auto">
              <a:xfrm>
                <a:off x="3071813" y="2908300"/>
                <a:ext cx="125413" cy="149225"/>
              </a:xfrm>
              <a:custGeom>
                <a:avLst/>
                <a:gdLst>
                  <a:gd name="T0" fmla="*/ 191 w 215"/>
                  <a:gd name="T1" fmla="*/ 137 h 242"/>
                  <a:gd name="T2" fmla="*/ 132 w 215"/>
                  <a:gd name="T3" fmla="*/ 85 h 242"/>
                  <a:gd name="T4" fmla="*/ 66 w 215"/>
                  <a:gd name="T5" fmla="*/ 118 h 242"/>
                  <a:gd name="T6" fmla="*/ 66 w 215"/>
                  <a:gd name="T7" fmla="*/ 0 h 242"/>
                  <a:gd name="T8" fmla="*/ 0 w 215"/>
                  <a:gd name="T9" fmla="*/ 3 h 242"/>
                  <a:gd name="T10" fmla="*/ 0 w 215"/>
                  <a:gd name="T11" fmla="*/ 22 h 242"/>
                  <a:gd name="T12" fmla="*/ 24 w 215"/>
                  <a:gd name="T13" fmla="*/ 36 h 242"/>
                  <a:gd name="T14" fmla="*/ 24 w 215"/>
                  <a:gd name="T15" fmla="*/ 222 h 242"/>
                  <a:gd name="T16" fmla="*/ 0 w 215"/>
                  <a:gd name="T17" fmla="*/ 222 h 242"/>
                  <a:gd name="T18" fmla="*/ 0 w 215"/>
                  <a:gd name="T19" fmla="*/ 242 h 242"/>
                  <a:gd name="T20" fmla="*/ 46 w 215"/>
                  <a:gd name="T21" fmla="*/ 240 h 242"/>
                  <a:gd name="T22" fmla="*/ 91 w 215"/>
                  <a:gd name="T23" fmla="*/ 242 h 242"/>
                  <a:gd name="T24" fmla="*/ 91 w 215"/>
                  <a:gd name="T25" fmla="*/ 222 h 242"/>
                  <a:gd name="T26" fmla="*/ 68 w 215"/>
                  <a:gd name="T27" fmla="*/ 222 h 242"/>
                  <a:gd name="T28" fmla="*/ 68 w 215"/>
                  <a:gd name="T29" fmla="*/ 155 h 242"/>
                  <a:gd name="T30" fmla="*/ 125 w 215"/>
                  <a:gd name="T31" fmla="*/ 101 h 242"/>
                  <a:gd name="T32" fmla="*/ 147 w 215"/>
                  <a:gd name="T33" fmla="*/ 134 h 242"/>
                  <a:gd name="T34" fmla="*/ 147 w 215"/>
                  <a:gd name="T35" fmla="*/ 222 h 242"/>
                  <a:gd name="T36" fmla="*/ 124 w 215"/>
                  <a:gd name="T37" fmla="*/ 222 h 242"/>
                  <a:gd name="T38" fmla="*/ 124 w 215"/>
                  <a:gd name="T39" fmla="*/ 242 h 242"/>
                  <a:gd name="T40" fmla="*/ 169 w 215"/>
                  <a:gd name="T41" fmla="*/ 240 h 242"/>
                  <a:gd name="T42" fmla="*/ 215 w 215"/>
                  <a:gd name="T43" fmla="*/ 242 h 242"/>
                  <a:gd name="T44" fmla="*/ 215 w 215"/>
                  <a:gd name="T45" fmla="*/ 222 h 242"/>
                  <a:gd name="T46" fmla="*/ 191 w 215"/>
                  <a:gd name="T47" fmla="*/ 222 h 242"/>
                  <a:gd name="T48" fmla="*/ 191 w 215"/>
                  <a:gd name="T49" fmla="*/ 137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15" h="242">
                    <a:moveTo>
                      <a:pt x="191" y="137"/>
                    </a:moveTo>
                    <a:cubicBezTo>
                      <a:pt x="191" y="94"/>
                      <a:pt x="164" y="85"/>
                      <a:pt x="132" y="85"/>
                    </a:cubicBezTo>
                    <a:cubicBezTo>
                      <a:pt x="93" y="85"/>
                      <a:pt x="74" y="106"/>
                      <a:pt x="66" y="118"/>
                    </a:cubicBezTo>
                    <a:lnTo>
                      <a:pt x="66" y="0"/>
                    </a:lnTo>
                    <a:lnTo>
                      <a:pt x="0" y="3"/>
                    </a:lnTo>
                    <a:lnTo>
                      <a:pt x="0" y="22"/>
                    </a:lnTo>
                    <a:cubicBezTo>
                      <a:pt x="21" y="22"/>
                      <a:pt x="24" y="22"/>
                      <a:pt x="24" y="36"/>
                    </a:cubicBezTo>
                    <a:lnTo>
                      <a:pt x="24" y="222"/>
                    </a:lnTo>
                    <a:lnTo>
                      <a:pt x="0" y="222"/>
                    </a:lnTo>
                    <a:lnTo>
                      <a:pt x="0" y="242"/>
                    </a:lnTo>
                    <a:cubicBezTo>
                      <a:pt x="1" y="242"/>
                      <a:pt x="29" y="240"/>
                      <a:pt x="46" y="240"/>
                    </a:cubicBezTo>
                    <a:cubicBezTo>
                      <a:pt x="63" y="240"/>
                      <a:pt x="91" y="242"/>
                      <a:pt x="91" y="242"/>
                    </a:cubicBezTo>
                    <a:lnTo>
                      <a:pt x="91" y="222"/>
                    </a:lnTo>
                    <a:lnTo>
                      <a:pt x="68" y="222"/>
                    </a:lnTo>
                    <a:lnTo>
                      <a:pt x="68" y="155"/>
                    </a:lnTo>
                    <a:cubicBezTo>
                      <a:pt x="68" y="114"/>
                      <a:pt x="104" y="101"/>
                      <a:pt x="125" y="101"/>
                    </a:cubicBezTo>
                    <a:cubicBezTo>
                      <a:pt x="141" y="101"/>
                      <a:pt x="147" y="109"/>
                      <a:pt x="147" y="134"/>
                    </a:cubicBezTo>
                    <a:lnTo>
                      <a:pt x="147" y="222"/>
                    </a:lnTo>
                    <a:lnTo>
                      <a:pt x="124" y="222"/>
                    </a:lnTo>
                    <a:lnTo>
                      <a:pt x="124" y="242"/>
                    </a:lnTo>
                    <a:cubicBezTo>
                      <a:pt x="124" y="242"/>
                      <a:pt x="152" y="240"/>
                      <a:pt x="169" y="240"/>
                    </a:cubicBezTo>
                    <a:cubicBezTo>
                      <a:pt x="186" y="240"/>
                      <a:pt x="214" y="242"/>
                      <a:pt x="215" y="242"/>
                    </a:cubicBezTo>
                    <a:lnTo>
                      <a:pt x="215" y="222"/>
                    </a:lnTo>
                    <a:lnTo>
                      <a:pt x="191" y="222"/>
                    </a:lnTo>
                    <a:lnTo>
                      <a:pt x="191" y="137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Freeform 149">
                <a:extLst>
                  <a:ext uri="{FF2B5EF4-FFF2-40B4-BE49-F238E27FC236}">
                    <a16:creationId xmlns:a16="http://schemas.microsoft.com/office/drawing/2014/main" id="{5AFDA647-E8BB-4846-8DD0-E2119EE2E18A}"/>
                  </a:ext>
                </a:extLst>
              </p:cNvPr>
              <p:cNvSpPr>
                <a:spLocks/>
              </p:cNvSpPr>
              <p:nvPr>
                <p:custDataLst>
                  <p:tags r:id="rId64"/>
                </p:custDataLst>
              </p:nvPr>
            </p:nvSpPr>
            <p:spPr bwMode="auto">
              <a:xfrm>
                <a:off x="3228976" y="3032125"/>
                <a:ext cx="25400" cy="66675"/>
              </a:xfrm>
              <a:custGeom>
                <a:avLst/>
                <a:gdLst>
                  <a:gd name="T0" fmla="*/ 35 w 45"/>
                  <a:gd name="T1" fmla="*/ 34 h 107"/>
                  <a:gd name="T2" fmla="*/ 8 w 45"/>
                  <a:gd name="T3" fmla="*/ 98 h 107"/>
                  <a:gd name="T4" fmla="*/ 5 w 45"/>
                  <a:gd name="T5" fmla="*/ 102 h 107"/>
                  <a:gd name="T6" fmla="*/ 10 w 45"/>
                  <a:gd name="T7" fmla="*/ 107 h 107"/>
                  <a:gd name="T8" fmla="*/ 45 w 45"/>
                  <a:gd name="T9" fmla="*/ 38 h 107"/>
                  <a:gd name="T10" fmla="*/ 20 w 45"/>
                  <a:gd name="T11" fmla="*/ 0 h 107"/>
                  <a:gd name="T12" fmla="*/ 0 w 45"/>
                  <a:gd name="T13" fmla="*/ 20 h 107"/>
                  <a:gd name="T14" fmla="*/ 21 w 45"/>
                  <a:gd name="T15" fmla="*/ 40 h 107"/>
                  <a:gd name="T16" fmla="*/ 35 w 45"/>
                  <a:gd name="T17" fmla="*/ 34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107">
                    <a:moveTo>
                      <a:pt x="35" y="34"/>
                    </a:moveTo>
                    <a:cubicBezTo>
                      <a:pt x="35" y="53"/>
                      <a:pt x="32" y="76"/>
                      <a:pt x="8" y="98"/>
                    </a:cubicBezTo>
                    <a:cubicBezTo>
                      <a:pt x="6" y="99"/>
                      <a:pt x="5" y="100"/>
                      <a:pt x="5" y="102"/>
                    </a:cubicBezTo>
                    <a:cubicBezTo>
                      <a:pt x="5" y="105"/>
                      <a:pt x="8" y="107"/>
                      <a:pt x="10" y="107"/>
                    </a:cubicBezTo>
                    <a:cubicBezTo>
                      <a:pt x="15" y="107"/>
                      <a:pt x="45" y="79"/>
                      <a:pt x="45" y="38"/>
                    </a:cubicBezTo>
                    <a:cubicBezTo>
                      <a:pt x="45" y="16"/>
                      <a:pt x="36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1"/>
                      <a:pt x="9" y="40"/>
                      <a:pt x="21" y="40"/>
                    </a:cubicBezTo>
                    <a:cubicBezTo>
                      <a:pt x="29" y="40"/>
                      <a:pt x="35" y="34"/>
                      <a:pt x="35" y="34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Freeform 150">
                <a:extLst>
                  <a:ext uri="{FF2B5EF4-FFF2-40B4-BE49-F238E27FC236}">
                    <a16:creationId xmlns:a16="http://schemas.microsoft.com/office/drawing/2014/main" id="{4524E999-2860-4E3C-9D09-8FB0E1C9F987}"/>
                  </a:ext>
                </a:extLst>
              </p:cNvPr>
              <p:cNvSpPr>
                <a:spLocks/>
              </p:cNvSpPr>
              <p:nvPr>
                <p:custDataLst>
                  <p:tags r:id="rId65"/>
                </p:custDataLst>
              </p:nvPr>
            </p:nvSpPr>
            <p:spPr bwMode="auto">
              <a:xfrm>
                <a:off x="3289301" y="2911475"/>
                <a:ext cx="155575" cy="146050"/>
              </a:xfrm>
              <a:custGeom>
                <a:avLst/>
                <a:gdLst>
                  <a:gd name="T0" fmla="*/ 95 w 264"/>
                  <a:gd name="T1" fmla="*/ 124 h 237"/>
                  <a:gd name="T2" fmla="*/ 132 w 264"/>
                  <a:gd name="T3" fmla="*/ 124 h 237"/>
                  <a:gd name="T4" fmla="*/ 163 w 264"/>
                  <a:gd name="T5" fmla="*/ 140 h 237"/>
                  <a:gd name="T6" fmla="*/ 161 w 264"/>
                  <a:gd name="T7" fmla="*/ 156 h 237"/>
                  <a:gd name="T8" fmla="*/ 160 w 264"/>
                  <a:gd name="T9" fmla="*/ 160 h 237"/>
                  <a:gd name="T10" fmla="*/ 166 w 264"/>
                  <a:gd name="T11" fmla="*/ 165 h 237"/>
                  <a:gd name="T12" fmla="*/ 172 w 264"/>
                  <a:gd name="T13" fmla="*/ 157 h 237"/>
                  <a:gd name="T14" fmla="*/ 191 w 264"/>
                  <a:gd name="T15" fmla="*/ 83 h 237"/>
                  <a:gd name="T16" fmla="*/ 193 w 264"/>
                  <a:gd name="T17" fmla="*/ 76 h 237"/>
                  <a:gd name="T18" fmla="*/ 187 w 264"/>
                  <a:gd name="T19" fmla="*/ 71 h 237"/>
                  <a:gd name="T20" fmla="*/ 180 w 264"/>
                  <a:gd name="T21" fmla="*/ 79 h 237"/>
                  <a:gd name="T22" fmla="*/ 133 w 264"/>
                  <a:gd name="T23" fmla="*/ 112 h 237"/>
                  <a:gd name="T24" fmla="*/ 98 w 264"/>
                  <a:gd name="T25" fmla="*/ 112 h 237"/>
                  <a:gd name="T26" fmla="*/ 120 w 264"/>
                  <a:gd name="T27" fmla="*/ 24 h 237"/>
                  <a:gd name="T28" fmla="*/ 138 w 264"/>
                  <a:gd name="T29" fmla="*/ 13 h 237"/>
                  <a:gd name="T30" fmla="*/ 191 w 264"/>
                  <a:gd name="T31" fmla="*/ 13 h 237"/>
                  <a:gd name="T32" fmla="*/ 246 w 264"/>
                  <a:gd name="T33" fmla="*/ 53 h 237"/>
                  <a:gd name="T34" fmla="*/ 245 w 264"/>
                  <a:gd name="T35" fmla="*/ 74 h 237"/>
                  <a:gd name="T36" fmla="*/ 251 w 264"/>
                  <a:gd name="T37" fmla="*/ 80 h 237"/>
                  <a:gd name="T38" fmla="*/ 257 w 264"/>
                  <a:gd name="T39" fmla="*/ 71 h 237"/>
                  <a:gd name="T40" fmla="*/ 263 w 264"/>
                  <a:gd name="T41" fmla="*/ 10 h 237"/>
                  <a:gd name="T42" fmla="*/ 253 w 264"/>
                  <a:gd name="T43" fmla="*/ 0 h 237"/>
                  <a:gd name="T44" fmla="*/ 67 w 264"/>
                  <a:gd name="T45" fmla="*/ 0 h 237"/>
                  <a:gd name="T46" fmla="*/ 56 w 264"/>
                  <a:gd name="T47" fmla="*/ 8 h 237"/>
                  <a:gd name="T48" fmla="*/ 67 w 264"/>
                  <a:gd name="T49" fmla="*/ 13 h 237"/>
                  <a:gd name="T50" fmla="*/ 80 w 264"/>
                  <a:gd name="T51" fmla="*/ 13 h 237"/>
                  <a:gd name="T52" fmla="*/ 88 w 264"/>
                  <a:gd name="T53" fmla="*/ 18 h 237"/>
                  <a:gd name="T54" fmla="*/ 87 w 264"/>
                  <a:gd name="T55" fmla="*/ 26 h 237"/>
                  <a:gd name="T56" fmla="*/ 41 w 264"/>
                  <a:gd name="T57" fmla="*/ 208 h 237"/>
                  <a:gd name="T58" fmla="*/ 10 w 264"/>
                  <a:gd name="T59" fmla="*/ 224 h 237"/>
                  <a:gd name="T60" fmla="*/ 0 w 264"/>
                  <a:gd name="T61" fmla="*/ 232 h 237"/>
                  <a:gd name="T62" fmla="*/ 5 w 264"/>
                  <a:gd name="T63" fmla="*/ 237 h 237"/>
                  <a:gd name="T64" fmla="*/ 51 w 264"/>
                  <a:gd name="T65" fmla="*/ 235 h 237"/>
                  <a:gd name="T66" fmla="*/ 78 w 264"/>
                  <a:gd name="T67" fmla="*/ 236 h 237"/>
                  <a:gd name="T68" fmla="*/ 106 w 264"/>
                  <a:gd name="T69" fmla="*/ 237 h 237"/>
                  <a:gd name="T70" fmla="*/ 114 w 264"/>
                  <a:gd name="T71" fmla="*/ 229 h 237"/>
                  <a:gd name="T72" fmla="*/ 101 w 264"/>
                  <a:gd name="T73" fmla="*/ 224 h 237"/>
                  <a:gd name="T74" fmla="*/ 83 w 264"/>
                  <a:gd name="T75" fmla="*/ 224 h 237"/>
                  <a:gd name="T76" fmla="*/ 72 w 264"/>
                  <a:gd name="T77" fmla="*/ 218 h 237"/>
                  <a:gd name="T78" fmla="*/ 73 w 264"/>
                  <a:gd name="T79" fmla="*/ 211 h 237"/>
                  <a:gd name="T80" fmla="*/ 95 w 264"/>
                  <a:gd name="T81" fmla="*/ 124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4" h="237">
                    <a:moveTo>
                      <a:pt x="95" y="124"/>
                    </a:moveTo>
                    <a:lnTo>
                      <a:pt x="132" y="124"/>
                    </a:lnTo>
                    <a:cubicBezTo>
                      <a:pt x="159" y="124"/>
                      <a:pt x="163" y="129"/>
                      <a:pt x="163" y="140"/>
                    </a:cubicBezTo>
                    <a:cubicBezTo>
                      <a:pt x="163" y="145"/>
                      <a:pt x="163" y="146"/>
                      <a:pt x="161" y="156"/>
                    </a:cubicBezTo>
                    <a:cubicBezTo>
                      <a:pt x="160" y="158"/>
                      <a:pt x="160" y="159"/>
                      <a:pt x="160" y="160"/>
                    </a:cubicBezTo>
                    <a:cubicBezTo>
                      <a:pt x="160" y="164"/>
                      <a:pt x="162" y="165"/>
                      <a:pt x="166" y="165"/>
                    </a:cubicBezTo>
                    <a:cubicBezTo>
                      <a:pt x="170" y="165"/>
                      <a:pt x="171" y="164"/>
                      <a:pt x="172" y="157"/>
                    </a:cubicBezTo>
                    <a:lnTo>
                      <a:pt x="191" y="83"/>
                    </a:lnTo>
                    <a:cubicBezTo>
                      <a:pt x="192" y="82"/>
                      <a:pt x="193" y="77"/>
                      <a:pt x="193" y="76"/>
                    </a:cubicBezTo>
                    <a:cubicBezTo>
                      <a:pt x="193" y="73"/>
                      <a:pt x="190" y="71"/>
                      <a:pt x="187" y="71"/>
                    </a:cubicBezTo>
                    <a:cubicBezTo>
                      <a:pt x="182" y="71"/>
                      <a:pt x="182" y="73"/>
                      <a:pt x="180" y="79"/>
                    </a:cubicBezTo>
                    <a:cubicBezTo>
                      <a:pt x="173" y="107"/>
                      <a:pt x="163" y="112"/>
                      <a:pt x="133" y="112"/>
                    </a:cubicBezTo>
                    <a:lnTo>
                      <a:pt x="98" y="112"/>
                    </a:lnTo>
                    <a:lnTo>
                      <a:pt x="120" y="24"/>
                    </a:lnTo>
                    <a:cubicBezTo>
                      <a:pt x="123" y="14"/>
                      <a:pt x="123" y="13"/>
                      <a:pt x="138" y="13"/>
                    </a:cubicBezTo>
                    <a:lnTo>
                      <a:pt x="191" y="13"/>
                    </a:lnTo>
                    <a:cubicBezTo>
                      <a:pt x="238" y="13"/>
                      <a:pt x="246" y="24"/>
                      <a:pt x="246" y="53"/>
                    </a:cubicBezTo>
                    <a:cubicBezTo>
                      <a:pt x="246" y="64"/>
                      <a:pt x="245" y="71"/>
                      <a:pt x="245" y="74"/>
                    </a:cubicBezTo>
                    <a:cubicBezTo>
                      <a:pt x="245" y="77"/>
                      <a:pt x="246" y="80"/>
                      <a:pt x="251" y="80"/>
                    </a:cubicBezTo>
                    <a:cubicBezTo>
                      <a:pt x="256" y="80"/>
                      <a:pt x="256" y="77"/>
                      <a:pt x="257" y="71"/>
                    </a:cubicBezTo>
                    <a:lnTo>
                      <a:pt x="263" y="10"/>
                    </a:lnTo>
                    <a:cubicBezTo>
                      <a:pt x="264" y="0"/>
                      <a:pt x="262" y="0"/>
                      <a:pt x="253" y="0"/>
                    </a:cubicBezTo>
                    <a:lnTo>
                      <a:pt x="67" y="0"/>
                    </a:lnTo>
                    <a:cubicBezTo>
                      <a:pt x="61" y="0"/>
                      <a:pt x="56" y="0"/>
                      <a:pt x="56" y="8"/>
                    </a:cubicBezTo>
                    <a:cubicBezTo>
                      <a:pt x="56" y="13"/>
                      <a:pt x="60" y="13"/>
                      <a:pt x="67" y="13"/>
                    </a:cubicBezTo>
                    <a:cubicBezTo>
                      <a:pt x="67" y="13"/>
                      <a:pt x="74" y="13"/>
                      <a:pt x="80" y="13"/>
                    </a:cubicBezTo>
                    <a:cubicBezTo>
                      <a:pt x="88" y="14"/>
                      <a:pt x="88" y="15"/>
                      <a:pt x="88" y="18"/>
                    </a:cubicBezTo>
                    <a:cubicBezTo>
                      <a:pt x="88" y="21"/>
                      <a:pt x="87" y="24"/>
                      <a:pt x="87" y="26"/>
                    </a:cubicBezTo>
                    <a:lnTo>
                      <a:pt x="41" y="208"/>
                    </a:lnTo>
                    <a:cubicBezTo>
                      <a:pt x="38" y="222"/>
                      <a:pt x="37" y="224"/>
                      <a:pt x="10" y="224"/>
                    </a:cubicBezTo>
                    <a:cubicBezTo>
                      <a:pt x="4" y="224"/>
                      <a:pt x="0" y="224"/>
                      <a:pt x="0" y="232"/>
                    </a:cubicBezTo>
                    <a:cubicBezTo>
                      <a:pt x="0" y="235"/>
                      <a:pt x="2" y="237"/>
                      <a:pt x="5" y="237"/>
                    </a:cubicBezTo>
                    <a:cubicBezTo>
                      <a:pt x="16" y="237"/>
                      <a:pt x="41" y="235"/>
                      <a:pt x="51" y="235"/>
                    </a:cubicBezTo>
                    <a:lnTo>
                      <a:pt x="78" y="236"/>
                    </a:lnTo>
                    <a:cubicBezTo>
                      <a:pt x="87" y="236"/>
                      <a:pt x="97" y="237"/>
                      <a:pt x="106" y="237"/>
                    </a:cubicBezTo>
                    <a:cubicBezTo>
                      <a:pt x="108" y="237"/>
                      <a:pt x="114" y="237"/>
                      <a:pt x="114" y="229"/>
                    </a:cubicBezTo>
                    <a:cubicBezTo>
                      <a:pt x="114" y="224"/>
                      <a:pt x="109" y="224"/>
                      <a:pt x="101" y="224"/>
                    </a:cubicBezTo>
                    <a:cubicBezTo>
                      <a:pt x="101" y="224"/>
                      <a:pt x="92" y="224"/>
                      <a:pt x="83" y="224"/>
                    </a:cubicBezTo>
                    <a:cubicBezTo>
                      <a:pt x="76" y="223"/>
                      <a:pt x="72" y="222"/>
                      <a:pt x="72" y="218"/>
                    </a:cubicBezTo>
                    <a:cubicBezTo>
                      <a:pt x="72" y="216"/>
                      <a:pt x="72" y="215"/>
                      <a:pt x="73" y="211"/>
                    </a:cubicBezTo>
                    <a:lnTo>
                      <a:pt x="95" y="124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Freeform 151">
                <a:extLst>
                  <a:ext uri="{FF2B5EF4-FFF2-40B4-BE49-F238E27FC236}">
                    <a16:creationId xmlns:a16="http://schemas.microsoft.com/office/drawing/2014/main" id="{0922D5C7-57C3-4315-922E-B68BD57FA103}"/>
                  </a:ext>
                </a:extLst>
              </p:cNvPr>
              <p:cNvSpPr>
                <a:spLocks/>
              </p:cNvSpPr>
              <p:nvPr>
                <p:custDataLst>
                  <p:tags r:id="rId66"/>
                </p:custDataLst>
              </p:nvPr>
            </p:nvSpPr>
            <p:spPr bwMode="auto">
              <a:xfrm>
                <a:off x="3549651" y="2570163"/>
                <a:ext cx="103188" cy="307975"/>
              </a:xfrm>
              <a:custGeom>
                <a:avLst/>
                <a:gdLst>
                  <a:gd name="T0" fmla="*/ 105 w 177"/>
                  <a:gd name="T1" fmla="*/ 67 h 499"/>
                  <a:gd name="T2" fmla="*/ 172 w 177"/>
                  <a:gd name="T3" fmla="*/ 11 h 499"/>
                  <a:gd name="T4" fmla="*/ 177 w 177"/>
                  <a:gd name="T5" fmla="*/ 6 h 499"/>
                  <a:gd name="T6" fmla="*/ 167 w 177"/>
                  <a:gd name="T7" fmla="*/ 0 h 499"/>
                  <a:gd name="T8" fmla="*/ 72 w 177"/>
                  <a:gd name="T9" fmla="*/ 63 h 499"/>
                  <a:gd name="T10" fmla="*/ 72 w 177"/>
                  <a:gd name="T11" fmla="*/ 176 h 499"/>
                  <a:gd name="T12" fmla="*/ 52 w 177"/>
                  <a:gd name="T13" fmla="*/ 228 h 499"/>
                  <a:gd name="T14" fmla="*/ 4 w 177"/>
                  <a:gd name="T15" fmla="*/ 244 h 499"/>
                  <a:gd name="T16" fmla="*/ 0 w 177"/>
                  <a:gd name="T17" fmla="*/ 250 h 499"/>
                  <a:gd name="T18" fmla="*/ 8 w 177"/>
                  <a:gd name="T19" fmla="*/ 255 h 499"/>
                  <a:gd name="T20" fmla="*/ 70 w 177"/>
                  <a:gd name="T21" fmla="*/ 300 h 499"/>
                  <a:gd name="T22" fmla="*/ 72 w 177"/>
                  <a:gd name="T23" fmla="*/ 324 h 499"/>
                  <a:gd name="T24" fmla="*/ 72 w 177"/>
                  <a:gd name="T25" fmla="*/ 423 h 499"/>
                  <a:gd name="T26" fmla="*/ 96 w 177"/>
                  <a:gd name="T27" fmla="*/ 479 h 499"/>
                  <a:gd name="T28" fmla="*/ 167 w 177"/>
                  <a:gd name="T29" fmla="*/ 499 h 499"/>
                  <a:gd name="T30" fmla="*/ 177 w 177"/>
                  <a:gd name="T31" fmla="*/ 494 h 499"/>
                  <a:gd name="T32" fmla="*/ 169 w 177"/>
                  <a:gd name="T33" fmla="*/ 488 h 499"/>
                  <a:gd name="T34" fmla="*/ 107 w 177"/>
                  <a:gd name="T35" fmla="*/ 445 h 499"/>
                  <a:gd name="T36" fmla="*/ 105 w 177"/>
                  <a:gd name="T37" fmla="*/ 421 h 499"/>
                  <a:gd name="T38" fmla="*/ 105 w 177"/>
                  <a:gd name="T39" fmla="*/ 316 h 499"/>
                  <a:gd name="T40" fmla="*/ 85 w 177"/>
                  <a:gd name="T41" fmla="*/ 269 h 499"/>
                  <a:gd name="T42" fmla="*/ 46 w 177"/>
                  <a:gd name="T43" fmla="*/ 250 h 499"/>
                  <a:gd name="T44" fmla="*/ 105 w 177"/>
                  <a:gd name="T45" fmla="*/ 186 h 499"/>
                  <a:gd name="T46" fmla="*/ 105 w 177"/>
                  <a:gd name="T47" fmla="*/ 67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7" h="499">
                    <a:moveTo>
                      <a:pt x="105" y="67"/>
                    </a:moveTo>
                    <a:cubicBezTo>
                      <a:pt x="105" y="47"/>
                      <a:pt x="118" y="15"/>
                      <a:pt x="172" y="11"/>
                    </a:cubicBezTo>
                    <a:cubicBezTo>
                      <a:pt x="175" y="11"/>
                      <a:pt x="177" y="9"/>
                      <a:pt x="177" y="6"/>
                    </a:cubicBezTo>
                    <a:cubicBezTo>
                      <a:pt x="177" y="0"/>
                      <a:pt x="173" y="0"/>
                      <a:pt x="167" y="0"/>
                    </a:cubicBezTo>
                    <a:cubicBezTo>
                      <a:pt x="118" y="0"/>
                      <a:pt x="72" y="26"/>
                      <a:pt x="72" y="63"/>
                    </a:cubicBezTo>
                    <a:lnTo>
                      <a:pt x="72" y="176"/>
                    </a:lnTo>
                    <a:cubicBezTo>
                      <a:pt x="72" y="196"/>
                      <a:pt x="72" y="212"/>
                      <a:pt x="52" y="228"/>
                    </a:cubicBezTo>
                    <a:cubicBezTo>
                      <a:pt x="34" y="243"/>
                      <a:pt x="15" y="244"/>
                      <a:pt x="4" y="244"/>
                    </a:cubicBezTo>
                    <a:cubicBezTo>
                      <a:pt x="2" y="245"/>
                      <a:pt x="0" y="247"/>
                      <a:pt x="0" y="250"/>
                    </a:cubicBezTo>
                    <a:cubicBezTo>
                      <a:pt x="0" y="255"/>
                      <a:pt x="3" y="255"/>
                      <a:pt x="8" y="255"/>
                    </a:cubicBezTo>
                    <a:cubicBezTo>
                      <a:pt x="41" y="257"/>
                      <a:pt x="65" y="275"/>
                      <a:pt x="70" y="300"/>
                    </a:cubicBezTo>
                    <a:cubicBezTo>
                      <a:pt x="72" y="305"/>
                      <a:pt x="72" y="306"/>
                      <a:pt x="72" y="324"/>
                    </a:cubicBezTo>
                    <a:lnTo>
                      <a:pt x="72" y="423"/>
                    </a:lnTo>
                    <a:cubicBezTo>
                      <a:pt x="72" y="444"/>
                      <a:pt x="72" y="460"/>
                      <a:pt x="96" y="479"/>
                    </a:cubicBezTo>
                    <a:cubicBezTo>
                      <a:pt x="115" y="494"/>
                      <a:pt x="148" y="499"/>
                      <a:pt x="167" y="499"/>
                    </a:cubicBezTo>
                    <a:cubicBezTo>
                      <a:pt x="173" y="499"/>
                      <a:pt x="177" y="499"/>
                      <a:pt x="177" y="494"/>
                    </a:cubicBezTo>
                    <a:cubicBezTo>
                      <a:pt x="177" y="489"/>
                      <a:pt x="174" y="489"/>
                      <a:pt x="169" y="488"/>
                    </a:cubicBezTo>
                    <a:cubicBezTo>
                      <a:pt x="138" y="486"/>
                      <a:pt x="113" y="470"/>
                      <a:pt x="107" y="445"/>
                    </a:cubicBezTo>
                    <a:cubicBezTo>
                      <a:pt x="105" y="440"/>
                      <a:pt x="105" y="439"/>
                      <a:pt x="105" y="421"/>
                    </a:cubicBezTo>
                    <a:lnTo>
                      <a:pt x="105" y="316"/>
                    </a:lnTo>
                    <a:cubicBezTo>
                      <a:pt x="105" y="294"/>
                      <a:pt x="101" y="285"/>
                      <a:pt x="85" y="269"/>
                    </a:cubicBezTo>
                    <a:cubicBezTo>
                      <a:pt x="75" y="259"/>
                      <a:pt x="60" y="254"/>
                      <a:pt x="46" y="250"/>
                    </a:cubicBezTo>
                    <a:cubicBezTo>
                      <a:pt x="87" y="238"/>
                      <a:pt x="105" y="215"/>
                      <a:pt x="105" y="186"/>
                    </a:cubicBezTo>
                    <a:lnTo>
                      <a:pt x="105" y="67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Freeform 152">
                <a:extLst>
                  <a:ext uri="{FF2B5EF4-FFF2-40B4-BE49-F238E27FC236}">
                    <a16:creationId xmlns:a16="http://schemas.microsoft.com/office/drawing/2014/main" id="{4D5B0CB0-B29E-4BA8-926D-A3A5FB3E865B}"/>
                  </a:ext>
                </a:extLst>
              </p:cNvPr>
              <p:cNvSpPr>
                <a:spLocks/>
              </p:cNvSpPr>
              <p:nvPr>
                <p:custDataLst>
                  <p:tags r:id="rId67"/>
                </p:custDataLst>
              </p:nvPr>
            </p:nvSpPr>
            <p:spPr bwMode="auto">
              <a:xfrm>
                <a:off x="3686176" y="2592388"/>
                <a:ext cx="207963" cy="207963"/>
              </a:xfrm>
              <a:custGeom>
                <a:avLst/>
                <a:gdLst>
                  <a:gd name="T0" fmla="*/ 132 w 356"/>
                  <a:gd name="T1" fmla="*/ 177 h 339"/>
                  <a:gd name="T2" fmla="*/ 181 w 356"/>
                  <a:gd name="T3" fmla="*/ 177 h 339"/>
                  <a:gd name="T4" fmla="*/ 222 w 356"/>
                  <a:gd name="T5" fmla="*/ 200 h 339"/>
                  <a:gd name="T6" fmla="*/ 218 w 356"/>
                  <a:gd name="T7" fmla="*/ 224 h 339"/>
                  <a:gd name="T8" fmla="*/ 217 w 356"/>
                  <a:gd name="T9" fmla="*/ 230 h 339"/>
                  <a:gd name="T10" fmla="*/ 223 w 356"/>
                  <a:gd name="T11" fmla="*/ 236 h 339"/>
                  <a:gd name="T12" fmla="*/ 230 w 356"/>
                  <a:gd name="T13" fmla="*/ 225 h 339"/>
                  <a:gd name="T14" fmla="*/ 258 w 356"/>
                  <a:gd name="T15" fmla="*/ 117 h 339"/>
                  <a:gd name="T16" fmla="*/ 259 w 356"/>
                  <a:gd name="T17" fmla="*/ 109 h 339"/>
                  <a:gd name="T18" fmla="*/ 253 w 356"/>
                  <a:gd name="T19" fmla="*/ 103 h 339"/>
                  <a:gd name="T20" fmla="*/ 246 w 356"/>
                  <a:gd name="T21" fmla="*/ 114 h 339"/>
                  <a:gd name="T22" fmla="*/ 182 w 356"/>
                  <a:gd name="T23" fmla="*/ 162 h 339"/>
                  <a:gd name="T24" fmla="*/ 136 w 356"/>
                  <a:gd name="T25" fmla="*/ 162 h 339"/>
                  <a:gd name="T26" fmla="*/ 168 w 356"/>
                  <a:gd name="T27" fmla="*/ 35 h 339"/>
                  <a:gd name="T28" fmla="*/ 195 w 356"/>
                  <a:gd name="T29" fmla="*/ 16 h 339"/>
                  <a:gd name="T30" fmla="*/ 261 w 356"/>
                  <a:gd name="T31" fmla="*/ 16 h 339"/>
                  <a:gd name="T32" fmla="*/ 334 w 356"/>
                  <a:gd name="T33" fmla="*/ 70 h 339"/>
                  <a:gd name="T34" fmla="*/ 332 w 356"/>
                  <a:gd name="T35" fmla="*/ 97 h 339"/>
                  <a:gd name="T36" fmla="*/ 331 w 356"/>
                  <a:gd name="T37" fmla="*/ 106 h 339"/>
                  <a:gd name="T38" fmla="*/ 337 w 356"/>
                  <a:gd name="T39" fmla="*/ 112 h 339"/>
                  <a:gd name="T40" fmla="*/ 344 w 356"/>
                  <a:gd name="T41" fmla="*/ 100 h 339"/>
                  <a:gd name="T42" fmla="*/ 354 w 356"/>
                  <a:gd name="T43" fmla="*/ 14 h 339"/>
                  <a:gd name="T44" fmla="*/ 341 w 356"/>
                  <a:gd name="T45" fmla="*/ 0 h 339"/>
                  <a:gd name="T46" fmla="*/ 96 w 356"/>
                  <a:gd name="T47" fmla="*/ 0 h 339"/>
                  <a:gd name="T48" fmla="*/ 81 w 356"/>
                  <a:gd name="T49" fmla="*/ 10 h 339"/>
                  <a:gd name="T50" fmla="*/ 95 w 356"/>
                  <a:gd name="T51" fmla="*/ 16 h 339"/>
                  <a:gd name="T52" fmla="*/ 128 w 356"/>
                  <a:gd name="T53" fmla="*/ 25 h 339"/>
                  <a:gd name="T54" fmla="*/ 125 w 356"/>
                  <a:gd name="T55" fmla="*/ 37 h 339"/>
                  <a:gd name="T56" fmla="*/ 59 w 356"/>
                  <a:gd name="T57" fmla="*/ 300 h 339"/>
                  <a:gd name="T58" fmla="*/ 14 w 356"/>
                  <a:gd name="T59" fmla="*/ 324 h 339"/>
                  <a:gd name="T60" fmla="*/ 0 w 356"/>
                  <a:gd name="T61" fmla="*/ 333 h 339"/>
                  <a:gd name="T62" fmla="*/ 8 w 356"/>
                  <a:gd name="T63" fmla="*/ 339 h 339"/>
                  <a:gd name="T64" fmla="*/ 73 w 356"/>
                  <a:gd name="T65" fmla="*/ 338 h 339"/>
                  <a:gd name="T66" fmla="*/ 148 w 356"/>
                  <a:gd name="T67" fmla="*/ 339 h 339"/>
                  <a:gd name="T68" fmla="*/ 158 w 356"/>
                  <a:gd name="T69" fmla="*/ 330 h 339"/>
                  <a:gd name="T70" fmla="*/ 155 w 356"/>
                  <a:gd name="T71" fmla="*/ 324 h 339"/>
                  <a:gd name="T72" fmla="*/ 141 w 356"/>
                  <a:gd name="T73" fmla="*/ 324 h 339"/>
                  <a:gd name="T74" fmla="*/ 115 w 356"/>
                  <a:gd name="T75" fmla="*/ 323 h 339"/>
                  <a:gd name="T76" fmla="*/ 99 w 356"/>
                  <a:gd name="T77" fmla="*/ 313 h 339"/>
                  <a:gd name="T78" fmla="*/ 101 w 356"/>
                  <a:gd name="T79" fmla="*/ 301 h 339"/>
                  <a:gd name="T80" fmla="*/ 132 w 356"/>
                  <a:gd name="T81" fmla="*/ 177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56" h="339">
                    <a:moveTo>
                      <a:pt x="132" y="177"/>
                    </a:moveTo>
                    <a:lnTo>
                      <a:pt x="181" y="177"/>
                    </a:lnTo>
                    <a:cubicBezTo>
                      <a:pt x="218" y="177"/>
                      <a:pt x="222" y="185"/>
                      <a:pt x="222" y="200"/>
                    </a:cubicBezTo>
                    <a:cubicBezTo>
                      <a:pt x="222" y="203"/>
                      <a:pt x="222" y="209"/>
                      <a:pt x="218" y="224"/>
                    </a:cubicBezTo>
                    <a:cubicBezTo>
                      <a:pt x="217" y="227"/>
                      <a:pt x="217" y="229"/>
                      <a:pt x="217" y="230"/>
                    </a:cubicBezTo>
                    <a:cubicBezTo>
                      <a:pt x="217" y="234"/>
                      <a:pt x="220" y="236"/>
                      <a:pt x="223" y="236"/>
                    </a:cubicBezTo>
                    <a:cubicBezTo>
                      <a:pt x="228" y="236"/>
                      <a:pt x="228" y="234"/>
                      <a:pt x="230" y="225"/>
                    </a:cubicBezTo>
                    <a:lnTo>
                      <a:pt x="258" y="117"/>
                    </a:lnTo>
                    <a:cubicBezTo>
                      <a:pt x="259" y="111"/>
                      <a:pt x="259" y="110"/>
                      <a:pt x="259" y="109"/>
                    </a:cubicBezTo>
                    <a:cubicBezTo>
                      <a:pt x="259" y="108"/>
                      <a:pt x="258" y="103"/>
                      <a:pt x="253" y="103"/>
                    </a:cubicBezTo>
                    <a:cubicBezTo>
                      <a:pt x="248" y="103"/>
                      <a:pt x="248" y="106"/>
                      <a:pt x="246" y="114"/>
                    </a:cubicBezTo>
                    <a:cubicBezTo>
                      <a:pt x="235" y="153"/>
                      <a:pt x="224" y="162"/>
                      <a:pt x="182" y="162"/>
                    </a:cubicBezTo>
                    <a:lnTo>
                      <a:pt x="136" y="162"/>
                    </a:lnTo>
                    <a:lnTo>
                      <a:pt x="168" y="35"/>
                    </a:lnTo>
                    <a:cubicBezTo>
                      <a:pt x="173" y="18"/>
                      <a:pt x="173" y="16"/>
                      <a:pt x="195" y="16"/>
                    </a:cubicBezTo>
                    <a:lnTo>
                      <a:pt x="261" y="16"/>
                    </a:lnTo>
                    <a:cubicBezTo>
                      <a:pt x="322" y="16"/>
                      <a:pt x="334" y="32"/>
                      <a:pt x="334" y="70"/>
                    </a:cubicBezTo>
                    <a:cubicBezTo>
                      <a:pt x="334" y="82"/>
                      <a:pt x="334" y="84"/>
                      <a:pt x="332" y="97"/>
                    </a:cubicBezTo>
                    <a:cubicBezTo>
                      <a:pt x="331" y="104"/>
                      <a:pt x="331" y="105"/>
                      <a:pt x="331" y="106"/>
                    </a:cubicBezTo>
                    <a:cubicBezTo>
                      <a:pt x="331" y="109"/>
                      <a:pt x="333" y="112"/>
                      <a:pt x="337" y="112"/>
                    </a:cubicBezTo>
                    <a:cubicBezTo>
                      <a:pt x="343" y="112"/>
                      <a:pt x="343" y="109"/>
                      <a:pt x="344" y="100"/>
                    </a:cubicBezTo>
                    <a:lnTo>
                      <a:pt x="354" y="14"/>
                    </a:lnTo>
                    <a:cubicBezTo>
                      <a:pt x="356" y="0"/>
                      <a:pt x="353" y="0"/>
                      <a:pt x="341" y="0"/>
                    </a:cubicBezTo>
                    <a:lnTo>
                      <a:pt x="96" y="0"/>
                    </a:lnTo>
                    <a:cubicBezTo>
                      <a:pt x="86" y="0"/>
                      <a:pt x="81" y="0"/>
                      <a:pt x="81" y="10"/>
                    </a:cubicBezTo>
                    <a:cubicBezTo>
                      <a:pt x="81" y="16"/>
                      <a:pt x="86" y="16"/>
                      <a:pt x="95" y="16"/>
                    </a:cubicBezTo>
                    <a:cubicBezTo>
                      <a:pt x="114" y="16"/>
                      <a:pt x="128" y="16"/>
                      <a:pt x="128" y="25"/>
                    </a:cubicBezTo>
                    <a:cubicBezTo>
                      <a:pt x="128" y="27"/>
                      <a:pt x="128" y="28"/>
                      <a:pt x="125" y="37"/>
                    </a:cubicBezTo>
                    <a:lnTo>
                      <a:pt x="59" y="300"/>
                    </a:lnTo>
                    <a:cubicBezTo>
                      <a:pt x="54" y="320"/>
                      <a:pt x="53" y="324"/>
                      <a:pt x="14" y="324"/>
                    </a:cubicBezTo>
                    <a:cubicBezTo>
                      <a:pt x="6" y="324"/>
                      <a:pt x="0" y="324"/>
                      <a:pt x="0" y="333"/>
                    </a:cubicBezTo>
                    <a:cubicBezTo>
                      <a:pt x="0" y="339"/>
                      <a:pt x="6" y="339"/>
                      <a:pt x="8" y="339"/>
                    </a:cubicBezTo>
                    <a:cubicBezTo>
                      <a:pt x="22" y="339"/>
                      <a:pt x="59" y="338"/>
                      <a:pt x="73" y="338"/>
                    </a:cubicBezTo>
                    <a:cubicBezTo>
                      <a:pt x="90" y="338"/>
                      <a:pt x="131" y="339"/>
                      <a:pt x="148" y="339"/>
                    </a:cubicBezTo>
                    <a:cubicBezTo>
                      <a:pt x="152" y="339"/>
                      <a:pt x="158" y="339"/>
                      <a:pt x="158" y="330"/>
                    </a:cubicBezTo>
                    <a:cubicBezTo>
                      <a:pt x="158" y="326"/>
                      <a:pt x="155" y="325"/>
                      <a:pt x="155" y="324"/>
                    </a:cubicBezTo>
                    <a:cubicBezTo>
                      <a:pt x="154" y="324"/>
                      <a:pt x="153" y="324"/>
                      <a:pt x="141" y="324"/>
                    </a:cubicBezTo>
                    <a:cubicBezTo>
                      <a:pt x="130" y="324"/>
                      <a:pt x="128" y="324"/>
                      <a:pt x="115" y="323"/>
                    </a:cubicBezTo>
                    <a:cubicBezTo>
                      <a:pt x="101" y="321"/>
                      <a:pt x="99" y="319"/>
                      <a:pt x="99" y="313"/>
                    </a:cubicBezTo>
                    <a:cubicBezTo>
                      <a:pt x="99" y="312"/>
                      <a:pt x="99" y="309"/>
                      <a:pt x="101" y="301"/>
                    </a:cubicBezTo>
                    <a:lnTo>
                      <a:pt x="132" y="177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Freeform 153">
                <a:extLst>
                  <a:ext uri="{FF2B5EF4-FFF2-40B4-BE49-F238E27FC236}">
                    <a16:creationId xmlns:a16="http://schemas.microsoft.com/office/drawing/2014/main" id="{8A1BE9B7-001A-4D6A-967D-655E5163E9C0}"/>
                  </a:ext>
                </a:extLst>
              </p:cNvPr>
              <p:cNvSpPr>
                <a:spLocks/>
              </p:cNvSpPr>
              <p:nvPr>
                <p:custDataLst>
                  <p:tags r:id="rId68"/>
                </p:custDataLst>
              </p:nvPr>
            </p:nvSpPr>
            <p:spPr bwMode="auto">
              <a:xfrm>
                <a:off x="3957638" y="2508250"/>
                <a:ext cx="77788" cy="46038"/>
              </a:xfrm>
              <a:custGeom>
                <a:avLst/>
                <a:gdLst>
                  <a:gd name="T0" fmla="*/ 67 w 133"/>
                  <a:gd name="T1" fmla="*/ 0 h 76"/>
                  <a:gd name="T2" fmla="*/ 0 w 133"/>
                  <a:gd name="T3" fmla="*/ 67 h 76"/>
                  <a:gd name="T4" fmla="*/ 9 w 133"/>
                  <a:gd name="T5" fmla="*/ 76 h 76"/>
                  <a:gd name="T6" fmla="*/ 67 w 133"/>
                  <a:gd name="T7" fmla="*/ 26 h 76"/>
                  <a:gd name="T8" fmla="*/ 124 w 133"/>
                  <a:gd name="T9" fmla="*/ 76 h 76"/>
                  <a:gd name="T10" fmla="*/ 133 w 133"/>
                  <a:gd name="T11" fmla="*/ 67 h 76"/>
                  <a:gd name="T12" fmla="*/ 67 w 133"/>
                  <a:gd name="T1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3" h="76">
                    <a:moveTo>
                      <a:pt x="67" y="0"/>
                    </a:moveTo>
                    <a:lnTo>
                      <a:pt x="0" y="67"/>
                    </a:lnTo>
                    <a:lnTo>
                      <a:pt x="9" y="76"/>
                    </a:lnTo>
                    <a:lnTo>
                      <a:pt x="67" y="26"/>
                    </a:lnTo>
                    <a:lnTo>
                      <a:pt x="124" y="76"/>
                    </a:lnTo>
                    <a:lnTo>
                      <a:pt x="133" y="67"/>
                    </a:lnTo>
                    <a:lnTo>
                      <a:pt x="67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Freeform 154">
                <a:extLst>
                  <a:ext uri="{FF2B5EF4-FFF2-40B4-BE49-F238E27FC236}">
                    <a16:creationId xmlns:a16="http://schemas.microsoft.com/office/drawing/2014/main" id="{E9691E7E-C7CB-4D94-8F38-39DAEB3AEA53}"/>
                  </a:ext>
                </a:extLst>
              </p:cNvPr>
              <p:cNvSpPr>
                <a:spLocks/>
              </p:cNvSpPr>
              <p:nvPr>
                <p:custDataLst>
                  <p:tags r:id="rId69"/>
                </p:custDataLst>
              </p:nvPr>
            </p:nvSpPr>
            <p:spPr bwMode="auto">
              <a:xfrm>
                <a:off x="3916363" y="2587625"/>
                <a:ext cx="166688" cy="212725"/>
              </a:xfrm>
              <a:custGeom>
                <a:avLst/>
                <a:gdLst>
                  <a:gd name="T0" fmla="*/ 35 w 284"/>
                  <a:gd name="T1" fmla="*/ 323 h 346"/>
                  <a:gd name="T2" fmla="*/ 0 w 284"/>
                  <a:gd name="T3" fmla="*/ 323 h 346"/>
                  <a:gd name="T4" fmla="*/ 0 w 284"/>
                  <a:gd name="T5" fmla="*/ 346 h 346"/>
                  <a:gd name="T6" fmla="*/ 63 w 284"/>
                  <a:gd name="T7" fmla="*/ 345 h 346"/>
                  <a:gd name="T8" fmla="*/ 126 w 284"/>
                  <a:gd name="T9" fmla="*/ 346 h 346"/>
                  <a:gd name="T10" fmla="*/ 126 w 284"/>
                  <a:gd name="T11" fmla="*/ 323 h 346"/>
                  <a:gd name="T12" fmla="*/ 91 w 284"/>
                  <a:gd name="T13" fmla="*/ 323 h 346"/>
                  <a:gd name="T14" fmla="*/ 91 w 284"/>
                  <a:gd name="T15" fmla="*/ 219 h 346"/>
                  <a:gd name="T16" fmla="*/ 166 w 284"/>
                  <a:gd name="T17" fmla="*/ 140 h 346"/>
                  <a:gd name="T18" fmla="*/ 193 w 284"/>
                  <a:gd name="T19" fmla="*/ 188 h 346"/>
                  <a:gd name="T20" fmla="*/ 193 w 284"/>
                  <a:gd name="T21" fmla="*/ 323 h 346"/>
                  <a:gd name="T22" fmla="*/ 159 w 284"/>
                  <a:gd name="T23" fmla="*/ 323 h 346"/>
                  <a:gd name="T24" fmla="*/ 159 w 284"/>
                  <a:gd name="T25" fmla="*/ 346 h 346"/>
                  <a:gd name="T26" fmla="*/ 222 w 284"/>
                  <a:gd name="T27" fmla="*/ 345 h 346"/>
                  <a:gd name="T28" fmla="*/ 284 w 284"/>
                  <a:gd name="T29" fmla="*/ 346 h 346"/>
                  <a:gd name="T30" fmla="*/ 284 w 284"/>
                  <a:gd name="T31" fmla="*/ 323 h 346"/>
                  <a:gd name="T32" fmla="*/ 250 w 284"/>
                  <a:gd name="T33" fmla="*/ 323 h 346"/>
                  <a:gd name="T34" fmla="*/ 250 w 284"/>
                  <a:gd name="T35" fmla="*/ 194 h 346"/>
                  <a:gd name="T36" fmla="*/ 173 w 284"/>
                  <a:gd name="T37" fmla="*/ 122 h 346"/>
                  <a:gd name="T38" fmla="*/ 88 w 284"/>
                  <a:gd name="T39" fmla="*/ 171 h 346"/>
                  <a:gd name="T40" fmla="*/ 88 w 284"/>
                  <a:gd name="T41" fmla="*/ 0 h 346"/>
                  <a:gd name="T42" fmla="*/ 0 w 284"/>
                  <a:gd name="T43" fmla="*/ 4 h 346"/>
                  <a:gd name="T44" fmla="*/ 0 w 284"/>
                  <a:gd name="T45" fmla="*/ 28 h 346"/>
                  <a:gd name="T46" fmla="*/ 35 w 284"/>
                  <a:gd name="T47" fmla="*/ 47 h 346"/>
                  <a:gd name="T48" fmla="*/ 35 w 284"/>
                  <a:gd name="T49" fmla="*/ 323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346">
                    <a:moveTo>
                      <a:pt x="35" y="323"/>
                    </a:moveTo>
                    <a:lnTo>
                      <a:pt x="0" y="323"/>
                    </a:lnTo>
                    <a:lnTo>
                      <a:pt x="0" y="346"/>
                    </a:lnTo>
                    <a:cubicBezTo>
                      <a:pt x="14" y="346"/>
                      <a:pt x="44" y="345"/>
                      <a:pt x="63" y="345"/>
                    </a:cubicBezTo>
                    <a:cubicBezTo>
                      <a:pt x="82" y="345"/>
                      <a:pt x="112" y="346"/>
                      <a:pt x="126" y="346"/>
                    </a:cubicBezTo>
                    <a:lnTo>
                      <a:pt x="126" y="323"/>
                    </a:lnTo>
                    <a:lnTo>
                      <a:pt x="91" y="323"/>
                    </a:lnTo>
                    <a:lnTo>
                      <a:pt x="91" y="219"/>
                    </a:lnTo>
                    <a:cubicBezTo>
                      <a:pt x="91" y="164"/>
                      <a:pt x="134" y="140"/>
                      <a:pt x="166" y="140"/>
                    </a:cubicBezTo>
                    <a:cubicBezTo>
                      <a:pt x="183" y="140"/>
                      <a:pt x="193" y="150"/>
                      <a:pt x="193" y="188"/>
                    </a:cubicBezTo>
                    <a:lnTo>
                      <a:pt x="193" y="323"/>
                    </a:lnTo>
                    <a:lnTo>
                      <a:pt x="159" y="323"/>
                    </a:lnTo>
                    <a:lnTo>
                      <a:pt x="159" y="346"/>
                    </a:lnTo>
                    <a:cubicBezTo>
                      <a:pt x="173" y="346"/>
                      <a:pt x="203" y="345"/>
                      <a:pt x="222" y="345"/>
                    </a:cubicBezTo>
                    <a:cubicBezTo>
                      <a:pt x="241" y="345"/>
                      <a:pt x="270" y="346"/>
                      <a:pt x="284" y="346"/>
                    </a:cubicBezTo>
                    <a:lnTo>
                      <a:pt x="284" y="323"/>
                    </a:lnTo>
                    <a:lnTo>
                      <a:pt x="250" y="323"/>
                    </a:lnTo>
                    <a:lnTo>
                      <a:pt x="250" y="194"/>
                    </a:lnTo>
                    <a:cubicBezTo>
                      <a:pt x="250" y="141"/>
                      <a:pt x="223" y="122"/>
                      <a:pt x="173" y="122"/>
                    </a:cubicBezTo>
                    <a:cubicBezTo>
                      <a:pt x="125" y="122"/>
                      <a:pt x="100" y="151"/>
                      <a:pt x="88" y="171"/>
                    </a:cubicBezTo>
                    <a:lnTo>
                      <a:pt x="88" y="0"/>
                    </a:lnTo>
                    <a:lnTo>
                      <a:pt x="0" y="4"/>
                    </a:lnTo>
                    <a:lnTo>
                      <a:pt x="0" y="28"/>
                    </a:lnTo>
                    <a:cubicBezTo>
                      <a:pt x="31" y="28"/>
                      <a:pt x="35" y="28"/>
                      <a:pt x="35" y="47"/>
                    </a:cubicBezTo>
                    <a:lnTo>
                      <a:pt x="35" y="323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Oval 155">
                <a:extLst>
                  <a:ext uri="{FF2B5EF4-FFF2-40B4-BE49-F238E27FC236}">
                    <a16:creationId xmlns:a16="http://schemas.microsoft.com/office/drawing/2014/main" id="{2609ED5B-8089-4BA4-A821-27BAC0F6C521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70"/>
                </p:custDataLst>
              </p:nvPr>
            </p:nvSpPr>
            <p:spPr bwMode="auto">
              <a:xfrm>
                <a:off x="4179888" y="2708275"/>
                <a:ext cx="30163" cy="3175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Freeform 156">
                <a:extLst>
                  <a:ext uri="{FF2B5EF4-FFF2-40B4-BE49-F238E27FC236}">
                    <a16:creationId xmlns:a16="http://schemas.microsoft.com/office/drawing/2014/main" id="{E0BD9EB5-7CE1-4241-8528-41E1D9E86509}"/>
                  </a:ext>
                </a:extLst>
              </p:cNvPr>
              <p:cNvSpPr>
                <a:spLocks noEditPoints="1"/>
              </p:cNvSpPr>
              <p:nvPr>
                <p:custDataLst>
                  <p:tags r:id="rId71"/>
                </p:custDataLst>
              </p:nvPr>
            </p:nvSpPr>
            <p:spPr bwMode="auto">
              <a:xfrm>
                <a:off x="4314826" y="2592388"/>
                <a:ext cx="214313" cy="219075"/>
              </a:xfrm>
              <a:custGeom>
                <a:avLst/>
                <a:gdLst>
                  <a:gd name="T0" fmla="*/ 366 w 368"/>
                  <a:gd name="T1" fmla="*/ 11 h 357"/>
                  <a:gd name="T2" fmla="*/ 368 w 368"/>
                  <a:gd name="T3" fmla="*/ 4 h 357"/>
                  <a:gd name="T4" fmla="*/ 356 w 368"/>
                  <a:gd name="T5" fmla="*/ 0 h 357"/>
                  <a:gd name="T6" fmla="*/ 12 w 368"/>
                  <a:gd name="T7" fmla="*/ 0 h 357"/>
                  <a:gd name="T8" fmla="*/ 0 w 368"/>
                  <a:gd name="T9" fmla="*/ 4 h 357"/>
                  <a:gd name="T10" fmla="*/ 3 w 368"/>
                  <a:gd name="T11" fmla="*/ 11 h 357"/>
                  <a:gd name="T12" fmla="*/ 171 w 368"/>
                  <a:gd name="T13" fmla="*/ 347 h 357"/>
                  <a:gd name="T14" fmla="*/ 184 w 368"/>
                  <a:gd name="T15" fmla="*/ 357 h 357"/>
                  <a:gd name="T16" fmla="*/ 198 w 368"/>
                  <a:gd name="T17" fmla="*/ 347 h 357"/>
                  <a:gd name="T18" fmla="*/ 366 w 368"/>
                  <a:gd name="T19" fmla="*/ 11 h 357"/>
                  <a:gd name="T20" fmla="*/ 62 w 368"/>
                  <a:gd name="T21" fmla="*/ 36 h 357"/>
                  <a:gd name="T22" fmla="*/ 336 w 368"/>
                  <a:gd name="T23" fmla="*/ 36 h 357"/>
                  <a:gd name="T24" fmla="*/ 199 w 368"/>
                  <a:gd name="T25" fmla="*/ 310 h 357"/>
                  <a:gd name="T26" fmla="*/ 62 w 368"/>
                  <a:gd name="T27" fmla="*/ 36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68" h="357">
                    <a:moveTo>
                      <a:pt x="366" y="11"/>
                    </a:moveTo>
                    <a:cubicBezTo>
                      <a:pt x="367" y="9"/>
                      <a:pt x="368" y="6"/>
                      <a:pt x="368" y="4"/>
                    </a:cubicBezTo>
                    <a:cubicBezTo>
                      <a:pt x="368" y="0"/>
                      <a:pt x="368" y="0"/>
                      <a:pt x="356" y="0"/>
                    </a:cubicBezTo>
                    <a:lnTo>
                      <a:pt x="12" y="0"/>
                    </a:lnTo>
                    <a:cubicBezTo>
                      <a:pt x="1" y="0"/>
                      <a:pt x="0" y="0"/>
                      <a:pt x="0" y="4"/>
                    </a:cubicBezTo>
                    <a:cubicBezTo>
                      <a:pt x="0" y="6"/>
                      <a:pt x="2" y="9"/>
                      <a:pt x="3" y="11"/>
                    </a:cubicBezTo>
                    <a:lnTo>
                      <a:pt x="171" y="347"/>
                    </a:lnTo>
                    <a:cubicBezTo>
                      <a:pt x="174" y="354"/>
                      <a:pt x="176" y="357"/>
                      <a:pt x="184" y="357"/>
                    </a:cubicBezTo>
                    <a:cubicBezTo>
                      <a:pt x="193" y="357"/>
                      <a:pt x="194" y="354"/>
                      <a:pt x="198" y="347"/>
                    </a:cubicBezTo>
                    <a:lnTo>
                      <a:pt x="366" y="11"/>
                    </a:lnTo>
                    <a:close/>
                    <a:moveTo>
                      <a:pt x="62" y="36"/>
                    </a:moveTo>
                    <a:lnTo>
                      <a:pt x="336" y="36"/>
                    </a:lnTo>
                    <a:lnTo>
                      <a:pt x="199" y="310"/>
                    </a:lnTo>
                    <a:lnTo>
                      <a:pt x="62" y="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Freeform 157">
                <a:extLst>
                  <a:ext uri="{FF2B5EF4-FFF2-40B4-BE49-F238E27FC236}">
                    <a16:creationId xmlns:a16="http://schemas.microsoft.com/office/drawing/2014/main" id="{45C3B8A1-DD5B-4039-AFD0-75A97595485D}"/>
                  </a:ext>
                </a:extLst>
              </p:cNvPr>
              <p:cNvSpPr>
                <a:spLocks noEditPoints="1"/>
              </p:cNvSpPr>
              <p:nvPr>
                <p:custDataLst>
                  <p:tags r:id="rId72"/>
                </p:custDataLst>
              </p:nvPr>
            </p:nvSpPr>
            <p:spPr bwMode="auto">
              <a:xfrm>
                <a:off x="4557713" y="2587625"/>
                <a:ext cx="153988" cy="276225"/>
              </a:xfrm>
              <a:custGeom>
                <a:avLst/>
                <a:gdLst>
                  <a:gd name="T0" fmla="*/ 194 w 262"/>
                  <a:gd name="T1" fmla="*/ 12 h 449"/>
                  <a:gd name="T2" fmla="*/ 195 w 262"/>
                  <a:gd name="T3" fmla="*/ 5 h 449"/>
                  <a:gd name="T4" fmla="*/ 189 w 262"/>
                  <a:gd name="T5" fmla="*/ 0 h 449"/>
                  <a:gd name="T6" fmla="*/ 182 w 262"/>
                  <a:gd name="T7" fmla="*/ 10 h 449"/>
                  <a:gd name="T8" fmla="*/ 153 w 262"/>
                  <a:gd name="T9" fmla="*/ 125 h 449"/>
                  <a:gd name="T10" fmla="*/ 0 w 262"/>
                  <a:gd name="T11" fmla="*/ 262 h 449"/>
                  <a:gd name="T12" fmla="*/ 96 w 262"/>
                  <a:gd name="T13" fmla="*/ 352 h 449"/>
                  <a:gd name="T14" fmla="*/ 85 w 262"/>
                  <a:gd name="T15" fmla="*/ 399 h 449"/>
                  <a:gd name="T16" fmla="*/ 74 w 262"/>
                  <a:gd name="T17" fmla="*/ 443 h 449"/>
                  <a:gd name="T18" fmla="*/ 80 w 262"/>
                  <a:gd name="T19" fmla="*/ 449 h 449"/>
                  <a:gd name="T20" fmla="*/ 85 w 262"/>
                  <a:gd name="T21" fmla="*/ 447 h 449"/>
                  <a:gd name="T22" fmla="*/ 90 w 262"/>
                  <a:gd name="T23" fmla="*/ 427 h 449"/>
                  <a:gd name="T24" fmla="*/ 109 w 262"/>
                  <a:gd name="T25" fmla="*/ 352 h 449"/>
                  <a:gd name="T26" fmla="*/ 262 w 262"/>
                  <a:gd name="T27" fmla="*/ 216 h 449"/>
                  <a:gd name="T28" fmla="*/ 166 w 262"/>
                  <a:gd name="T29" fmla="*/ 125 h 449"/>
                  <a:gd name="T30" fmla="*/ 194 w 262"/>
                  <a:gd name="T31" fmla="*/ 12 h 449"/>
                  <a:gd name="T32" fmla="*/ 99 w 262"/>
                  <a:gd name="T33" fmla="*/ 341 h 449"/>
                  <a:gd name="T34" fmla="*/ 33 w 262"/>
                  <a:gd name="T35" fmla="*/ 273 h 449"/>
                  <a:gd name="T36" fmla="*/ 150 w 262"/>
                  <a:gd name="T37" fmla="*/ 136 h 449"/>
                  <a:gd name="T38" fmla="*/ 99 w 262"/>
                  <a:gd name="T39" fmla="*/ 341 h 449"/>
                  <a:gd name="T40" fmla="*/ 163 w 262"/>
                  <a:gd name="T41" fmla="*/ 136 h 449"/>
                  <a:gd name="T42" fmla="*/ 229 w 262"/>
                  <a:gd name="T43" fmla="*/ 205 h 449"/>
                  <a:gd name="T44" fmla="*/ 112 w 262"/>
                  <a:gd name="T45" fmla="*/ 341 h 449"/>
                  <a:gd name="T46" fmla="*/ 163 w 262"/>
                  <a:gd name="T47" fmla="*/ 136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2" h="449">
                    <a:moveTo>
                      <a:pt x="194" y="12"/>
                    </a:moveTo>
                    <a:cubicBezTo>
                      <a:pt x="194" y="11"/>
                      <a:pt x="195" y="6"/>
                      <a:pt x="195" y="5"/>
                    </a:cubicBezTo>
                    <a:cubicBezTo>
                      <a:pt x="195" y="5"/>
                      <a:pt x="195" y="0"/>
                      <a:pt x="189" y="0"/>
                    </a:cubicBezTo>
                    <a:cubicBezTo>
                      <a:pt x="184" y="0"/>
                      <a:pt x="184" y="2"/>
                      <a:pt x="182" y="10"/>
                    </a:cubicBezTo>
                    <a:lnTo>
                      <a:pt x="153" y="125"/>
                    </a:lnTo>
                    <a:cubicBezTo>
                      <a:pt x="74" y="128"/>
                      <a:pt x="0" y="194"/>
                      <a:pt x="0" y="262"/>
                    </a:cubicBezTo>
                    <a:cubicBezTo>
                      <a:pt x="0" y="309"/>
                      <a:pt x="35" y="349"/>
                      <a:pt x="96" y="352"/>
                    </a:cubicBezTo>
                    <a:cubicBezTo>
                      <a:pt x="92" y="368"/>
                      <a:pt x="89" y="384"/>
                      <a:pt x="85" y="399"/>
                    </a:cubicBezTo>
                    <a:cubicBezTo>
                      <a:pt x="79" y="423"/>
                      <a:pt x="74" y="442"/>
                      <a:pt x="74" y="443"/>
                    </a:cubicBezTo>
                    <a:cubicBezTo>
                      <a:pt x="74" y="448"/>
                      <a:pt x="77" y="449"/>
                      <a:pt x="80" y="449"/>
                    </a:cubicBezTo>
                    <a:cubicBezTo>
                      <a:pt x="82" y="449"/>
                      <a:pt x="83" y="448"/>
                      <a:pt x="85" y="447"/>
                    </a:cubicBezTo>
                    <a:cubicBezTo>
                      <a:pt x="86" y="446"/>
                      <a:pt x="89" y="434"/>
                      <a:pt x="90" y="427"/>
                    </a:cubicBezTo>
                    <a:lnTo>
                      <a:pt x="109" y="352"/>
                    </a:lnTo>
                    <a:cubicBezTo>
                      <a:pt x="189" y="350"/>
                      <a:pt x="262" y="283"/>
                      <a:pt x="262" y="216"/>
                    </a:cubicBezTo>
                    <a:cubicBezTo>
                      <a:pt x="262" y="176"/>
                      <a:pt x="235" y="130"/>
                      <a:pt x="166" y="125"/>
                    </a:cubicBezTo>
                    <a:lnTo>
                      <a:pt x="194" y="12"/>
                    </a:lnTo>
                    <a:close/>
                    <a:moveTo>
                      <a:pt x="99" y="341"/>
                    </a:moveTo>
                    <a:cubicBezTo>
                      <a:pt x="69" y="340"/>
                      <a:pt x="33" y="322"/>
                      <a:pt x="33" y="273"/>
                    </a:cubicBezTo>
                    <a:cubicBezTo>
                      <a:pt x="33" y="213"/>
                      <a:pt x="76" y="143"/>
                      <a:pt x="150" y="136"/>
                    </a:cubicBezTo>
                    <a:lnTo>
                      <a:pt x="99" y="341"/>
                    </a:lnTo>
                    <a:close/>
                    <a:moveTo>
                      <a:pt x="163" y="136"/>
                    </a:moveTo>
                    <a:cubicBezTo>
                      <a:pt x="201" y="138"/>
                      <a:pt x="229" y="161"/>
                      <a:pt x="229" y="205"/>
                    </a:cubicBezTo>
                    <a:cubicBezTo>
                      <a:pt x="229" y="264"/>
                      <a:pt x="186" y="335"/>
                      <a:pt x="112" y="341"/>
                    </a:cubicBezTo>
                    <a:lnTo>
                      <a:pt x="163" y="136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Freeform 158">
                <a:extLst>
                  <a:ext uri="{FF2B5EF4-FFF2-40B4-BE49-F238E27FC236}">
                    <a16:creationId xmlns:a16="http://schemas.microsoft.com/office/drawing/2014/main" id="{E9AEEE9C-584A-48B6-8C0B-F817F425386A}"/>
                  </a:ext>
                </a:extLst>
              </p:cNvPr>
              <p:cNvSpPr>
                <a:spLocks/>
              </p:cNvSpPr>
              <p:nvPr>
                <p:custDataLst>
                  <p:tags r:id="rId73"/>
                </p:custDataLst>
              </p:nvPr>
            </p:nvSpPr>
            <p:spPr bwMode="auto">
              <a:xfrm>
                <a:off x="4738688" y="2570163"/>
                <a:ext cx="104775" cy="307975"/>
              </a:xfrm>
              <a:custGeom>
                <a:avLst/>
                <a:gdLst>
                  <a:gd name="T0" fmla="*/ 71 w 177"/>
                  <a:gd name="T1" fmla="*/ 433 h 499"/>
                  <a:gd name="T2" fmla="*/ 4 w 177"/>
                  <a:gd name="T3" fmla="*/ 488 h 499"/>
                  <a:gd name="T4" fmla="*/ 0 w 177"/>
                  <a:gd name="T5" fmla="*/ 494 h 499"/>
                  <a:gd name="T6" fmla="*/ 10 w 177"/>
                  <a:gd name="T7" fmla="*/ 499 h 499"/>
                  <a:gd name="T8" fmla="*/ 105 w 177"/>
                  <a:gd name="T9" fmla="*/ 437 h 499"/>
                  <a:gd name="T10" fmla="*/ 105 w 177"/>
                  <a:gd name="T11" fmla="*/ 323 h 499"/>
                  <a:gd name="T12" fmla="*/ 125 w 177"/>
                  <a:gd name="T13" fmla="*/ 271 h 499"/>
                  <a:gd name="T14" fmla="*/ 172 w 177"/>
                  <a:gd name="T15" fmla="*/ 255 h 499"/>
                  <a:gd name="T16" fmla="*/ 177 w 177"/>
                  <a:gd name="T17" fmla="*/ 250 h 499"/>
                  <a:gd name="T18" fmla="*/ 169 w 177"/>
                  <a:gd name="T19" fmla="*/ 244 h 499"/>
                  <a:gd name="T20" fmla="*/ 106 w 177"/>
                  <a:gd name="T21" fmla="*/ 200 h 499"/>
                  <a:gd name="T22" fmla="*/ 105 w 177"/>
                  <a:gd name="T23" fmla="*/ 175 h 499"/>
                  <a:gd name="T24" fmla="*/ 105 w 177"/>
                  <a:gd name="T25" fmla="*/ 77 h 499"/>
                  <a:gd name="T26" fmla="*/ 81 w 177"/>
                  <a:gd name="T27" fmla="*/ 21 h 499"/>
                  <a:gd name="T28" fmla="*/ 10 w 177"/>
                  <a:gd name="T29" fmla="*/ 0 h 499"/>
                  <a:gd name="T30" fmla="*/ 0 w 177"/>
                  <a:gd name="T31" fmla="*/ 6 h 499"/>
                  <a:gd name="T32" fmla="*/ 8 w 177"/>
                  <a:gd name="T33" fmla="*/ 11 h 499"/>
                  <a:gd name="T34" fmla="*/ 70 w 177"/>
                  <a:gd name="T35" fmla="*/ 55 h 499"/>
                  <a:gd name="T36" fmla="*/ 71 w 177"/>
                  <a:gd name="T37" fmla="*/ 78 h 499"/>
                  <a:gd name="T38" fmla="*/ 71 w 177"/>
                  <a:gd name="T39" fmla="*/ 183 h 499"/>
                  <a:gd name="T40" fmla="*/ 91 w 177"/>
                  <a:gd name="T41" fmla="*/ 230 h 499"/>
                  <a:gd name="T42" fmla="*/ 130 w 177"/>
                  <a:gd name="T43" fmla="*/ 250 h 499"/>
                  <a:gd name="T44" fmla="*/ 71 w 177"/>
                  <a:gd name="T45" fmla="*/ 313 h 499"/>
                  <a:gd name="T46" fmla="*/ 71 w 177"/>
                  <a:gd name="T47" fmla="*/ 433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7" h="499">
                    <a:moveTo>
                      <a:pt x="71" y="433"/>
                    </a:moveTo>
                    <a:cubicBezTo>
                      <a:pt x="71" y="453"/>
                      <a:pt x="58" y="485"/>
                      <a:pt x="4" y="488"/>
                    </a:cubicBezTo>
                    <a:cubicBezTo>
                      <a:pt x="2" y="489"/>
                      <a:pt x="0" y="491"/>
                      <a:pt x="0" y="494"/>
                    </a:cubicBezTo>
                    <a:cubicBezTo>
                      <a:pt x="0" y="499"/>
                      <a:pt x="5" y="499"/>
                      <a:pt x="10" y="499"/>
                    </a:cubicBezTo>
                    <a:cubicBezTo>
                      <a:pt x="58" y="499"/>
                      <a:pt x="104" y="475"/>
                      <a:pt x="105" y="437"/>
                    </a:cubicBezTo>
                    <a:lnTo>
                      <a:pt x="105" y="323"/>
                    </a:lnTo>
                    <a:cubicBezTo>
                      <a:pt x="105" y="304"/>
                      <a:pt x="105" y="288"/>
                      <a:pt x="125" y="271"/>
                    </a:cubicBezTo>
                    <a:cubicBezTo>
                      <a:pt x="142" y="257"/>
                      <a:pt x="161" y="256"/>
                      <a:pt x="172" y="255"/>
                    </a:cubicBezTo>
                    <a:cubicBezTo>
                      <a:pt x="175" y="255"/>
                      <a:pt x="177" y="253"/>
                      <a:pt x="177" y="250"/>
                    </a:cubicBezTo>
                    <a:cubicBezTo>
                      <a:pt x="177" y="245"/>
                      <a:pt x="174" y="245"/>
                      <a:pt x="169" y="244"/>
                    </a:cubicBezTo>
                    <a:cubicBezTo>
                      <a:pt x="136" y="242"/>
                      <a:pt x="112" y="224"/>
                      <a:pt x="106" y="200"/>
                    </a:cubicBezTo>
                    <a:cubicBezTo>
                      <a:pt x="105" y="194"/>
                      <a:pt x="105" y="193"/>
                      <a:pt x="105" y="175"/>
                    </a:cubicBezTo>
                    <a:lnTo>
                      <a:pt x="105" y="77"/>
                    </a:lnTo>
                    <a:cubicBezTo>
                      <a:pt x="105" y="56"/>
                      <a:pt x="105" y="40"/>
                      <a:pt x="81" y="21"/>
                    </a:cubicBezTo>
                    <a:cubicBezTo>
                      <a:pt x="61" y="5"/>
                      <a:pt x="27" y="0"/>
                      <a:pt x="10" y="0"/>
                    </a:cubicBezTo>
                    <a:cubicBezTo>
                      <a:pt x="5" y="0"/>
                      <a:pt x="0" y="0"/>
                      <a:pt x="0" y="6"/>
                    </a:cubicBezTo>
                    <a:cubicBezTo>
                      <a:pt x="0" y="11"/>
                      <a:pt x="3" y="11"/>
                      <a:pt x="8" y="11"/>
                    </a:cubicBezTo>
                    <a:cubicBezTo>
                      <a:pt x="39" y="13"/>
                      <a:pt x="63" y="29"/>
                      <a:pt x="70" y="55"/>
                    </a:cubicBezTo>
                    <a:cubicBezTo>
                      <a:pt x="71" y="59"/>
                      <a:pt x="71" y="60"/>
                      <a:pt x="71" y="78"/>
                    </a:cubicBezTo>
                    <a:lnTo>
                      <a:pt x="71" y="183"/>
                    </a:lnTo>
                    <a:cubicBezTo>
                      <a:pt x="71" y="206"/>
                      <a:pt x="75" y="214"/>
                      <a:pt x="91" y="230"/>
                    </a:cubicBezTo>
                    <a:cubicBezTo>
                      <a:pt x="102" y="241"/>
                      <a:pt x="116" y="246"/>
                      <a:pt x="130" y="250"/>
                    </a:cubicBezTo>
                    <a:cubicBezTo>
                      <a:pt x="89" y="261"/>
                      <a:pt x="71" y="284"/>
                      <a:pt x="71" y="313"/>
                    </a:cubicBezTo>
                    <a:lnTo>
                      <a:pt x="71" y="433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Freeform 159">
                <a:extLst>
                  <a:ext uri="{FF2B5EF4-FFF2-40B4-BE49-F238E27FC236}">
                    <a16:creationId xmlns:a16="http://schemas.microsoft.com/office/drawing/2014/main" id="{F6A37583-B644-4B2E-928C-31118EB9F70C}"/>
                  </a:ext>
                </a:extLst>
              </p:cNvPr>
              <p:cNvSpPr>
                <a:spLocks noEditPoints="1"/>
              </p:cNvSpPr>
              <p:nvPr>
                <p:custDataLst>
                  <p:tags r:id="rId74"/>
                </p:custDataLst>
              </p:nvPr>
            </p:nvSpPr>
            <p:spPr bwMode="auto">
              <a:xfrm>
                <a:off x="4960938" y="2687638"/>
                <a:ext cx="195263" cy="73025"/>
              </a:xfrm>
              <a:custGeom>
                <a:avLst/>
                <a:gdLst>
                  <a:gd name="T0" fmla="*/ 315 w 332"/>
                  <a:gd name="T1" fmla="*/ 20 h 117"/>
                  <a:gd name="T2" fmla="*/ 332 w 332"/>
                  <a:gd name="T3" fmla="*/ 10 h 117"/>
                  <a:gd name="T4" fmla="*/ 315 w 332"/>
                  <a:gd name="T5" fmla="*/ 0 h 117"/>
                  <a:gd name="T6" fmla="*/ 17 w 332"/>
                  <a:gd name="T7" fmla="*/ 0 h 117"/>
                  <a:gd name="T8" fmla="*/ 0 w 332"/>
                  <a:gd name="T9" fmla="*/ 10 h 117"/>
                  <a:gd name="T10" fmla="*/ 17 w 332"/>
                  <a:gd name="T11" fmla="*/ 20 h 117"/>
                  <a:gd name="T12" fmla="*/ 315 w 332"/>
                  <a:gd name="T13" fmla="*/ 20 h 117"/>
                  <a:gd name="T14" fmla="*/ 315 w 332"/>
                  <a:gd name="T15" fmla="*/ 117 h 117"/>
                  <a:gd name="T16" fmla="*/ 332 w 332"/>
                  <a:gd name="T17" fmla="*/ 107 h 117"/>
                  <a:gd name="T18" fmla="*/ 315 w 332"/>
                  <a:gd name="T19" fmla="*/ 97 h 117"/>
                  <a:gd name="T20" fmla="*/ 17 w 332"/>
                  <a:gd name="T21" fmla="*/ 97 h 117"/>
                  <a:gd name="T22" fmla="*/ 0 w 332"/>
                  <a:gd name="T23" fmla="*/ 107 h 117"/>
                  <a:gd name="T24" fmla="*/ 17 w 332"/>
                  <a:gd name="T25" fmla="*/ 117 h 117"/>
                  <a:gd name="T26" fmla="*/ 315 w 332"/>
                  <a:gd name="T2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2" h="117">
                    <a:moveTo>
                      <a:pt x="315" y="20"/>
                    </a:moveTo>
                    <a:cubicBezTo>
                      <a:pt x="322" y="20"/>
                      <a:pt x="332" y="20"/>
                      <a:pt x="332" y="10"/>
                    </a:cubicBezTo>
                    <a:cubicBezTo>
                      <a:pt x="332" y="0"/>
                      <a:pt x="322" y="0"/>
                      <a:pt x="315" y="0"/>
                    </a:cubicBezTo>
                    <a:lnTo>
                      <a:pt x="17" y="0"/>
                    </a:lnTo>
                    <a:cubicBezTo>
                      <a:pt x="10" y="0"/>
                      <a:pt x="0" y="0"/>
                      <a:pt x="0" y="10"/>
                    </a:cubicBezTo>
                    <a:cubicBezTo>
                      <a:pt x="0" y="20"/>
                      <a:pt x="10" y="20"/>
                      <a:pt x="17" y="20"/>
                    </a:cubicBezTo>
                    <a:lnTo>
                      <a:pt x="315" y="20"/>
                    </a:lnTo>
                    <a:close/>
                    <a:moveTo>
                      <a:pt x="315" y="117"/>
                    </a:moveTo>
                    <a:cubicBezTo>
                      <a:pt x="322" y="117"/>
                      <a:pt x="332" y="117"/>
                      <a:pt x="332" y="107"/>
                    </a:cubicBezTo>
                    <a:cubicBezTo>
                      <a:pt x="332" y="97"/>
                      <a:pt x="322" y="97"/>
                      <a:pt x="315" y="97"/>
                    </a:cubicBezTo>
                    <a:lnTo>
                      <a:pt x="17" y="97"/>
                    </a:lnTo>
                    <a:cubicBezTo>
                      <a:pt x="10" y="97"/>
                      <a:pt x="0" y="97"/>
                      <a:pt x="0" y="107"/>
                    </a:cubicBezTo>
                    <a:cubicBezTo>
                      <a:pt x="0" y="117"/>
                      <a:pt x="10" y="117"/>
                      <a:pt x="17" y="117"/>
                    </a:cubicBezTo>
                    <a:lnTo>
                      <a:pt x="315" y="117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Freeform 160">
                <a:extLst>
                  <a:ext uri="{FF2B5EF4-FFF2-40B4-BE49-F238E27FC236}">
                    <a16:creationId xmlns:a16="http://schemas.microsoft.com/office/drawing/2014/main" id="{D9443AB7-CAAD-43D0-B0A1-10D4FDCC65CA}"/>
                  </a:ext>
                </a:extLst>
              </p:cNvPr>
              <p:cNvSpPr>
                <a:spLocks noEditPoints="1"/>
              </p:cNvSpPr>
              <p:nvPr>
                <p:custDataLst>
                  <p:tags r:id="rId75"/>
                </p:custDataLst>
              </p:nvPr>
            </p:nvSpPr>
            <p:spPr bwMode="auto">
              <a:xfrm>
                <a:off x="5265738" y="2597150"/>
                <a:ext cx="122238" cy="209550"/>
              </a:xfrm>
              <a:custGeom>
                <a:avLst/>
                <a:gdLst>
                  <a:gd name="T0" fmla="*/ 210 w 210"/>
                  <a:gd name="T1" fmla="*/ 173 h 343"/>
                  <a:gd name="T2" fmla="*/ 190 w 210"/>
                  <a:gd name="T3" fmla="*/ 56 h 343"/>
                  <a:gd name="T4" fmla="*/ 105 w 210"/>
                  <a:gd name="T5" fmla="*/ 0 h 343"/>
                  <a:gd name="T6" fmla="*/ 18 w 210"/>
                  <a:gd name="T7" fmla="*/ 59 h 343"/>
                  <a:gd name="T8" fmla="*/ 0 w 210"/>
                  <a:gd name="T9" fmla="*/ 173 h 343"/>
                  <a:gd name="T10" fmla="*/ 22 w 210"/>
                  <a:gd name="T11" fmla="*/ 293 h 343"/>
                  <a:gd name="T12" fmla="*/ 104 w 210"/>
                  <a:gd name="T13" fmla="*/ 343 h 343"/>
                  <a:gd name="T14" fmla="*/ 191 w 210"/>
                  <a:gd name="T15" fmla="*/ 285 h 343"/>
                  <a:gd name="T16" fmla="*/ 210 w 210"/>
                  <a:gd name="T17" fmla="*/ 173 h 343"/>
                  <a:gd name="T18" fmla="*/ 104 w 210"/>
                  <a:gd name="T19" fmla="*/ 332 h 343"/>
                  <a:gd name="T20" fmla="*/ 46 w 210"/>
                  <a:gd name="T21" fmla="*/ 272 h 343"/>
                  <a:gd name="T22" fmla="*/ 41 w 210"/>
                  <a:gd name="T23" fmla="*/ 167 h 343"/>
                  <a:gd name="T24" fmla="*/ 45 w 210"/>
                  <a:gd name="T25" fmla="*/ 75 h 343"/>
                  <a:gd name="T26" fmla="*/ 104 w 210"/>
                  <a:gd name="T27" fmla="*/ 11 h 343"/>
                  <a:gd name="T28" fmla="*/ 163 w 210"/>
                  <a:gd name="T29" fmla="*/ 69 h 343"/>
                  <a:gd name="T30" fmla="*/ 168 w 210"/>
                  <a:gd name="T31" fmla="*/ 167 h 343"/>
                  <a:gd name="T32" fmla="*/ 163 w 210"/>
                  <a:gd name="T33" fmla="*/ 270 h 343"/>
                  <a:gd name="T34" fmla="*/ 104 w 210"/>
                  <a:gd name="T35" fmla="*/ 332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0" h="343">
                    <a:moveTo>
                      <a:pt x="210" y="173"/>
                    </a:moveTo>
                    <a:cubicBezTo>
                      <a:pt x="210" y="133"/>
                      <a:pt x="207" y="93"/>
                      <a:pt x="190" y="56"/>
                    </a:cubicBezTo>
                    <a:cubicBezTo>
                      <a:pt x="167" y="8"/>
                      <a:pt x="126" y="0"/>
                      <a:pt x="105" y="0"/>
                    </a:cubicBezTo>
                    <a:cubicBezTo>
                      <a:pt x="75" y="0"/>
                      <a:pt x="38" y="13"/>
                      <a:pt x="18" y="59"/>
                    </a:cubicBezTo>
                    <a:cubicBezTo>
                      <a:pt x="2" y="94"/>
                      <a:pt x="0" y="133"/>
                      <a:pt x="0" y="173"/>
                    </a:cubicBezTo>
                    <a:cubicBezTo>
                      <a:pt x="0" y="210"/>
                      <a:pt x="2" y="255"/>
                      <a:pt x="22" y="293"/>
                    </a:cubicBezTo>
                    <a:cubicBezTo>
                      <a:pt x="43" y="333"/>
                      <a:pt x="80" y="343"/>
                      <a:pt x="104" y="343"/>
                    </a:cubicBezTo>
                    <a:cubicBezTo>
                      <a:pt x="131" y="343"/>
                      <a:pt x="169" y="333"/>
                      <a:pt x="191" y="285"/>
                    </a:cubicBezTo>
                    <a:cubicBezTo>
                      <a:pt x="207" y="251"/>
                      <a:pt x="210" y="212"/>
                      <a:pt x="210" y="173"/>
                    </a:cubicBezTo>
                    <a:close/>
                    <a:moveTo>
                      <a:pt x="104" y="332"/>
                    </a:moveTo>
                    <a:cubicBezTo>
                      <a:pt x="85" y="332"/>
                      <a:pt x="55" y="320"/>
                      <a:pt x="46" y="272"/>
                    </a:cubicBezTo>
                    <a:cubicBezTo>
                      <a:pt x="41" y="242"/>
                      <a:pt x="41" y="196"/>
                      <a:pt x="41" y="167"/>
                    </a:cubicBezTo>
                    <a:cubicBezTo>
                      <a:pt x="41" y="135"/>
                      <a:pt x="41" y="102"/>
                      <a:pt x="45" y="75"/>
                    </a:cubicBezTo>
                    <a:cubicBezTo>
                      <a:pt x="54" y="16"/>
                      <a:pt x="92" y="11"/>
                      <a:pt x="104" y="11"/>
                    </a:cubicBezTo>
                    <a:cubicBezTo>
                      <a:pt x="121" y="11"/>
                      <a:pt x="154" y="20"/>
                      <a:pt x="163" y="69"/>
                    </a:cubicBezTo>
                    <a:cubicBezTo>
                      <a:pt x="168" y="97"/>
                      <a:pt x="168" y="135"/>
                      <a:pt x="168" y="167"/>
                    </a:cubicBezTo>
                    <a:cubicBezTo>
                      <a:pt x="168" y="204"/>
                      <a:pt x="168" y="238"/>
                      <a:pt x="163" y="270"/>
                    </a:cubicBezTo>
                    <a:cubicBezTo>
                      <a:pt x="155" y="317"/>
                      <a:pt x="127" y="332"/>
                      <a:pt x="104" y="332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09" name="TextBox 208">
            <a:extLst>
              <a:ext uri="{FF2B5EF4-FFF2-40B4-BE49-F238E27FC236}">
                <a16:creationId xmlns:a16="http://schemas.microsoft.com/office/drawing/2014/main" id="{CC84B181-E4BE-4964-8F20-EDC449DBA909}"/>
              </a:ext>
            </a:extLst>
          </p:cNvPr>
          <p:cNvSpPr txBox="1"/>
          <p:nvPr/>
        </p:nvSpPr>
        <p:spPr>
          <a:xfrm>
            <a:off x="4572001" y="4609924"/>
            <a:ext cx="457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6689725"/>
            <a:r>
              <a:rPr lang="en-US" sz="1600" dirty="0">
                <a:latin typeface="Garamond" panose="02020404030301010803" pitchFamily="18" charset="0"/>
                <a:ea typeface="CMU Serif Roman" panose="02000603000000000000" pitchFamily="2" charset="0"/>
                <a:cs typeface="CMU Serif Roman" panose="02000603000000000000" pitchFamily="2" charset="0"/>
              </a:rPr>
              <a:t>Backtrack optimal trajectory once destination is reached</a:t>
            </a:r>
          </a:p>
        </p:txBody>
      </p: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C4293A93-23B1-4DE8-A871-6CB9976C3149}"/>
              </a:ext>
            </a:extLst>
          </p:cNvPr>
          <p:cNvGrpSpPr/>
          <p:nvPr/>
        </p:nvGrpSpPr>
        <p:grpSpPr>
          <a:xfrm>
            <a:off x="5503660" y="5090468"/>
            <a:ext cx="2555868" cy="719646"/>
            <a:chOff x="5503660" y="5090468"/>
            <a:chExt cx="2555868" cy="719646"/>
          </a:xfrm>
        </p:grpSpPr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7DA2667A-3B67-4677-8E01-C9AAF388D920}"/>
                </a:ext>
              </a:extLst>
            </p:cNvPr>
            <p:cNvSpPr/>
            <p:nvPr/>
          </p:nvSpPr>
          <p:spPr>
            <a:xfrm>
              <a:off x="5503660" y="5090468"/>
              <a:ext cx="2555868" cy="719646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aramond" panose="02020404030301010803" pitchFamily="18" charset="0"/>
              </a:endParaRPr>
            </a:p>
          </p:txBody>
        </p: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A4162748-B729-4FFF-8D38-D8247B5A1648}"/>
                </a:ext>
              </a:extLst>
            </p:cNvPr>
            <p:cNvGrpSpPr>
              <a:grpSpLocks noChangeAspect="1"/>
            </p:cNvGrpSpPr>
            <p:nvPr>
              <p:custDataLst>
                <p:tags r:id="rId25"/>
              </p:custDataLst>
            </p:nvPr>
          </p:nvGrpSpPr>
          <p:grpSpPr>
            <a:xfrm>
              <a:off x="5572479" y="5157787"/>
              <a:ext cx="2399090" cy="520948"/>
              <a:chOff x="6057900" y="5157788"/>
              <a:chExt cx="833438" cy="180976"/>
            </a:xfrm>
          </p:grpSpPr>
          <p:sp>
            <p:nvSpPr>
              <p:cNvPr id="88" name="Freeform 34">
                <a:extLst>
                  <a:ext uri="{FF2B5EF4-FFF2-40B4-BE49-F238E27FC236}">
                    <a16:creationId xmlns:a16="http://schemas.microsoft.com/office/drawing/2014/main" id="{D3D57133-35F0-4336-90A0-2B409A50FA57}"/>
                  </a:ext>
                </a:extLst>
              </p:cNvPr>
              <p:cNvSpPr>
                <a:spLocks noEditPoint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6061075" y="5157788"/>
                <a:ext cx="34925" cy="61913"/>
              </a:xfrm>
              <a:custGeom>
                <a:avLst/>
                <a:gdLst>
                  <a:gd name="T0" fmla="*/ 237 w 237"/>
                  <a:gd name="T1" fmla="*/ 5 h 352"/>
                  <a:gd name="T2" fmla="*/ 231 w 237"/>
                  <a:gd name="T3" fmla="*/ 0 h 352"/>
                  <a:gd name="T4" fmla="*/ 167 w 237"/>
                  <a:gd name="T5" fmla="*/ 5 h 352"/>
                  <a:gd name="T6" fmla="*/ 160 w 237"/>
                  <a:gd name="T7" fmla="*/ 15 h 352"/>
                  <a:gd name="T8" fmla="*/ 172 w 237"/>
                  <a:gd name="T9" fmla="*/ 21 h 352"/>
                  <a:gd name="T10" fmla="*/ 197 w 237"/>
                  <a:gd name="T11" fmla="*/ 29 h 352"/>
                  <a:gd name="T12" fmla="*/ 196 w 237"/>
                  <a:gd name="T13" fmla="*/ 39 h 352"/>
                  <a:gd name="T14" fmla="*/ 166 w 237"/>
                  <a:gd name="T15" fmla="*/ 158 h 352"/>
                  <a:gd name="T16" fmla="*/ 120 w 237"/>
                  <a:gd name="T17" fmla="*/ 126 h 352"/>
                  <a:gd name="T18" fmla="*/ 0 w 237"/>
                  <a:gd name="T19" fmla="*/ 272 h 352"/>
                  <a:gd name="T20" fmla="*/ 66 w 237"/>
                  <a:gd name="T21" fmla="*/ 352 h 352"/>
                  <a:gd name="T22" fmla="*/ 131 w 237"/>
                  <a:gd name="T23" fmla="*/ 314 h 352"/>
                  <a:gd name="T24" fmla="*/ 176 w 237"/>
                  <a:gd name="T25" fmla="*/ 352 h 352"/>
                  <a:gd name="T26" fmla="*/ 213 w 237"/>
                  <a:gd name="T27" fmla="*/ 324 h 352"/>
                  <a:gd name="T28" fmla="*/ 228 w 237"/>
                  <a:gd name="T29" fmla="*/ 275 h 352"/>
                  <a:gd name="T30" fmla="*/ 222 w 237"/>
                  <a:gd name="T31" fmla="*/ 270 h 352"/>
                  <a:gd name="T32" fmla="*/ 215 w 237"/>
                  <a:gd name="T33" fmla="*/ 279 h 352"/>
                  <a:gd name="T34" fmla="*/ 177 w 237"/>
                  <a:gd name="T35" fmla="*/ 341 h 352"/>
                  <a:gd name="T36" fmla="*/ 162 w 237"/>
                  <a:gd name="T37" fmla="*/ 318 h 352"/>
                  <a:gd name="T38" fmla="*/ 165 w 237"/>
                  <a:gd name="T39" fmla="*/ 294 h 352"/>
                  <a:gd name="T40" fmla="*/ 237 w 237"/>
                  <a:gd name="T41" fmla="*/ 5 h 352"/>
                  <a:gd name="T42" fmla="*/ 133 w 237"/>
                  <a:gd name="T43" fmla="*/ 287 h 352"/>
                  <a:gd name="T44" fmla="*/ 123 w 237"/>
                  <a:gd name="T45" fmla="*/ 305 h 352"/>
                  <a:gd name="T46" fmla="*/ 67 w 237"/>
                  <a:gd name="T47" fmla="*/ 341 h 352"/>
                  <a:gd name="T48" fmla="*/ 35 w 237"/>
                  <a:gd name="T49" fmla="*/ 294 h 352"/>
                  <a:gd name="T50" fmla="*/ 63 w 237"/>
                  <a:gd name="T51" fmla="*/ 185 h 352"/>
                  <a:gd name="T52" fmla="*/ 120 w 237"/>
                  <a:gd name="T53" fmla="*/ 137 h 352"/>
                  <a:gd name="T54" fmla="*/ 160 w 237"/>
                  <a:gd name="T55" fmla="*/ 181 h 352"/>
                  <a:gd name="T56" fmla="*/ 158 w 237"/>
                  <a:gd name="T57" fmla="*/ 189 h 352"/>
                  <a:gd name="T58" fmla="*/ 133 w 237"/>
                  <a:gd name="T59" fmla="*/ 287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37" h="352">
                    <a:moveTo>
                      <a:pt x="237" y="5"/>
                    </a:moveTo>
                    <a:cubicBezTo>
                      <a:pt x="237" y="5"/>
                      <a:pt x="237" y="0"/>
                      <a:pt x="231" y="0"/>
                    </a:cubicBezTo>
                    <a:cubicBezTo>
                      <a:pt x="223" y="0"/>
                      <a:pt x="176" y="4"/>
                      <a:pt x="167" y="5"/>
                    </a:cubicBezTo>
                    <a:cubicBezTo>
                      <a:pt x="163" y="6"/>
                      <a:pt x="160" y="8"/>
                      <a:pt x="160" y="15"/>
                    </a:cubicBezTo>
                    <a:cubicBezTo>
                      <a:pt x="160" y="21"/>
                      <a:pt x="165" y="21"/>
                      <a:pt x="172" y="21"/>
                    </a:cubicBezTo>
                    <a:cubicBezTo>
                      <a:pt x="196" y="21"/>
                      <a:pt x="197" y="24"/>
                      <a:pt x="197" y="29"/>
                    </a:cubicBezTo>
                    <a:lnTo>
                      <a:pt x="196" y="39"/>
                    </a:lnTo>
                    <a:lnTo>
                      <a:pt x="166" y="158"/>
                    </a:lnTo>
                    <a:cubicBezTo>
                      <a:pt x="157" y="139"/>
                      <a:pt x="142" y="126"/>
                      <a:pt x="120" y="126"/>
                    </a:cubicBezTo>
                    <a:cubicBezTo>
                      <a:pt x="61" y="126"/>
                      <a:pt x="0" y="199"/>
                      <a:pt x="0" y="272"/>
                    </a:cubicBezTo>
                    <a:cubicBezTo>
                      <a:pt x="0" y="319"/>
                      <a:pt x="27" y="352"/>
                      <a:pt x="66" y="352"/>
                    </a:cubicBezTo>
                    <a:cubicBezTo>
                      <a:pt x="76" y="352"/>
                      <a:pt x="101" y="350"/>
                      <a:pt x="131" y="314"/>
                    </a:cubicBezTo>
                    <a:cubicBezTo>
                      <a:pt x="135" y="335"/>
                      <a:pt x="152" y="352"/>
                      <a:pt x="176" y="352"/>
                    </a:cubicBezTo>
                    <a:cubicBezTo>
                      <a:pt x="194" y="352"/>
                      <a:pt x="205" y="340"/>
                      <a:pt x="213" y="324"/>
                    </a:cubicBezTo>
                    <a:cubicBezTo>
                      <a:pt x="222" y="306"/>
                      <a:pt x="228" y="276"/>
                      <a:pt x="228" y="275"/>
                    </a:cubicBezTo>
                    <a:cubicBezTo>
                      <a:pt x="228" y="270"/>
                      <a:pt x="224" y="270"/>
                      <a:pt x="222" y="270"/>
                    </a:cubicBezTo>
                    <a:cubicBezTo>
                      <a:pt x="217" y="270"/>
                      <a:pt x="217" y="272"/>
                      <a:pt x="215" y="279"/>
                    </a:cubicBezTo>
                    <a:cubicBezTo>
                      <a:pt x="207" y="311"/>
                      <a:pt x="198" y="341"/>
                      <a:pt x="177" y="341"/>
                    </a:cubicBezTo>
                    <a:cubicBezTo>
                      <a:pt x="164" y="341"/>
                      <a:pt x="162" y="328"/>
                      <a:pt x="162" y="318"/>
                    </a:cubicBezTo>
                    <a:cubicBezTo>
                      <a:pt x="162" y="306"/>
                      <a:pt x="163" y="302"/>
                      <a:pt x="165" y="294"/>
                    </a:cubicBezTo>
                    <a:lnTo>
                      <a:pt x="237" y="5"/>
                    </a:lnTo>
                    <a:close/>
                    <a:moveTo>
                      <a:pt x="133" y="287"/>
                    </a:moveTo>
                    <a:cubicBezTo>
                      <a:pt x="131" y="296"/>
                      <a:pt x="131" y="297"/>
                      <a:pt x="123" y="305"/>
                    </a:cubicBezTo>
                    <a:cubicBezTo>
                      <a:pt x="101" y="333"/>
                      <a:pt x="81" y="341"/>
                      <a:pt x="67" y="341"/>
                    </a:cubicBezTo>
                    <a:cubicBezTo>
                      <a:pt x="42" y="341"/>
                      <a:pt x="35" y="313"/>
                      <a:pt x="35" y="294"/>
                    </a:cubicBezTo>
                    <a:cubicBezTo>
                      <a:pt x="35" y="269"/>
                      <a:pt x="51" y="207"/>
                      <a:pt x="63" y="185"/>
                    </a:cubicBezTo>
                    <a:cubicBezTo>
                      <a:pt x="78" y="155"/>
                      <a:pt x="100" y="137"/>
                      <a:pt x="120" y="137"/>
                    </a:cubicBezTo>
                    <a:cubicBezTo>
                      <a:pt x="153" y="137"/>
                      <a:pt x="160" y="178"/>
                      <a:pt x="160" y="181"/>
                    </a:cubicBezTo>
                    <a:cubicBezTo>
                      <a:pt x="160" y="184"/>
                      <a:pt x="159" y="187"/>
                      <a:pt x="158" y="189"/>
                    </a:cubicBezTo>
                    <a:lnTo>
                      <a:pt x="133" y="28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35">
                <a:extLst>
                  <a:ext uri="{FF2B5EF4-FFF2-40B4-BE49-F238E27FC236}">
                    <a16:creationId xmlns:a16="http://schemas.microsoft.com/office/drawing/2014/main" id="{1D86B292-610C-49B9-872F-580A43A01FC2}"/>
                  </a:ext>
                </a:extLst>
              </p:cNvPr>
              <p:cNvSpPr>
                <a:spLocks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6099175" y="5157788"/>
                <a:ext cx="58738" cy="60325"/>
              </a:xfrm>
              <a:custGeom>
                <a:avLst/>
                <a:gdLst>
                  <a:gd name="T0" fmla="*/ 224 w 399"/>
                  <a:gd name="T1" fmla="*/ 144 h 342"/>
                  <a:gd name="T2" fmla="*/ 308 w 399"/>
                  <a:gd name="T3" fmla="*/ 34 h 342"/>
                  <a:gd name="T4" fmla="*/ 332 w 399"/>
                  <a:gd name="T5" fmla="*/ 25 h 342"/>
                  <a:gd name="T6" fmla="*/ 361 w 399"/>
                  <a:gd name="T7" fmla="*/ 23 h 342"/>
                  <a:gd name="T8" fmla="*/ 375 w 399"/>
                  <a:gd name="T9" fmla="*/ 23 h 342"/>
                  <a:gd name="T10" fmla="*/ 375 w 399"/>
                  <a:gd name="T11" fmla="*/ 0 h 342"/>
                  <a:gd name="T12" fmla="*/ 308 w 399"/>
                  <a:gd name="T13" fmla="*/ 1 h 342"/>
                  <a:gd name="T14" fmla="*/ 232 w 399"/>
                  <a:gd name="T15" fmla="*/ 0 h 342"/>
                  <a:gd name="T16" fmla="*/ 232 w 399"/>
                  <a:gd name="T17" fmla="*/ 23 h 342"/>
                  <a:gd name="T18" fmla="*/ 278 w 399"/>
                  <a:gd name="T19" fmla="*/ 29 h 342"/>
                  <a:gd name="T20" fmla="*/ 274 w 399"/>
                  <a:gd name="T21" fmla="*/ 34 h 342"/>
                  <a:gd name="T22" fmla="*/ 208 w 399"/>
                  <a:gd name="T23" fmla="*/ 122 h 342"/>
                  <a:gd name="T24" fmla="*/ 137 w 399"/>
                  <a:gd name="T25" fmla="*/ 23 h 342"/>
                  <a:gd name="T26" fmla="*/ 179 w 399"/>
                  <a:gd name="T27" fmla="*/ 23 h 342"/>
                  <a:gd name="T28" fmla="*/ 179 w 399"/>
                  <a:gd name="T29" fmla="*/ 0 h 342"/>
                  <a:gd name="T30" fmla="*/ 88 w 399"/>
                  <a:gd name="T31" fmla="*/ 1 h 342"/>
                  <a:gd name="T32" fmla="*/ 8 w 399"/>
                  <a:gd name="T33" fmla="*/ 0 h 342"/>
                  <a:gd name="T34" fmla="*/ 8 w 399"/>
                  <a:gd name="T35" fmla="*/ 23 h 342"/>
                  <a:gd name="T36" fmla="*/ 56 w 399"/>
                  <a:gd name="T37" fmla="*/ 23 h 342"/>
                  <a:gd name="T38" fmla="*/ 167 w 399"/>
                  <a:gd name="T39" fmla="*/ 177 h 342"/>
                  <a:gd name="T40" fmla="*/ 66 w 399"/>
                  <a:gd name="T41" fmla="*/ 309 h 342"/>
                  <a:gd name="T42" fmla="*/ 45 w 399"/>
                  <a:gd name="T43" fmla="*/ 317 h 342"/>
                  <a:gd name="T44" fmla="*/ 15 w 399"/>
                  <a:gd name="T45" fmla="*/ 319 h 342"/>
                  <a:gd name="T46" fmla="*/ 0 w 399"/>
                  <a:gd name="T47" fmla="*/ 319 h 342"/>
                  <a:gd name="T48" fmla="*/ 0 w 399"/>
                  <a:gd name="T49" fmla="*/ 342 h 342"/>
                  <a:gd name="T50" fmla="*/ 67 w 399"/>
                  <a:gd name="T51" fmla="*/ 341 h 342"/>
                  <a:gd name="T52" fmla="*/ 143 w 399"/>
                  <a:gd name="T53" fmla="*/ 342 h 342"/>
                  <a:gd name="T54" fmla="*/ 143 w 399"/>
                  <a:gd name="T55" fmla="*/ 319 h 342"/>
                  <a:gd name="T56" fmla="*/ 97 w 399"/>
                  <a:gd name="T57" fmla="*/ 313 h 342"/>
                  <a:gd name="T58" fmla="*/ 101 w 399"/>
                  <a:gd name="T59" fmla="*/ 308 h 342"/>
                  <a:gd name="T60" fmla="*/ 183 w 399"/>
                  <a:gd name="T61" fmla="*/ 198 h 342"/>
                  <a:gd name="T62" fmla="*/ 270 w 399"/>
                  <a:gd name="T63" fmla="*/ 319 h 342"/>
                  <a:gd name="T64" fmla="*/ 228 w 399"/>
                  <a:gd name="T65" fmla="*/ 319 h 342"/>
                  <a:gd name="T66" fmla="*/ 228 w 399"/>
                  <a:gd name="T67" fmla="*/ 342 h 342"/>
                  <a:gd name="T68" fmla="*/ 319 w 399"/>
                  <a:gd name="T69" fmla="*/ 341 h 342"/>
                  <a:gd name="T70" fmla="*/ 399 w 399"/>
                  <a:gd name="T71" fmla="*/ 342 h 342"/>
                  <a:gd name="T72" fmla="*/ 399 w 399"/>
                  <a:gd name="T73" fmla="*/ 319 h 342"/>
                  <a:gd name="T74" fmla="*/ 351 w 399"/>
                  <a:gd name="T75" fmla="*/ 319 h 342"/>
                  <a:gd name="T76" fmla="*/ 224 w 399"/>
                  <a:gd name="T77" fmla="*/ 144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99" h="342">
                    <a:moveTo>
                      <a:pt x="224" y="144"/>
                    </a:moveTo>
                    <a:lnTo>
                      <a:pt x="308" y="34"/>
                    </a:lnTo>
                    <a:cubicBezTo>
                      <a:pt x="314" y="27"/>
                      <a:pt x="314" y="26"/>
                      <a:pt x="332" y="25"/>
                    </a:cubicBezTo>
                    <a:cubicBezTo>
                      <a:pt x="344" y="23"/>
                      <a:pt x="347" y="23"/>
                      <a:pt x="361" y="23"/>
                    </a:cubicBezTo>
                    <a:lnTo>
                      <a:pt x="375" y="23"/>
                    </a:lnTo>
                    <a:lnTo>
                      <a:pt x="375" y="0"/>
                    </a:lnTo>
                    <a:cubicBezTo>
                      <a:pt x="354" y="1"/>
                      <a:pt x="330" y="1"/>
                      <a:pt x="308" y="1"/>
                    </a:cubicBezTo>
                    <a:cubicBezTo>
                      <a:pt x="289" y="1"/>
                      <a:pt x="250" y="1"/>
                      <a:pt x="232" y="0"/>
                    </a:cubicBezTo>
                    <a:lnTo>
                      <a:pt x="232" y="23"/>
                    </a:lnTo>
                    <a:cubicBezTo>
                      <a:pt x="241" y="23"/>
                      <a:pt x="261" y="23"/>
                      <a:pt x="278" y="29"/>
                    </a:cubicBezTo>
                    <a:cubicBezTo>
                      <a:pt x="278" y="30"/>
                      <a:pt x="275" y="33"/>
                      <a:pt x="274" y="34"/>
                    </a:cubicBezTo>
                    <a:lnTo>
                      <a:pt x="208" y="122"/>
                    </a:lnTo>
                    <a:lnTo>
                      <a:pt x="137" y="23"/>
                    </a:lnTo>
                    <a:lnTo>
                      <a:pt x="179" y="23"/>
                    </a:lnTo>
                    <a:lnTo>
                      <a:pt x="179" y="0"/>
                    </a:lnTo>
                    <a:cubicBezTo>
                      <a:pt x="158" y="1"/>
                      <a:pt x="111" y="1"/>
                      <a:pt x="88" y="1"/>
                    </a:cubicBezTo>
                    <a:cubicBezTo>
                      <a:pt x="68" y="1"/>
                      <a:pt x="25" y="1"/>
                      <a:pt x="8" y="0"/>
                    </a:cubicBezTo>
                    <a:lnTo>
                      <a:pt x="8" y="23"/>
                    </a:lnTo>
                    <a:lnTo>
                      <a:pt x="56" y="23"/>
                    </a:lnTo>
                    <a:lnTo>
                      <a:pt x="167" y="177"/>
                    </a:lnTo>
                    <a:lnTo>
                      <a:pt x="66" y="309"/>
                    </a:lnTo>
                    <a:cubicBezTo>
                      <a:pt x="62" y="315"/>
                      <a:pt x="61" y="316"/>
                      <a:pt x="45" y="317"/>
                    </a:cubicBezTo>
                    <a:cubicBezTo>
                      <a:pt x="35" y="318"/>
                      <a:pt x="24" y="319"/>
                      <a:pt x="15" y="319"/>
                    </a:cubicBezTo>
                    <a:lnTo>
                      <a:pt x="0" y="319"/>
                    </a:lnTo>
                    <a:lnTo>
                      <a:pt x="0" y="342"/>
                    </a:lnTo>
                    <a:cubicBezTo>
                      <a:pt x="21" y="341"/>
                      <a:pt x="45" y="341"/>
                      <a:pt x="67" y="341"/>
                    </a:cubicBezTo>
                    <a:cubicBezTo>
                      <a:pt x="86" y="341"/>
                      <a:pt x="125" y="341"/>
                      <a:pt x="143" y="342"/>
                    </a:cubicBezTo>
                    <a:lnTo>
                      <a:pt x="143" y="319"/>
                    </a:lnTo>
                    <a:cubicBezTo>
                      <a:pt x="134" y="319"/>
                      <a:pt x="114" y="319"/>
                      <a:pt x="97" y="313"/>
                    </a:cubicBezTo>
                    <a:cubicBezTo>
                      <a:pt x="97" y="312"/>
                      <a:pt x="100" y="309"/>
                      <a:pt x="101" y="308"/>
                    </a:cubicBezTo>
                    <a:lnTo>
                      <a:pt x="183" y="198"/>
                    </a:lnTo>
                    <a:lnTo>
                      <a:pt x="270" y="319"/>
                    </a:lnTo>
                    <a:lnTo>
                      <a:pt x="228" y="319"/>
                    </a:lnTo>
                    <a:lnTo>
                      <a:pt x="228" y="342"/>
                    </a:lnTo>
                    <a:cubicBezTo>
                      <a:pt x="249" y="341"/>
                      <a:pt x="296" y="341"/>
                      <a:pt x="319" y="341"/>
                    </a:cubicBezTo>
                    <a:cubicBezTo>
                      <a:pt x="339" y="341"/>
                      <a:pt x="382" y="341"/>
                      <a:pt x="399" y="342"/>
                    </a:cubicBezTo>
                    <a:lnTo>
                      <a:pt x="399" y="319"/>
                    </a:lnTo>
                    <a:lnTo>
                      <a:pt x="351" y="319"/>
                    </a:lnTo>
                    <a:lnTo>
                      <a:pt x="224" y="144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36">
                <a:extLst>
                  <a:ext uri="{FF2B5EF4-FFF2-40B4-BE49-F238E27FC236}">
                    <a16:creationId xmlns:a16="http://schemas.microsoft.com/office/drawing/2014/main" id="{2C7EF690-3FE5-4307-A350-2D636EB3D6DC}"/>
                  </a:ext>
                </a:extLst>
              </p:cNvPr>
              <p:cNvSpPr>
                <a:spLocks noEditPoints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6161088" y="5203826"/>
                <a:ext cx="28575" cy="39688"/>
              </a:xfrm>
              <a:custGeom>
                <a:avLst/>
                <a:gdLst>
                  <a:gd name="T0" fmla="*/ 26 w 194"/>
                  <a:gd name="T1" fmla="*/ 197 h 222"/>
                  <a:gd name="T2" fmla="*/ 9 w 194"/>
                  <a:gd name="T3" fmla="*/ 209 h 222"/>
                  <a:gd name="T4" fmla="*/ 0 w 194"/>
                  <a:gd name="T5" fmla="*/ 216 h 222"/>
                  <a:gd name="T6" fmla="*/ 5 w 194"/>
                  <a:gd name="T7" fmla="*/ 222 h 222"/>
                  <a:gd name="T8" fmla="*/ 35 w 194"/>
                  <a:gd name="T9" fmla="*/ 220 h 222"/>
                  <a:gd name="T10" fmla="*/ 71 w 194"/>
                  <a:gd name="T11" fmla="*/ 222 h 222"/>
                  <a:gd name="T12" fmla="*/ 78 w 194"/>
                  <a:gd name="T13" fmla="*/ 214 h 222"/>
                  <a:gd name="T14" fmla="*/ 69 w 194"/>
                  <a:gd name="T15" fmla="*/ 209 h 222"/>
                  <a:gd name="T16" fmla="*/ 52 w 194"/>
                  <a:gd name="T17" fmla="*/ 205 h 222"/>
                  <a:gd name="T18" fmla="*/ 56 w 194"/>
                  <a:gd name="T19" fmla="*/ 189 h 222"/>
                  <a:gd name="T20" fmla="*/ 69 w 194"/>
                  <a:gd name="T21" fmla="*/ 137 h 222"/>
                  <a:gd name="T22" fmla="*/ 105 w 194"/>
                  <a:gd name="T23" fmla="*/ 157 h 222"/>
                  <a:gd name="T24" fmla="*/ 194 w 194"/>
                  <a:gd name="T25" fmla="*/ 58 h 222"/>
                  <a:gd name="T26" fmla="*/ 142 w 194"/>
                  <a:gd name="T27" fmla="*/ 0 h 222"/>
                  <a:gd name="T28" fmla="*/ 93 w 194"/>
                  <a:gd name="T29" fmla="*/ 25 h 222"/>
                  <a:gd name="T30" fmla="*/ 57 w 194"/>
                  <a:gd name="T31" fmla="*/ 0 h 222"/>
                  <a:gd name="T32" fmla="*/ 29 w 194"/>
                  <a:gd name="T33" fmla="*/ 19 h 222"/>
                  <a:gd name="T34" fmla="*/ 17 w 194"/>
                  <a:gd name="T35" fmla="*/ 54 h 222"/>
                  <a:gd name="T36" fmla="*/ 23 w 194"/>
                  <a:gd name="T37" fmla="*/ 58 h 222"/>
                  <a:gd name="T38" fmla="*/ 30 w 194"/>
                  <a:gd name="T39" fmla="*/ 48 h 222"/>
                  <a:gd name="T40" fmla="*/ 56 w 194"/>
                  <a:gd name="T41" fmla="*/ 10 h 222"/>
                  <a:gd name="T42" fmla="*/ 67 w 194"/>
                  <a:gd name="T43" fmla="*/ 27 h 222"/>
                  <a:gd name="T44" fmla="*/ 66 w 194"/>
                  <a:gd name="T45" fmla="*/ 37 h 222"/>
                  <a:gd name="T46" fmla="*/ 26 w 194"/>
                  <a:gd name="T47" fmla="*/ 197 h 222"/>
                  <a:gd name="T48" fmla="*/ 92 w 194"/>
                  <a:gd name="T49" fmla="*/ 42 h 222"/>
                  <a:gd name="T50" fmla="*/ 141 w 194"/>
                  <a:gd name="T51" fmla="*/ 10 h 222"/>
                  <a:gd name="T52" fmla="*/ 167 w 194"/>
                  <a:gd name="T53" fmla="*/ 44 h 222"/>
                  <a:gd name="T54" fmla="*/ 148 w 194"/>
                  <a:gd name="T55" fmla="*/ 114 h 222"/>
                  <a:gd name="T56" fmla="*/ 105 w 194"/>
                  <a:gd name="T57" fmla="*/ 148 h 222"/>
                  <a:gd name="T58" fmla="*/ 74 w 194"/>
                  <a:gd name="T59" fmla="*/ 117 h 222"/>
                  <a:gd name="T60" fmla="*/ 75 w 194"/>
                  <a:gd name="T61" fmla="*/ 112 h 222"/>
                  <a:gd name="T62" fmla="*/ 92 w 194"/>
                  <a:gd name="T63" fmla="*/ 42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94" h="222">
                    <a:moveTo>
                      <a:pt x="26" y="197"/>
                    </a:moveTo>
                    <a:cubicBezTo>
                      <a:pt x="24" y="206"/>
                      <a:pt x="23" y="209"/>
                      <a:pt x="9" y="209"/>
                    </a:cubicBezTo>
                    <a:cubicBezTo>
                      <a:pt x="5" y="209"/>
                      <a:pt x="0" y="209"/>
                      <a:pt x="0" y="216"/>
                    </a:cubicBezTo>
                    <a:cubicBezTo>
                      <a:pt x="0" y="220"/>
                      <a:pt x="3" y="222"/>
                      <a:pt x="5" y="222"/>
                    </a:cubicBezTo>
                    <a:cubicBezTo>
                      <a:pt x="14" y="222"/>
                      <a:pt x="25" y="220"/>
                      <a:pt x="35" y="220"/>
                    </a:cubicBezTo>
                    <a:cubicBezTo>
                      <a:pt x="47" y="220"/>
                      <a:pt x="60" y="222"/>
                      <a:pt x="71" y="222"/>
                    </a:cubicBezTo>
                    <a:cubicBezTo>
                      <a:pt x="74" y="222"/>
                      <a:pt x="78" y="221"/>
                      <a:pt x="78" y="214"/>
                    </a:cubicBezTo>
                    <a:cubicBezTo>
                      <a:pt x="78" y="209"/>
                      <a:pt x="73" y="209"/>
                      <a:pt x="69" y="209"/>
                    </a:cubicBezTo>
                    <a:cubicBezTo>
                      <a:pt x="62" y="209"/>
                      <a:pt x="52" y="209"/>
                      <a:pt x="52" y="205"/>
                    </a:cubicBezTo>
                    <a:cubicBezTo>
                      <a:pt x="52" y="203"/>
                      <a:pt x="55" y="194"/>
                      <a:pt x="56" y="189"/>
                    </a:cubicBezTo>
                    <a:cubicBezTo>
                      <a:pt x="60" y="170"/>
                      <a:pt x="65" y="152"/>
                      <a:pt x="69" y="137"/>
                    </a:cubicBezTo>
                    <a:cubicBezTo>
                      <a:pt x="73" y="144"/>
                      <a:pt x="84" y="157"/>
                      <a:pt x="105" y="157"/>
                    </a:cubicBezTo>
                    <a:cubicBezTo>
                      <a:pt x="147" y="157"/>
                      <a:pt x="194" y="110"/>
                      <a:pt x="194" y="58"/>
                    </a:cubicBezTo>
                    <a:cubicBezTo>
                      <a:pt x="194" y="18"/>
                      <a:pt x="166" y="0"/>
                      <a:pt x="142" y="0"/>
                    </a:cubicBezTo>
                    <a:cubicBezTo>
                      <a:pt x="121" y="0"/>
                      <a:pt x="102" y="15"/>
                      <a:pt x="93" y="25"/>
                    </a:cubicBezTo>
                    <a:cubicBezTo>
                      <a:pt x="87" y="5"/>
                      <a:pt x="67" y="0"/>
                      <a:pt x="57" y="0"/>
                    </a:cubicBezTo>
                    <a:cubicBezTo>
                      <a:pt x="43" y="0"/>
                      <a:pt x="35" y="9"/>
                      <a:pt x="29" y="19"/>
                    </a:cubicBezTo>
                    <a:cubicBezTo>
                      <a:pt x="22" y="31"/>
                      <a:pt x="17" y="51"/>
                      <a:pt x="17" y="54"/>
                    </a:cubicBezTo>
                    <a:cubicBezTo>
                      <a:pt x="17" y="58"/>
                      <a:pt x="21" y="58"/>
                      <a:pt x="23" y="58"/>
                    </a:cubicBezTo>
                    <a:cubicBezTo>
                      <a:pt x="27" y="58"/>
                      <a:pt x="28" y="57"/>
                      <a:pt x="30" y="48"/>
                    </a:cubicBezTo>
                    <a:cubicBezTo>
                      <a:pt x="35" y="27"/>
                      <a:pt x="42" y="10"/>
                      <a:pt x="56" y="10"/>
                    </a:cubicBezTo>
                    <a:cubicBezTo>
                      <a:pt x="65" y="10"/>
                      <a:pt x="67" y="18"/>
                      <a:pt x="67" y="27"/>
                    </a:cubicBezTo>
                    <a:cubicBezTo>
                      <a:pt x="67" y="31"/>
                      <a:pt x="66" y="35"/>
                      <a:pt x="66" y="37"/>
                    </a:cubicBezTo>
                    <a:lnTo>
                      <a:pt x="26" y="197"/>
                    </a:lnTo>
                    <a:close/>
                    <a:moveTo>
                      <a:pt x="92" y="42"/>
                    </a:moveTo>
                    <a:cubicBezTo>
                      <a:pt x="113" y="15"/>
                      <a:pt x="130" y="10"/>
                      <a:pt x="141" y="10"/>
                    </a:cubicBezTo>
                    <a:cubicBezTo>
                      <a:pt x="155" y="10"/>
                      <a:pt x="167" y="20"/>
                      <a:pt x="167" y="44"/>
                    </a:cubicBezTo>
                    <a:cubicBezTo>
                      <a:pt x="167" y="58"/>
                      <a:pt x="159" y="94"/>
                      <a:pt x="148" y="114"/>
                    </a:cubicBezTo>
                    <a:cubicBezTo>
                      <a:pt x="140" y="131"/>
                      <a:pt x="123" y="148"/>
                      <a:pt x="105" y="148"/>
                    </a:cubicBezTo>
                    <a:cubicBezTo>
                      <a:pt x="80" y="148"/>
                      <a:pt x="74" y="121"/>
                      <a:pt x="74" y="117"/>
                    </a:cubicBezTo>
                    <a:cubicBezTo>
                      <a:pt x="74" y="116"/>
                      <a:pt x="74" y="114"/>
                      <a:pt x="75" y="112"/>
                    </a:cubicBezTo>
                    <a:lnTo>
                      <a:pt x="92" y="42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Rectangle 37">
                <a:extLst>
                  <a:ext uri="{FF2B5EF4-FFF2-40B4-BE49-F238E27FC236}">
                    <a16:creationId xmlns:a16="http://schemas.microsoft.com/office/drawing/2014/main" id="{5E7AEFA0-1C38-4556-9F2F-8B6678BF5FB4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6057900" y="5254626"/>
                <a:ext cx="136525" cy="317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38">
                <a:extLst>
                  <a:ext uri="{FF2B5EF4-FFF2-40B4-BE49-F238E27FC236}">
                    <a16:creationId xmlns:a16="http://schemas.microsoft.com/office/drawing/2014/main" id="{A6E14068-37FA-4FF3-B5EA-B2F4ABA2A1B2}"/>
                  </a:ext>
                </a:extLst>
              </p:cNvPr>
              <p:cNvSpPr>
                <a:spLocks noEditPoints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6097588" y="5276851"/>
                <a:ext cx="34925" cy="61913"/>
              </a:xfrm>
              <a:custGeom>
                <a:avLst/>
                <a:gdLst>
                  <a:gd name="T0" fmla="*/ 238 w 238"/>
                  <a:gd name="T1" fmla="*/ 6 h 352"/>
                  <a:gd name="T2" fmla="*/ 231 w 238"/>
                  <a:gd name="T3" fmla="*/ 0 h 352"/>
                  <a:gd name="T4" fmla="*/ 168 w 238"/>
                  <a:gd name="T5" fmla="*/ 6 h 352"/>
                  <a:gd name="T6" fmla="*/ 161 w 238"/>
                  <a:gd name="T7" fmla="*/ 15 h 352"/>
                  <a:gd name="T8" fmla="*/ 173 w 238"/>
                  <a:gd name="T9" fmla="*/ 21 h 352"/>
                  <a:gd name="T10" fmla="*/ 198 w 238"/>
                  <a:gd name="T11" fmla="*/ 29 h 352"/>
                  <a:gd name="T12" fmla="*/ 196 w 238"/>
                  <a:gd name="T13" fmla="*/ 39 h 352"/>
                  <a:gd name="T14" fmla="*/ 166 w 238"/>
                  <a:gd name="T15" fmla="*/ 158 h 352"/>
                  <a:gd name="T16" fmla="*/ 121 w 238"/>
                  <a:gd name="T17" fmla="*/ 126 h 352"/>
                  <a:gd name="T18" fmla="*/ 0 w 238"/>
                  <a:gd name="T19" fmla="*/ 272 h 352"/>
                  <a:gd name="T20" fmla="*/ 67 w 238"/>
                  <a:gd name="T21" fmla="*/ 352 h 352"/>
                  <a:gd name="T22" fmla="*/ 132 w 238"/>
                  <a:gd name="T23" fmla="*/ 314 h 352"/>
                  <a:gd name="T24" fmla="*/ 177 w 238"/>
                  <a:gd name="T25" fmla="*/ 352 h 352"/>
                  <a:gd name="T26" fmla="*/ 214 w 238"/>
                  <a:gd name="T27" fmla="*/ 324 h 352"/>
                  <a:gd name="T28" fmla="*/ 229 w 238"/>
                  <a:gd name="T29" fmla="*/ 275 h 352"/>
                  <a:gd name="T30" fmla="*/ 223 w 238"/>
                  <a:gd name="T31" fmla="*/ 270 h 352"/>
                  <a:gd name="T32" fmla="*/ 216 w 238"/>
                  <a:gd name="T33" fmla="*/ 279 h 352"/>
                  <a:gd name="T34" fmla="*/ 178 w 238"/>
                  <a:gd name="T35" fmla="*/ 341 h 352"/>
                  <a:gd name="T36" fmla="*/ 163 w 238"/>
                  <a:gd name="T37" fmla="*/ 318 h 352"/>
                  <a:gd name="T38" fmla="*/ 166 w 238"/>
                  <a:gd name="T39" fmla="*/ 294 h 352"/>
                  <a:gd name="T40" fmla="*/ 238 w 238"/>
                  <a:gd name="T41" fmla="*/ 6 h 352"/>
                  <a:gd name="T42" fmla="*/ 134 w 238"/>
                  <a:gd name="T43" fmla="*/ 287 h 352"/>
                  <a:gd name="T44" fmla="*/ 124 w 238"/>
                  <a:gd name="T45" fmla="*/ 305 h 352"/>
                  <a:gd name="T46" fmla="*/ 68 w 238"/>
                  <a:gd name="T47" fmla="*/ 341 h 352"/>
                  <a:gd name="T48" fmla="*/ 36 w 238"/>
                  <a:gd name="T49" fmla="*/ 294 h 352"/>
                  <a:gd name="T50" fmla="*/ 63 w 238"/>
                  <a:gd name="T51" fmla="*/ 185 h 352"/>
                  <a:gd name="T52" fmla="*/ 121 w 238"/>
                  <a:gd name="T53" fmla="*/ 137 h 352"/>
                  <a:gd name="T54" fmla="*/ 160 w 238"/>
                  <a:gd name="T55" fmla="*/ 181 h 352"/>
                  <a:gd name="T56" fmla="*/ 159 w 238"/>
                  <a:gd name="T57" fmla="*/ 189 h 352"/>
                  <a:gd name="T58" fmla="*/ 134 w 238"/>
                  <a:gd name="T59" fmla="*/ 287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38" h="352">
                    <a:moveTo>
                      <a:pt x="238" y="6"/>
                    </a:moveTo>
                    <a:cubicBezTo>
                      <a:pt x="238" y="5"/>
                      <a:pt x="238" y="0"/>
                      <a:pt x="231" y="0"/>
                    </a:cubicBezTo>
                    <a:cubicBezTo>
                      <a:pt x="224" y="0"/>
                      <a:pt x="176" y="5"/>
                      <a:pt x="168" y="6"/>
                    </a:cubicBezTo>
                    <a:cubicBezTo>
                      <a:pt x="164" y="6"/>
                      <a:pt x="161" y="9"/>
                      <a:pt x="161" y="15"/>
                    </a:cubicBezTo>
                    <a:cubicBezTo>
                      <a:pt x="161" y="21"/>
                      <a:pt x="165" y="21"/>
                      <a:pt x="173" y="21"/>
                    </a:cubicBezTo>
                    <a:cubicBezTo>
                      <a:pt x="197" y="21"/>
                      <a:pt x="198" y="24"/>
                      <a:pt x="198" y="29"/>
                    </a:cubicBezTo>
                    <a:lnTo>
                      <a:pt x="196" y="39"/>
                    </a:lnTo>
                    <a:lnTo>
                      <a:pt x="166" y="158"/>
                    </a:lnTo>
                    <a:cubicBezTo>
                      <a:pt x="157" y="139"/>
                      <a:pt x="143" y="126"/>
                      <a:pt x="121" y="126"/>
                    </a:cubicBezTo>
                    <a:cubicBezTo>
                      <a:pt x="62" y="126"/>
                      <a:pt x="0" y="199"/>
                      <a:pt x="0" y="272"/>
                    </a:cubicBezTo>
                    <a:cubicBezTo>
                      <a:pt x="0" y="319"/>
                      <a:pt x="28" y="352"/>
                      <a:pt x="67" y="352"/>
                    </a:cubicBezTo>
                    <a:cubicBezTo>
                      <a:pt x="77" y="352"/>
                      <a:pt x="102" y="350"/>
                      <a:pt x="132" y="314"/>
                    </a:cubicBezTo>
                    <a:cubicBezTo>
                      <a:pt x="136" y="335"/>
                      <a:pt x="153" y="352"/>
                      <a:pt x="177" y="352"/>
                    </a:cubicBezTo>
                    <a:cubicBezTo>
                      <a:pt x="194" y="352"/>
                      <a:pt x="206" y="340"/>
                      <a:pt x="214" y="324"/>
                    </a:cubicBezTo>
                    <a:cubicBezTo>
                      <a:pt x="222" y="306"/>
                      <a:pt x="229" y="276"/>
                      <a:pt x="229" y="275"/>
                    </a:cubicBezTo>
                    <a:cubicBezTo>
                      <a:pt x="229" y="270"/>
                      <a:pt x="224" y="270"/>
                      <a:pt x="223" y="270"/>
                    </a:cubicBezTo>
                    <a:cubicBezTo>
                      <a:pt x="218" y="270"/>
                      <a:pt x="217" y="272"/>
                      <a:pt x="216" y="279"/>
                    </a:cubicBezTo>
                    <a:cubicBezTo>
                      <a:pt x="207" y="311"/>
                      <a:pt x="198" y="341"/>
                      <a:pt x="178" y="341"/>
                    </a:cubicBezTo>
                    <a:cubicBezTo>
                      <a:pt x="164" y="341"/>
                      <a:pt x="163" y="328"/>
                      <a:pt x="163" y="318"/>
                    </a:cubicBezTo>
                    <a:cubicBezTo>
                      <a:pt x="163" y="306"/>
                      <a:pt x="164" y="302"/>
                      <a:pt x="166" y="294"/>
                    </a:cubicBezTo>
                    <a:lnTo>
                      <a:pt x="238" y="6"/>
                    </a:lnTo>
                    <a:close/>
                    <a:moveTo>
                      <a:pt x="134" y="287"/>
                    </a:moveTo>
                    <a:cubicBezTo>
                      <a:pt x="132" y="296"/>
                      <a:pt x="132" y="297"/>
                      <a:pt x="124" y="305"/>
                    </a:cubicBezTo>
                    <a:cubicBezTo>
                      <a:pt x="102" y="333"/>
                      <a:pt x="82" y="341"/>
                      <a:pt x="68" y="341"/>
                    </a:cubicBezTo>
                    <a:cubicBezTo>
                      <a:pt x="43" y="341"/>
                      <a:pt x="36" y="313"/>
                      <a:pt x="36" y="294"/>
                    </a:cubicBezTo>
                    <a:cubicBezTo>
                      <a:pt x="36" y="269"/>
                      <a:pt x="52" y="208"/>
                      <a:pt x="63" y="185"/>
                    </a:cubicBezTo>
                    <a:cubicBezTo>
                      <a:pt x="79" y="155"/>
                      <a:pt x="101" y="137"/>
                      <a:pt x="121" y="137"/>
                    </a:cubicBezTo>
                    <a:cubicBezTo>
                      <a:pt x="154" y="137"/>
                      <a:pt x="160" y="178"/>
                      <a:pt x="160" y="181"/>
                    </a:cubicBezTo>
                    <a:cubicBezTo>
                      <a:pt x="160" y="184"/>
                      <a:pt x="159" y="187"/>
                      <a:pt x="159" y="189"/>
                    </a:cubicBezTo>
                    <a:lnTo>
                      <a:pt x="134" y="28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39">
                <a:extLst>
                  <a:ext uri="{FF2B5EF4-FFF2-40B4-BE49-F238E27FC236}">
                    <a16:creationId xmlns:a16="http://schemas.microsoft.com/office/drawing/2014/main" id="{F1635794-CDE7-48EE-A852-05FB1388A930}"/>
                  </a:ext>
                </a:extLst>
              </p:cNvPr>
              <p:cNvSpPr>
                <a:spLocks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6134100" y="5283201"/>
                <a:ext cx="22225" cy="55563"/>
              </a:xfrm>
              <a:custGeom>
                <a:avLst/>
                <a:gdLst>
                  <a:gd name="T0" fmla="*/ 92 w 153"/>
                  <a:gd name="T1" fmla="*/ 113 h 318"/>
                  <a:gd name="T2" fmla="*/ 138 w 153"/>
                  <a:gd name="T3" fmla="*/ 113 h 318"/>
                  <a:gd name="T4" fmla="*/ 153 w 153"/>
                  <a:gd name="T5" fmla="*/ 103 h 318"/>
                  <a:gd name="T6" fmla="*/ 139 w 153"/>
                  <a:gd name="T7" fmla="*/ 97 h 318"/>
                  <a:gd name="T8" fmla="*/ 96 w 153"/>
                  <a:gd name="T9" fmla="*/ 97 h 318"/>
                  <a:gd name="T10" fmla="*/ 116 w 153"/>
                  <a:gd name="T11" fmla="*/ 13 h 318"/>
                  <a:gd name="T12" fmla="*/ 102 w 153"/>
                  <a:gd name="T13" fmla="*/ 0 h 318"/>
                  <a:gd name="T14" fmla="*/ 82 w 153"/>
                  <a:gd name="T15" fmla="*/ 18 h 318"/>
                  <a:gd name="T16" fmla="*/ 62 w 153"/>
                  <a:gd name="T17" fmla="*/ 97 h 318"/>
                  <a:gd name="T18" fmla="*/ 15 w 153"/>
                  <a:gd name="T19" fmla="*/ 97 h 318"/>
                  <a:gd name="T20" fmla="*/ 0 w 153"/>
                  <a:gd name="T21" fmla="*/ 107 h 318"/>
                  <a:gd name="T22" fmla="*/ 14 w 153"/>
                  <a:gd name="T23" fmla="*/ 113 h 318"/>
                  <a:gd name="T24" fmla="*/ 58 w 153"/>
                  <a:gd name="T25" fmla="*/ 113 h 318"/>
                  <a:gd name="T26" fmla="*/ 20 w 153"/>
                  <a:gd name="T27" fmla="*/ 272 h 318"/>
                  <a:gd name="T28" fmla="*/ 66 w 153"/>
                  <a:gd name="T29" fmla="*/ 318 h 318"/>
                  <a:gd name="T30" fmla="*/ 145 w 153"/>
                  <a:gd name="T31" fmla="*/ 241 h 318"/>
                  <a:gd name="T32" fmla="*/ 139 w 153"/>
                  <a:gd name="T33" fmla="*/ 236 h 318"/>
                  <a:gd name="T34" fmla="*/ 132 w 153"/>
                  <a:gd name="T35" fmla="*/ 243 h 318"/>
                  <a:gd name="T36" fmla="*/ 67 w 153"/>
                  <a:gd name="T37" fmla="*/ 307 h 318"/>
                  <a:gd name="T38" fmla="*/ 52 w 153"/>
                  <a:gd name="T39" fmla="*/ 284 h 318"/>
                  <a:gd name="T40" fmla="*/ 55 w 153"/>
                  <a:gd name="T41" fmla="*/ 260 h 318"/>
                  <a:gd name="T42" fmla="*/ 92 w 153"/>
                  <a:gd name="T43" fmla="*/ 11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3" h="318">
                    <a:moveTo>
                      <a:pt x="92" y="113"/>
                    </a:moveTo>
                    <a:lnTo>
                      <a:pt x="138" y="113"/>
                    </a:lnTo>
                    <a:cubicBezTo>
                      <a:pt x="148" y="113"/>
                      <a:pt x="153" y="113"/>
                      <a:pt x="153" y="103"/>
                    </a:cubicBezTo>
                    <a:cubicBezTo>
                      <a:pt x="153" y="97"/>
                      <a:pt x="148" y="97"/>
                      <a:pt x="139" y="97"/>
                    </a:cubicBezTo>
                    <a:lnTo>
                      <a:pt x="96" y="97"/>
                    </a:lnTo>
                    <a:cubicBezTo>
                      <a:pt x="114" y="26"/>
                      <a:pt x="116" y="16"/>
                      <a:pt x="116" y="13"/>
                    </a:cubicBezTo>
                    <a:cubicBezTo>
                      <a:pt x="116" y="5"/>
                      <a:pt x="110" y="0"/>
                      <a:pt x="102" y="0"/>
                    </a:cubicBezTo>
                    <a:cubicBezTo>
                      <a:pt x="100" y="0"/>
                      <a:pt x="86" y="0"/>
                      <a:pt x="82" y="18"/>
                    </a:cubicBezTo>
                    <a:lnTo>
                      <a:pt x="62" y="97"/>
                    </a:lnTo>
                    <a:lnTo>
                      <a:pt x="15" y="97"/>
                    </a:lnTo>
                    <a:cubicBezTo>
                      <a:pt x="5" y="97"/>
                      <a:pt x="0" y="97"/>
                      <a:pt x="0" y="107"/>
                    </a:cubicBezTo>
                    <a:cubicBezTo>
                      <a:pt x="0" y="113"/>
                      <a:pt x="4" y="113"/>
                      <a:pt x="14" y="113"/>
                    </a:cubicBezTo>
                    <a:lnTo>
                      <a:pt x="58" y="113"/>
                    </a:lnTo>
                    <a:cubicBezTo>
                      <a:pt x="22" y="254"/>
                      <a:pt x="20" y="263"/>
                      <a:pt x="20" y="272"/>
                    </a:cubicBezTo>
                    <a:cubicBezTo>
                      <a:pt x="20" y="299"/>
                      <a:pt x="39" y="318"/>
                      <a:pt x="66" y="318"/>
                    </a:cubicBezTo>
                    <a:cubicBezTo>
                      <a:pt x="117" y="318"/>
                      <a:pt x="145" y="245"/>
                      <a:pt x="145" y="241"/>
                    </a:cubicBezTo>
                    <a:cubicBezTo>
                      <a:pt x="145" y="236"/>
                      <a:pt x="141" y="236"/>
                      <a:pt x="139" y="236"/>
                    </a:cubicBezTo>
                    <a:cubicBezTo>
                      <a:pt x="135" y="236"/>
                      <a:pt x="134" y="237"/>
                      <a:pt x="132" y="243"/>
                    </a:cubicBezTo>
                    <a:cubicBezTo>
                      <a:pt x="111" y="295"/>
                      <a:pt x="84" y="307"/>
                      <a:pt x="67" y="307"/>
                    </a:cubicBezTo>
                    <a:cubicBezTo>
                      <a:pt x="57" y="307"/>
                      <a:pt x="52" y="300"/>
                      <a:pt x="52" y="284"/>
                    </a:cubicBezTo>
                    <a:cubicBezTo>
                      <a:pt x="52" y="272"/>
                      <a:pt x="53" y="268"/>
                      <a:pt x="55" y="260"/>
                    </a:cubicBezTo>
                    <a:lnTo>
                      <a:pt x="92" y="113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Freeform 40">
                <a:extLst>
                  <a:ext uri="{FF2B5EF4-FFF2-40B4-BE49-F238E27FC236}">
                    <a16:creationId xmlns:a16="http://schemas.microsoft.com/office/drawing/2014/main" id="{D5032F58-5EB7-4DA3-B054-238216D3F4F3}"/>
                  </a:ext>
                </a:extLst>
              </p:cNvPr>
              <p:cNvSpPr>
                <a:spLocks noEditPoints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6227763" y="5245101"/>
                <a:ext cx="49213" cy="20638"/>
              </a:xfrm>
              <a:custGeom>
                <a:avLst/>
                <a:gdLst>
                  <a:gd name="T0" fmla="*/ 314 w 331"/>
                  <a:gd name="T1" fmla="*/ 20 h 117"/>
                  <a:gd name="T2" fmla="*/ 331 w 331"/>
                  <a:gd name="T3" fmla="*/ 10 h 117"/>
                  <a:gd name="T4" fmla="*/ 315 w 331"/>
                  <a:gd name="T5" fmla="*/ 0 h 117"/>
                  <a:gd name="T6" fmla="*/ 16 w 331"/>
                  <a:gd name="T7" fmla="*/ 0 h 117"/>
                  <a:gd name="T8" fmla="*/ 0 w 331"/>
                  <a:gd name="T9" fmla="*/ 10 h 117"/>
                  <a:gd name="T10" fmla="*/ 17 w 331"/>
                  <a:gd name="T11" fmla="*/ 20 h 117"/>
                  <a:gd name="T12" fmla="*/ 314 w 331"/>
                  <a:gd name="T13" fmla="*/ 20 h 117"/>
                  <a:gd name="T14" fmla="*/ 315 w 331"/>
                  <a:gd name="T15" fmla="*/ 117 h 117"/>
                  <a:gd name="T16" fmla="*/ 331 w 331"/>
                  <a:gd name="T17" fmla="*/ 107 h 117"/>
                  <a:gd name="T18" fmla="*/ 314 w 331"/>
                  <a:gd name="T19" fmla="*/ 97 h 117"/>
                  <a:gd name="T20" fmla="*/ 17 w 331"/>
                  <a:gd name="T21" fmla="*/ 97 h 117"/>
                  <a:gd name="T22" fmla="*/ 0 w 331"/>
                  <a:gd name="T23" fmla="*/ 107 h 117"/>
                  <a:gd name="T24" fmla="*/ 16 w 331"/>
                  <a:gd name="T25" fmla="*/ 117 h 117"/>
                  <a:gd name="T26" fmla="*/ 315 w 331"/>
                  <a:gd name="T2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1" h="117">
                    <a:moveTo>
                      <a:pt x="314" y="20"/>
                    </a:moveTo>
                    <a:cubicBezTo>
                      <a:pt x="322" y="20"/>
                      <a:pt x="331" y="20"/>
                      <a:pt x="331" y="10"/>
                    </a:cubicBezTo>
                    <a:cubicBezTo>
                      <a:pt x="331" y="0"/>
                      <a:pt x="322" y="0"/>
                      <a:pt x="315" y="0"/>
                    </a:cubicBezTo>
                    <a:lnTo>
                      <a:pt x="16" y="0"/>
                    </a:lnTo>
                    <a:cubicBezTo>
                      <a:pt x="9" y="0"/>
                      <a:pt x="0" y="0"/>
                      <a:pt x="0" y="10"/>
                    </a:cubicBezTo>
                    <a:cubicBezTo>
                      <a:pt x="0" y="20"/>
                      <a:pt x="9" y="20"/>
                      <a:pt x="17" y="20"/>
                    </a:cubicBezTo>
                    <a:lnTo>
                      <a:pt x="314" y="20"/>
                    </a:lnTo>
                    <a:close/>
                    <a:moveTo>
                      <a:pt x="315" y="117"/>
                    </a:moveTo>
                    <a:cubicBezTo>
                      <a:pt x="322" y="117"/>
                      <a:pt x="331" y="117"/>
                      <a:pt x="331" y="107"/>
                    </a:cubicBezTo>
                    <a:cubicBezTo>
                      <a:pt x="331" y="97"/>
                      <a:pt x="322" y="97"/>
                      <a:pt x="314" y="97"/>
                    </a:cubicBezTo>
                    <a:lnTo>
                      <a:pt x="17" y="97"/>
                    </a:lnTo>
                    <a:cubicBezTo>
                      <a:pt x="9" y="97"/>
                      <a:pt x="0" y="97"/>
                      <a:pt x="0" y="107"/>
                    </a:cubicBezTo>
                    <a:cubicBezTo>
                      <a:pt x="0" y="117"/>
                      <a:pt x="9" y="117"/>
                      <a:pt x="16" y="117"/>
                    </a:cubicBezTo>
                    <a:lnTo>
                      <a:pt x="315" y="11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Freeform 41">
                <a:extLst>
                  <a:ext uri="{FF2B5EF4-FFF2-40B4-BE49-F238E27FC236}">
                    <a16:creationId xmlns:a16="http://schemas.microsoft.com/office/drawing/2014/main" id="{588011DB-8A9F-4901-8D69-59279AA655A4}"/>
                  </a:ext>
                </a:extLst>
              </p:cNvPr>
              <p:cNvSpPr>
                <a:spLocks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6308725" y="5254626"/>
                <a:ext cx="44450" cy="3175"/>
              </a:xfrm>
              <a:custGeom>
                <a:avLst/>
                <a:gdLst>
                  <a:gd name="T0" fmla="*/ 287 w 304"/>
                  <a:gd name="T1" fmla="*/ 20 h 20"/>
                  <a:gd name="T2" fmla="*/ 304 w 304"/>
                  <a:gd name="T3" fmla="*/ 10 h 20"/>
                  <a:gd name="T4" fmla="*/ 287 w 304"/>
                  <a:gd name="T5" fmla="*/ 0 h 20"/>
                  <a:gd name="T6" fmla="*/ 17 w 304"/>
                  <a:gd name="T7" fmla="*/ 0 h 20"/>
                  <a:gd name="T8" fmla="*/ 0 w 304"/>
                  <a:gd name="T9" fmla="*/ 10 h 20"/>
                  <a:gd name="T10" fmla="*/ 17 w 304"/>
                  <a:gd name="T11" fmla="*/ 20 h 20"/>
                  <a:gd name="T12" fmla="*/ 287 w 304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4" h="20">
                    <a:moveTo>
                      <a:pt x="287" y="20"/>
                    </a:moveTo>
                    <a:cubicBezTo>
                      <a:pt x="296" y="20"/>
                      <a:pt x="304" y="20"/>
                      <a:pt x="304" y="10"/>
                    </a:cubicBezTo>
                    <a:cubicBezTo>
                      <a:pt x="304" y="0"/>
                      <a:pt x="296" y="0"/>
                      <a:pt x="287" y="0"/>
                    </a:cubicBezTo>
                    <a:lnTo>
                      <a:pt x="17" y="0"/>
                    </a:lnTo>
                    <a:cubicBezTo>
                      <a:pt x="9" y="0"/>
                      <a:pt x="0" y="0"/>
                      <a:pt x="0" y="10"/>
                    </a:cubicBezTo>
                    <a:cubicBezTo>
                      <a:pt x="0" y="20"/>
                      <a:pt x="9" y="20"/>
                      <a:pt x="17" y="20"/>
                    </a:cubicBezTo>
                    <a:lnTo>
                      <a:pt x="287" y="2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Freeform 42">
                <a:extLst>
                  <a:ext uri="{FF2B5EF4-FFF2-40B4-BE49-F238E27FC236}">
                    <a16:creationId xmlns:a16="http://schemas.microsoft.com/office/drawing/2014/main" id="{D9ED2ED1-3042-461D-B642-306198538ABF}"/>
                  </a:ext>
                </a:extLst>
              </p:cNvPr>
              <p:cNvSpPr>
                <a:spLocks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6362700" y="5218113"/>
                <a:ext cx="52388" cy="60325"/>
              </a:xfrm>
              <a:custGeom>
                <a:avLst/>
                <a:gdLst>
                  <a:gd name="T0" fmla="*/ 132 w 355"/>
                  <a:gd name="T1" fmla="*/ 177 h 339"/>
                  <a:gd name="T2" fmla="*/ 180 w 355"/>
                  <a:gd name="T3" fmla="*/ 177 h 339"/>
                  <a:gd name="T4" fmla="*/ 222 w 355"/>
                  <a:gd name="T5" fmla="*/ 200 h 339"/>
                  <a:gd name="T6" fmla="*/ 218 w 355"/>
                  <a:gd name="T7" fmla="*/ 224 h 339"/>
                  <a:gd name="T8" fmla="*/ 217 w 355"/>
                  <a:gd name="T9" fmla="*/ 230 h 339"/>
                  <a:gd name="T10" fmla="*/ 223 w 355"/>
                  <a:gd name="T11" fmla="*/ 236 h 339"/>
                  <a:gd name="T12" fmla="*/ 230 w 355"/>
                  <a:gd name="T13" fmla="*/ 225 h 339"/>
                  <a:gd name="T14" fmla="*/ 258 w 355"/>
                  <a:gd name="T15" fmla="*/ 117 h 339"/>
                  <a:gd name="T16" fmla="*/ 259 w 355"/>
                  <a:gd name="T17" fmla="*/ 109 h 339"/>
                  <a:gd name="T18" fmla="*/ 253 w 355"/>
                  <a:gd name="T19" fmla="*/ 103 h 339"/>
                  <a:gd name="T20" fmla="*/ 246 w 355"/>
                  <a:gd name="T21" fmla="*/ 114 h 339"/>
                  <a:gd name="T22" fmla="*/ 181 w 355"/>
                  <a:gd name="T23" fmla="*/ 162 h 339"/>
                  <a:gd name="T24" fmla="*/ 136 w 355"/>
                  <a:gd name="T25" fmla="*/ 162 h 339"/>
                  <a:gd name="T26" fmla="*/ 168 w 355"/>
                  <a:gd name="T27" fmla="*/ 35 h 339"/>
                  <a:gd name="T28" fmla="*/ 195 w 355"/>
                  <a:gd name="T29" fmla="*/ 16 h 339"/>
                  <a:gd name="T30" fmla="*/ 261 w 355"/>
                  <a:gd name="T31" fmla="*/ 16 h 339"/>
                  <a:gd name="T32" fmla="*/ 333 w 355"/>
                  <a:gd name="T33" fmla="*/ 70 h 339"/>
                  <a:gd name="T34" fmla="*/ 332 w 355"/>
                  <a:gd name="T35" fmla="*/ 97 h 339"/>
                  <a:gd name="T36" fmla="*/ 331 w 355"/>
                  <a:gd name="T37" fmla="*/ 106 h 339"/>
                  <a:gd name="T38" fmla="*/ 337 w 355"/>
                  <a:gd name="T39" fmla="*/ 112 h 339"/>
                  <a:gd name="T40" fmla="*/ 344 w 355"/>
                  <a:gd name="T41" fmla="*/ 100 h 339"/>
                  <a:gd name="T42" fmla="*/ 354 w 355"/>
                  <a:gd name="T43" fmla="*/ 14 h 339"/>
                  <a:gd name="T44" fmla="*/ 340 w 355"/>
                  <a:gd name="T45" fmla="*/ 0 h 339"/>
                  <a:gd name="T46" fmla="*/ 96 w 355"/>
                  <a:gd name="T47" fmla="*/ 0 h 339"/>
                  <a:gd name="T48" fmla="*/ 81 w 355"/>
                  <a:gd name="T49" fmla="*/ 10 h 339"/>
                  <a:gd name="T50" fmla="*/ 95 w 355"/>
                  <a:gd name="T51" fmla="*/ 16 h 339"/>
                  <a:gd name="T52" fmla="*/ 127 w 355"/>
                  <a:gd name="T53" fmla="*/ 25 h 339"/>
                  <a:gd name="T54" fmla="*/ 125 w 355"/>
                  <a:gd name="T55" fmla="*/ 37 h 339"/>
                  <a:gd name="T56" fmla="*/ 59 w 355"/>
                  <a:gd name="T57" fmla="*/ 300 h 339"/>
                  <a:gd name="T58" fmla="*/ 14 w 355"/>
                  <a:gd name="T59" fmla="*/ 324 h 339"/>
                  <a:gd name="T60" fmla="*/ 0 w 355"/>
                  <a:gd name="T61" fmla="*/ 333 h 339"/>
                  <a:gd name="T62" fmla="*/ 7 w 355"/>
                  <a:gd name="T63" fmla="*/ 339 h 339"/>
                  <a:gd name="T64" fmla="*/ 73 w 355"/>
                  <a:gd name="T65" fmla="*/ 338 h 339"/>
                  <a:gd name="T66" fmla="*/ 147 w 355"/>
                  <a:gd name="T67" fmla="*/ 339 h 339"/>
                  <a:gd name="T68" fmla="*/ 158 w 355"/>
                  <a:gd name="T69" fmla="*/ 330 h 339"/>
                  <a:gd name="T70" fmla="*/ 155 w 355"/>
                  <a:gd name="T71" fmla="*/ 324 h 339"/>
                  <a:gd name="T72" fmla="*/ 141 w 355"/>
                  <a:gd name="T73" fmla="*/ 324 h 339"/>
                  <a:gd name="T74" fmla="*/ 115 w 355"/>
                  <a:gd name="T75" fmla="*/ 323 h 339"/>
                  <a:gd name="T76" fmla="*/ 99 w 355"/>
                  <a:gd name="T77" fmla="*/ 313 h 339"/>
                  <a:gd name="T78" fmla="*/ 101 w 355"/>
                  <a:gd name="T79" fmla="*/ 301 h 339"/>
                  <a:gd name="T80" fmla="*/ 132 w 355"/>
                  <a:gd name="T81" fmla="*/ 177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55" h="339">
                    <a:moveTo>
                      <a:pt x="132" y="177"/>
                    </a:moveTo>
                    <a:lnTo>
                      <a:pt x="180" y="177"/>
                    </a:lnTo>
                    <a:cubicBezTo>
                      <a:pt x="218" y="177"/>
                      <a:pt x="222" y="185"/>
                      <a:pt x="222" y="200"/>
                    </a:cubicBezTo>
                    <a:cubicBezTo>
                      <a:pt x="222" y="203"/>
                      <a:pt x="222" y="209"/>
                      <a:pt x="218" y="224"/>
                    </a:cubicBezTo>
                    <a:cubicBezTo>
                      <a:pt x="217" y="227"/>
                      <a:pt x="217" y="229"/>
                      <a:pt x="217" y="230"/>
                    </a:cubicBezTo>
                    <a:cubicBezTo>
                      <a:pt x="217" y="234"/>
                      <a:pt x="220" y="236"/>
                      <a:pt x="223" y="236"/>
                    </a:cubicBezTo>
                    <a:cubicBezTo>
                      <a:pt x="228" y="236"/>
                      <a:pt x="228" y="234"/>
                      <a:pt x="230" y="225"/>
                    </a:cubicBezTo>
                    <a:lnTo>
                      <a:pt x="258" y="117"/>
                    </a:lnTo>
                    <a:cubicBezTo>
                      <a:pt x="259" y="111"/>
                      <a:pt x="259" y="110"/>
                      <a:pt x="259" y="109"/>
                    </a:cubicBezTo>
                    <a:cubicBezTo>
                      <a:pt x="259" y="108"/>
                      <a:pt x="258" y="103"/>
                      <a:pt x="253" y="103"/>
                    </a:cubicBezTo>
                    <a:cubicBezTo>
                      <a:pt x="248" y="103"/>
                      <a:pt x="248" y="106"/>
                      <a:pt x="246" y="114"/>
                    </a:cubicBezTo>
                    <a:cubicBezTo>
                      <a:pt x="235" y="153"/>
                      <a:pt x="224" y="162"/>
                      <a:pt x="181" y="162"/>
                    </a:cubicBezTo>
                    <a:lnTo>
                      <a:pt x="136" y="162"/>
                    </a:lnTo>
                    <a:lnTo>
                      <a:pt x="168" y="35"/>
                    </a:lnTo>
                    <a:cubicBezTo>
                      <a:pt x="172" y="18"/>
                      <a:pt x="173" y="16"/>
                      <a:pt x="195" y="16"/>
                    </a:cubicBezTo>
                    <a:lnTo>
                      <a:pt x="261" y="16"/>
                    </a:lnTo>
                    <a:cubicBezTo>
                      <a:pt x="322" y="16"/>
                      <a:pt x="333" y="32"/>
                      <a:pt x="333" y="70"/>
                    </a:cubicBezTo>
                    <a:cubicBezTo>
                      <a:pt x="333" y="82"/>
                      <a:pt x="333" y="84"/>
                      <a:pt x="332" y="97"/>
                    </a:cubicBezTo>
                    <a:cubicBezTo>
                      <a:pt x="331" y="104"/>
                      <a:pt x="331" y="105"/>
                      <a:pt x="331" y="106"/>
                    </a:cubicBezTo>
                    <a:cubicBezTo>
                      <a:pt x="331" y="109"/>
                      <a:pt x="332" y="112"/>
                      <a:pt x="337" y="112"/>
                    </a:cubicBezTo>
                    <a:cubicBezTo>
                      <a:pt x="342" y="112"/>
                      <a:pt x="343" y="109"/>
                      <a:pt x="344" y="100"/>
                    </a:cubicBezTo>
                    <a:lnTo>
                      <a:pt x="354" y="14"/>
                    </a:lnTo>
                    <a:cubicBezTo>
                      <a:pt x="355" y="0"/>
                      <a:pt x="353" y="0"/>
                      <a:pt x="340" y="0"/>
                    </a:cubicBezTo>
                    <a:lnTo>
                      <a:pt x="96" y="0"/>
                    </a:lnTo>
                    <a:cubicBezTo>
                      <a:pt x="86" y="0"/>
                      <a:pt x="81" y="0"/>
                      <a:pt x="81" y="10"/>
                    </a:cubicBezTo>
                    <a:cubicBezTo>
                      <a:pt x="81" y="16"/>
                      <a:pt x="86" y="16"/>
                      <a:pt x="95" y="16"/>
                    </a:cubicBezTo>
                    <a:cubicBezTo>
                      <a:pt x="114" y="16"/>
                      <a:pt x="127" y="16"/>
                      <a:pt x="127" y="25"/>
                    </a:cubicBezTo>
                    <a:cubicBezTo>
                      <a:pt x="127" y="27"/>
                      <a:pt x="127" y="28"/>
                      <a:pt x="125" y="37"/>
                    </a:cubicBezTo>
                    <a:lnTo>
                      <a:pt x="59" y="300"/>
                    </a:lnTo>
                    <a:cubicBezTo>
                      <a:pt x="54" y="320"/>
                      <a:pt x="53" y="324"/>
                      <a:pt x="14" y="324"/>
                    </a:cubicBezTo>
                    <a:cubicBezTo>
                      <a:pt x="5" y="324"/>
                      <a:pt x="0" y="324"/>
                      <a:pt x="0" y="333"/>
                    </a:cubicBezTo>
                    <a:cubicBezTo>
                      <a:pt x="0" y="339"/>
                      <a:pt x="6" y="339"/>
                      <a:pt x="7" y="339"/>
                    </a:cubicBezTo>
                    <a:cubicBezTo>
                      <a:pt x="22" y="339"/>
                      <a:pt x="59" y="338"/>
                      <a:pt x="73" y="338"/>
                    </a:cubicBezTo>
                    <a:cubicBezTo>
                      <a:pt x="90" y="338"/>
                      <a:pt x="131" y="339"/>
                      <a:pt x="147" y="339"/>
                    </a:cubicBezTo>
                    <a:cubicBezTo>
                      <a:pt x="152" y="339"/>
                      <a:pt x="158" y="339"/>
                      <a:pt x="158" y="330"/>
                    </a:cubicBezTo>
                    <a:cubicBezTo>
                      <a:pt x="158" y="326"/>
                      <a:pt x="155" y="325"/>
                      <a:pt x="155" y="324"/>
                    </a:cubicBezTo>
                    <a:cubicBezTo>
                      <a:pt x="153" y="324"/>
                      <a:pt x="152" y="324"/>
                      <a:pt x="141" y="324"/>
                    </a:cubicBezTo>
                    <a:cubicBezTo>
                      <a:pt x="130" y="324"/>
                      <a:pt x="127" y="324"/>
                      <a:pt x="115" y="323"/>
                    </a:cubicBezTo>
                    <a:cubicBezTo>
                      <a:pt x="101" y="321"/>
                      <a:pt x="99" y="319"/>
                      <a:pt x="99" y="313"/>
                    </a:cubicBezTo>
                    <a:cubicBezTo>
                      <a:pt x="99" y="312"/>
                      <a:pt x="99" y="309"/>
                      <a:pt x="101" y="301"/>
                    </a:cubicBezTo>
                    <a:lnTo>
                      <a:pt x="132" y="17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Freeform 43">
                <a:extLst>
                  <a:ext uri="{FF2B5EF4-FFF2-40B4-BE49-F238E27FC236}">
                    <a16:creationId xmlns:a16="http://schemas.microsoft.com/office/drawing/2014/main" id="{AA6D1CB7-C565-4BCB-AD37-C666A3DF4BD2}"/>
                  </a:ext>
                </a:extLst>
              </p:cNvPr>
              <p:cNvSpPr>
                <a:spLocks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6421438" y="5213351"/>
                <a:ext cx="22225" cy="26988"/>
              </a:xfrm>
              <a:custGeom>
                <a:avLst/>
                <a:gdLst>
                  <a:gd name="T0" fmla="*/ 81 w 141"/>
                  <a:gd name="T1" fmla="*/ 76 h 151"/>
                  <a:gd name="T2" fmla="*/ 131 w 141"/>
                  <a:gd name="T3" fmla="*/ 54 h 151"/>
                  <a:gd name="T4" fmla="*/ 141 w 141"/>
                  <a:gd name="T5" fmla="*/ 43 h 151"/>
                  <a:gd name="T6" fmla="*/ 130 w 141"/>
                  <a:gd name="T7" fmla="*/ 32 h 151"/>
                  <a:gd name="T8" fmla="*/ 123 w 141"/>
                  <a:gd name="T9" fmla="*/ 35 h 151"/>
                  <a:gd name="T10" fmla="*/ 76 w 141"/>
                  <a:gd name="T11" fmla="*/ 67 h 151"/>
                  <a:gd name="T12" fmla="*/ 81 w 141"/>
                  <a:gd name="T13" fmla="*/ 15 h 151"/>
                  <a:gd name="T14" fmla="*/ 70 w 141"/>
                  <a:gd name="T15" fmla="*/ 0 h 151"/>
                  <a:gd name="T16" fmla="*/ 59 w 141"/>
                  <a:gd name="T17" fmla="*/ 11 h 151"/>
                  <a:gd name="T18" fmla="*/ 61 w 141"/>
                  <a:gd name="T19" fmla="*/ 28 h 151"/>
                  <a:gd name="T20" fmla="*/ 65 w 141"/>
                  <a:gd name="T21" fmla="*/ 67 h 151"/>
                  <a:gd name="T22" fmla="*/ 18 w 141"/>
                  <a:gd name="T23" fmla="*/ 35 h 151"/>
                  <a:gd name="T24" fmla="*/ 10 w 141"/>
                  <a:gd name="T25" fmla="*/ 32 h 151"/>
                  <a:gd name="T26" fmla="*/ 0 w 141"/>
                  <a:gd name="T27" fmla="*/ 43 h 151"/>
                  <a:gd name="T28" fmla="*/ 7 w 141"/>
                  <a:gd name="T29" fmla="*/ 53 h 151"/>
                  <a:gd name="T30" fmla="*/ 59 w 141"/>
                  <a:gd name="T31" fmla="*/ 75 h 151"/>
                  <a:gd name="T32" fmla="*/ 9 w 141"/>
                  <a:gd name="T33" fmla="*/ 97 h 151"/>
                  <a:gd name="T34" fmla="*/ 0 w 141"/>
                  <a:gd name="T35" fmla="*/ 108 h 151"/>
                  <a:gd name="T36" fmla="*/ 10 w 141"/>
                  <a:gd name="T37" fmla="*/ 119 h 151"/>
                  <a:gd name="T38" fmla="*/ 18 w 141"/>
                  <a:gd name="T39" fmla="*/ 116 h 151"/>
                  <a:gd name="T40" fmla="*/ 65 w 141"/>
                  <a:gd name="T41" fmla="*/ 84 h 151"/>
                  <a:gd name="T42" fmla="*/ 59 w 141"/>
                  <a:gd name="T43" fmla="*/ 140 h 151"/>
                  <a:gd name="T44" fmla="*/ 70 w 141"/>
                  <a:gd name="T45" fmla="*/ 151 h 151"/>
                  <a:gd name="T46" fmla="*/ 81 w 141"/>
                  <a:gd name="T47" fmla="*/ 140 h 151"/>
                  <a:gd name="T48" fmla="*/ 79 w 141"/>
                  <a:gd name="T49" fmla="*/ 123 h 151"/>
                  <a:gd name="T50" fmla="*/ 76 w 141"/>
                  <a:gd name="T51" fmla="*/ 84 h 151"/>
                  <a:gd name="T52" fmla="*/ 117 w 141"/>
                  <a:gd name="T53" fmla="*/ 112 h 151"/>
                  <a:gd name="T54" fmla="*/ 130 w 141"/>
                  <a:gd name="T55" fmla="*/ 119 h 151"/>
                  <a:gd name="T56" fmla="*/ 141 w 141"/>
                  <a:gd name="T57" fmla="*/ 108 h 151"/>
                  <a:gd name="T58" fmla="*/ 134 w 141"/>
                  <a:gd name="T59" fmla="*/ 98 h 151"/>
                  <a:gd name="T60" fmla="*/ 81 w 141"/>
                  <a:gd name="T61" fmla="*/ 76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1" h="151">
                    <a:moveTo>
                      <a:pt x="81" y="76"/>
                    </a:moveTo>
                    <a:cubicBezTo>
                      <a:pt x="110" y="63"/>
                      <a:pt x="123" y="58"/>
                      <a:pt x="131" y="54"/>
                    </a:cubicBezTo>
                    <a:cubicBezTo>
                      <a:pt x="138" y="51"/>
                      <a:pt x="141" y="50"/>
                      <a:pt x="141" y="43"/>
                    </a:cubicBezTo>
                    <a:cubicBezTo>
                      <a:pt x="141" y="37"/>
                      <a:pt x="137" y="32"/>
                      <a:pt x="130" y="32"/>
                    </a:cubicBezTo>
                    <a:cubicBezTo>
                      <a:pt x="128" y="32"/>
                      <a:pt x="127" y="32"/>
                      <a:pt x="123" y="35"/>
                    </a:cubicBezTo>
                    <a:lnTo>
                      <a:pt x="76" y="67"/>
                    </a:lnTo>
                    <a:lnTo>
                      <a:pt x="81" y="15"/>
                    </a:lnTo>
                    <a:cubicBezTo>
                      <a:pt x="81" y="9"/>
                      <a:pt x="81" y="0"/>
                      <a:pt x="70" y="0"/>
                    </a:cubicBezTo>
                    <a:cubicBezTo>
                      <a:pt x="66" y="0"/>
                      <a:pt x="59" y="3"/>
                      <a:pt x="59" y="11"/>
                    </a:cubicBezTo>
                    <a:cubicBezTo>
                      <a:pt x="59" y="14"/>
                      <a:pt x="61" y="24"/>
                      <a:pt x="61" y="28"/>
                    </a:cubicBezTo>
                    <a:cubicBezTo>
                      <a:pt x="62" y="34"/>
                      <a:pt x="64" y="59"/>
                      <a:pt x="65" y="67"/>
                    </a:cubicBezTo>
                    <a:lnTo>
                      <a:pt x="18" y="35"/>
                    </a:lnTo>
                    <a:cubicBezTo>
                      <a:pt x="15" y="33"/>
                      <a:pt x="13" y="32"/>
                      <a:pt x="10" y="32"/>
                    </a:cubicBezTo>
                    <a:cubicBezTo>
                      <a:pt x="4" y="32"/>
                      <a:pt x="0" y="37"/>
                      <a:pt x="0" y="43"/>
                    </a:cubicBezTo>
                    <a:cubicBezTo>
                      <a:pt x="0" y="50"/>
                      <a:pt x="4" y="52"/>
                      <a:pt x="7" y="53"/>
                    </a:cubicBezTo>
                    <a:lnTo>
                      <a:pt x="59" y="75"/>
                    </a:lnTo>
                    <a:cubicBezTo>
                      <a:pt x="31" y="88"/>
                      <a:pt x="18" y="93"/>
                      <a:pt x="9" y="97"/>
                    </a:cubicBezTo>
                    <a:cubicBezTo>
                      <a:pt x="3" y="100"/>
                      <a:pt x="0" y="101"/>
                      <a:pt x="0" y="108"/>
                    </a:cubicBezTo>
                    <a:cubicBezTo>
                      <a:pt x="0" y="114"/>
                      <a:pt x="4" y="119"/>
                      <a:pt x="10" y="119"/>
                    </a:cubicBezTo>
                    <a:cubicBezTo>
                      <a:pt x="13" y="119"/>
                      <a:pt x="13" y="119"/>
                      <a:pt x="18" y="116"/>
                    </a:cubicBezTo>
                    <a:lnTo>
                      <a:pt x="65" y="84"/>
                    </a:lnTo>
                    <a:lnTo>
                      <a:pt x="59" y="140"/>
                    </a:lnTo>
                    <a:cubicBezTo>
                      <a:pt x="59" y="148"/>
                      <a:pt x="66" y="151"/>
                      <a:pt x="70" y="151"/>
                    </a:cubicBezTo>
                    <a:cubicBezTo>
                      <a:pt x="75" y="151"/>
                      <a:pt x="81" y="148"/>
                      <a:pt x="81" y="140"/>
                    </a:cubicBezTo>
                    <a:cubicBezTo>
                      <a:pt x="81" y="137"/>
                      <a:pt x="80" y="127"/>
                      <a:pt x="79" y="123"/>
                    </a:cubicBezTo>
                    <a:cubicBezTo>
                      <a:pt x="79" y="117"/>
                      <a:pt x="76" y="92"/>
                      <a:pt x="76" y="84"/>
                    </a:cubicBezTo>
                    <a:lnTo>
                      <a:pt x="117" y="112"/>
                    </a:lnTo>
                    <a:cubicBezTo>
                      <a:pt x="126" y="119"/>
                      <a:pt x="127" y="119"/>
                      <a:pt x="130" y="119"/>
                    </a:cubicBezTo>
                    <a:cubicBezTo>
                      <a:pt x="137" y="119"/>
                      <a:pt x="141" y="114"/>
                      <a:pt x="141" y="108"/>
                    </a:cubicBezTo>
                    <a:cubicBezTo>
                      <a:pt x="141" y="101"/>
                      <a:pt x="137" y="99"/>
                      <a:pt x="134" y="98"/>
                    </a:cubicBezTo>
                    <a:lnTo>
                      <a:pt x="81" y="76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Freeform 44">
                <a:extLst>
                  <a:ext uri="{FF2B5EF4-FFF2-40B4-BE49-F238E27FC236}">
                    <a16:creationId xmlns:a16="http://schemas.microsoft.com/office/drawing/2014/main" id="{23820DBB-8D4A-4EAB-B989-AA8FD630E279}"/>
                  </a:ext>
                </a:extLst>
              </p:cNvPr>
              <p:cNvSpPr>
                <a:spLocks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6481763" y="5186363"/>
                <a:ext cx="20638" cy="14288"/>
              </a:xfrm>
              <a:custGeom>
                <a:avLst/>
                <a:gdLst>
                  <a:gd name="T0" fmla="*/ 67 w 134"/>
                  <a:gd name="T1" fmla="*/ 0 h 76"/>
                  <a:gd name="T2" fmla="*/ 0 w 134"/>
                  <a:gd name="T3" fmla="*/ 67 h 76"/>
                  <a:gd name="T4" fmla="*/ 9 w 134"/>
                  <a:gd name="T5" fmla="*/ 76 h 76"/>
                  <a:gd name="T6" fmla="*/ 67 w 134"/>
                  <a:gd name="T7" fmla="*/ 26 h 76"/>
                  <a:gd name="T8" fmla="*/ 125 w 134"/>
                  <a:gd name="T9" fmla="*/ 76 h 76"/>
                  <a:gd name="T10" fmla="*/ 134 w 134"/>
                  <a:gd name="T11" fmla="*/ 67 h 76"/>
                  <a:gd name="T12" fmla="*/ 67 w 134"/>
                  <a:gd name="T1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4" h="76">
                    <a:moveTo>
                      <a:pt x="67" y="0"/>
                    </a:moveTo>
                    <a:lnTo>
                      <a:pt x="0" y="67"/>
                    </a:lnTo>
                    <a:lnTo>
                      <a:pt x="9" y="76"/>
                    </a:lnTo>
                    <a:lnTo>
                      <a:pt x="67" y="26"/>
                    </a:lnTo>
                    <a:lnTo>
                      <a:pt x="125" y="76"/>
                    </a:lnTo>
                    <a:lnTo>
                      <a:pt x="134" y="67"/>
                    </a:lnTo>
                    <a:lnTo>
                      <a:pt x="67" y="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Freeform 45">
                <a:extLst>
                  <a:ext uri="{FF2B5EF4-FFF2-40B4-BE49-F238E27FC236}">
                    <a16:creationId xmlns:a16="http://schemas.microsoft.com/office/drawing/2014/main" id="{EB6A567B-D131-4659-A3F4-5EABDF497611}"/>
                  </a:ext>
                </a:extLst>
              </p:cNvPr>
              <p:cNvSpPr>
                <a:spLocks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6454775" y="5216526"/>
                <a:ext cx="42863" cy="61913"/>
              </a:xfrm>
              <a:custGeom>
                <a:avLst/>
                <a:gdLst>
                  <a:gd name="T0" fmla="*/ 34 w 284"/>
                  <a:gd name="T1" fmla="*/ 323 h 346"/>
                  <a:gd name="T2" fmla="*/ 0 w 284"/>
                  <a:gd name="T3" fmla="*/ 323 h 346"/>
                  <a:gd name="T4" fmla="*/ 0 w 284"/>
                  <a:gd name="T5" fmla="*/ 346 h 346"/>
                  <a:gd name="T6" fmla="*/ 63 w 284"/>
                  <a:gd name="T7" fmla="*/ 345 h 346"/>
                  <a:gd name="T8" fmla="*/ 126 w 284"/>
                  <a:gd name="T9" fmla="*/ 346 h 346"/>
                  <a:gd name="T10" fmla="*/ 126 w 284"/>
                  <a:gd name="T11" fmla="*/ 323 h 346"/>
                  <a:gd name="T12" fmla="*/ 91 w 284"/>
                  <a:gd name="T13" fmla="*/ 323 h 346"/>
                  <a:gd name="T14" fmla="*/ 91 w 284"/>
                  <a:gd name="T15" fmla="*/ 219 h 346"/>
                  <a:gd name="T16" fmla="*/ 165 w 284"/>
                  <a:gd name="T17" fmla="*/ 140 h 346"/>
                  <a:gd name="T18" fmla="*/ 193 w 284"/>
                  <a:gd name="T19" fmla="*/ 188 h 346"/>
                  <a:gd name="T20" fmla="*/ 193 w 284"/>
                  <a:gd name="T21" fmla="*/ 323 h 346"/>
                  <a:gd name="T22" fmla="*/ 158 w 284"/>
                  <a:gd name="T23" fmla="*/ 323 h 346"/>
                  <a:gd name="T24" fmla="*/ 158 w 284"/>
                  <a:gd name="T25" fmla="*/ 346 h 346"/>
                  <a:gd name="T26" fmla="*/ 221 w 284"/>
                  <a:gd name="T27" fmla="*/ 345 h 346"/>
                  <a:gd name="T28" fmla="*/ 284 w 284"/>
                  <a:gd name="T29" fmla="*/ 346 h 346"/>
                  <a:gd name="T30" fmla="*/ 284 w 284"/>
                  <a:gd name="T31" fmla="*/ 323 h 346"/>
                  <a:gd name="T32" fmla="*/ 250 w 284"/>
                  <a:gd name="T33" fmla="*/ 323 h 346"/>
                  <a:gd name="T34" fmla="*/ 250 w 284"/>
                  <a:gd name="T35" fmla="*/ 194 h 346"/>
                  <a:gd name="T36" fmla="*/ 173 w 284"/>
                  <a:gd name="T37" fmla="*/ 122 h 346"/>
                  <a:gd name="T38" fmla="*/ 88 w 284"/>
                  <a:gd name="T39" fmla="*/ 171 h 346"/>
                  <a:gd name="T40" fmla="*/ 88 w 284"/>
                  <a:gd name="T41" fmla="*/ 0 h 346"/>
                  <a:gd name="T42" fmla="*/ 0 w 284"/>
                  <a:gd name="T43" fmla="*/ 4 h 346"/>
                  <a:gd name="T44" fmla="*/ 0 w 284"/>
                  <a:gd name="T45" fmla="*/ 28 h 346"/>
                  <a:gd name="T46" fmla="*/ 34 w 284"/>
                  <a:gd name="T47" fmla="*/ 47 h 346"/>
                  <a:gd name="T48" fmla="*/ 34 w 284"/>
                  <a:gd name="T49" fmla="*/ 323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346">
                    <a:moveTo>
                      <a:pt x="34" y="323"/>
                    </a:moveTo>
                    <a:lnTo>
                      <a:pt x="0" y="323"/>
                    </a:lnTo>
                    <a:lnTo>
                      <a:pt x="0" y="346"/>
                    </a:lnTo>
                    <a:cubicBezTo>
                      <a:pt x="14" y="346"/>
                      <a:pt x="44" y="345"/>
                      <a:pt x="63" y="345"/>
                    </a:cubicBezTo>
                    <a:cubicBezTo>
                      <a:pt x="82" y="345"/>
                      <a:pt x="112" y="346"/>
                      <a:pt x="126" y="346"/>
                    </a:cubicBezTo>
                    <a:lnTo>
                      <a:pt x="126" y="323"/>
                    </a:lnTo>
                    <a:lnTo>
                      <a:pt x="91" y="323"/>
                    </a:lnTo>
                    <a:lnTo>
                      <a:pt x="91" y="219"/>
                    </a:lnTo>
                    <a:cubicBezTo>
                      <a:pt x="91" y="164"/>
                      <a:pt x="134" y="140"/>
                      <a:pt x="165" y="140"/>
                    </a:cubicBezTo>
                    <a:cubicBezTo>
                      <a:pt x="182" y="140"/>
                      <a:pt x="193" y="150"/>
                      <a:pt x="193" y="188"/>
                    </a:cubicBezTo>
                    <a:lnTo>
                      <a:pt x="193" y="323"/>
                    </a:lnTo>
                    <a:lnTo>
                      <a:pt x="158" y="323"/>
                    </a:lnTo>
                    <a:lnTo>
                      <a:pt x="158" y="346"/>
                    </a:lnTo>
                    <a:cubicBezTo>
                      <a:pt x="172" y="346"/>
                      <a:pt x="202" y="345"/>
                      <a:pt x="221" y="345"/>
                    </a:cubicBezTo>
                    <a:cubicBezTo>
                      <a:pt x="241" y="345"/>
                      <a:pt x="270" y="346"/>
                      <a:pt x="284" y="346"/>
                    </a:cubicBezTo>
                    <a:lnTo>
                      <a:pt x="284" y="323"/>
                    </a:lnTo>
                    <a:lnTo>
                      <a:pt x="250" y="323"/>
                    </a:lnTo>
                    <a:lnTo>
                      <a:pt x="250" y="194"/>
                    </a:lnTo>
                    <a:cubicBezTo>
                      <a:pt x="250" y="141"/>
                      <a:pt x="223" y="122"/>
                      <a:pt x="173" y="122"/>
                    </a:cubicBezTo>
                    <a:cubicBezTo>
                      <a:pt x="125" y="122"/>
                      <a:pt x="100" y="151"/>
                      <a:pt x="88" y="171"/>
                    </a:cubicBezTo>
                    <a:lnTo>
                      <a:pt x="88" y="0"/>
                    </a:lnTo>
                    <a:lnTo>
                      <a:pt x="0" y="4"/>
                    </a:lnTo>
                    <a:lnTo>
                      <a:pt x="0" y="28"/>
                    </a:lnTo>
                    <a:cubicBezTo>
                      <a:pt x="31" y="28"/>
                      <a:pt x="34" y="28"/>
                      <a:pt x="34" y="47"/>
                    </a:cubicBezTo>
                    <a:lnTo>
                      <a:pt x="34" y="323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Freeform 46">
                <a:extLst>
                  <a:ext uri="{FF2B5EF4-FFF2-40B4-BE49-F238E27FC236}">
                    <a16:creationId xmlns:a16="http://schemas.microsoft.com/office/drawing/2014/main" id="{13BF0EB5-0808-4ED2-AF18-0C255A40BFA9}"/>
                  </a:ext>
                </a:extLst>
              </p:cNvPr>
              <p:cNvSpPr>
                <a:spLocks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6503988" y="5210176"/>
                <a:ext cx="20638" cy="26988"/>
              </a:xfrm>
              <a:custGeom>
                <a:avLst/>
                <a:gdLst>
                  <a:gd name="T0" fmla="*/ 81 w 141"/>
                  <a:gd name="T1" fmla="*/ 76 h 151"/>
                  <a:gd name="T2" fmla="*/ 132 w 141"/>
                  <a:gd name="T3" fmla="*/ 54 h 151"/>
                  <a:gd name="T4" fmla="*/ 141 w 141"/>
                  <a:gd name="T5" fmla="*/ 43 h 151"/>
                  <a:gd name="T6" fmla="*/ 131 w 141"/>
                  <a:gd name="T7" fmla="*/ 32 h 151"/>
                  <a:gd name="T8" fmla="*/ 123 w 141"/>
                  <a:gd name="T9" fmla="*/ 35 h 151"/>
                  <a:gd name="T10" fmla="*/ 76 w 141"/>
                  <a:gd name="T11" fmla="*/ 67 h 151"/>
                  <a:gd name="T12" fmla="*/ 81 w 141"/>
                  <a:gd name="T13" fmla="*/ 15 h 151"/>
                  <a:gd name="T14" fmla="*/ 71 w 141"/>
                  <a:gd name="T15" fmla="*/ 0 h 151"/>
                  <a:gd name="T16" fmla="*/ 60 w 141"/>
                  <a:gd name="T17" fmla="*/ 11 h 151"/>
                  <a:gd name="T18" fmla="*/ 62 w 141"/>
                  <a:gd name="T19" fmla="*/ 28 h 151"/>
                  <a:gd name="T20" fmla="*/ 65 w 141"/>
                  <a:gd name="T21" fmla="*/ 67 h 151"/>
                  <a:gd name="T22" fmla="*/ 18 w 141"/>
                  <a:gd name="T23" fmla="*/ 35 h 151"/>
                  <a:gd name="T24" fmla="*/ 11 w 141"/>
                  <a:gd name="T25" fmla="*/ 32 h 151"/>
                  <a:gd name="T26" fmla="*/ 0 w 141"/>
                  <a:gd name="T27" fmla="*/ 43 h 151"/>
                  <a:gd name="T28" fmla="*/ 7 w 141"/>
                  <a:gd name="T29" fmla="*/ 53 h 151"/>
                  <a:gd name="T30" fmla="*/ 60 w 141"/>
                  <a:gd name="T31" fmla="*/ 75 h 151"/>
                  <a:gd name="T32" fmla="*/ 10 w 141"/>
                  <a:gd name="T33" fmla="*/ 97 h 151"/>
                  <a:gd name="T34" fmla="*/ 0 w 141"/>
                  <a:gd name="T35" fmla="*/ 108 h 151"/>
                  <a:gd name="T36" fmla="*/ 11 w 141"/>
                  <a:gd name="T37" fmla="*/ 119 h 151"/>
                  <a:gd name="T38" fmla="*/ 18 w 141"/>
                  <a:gd name="T39" fmla="*/ 116 h 151"/>
                  <a:gd name="T40" fmla="*/ 65 w 141"/>
                  <a:gd name="T41" fmla="*/ 84 h 151"/>
                  <a:gd name="T42" fmla="*/ 60 w 141"/>
                  <a:gd name="T43" fmla="*/ 140 h 151"/>
                  <a:gd name="T44" fmla="*/ 71 w 141"/>
                  <a:gd name="T45" fmla="*/ 151 h 151"/>
                  <a:gd name="T46" fmla="*/ 81 w 141"/>
                  <a:gd name="T47" fmla="*/ 140 h 151"/>
                  <a:gd name="T48" fmla="*/ 80 w 141"/>
                  <a:gd name="T49" fmla="*/ 123 h 151"/>
                  <a:gd name="T50" fmla="*/ 76 w 141"/>
                  <a:gd name="T51" fmla="*/ 84 h 151"/>
                  <a:gd name="T52" fmla="*/ 118 w 141"/>
                  <a:gd name="T53" fmla="*/ 112 h 151"/>
                  <a:gd name="T54" fmla="*/ 131 w 141"/>
                  <a:gd name="T55" fmla="*/ 119 h 151"/>
                  <a:gd name="T56" fmla="*/ 141 w 141"/>
                  <a:gd name="T57" fmla="*/ 108 h 151"/>
                  <a:gd name="T58" fmla="*/ 134 w 141"/>
                  <a:gd name="T59" fmla="*/ 98 h 151"/>
                  <a:gd name="T60" fmla="*/ 81 w 141"/>
                  <a:gd name="T61" fmla="*/ 76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1" h="151">
                    <a:moveTo>
                      <a:pt x="81" y="76"/>
                    </a:moveTo>
                    <a:cubicBezTo>
                      <a:pt x="110" y="63"/>
                      <a:pt x="123" y="58"/>
                      <a:pt x="132" y="54"/>
                    </a:cubicBezTo>
                    <a:cubicBezTo>
                      <a:pt x="138" y="51"/>
                      <a:pt x="141" y="50"/>
                      <a:pt x="141" y="43"/>
                    </a:cubicBezTo>
                    <a:cubicBezTo>
                      <a:pt x="141" y="37"/>
                      <a:pt x="137" y="32"/>
                      <a:pt x="131" y="32"/>
                    </a:cubicBezTo>
                    <a:cubicBezTo>
                      <a:pt x="128" y="32"/>
                      <a:pt x="127" y="32"/>
                      <a:pt x="123" y="35"/>
                    </a:cubicBezTo>
                    <a:lnTo>
                      <a:pt x="76" y="67"/>
                    </a:lnTo>
                    <a:lnTo>
                      <a:pt x="81" y="15"/>
                    </a:lnTo>
                    <a:cubicBezTo>
                      <a:pt x="82" y="9"/>
                      <a:pt x="81" y="0"/>
                      <a:pt x="71" y="0"/>
                    </a:cubicBezTo>
                    <a:cubicBezTo>
                      <a:pt x="66" y="0"/>
                      <a:pt x="60" y="3"/>
                      <a:pt x="60" y="11"/>
                    </a:cubicBezTo>
                    <a:cubicBezTo>
                      <a:pt x="60" y="14"/>
                      <a:pt x="61" y="24"/>
                      <a:pt x="62" y="28"/>
                    </a:cubicBezTo>
                    <a:cubicBezTo>
                      <a:pt x="62" y="34"/>
                      <a:pt x="65" y="59"/>
                      <a:pt x="65" y="67"/>
                    </a:cubicBezTo>
                    <a:lnTo>
                      <a:pt x="18" y="35"/>
                    </a:lnTo>
                    <a:cubicBezTo>
                      <a:pt x="15" y="33"/>
                      <a:pt x="14" y="32"/>
                      <a:pt x="11" y="32"/>
                    </a:cubicBezTo>
                    <a:cubicBezTo>
                      <a:pt x="4" y="32"/>
                      <a:pt x="0" y="37"/>
                      <a:pt x="0" y="43"/>
                    </a:cubicBezTo>
                    <a:cubicBezTo>
                      <a:pt x="0" y="50"/>
                      <a:pt x="4" y="52"/>
                      <a:pt x="7" y="53"/>
                    </a:cubicBezTo>
                    <a:lnTo>
                      <a:pt x="60" y="75"/>
                    </a:lnTo>
                    <a:cubicBezTo>
                      <a:pt x="31" y="88"/>
                      <a:pt x="18" y="93"/>
                      <a:pt x="10" y="97"/>
                    </a:cubicBezTo>
                    <a:cubicBezTo>
                      <a:pt x="3" y="100"/>
                      <a:pt x="0" y="101"/>
                      <a:pt x="0" y="108"/>
                    </a:cubicBezTo>
                    <a:cubicBezTo>
                      <a:pt x="0" y="114"/>
                      <a:pt x="4" y="119"/>
                      <a:pt x="11" y="119"/>
                    </a:cubicBezTo>
                    <a:cubicBezTo>
                      <a:pt x="13" y="119"/>
                      <a:pt x="14" y="119"/>
                      <a:pt x="18" y="116"/>
                    </a:cubicBezTo>
                    <a:lnTo>
                      <a:pt x="65" y="84"/>
                    </a:lnTo>
                    <a:lnTo>
                      <a:pt x="60" y="140"/>
                    </a:lnTo>
                    <a:cubicBezTo>
                      <a:pt x="60" y="148"/>
                      <a:pt x="66" y="151"/>
                      <a:pt x="71" y="151"/>
                    </a:cubicBezTo>
                    <a:cubicBezTo>
                      <a:pt x="75" y="151"/>
                      <a:pt x="81" y="148"/>
                      <a:pt x="81" y="140"/>
                    </a:cubicBezTo>
                    <a:cubicBezTo>
                      <a:pt x="81" y="137"/>
                      <a:pt x="80" y="126"/>
                      <a:pt x="80" y="123"/>
                    </a:cubicBezTo>
                    <a:cubicBezTo>
                      <a:pt x="79" y="117"/>
                      <a:pt x="77" y="92"/>
                      <a:pt x="76" y="84"/>
                    </a:cubicBezTo>
                    <a:lnTo>
                      <a:pt x="118" y="112"/>
                    </a:lnTo>
                    <a:cubicBezTo>
                      <a:pt x="127" y="119"/>
                      <a:pt x="127" y="119"/>
                      <a:pt x="131" y="119"/>
                    </a:cubicBezTo>
                    <a:cubicBezTo>
                      <a:pt x="137" y="119"/>
                      <a:pt x="141" y="114"/>
                      <a:pt x="141" y="108"/>
                    </a:cubicBezTo>
                    <a:cubicBezTo>
                      <a:pt x="141" y="101"/>
                      <a:pt x="137" y="99"/>
                      <a:pt x="134" y="98"/>
                    </a:cubicBezTo>
                    <a:lnTo>
                      <a:pt x="81" y="76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Freeform 47">
                <a:extLst>
                  <a:ext uri="{FF2B5EF4-FFF2-40B4-BE49-F238E27FC236}">
                    <a16:creationId xmlns:a16="http://schemas.microsoft.com/office/drawing/2014/main" id="{CC3DE5F5-FBA2-471D-B570-0E76AC350443}"/>
                  </a:ext>
                </a:extLst>
              </p:cNvPr>
              <p:cNvSpPr>
                <a:spLocks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6554788" y="5254626"/>
                <a:ext cx="46038" cy="3175"/>
              </a:xfrm>
              <a:custGeom>
                <a:avLst/>
                <a:gdLst>
                  <a:gd name="T0" fmla="*/ 287 w 304"/>
                  <a:gd name="T1" fmla="*/ 20 h 20"/>
                  <a:gd name="T2" fmla="*/ 304 w 304"/>
                  <a:gd name="T3" fmla="*/ 10 h 20"/>
                  <a:gd name="T4" fmla="*/ 287 w 304"/>
                  <a:gd name="T5" fmla="*/ 0 h 20"/>
                  <a:gd name="T6" fmla="*/ 17 w 304"/>
                  <a:gd name="T7" fmla="*/ 0 h 20"/>
                  <a:gd name="T8" fmla="*/ 0 w 304"/>
                  <a:gd name="T9" fmla="*/ 10 h 20"/>
                  <a:gd name="T10" fmla="*/ 17 w 304"/>
                  <a:gd name="T11" fmla="*/ 20 h 20"/>
                  <a:gd name="T12" fmla="*/ 287 w 304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4" h="20">
                    <a:moveTo>
                      <a:pt x="287" y="20"/>
                    </a:moveTo>
                    <a:cubicBezTo>
                      <a:pt x="296" y="20"/>
                      <a:pt x="304" y="20"/>
                      <a:pt x="304" y="10"/>
                    </a:cubicBezTo>
                    <a:cubicBezTo>
                      <a:pt x="304" y="0"/>
                      <a:pt x="296" y="0"/>
                      <a:pt x="287" y="0"/>
                    </a:cubicBezTo>
                    <a:lnTo>
                      <a:pt x="17" y="0"/>
                    </a:lnTo>
                    <a:cubicBezTo>
                      <a:pt x="9" y="0"/>
                      <a:pt x="0" y="0"/>
                      <a:pt x="0" y="10"/>
                    </a:cubicBezTo>
                    <a:cubicBezTo>
                      <a:pt x="0" y="20"/>
                      <a:pt x="9" y="20"/>
                      <a:pt x="17" y="20"/>
                    </a:cubicBezTo>
                    <a:lnTo>
                      <a:pt x="287" y="2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Freeform 48">
                <a:extLst>
                  <a:ext uri="{FF2B5EF4-FFF2-40B4-BE49-F238E27FC236}">
                    <a16:creationId xmlns:a16="http://schemas.microsoft.com/office/drawing/2014/main" id="{ED39C991-CB2E-43AD-B1B2-6536D66D21AB}"/>
                  </a:ext>
                </a:extLst>
              </p:cNvPr>
              <p:cNvSpPr>
                <a:spLocks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6627813" y="5218113"/>
                <a:ext cx="52388" cy="61913"/>
              </a:xfrm>
              <a:custGeom>
                <a:avLst/>
                <a:gdLst>
                  <a:gd name="T0" fmla="*/ 285 w 355"/>
                  <a:gd name="T1" fmla="*/ 57 h 351"/>
                  <a:gd name="T2" fmla="*/ 349 w 355"/>
                  <a:gd name="T3" fmla="*/ 15 h 351"/>
                  <a:gd name="T4" fmla="*/ 355 w 355"/>
                  <a:gd name="T5" fmla="*/ 6 h 351"/>
                  <a:gd name="T6" fmla="*/ 349 w 355"/>
                  <a:gd name="T7" fmla="*/ 0 h 351"/>
                  <a:gd name="T8" fmla="*/ 308 w 355"/>
                  <a:gd name="T9" fmla="*/ 1 h 351"/>
                  <a:gd name="T10" fmla="*/ 258 w 355"/>
                  <a:gd name="T11" fmla="*/ 0 h 351"/>
                  <a:gd name="T12" fmla="*/ 249 w 355"/>
                  <a:gd name="T13" fmla="*/ 9 h 351"/>
                  <a:gd name="T14" fmla="*/ 257 w 355"/>
                  <a:gd name="T15" fmla="*/ 15 h 351"/>
                  <a:gd name="T16" fmla="*/ 280 w 355"/>
                  <a:gd name="T17" fmla="*/ 32 h 351"/>
                  <a:gd name="T18" fmla="*/ 272 w 355"/>
                  <a:gd name="T19" fmla="*/ 51 h 351"/>
                  <a:gd name="T20" fmla="*/ 119 w 355"/>
                  <a:gd name="T21" fmla="*/ 294 h 351"/>
                  <a:gd name="T22" fmla="*/ 85 w 355"/>
                  <a:gd name="T23" fmla="*/ 30 h 351"/>
                  <a:gd name="T24" fmla="*/ 120 w 355"/>
                  <a:gd name="T25" fmla="*/ 15 h 351"/>
                  <a:gd name="T26" fmla="*/ 132 w 355"/>
                  <a:gd name="T27" fmla="*/ 5 h 351"/>
                  <a:gd name="T28" fmla="*/ 125 w 355"/>
                  <a:gd name="T29" fmla="*/ 0 h 351"/>
                  <a:gd name="T30" fmla="*/ 63 w 355"/>
                  <a:gd name="T31" fmla="*/ 1 h 351"/>
                  <a:gd name="T32" fmla="*/ 36 w 355"/>
                  <a:gd name="T33" fmla="*/ 1 h 351"/>
                  <a:gd name="T34" fmla="*/ 9 w 355"/>
                  <a:gd name="T35" fmla="*/ 0 h 351"/>
                  <a:gd name="T36" fmla="*/ 0 w 355"/>
                  <a:gd name="T37" fmla="*/ 9 h 351"/>
                  <a:gd name="T38" fmla="*/ 12 w 355"/>
                  <a:gd name="T39" fmla="*/ 15 h 351"/>
                  <a:gd name="T40" fmla="*/ 42 w 355"/>
                  <a:gd name="T41" fmla="*/ 32 h 351"/>
                  <a:gd name="T42" fmla="*/ 81 w 355"/>
                  <a:gd name="T43" fmla="*/ 340 h 351"/>
                  <a:gd name="T44" fmla="*/ 91 w 355"/>
                  <a:gd name="T45" fmla="*/ 351 h 351"/>
                  <a:gd name="T46" fmla="*/ 105 w 355"/>
                  <a:gd name="T47" fmla="*/ 342 h 351"/>
                  <a:gd name="T48" fmla="*/ 285 w 355"/>
                  <a:gd name="T49" fmla="*/ 57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5" h="351">
                    <a:moveTo>
                      <a:pt x="285" y="57"/>
                    </a:moveTo>
                    <a:cubicBezTo>
                      <a:pt x="309" y="18"/>
                      <a:pt x="330" y="16"/>
                      <a:pt x="349" y="15"/>
                    </a:cubicBezTo>
                    <a:cubicBezTo>
                      <a:pt x="355" y="15"/>
                      <a:pt x="355" y="6"/>
                      <a:pt x="355" y="6"/>
                    </a:cubicBezTo>
                    <a:cubicBezTo>
                      <a:pt x="355" y="2"/>
                      <a:pt x="353" y="0"/>
                      <a:pt x="349" y="0"/>
                    </a:cubicBezTo>
                    <a:cubicBezTo>
                      <a:pt x="336" y="0"/>
                      <a:pt x="321" y="1"/>
                      <a:pt x="308" y="1"/>
                    </a:cubicBezTo>
                    <a:cubicBezTo>
                      <a:pt x="291" y="1"/>
                      <a:pt x="274" y="0"/>
                      <a:pt x="258" y="0"/>
                    </a:cubicBezTo>
                    <a:cubicBezTo>
                      <a:pt x="255" y="0"/>
                      <a:pt x="249" y="0"/>
                      <a:pt x="249" y="9"/>
                    </a:cubicBezTo>
                    <a:cubicBezTo>
                      <a:pt x="249" y="15"/>
                      <a:pt x="253" y="15"/>
                      <a:pt x="257" y="15"/>
                    </a:cubicBezTo>
                    <a:cubicBezTo>
                      <a:pt x="270" y="16"/>
                      <a:pt x="280" y="21"/>
                      <a:pt x="280" y="32"/>
                    </a:cubicBezTo>
                    <a:cubicBezTo>
                      <a:pt x="280" y="39"/>
                      <a:pt x="272" y="50"/>
                      <a:pt x="272" y="51"/>
                    </a:cubicBezTo>
                    <a:lnTo>
                      <a:pt x="119" y="294"/>
                    </a:lnTo>
                    <a:lnTo>
                      <a:pt x="85" y="30"/>
                    </a:lnTo>
                    <a:cubicBezTo>
                      <a:pt x="85" y="22"/>
                      <a:pt x="97" y="15"/>
                      <a:pt x="120" y="15"/>
                    </a:cubicBezTo>
                    <a:cubicBezTo>
                      <a:pt x="127" y="15"/>
                      <a:pt x="132" y="15"/>
                      <a:pt x="132" y="5"/>
                    </a:cubicBezTo>
                    <a:cubicBezTo>
                      <a:pt x="132" y="1"/>
                      <a:pt x="128" y="0"/>
                      <a:pt x="125" y="0"/>
                    </a:cubicBezTo>
                    <a:cubicBezTo>
                      <a:pt x="105" y="0"/>
                      <a:pt x="84" y="1"/>
                      <a:pt x="63" y="1"/>
                    </a:cubicBezTo>
                    <a:cubicBezTo>
                      <a:pt x="54" y="1"/>
                      <a:pt x="45" y="1"/>
                      <a:pt x="36" y="1"/>
                    </a:cubicBezTo>
                    <a:cubicBezTo>
                      <a:pt x="27" y="1"/>
                      <a:pt x="18" y="0"/>
                      <a:pt x="9" y="0"/>
                    </a:cubicBezTo>
                    <a:cubicBezTo>
                      <a:pt x="6" y="0"/>
                      <a:pt x="0" y="0"/>
                      <a:pt x="0" y="9"/>
                    </a:cubicBezTo>
                    <a:cubicBezTo>
                      <a:pt x="0" y="15"/>
                      <a:pt x="4" y="15"/>
                      <a:pt x="12" y="15"/>
                    </a:cubicBezTo>
                    <a:cubicBezTo>
                      <a:pt x="40" y="15"/>
                      <a:pt x="41" y="20"/>
                      <a:pt x="42" y="32"/>
                    </a:cubicBezTo>
                    <a:lnTo>
                      <a:pt x="81" y="340"/>
                    </a:lnTo>
                    <a:cubicBezTo>
                      <a:pt x="83" y="350"/>
                      <a:pt x="85" y="351"/>
                      <a:pt x="91" y="351"/>
                    </a:cubicBezTo>
                    <a:cubicBezTo>
                      <a:pt x="99" y="351"/>
                      <a:pt x="101" y="349"/>
                      <a:pt x="105" y="342"/>
                    </a:cubicBezTo>
                    <a:lnTo>
                      <a:pt x="285" y="5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Freeform 49">
                <a:extLst>
                  <a:ext uri="{FF2B5EF4-FFF2-40B4-BE49-F238E27FC236}">
                    <a16:creationId xmlns:a16="http://schemas.microsoft.com/office/drawing/2014/main" id="{D8FA852D-9661-4BD6-8873-C837C1CE486D}"/>
                  </a:ext>
                </a:extLst>
              </p:cNvPr>
              <p:cNvSpPr>
                <a:spLocks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6689725" y="5211763"/>
                <a:ext cx="17463" cy="87313"/>
              </a:xfrm>
              <a:custGeom>
                <a:avLst/>
                <a:gdLst>
                  <a:gd name="T0" fmla="*/ 116 w 116"/>
                  <a:gd name="T1" fmla="*/ 494 h 499"/>
                  <a:gd name="T2" fmla="*/ 108 w 116"/>
                  <a:gd name="T3" fmla="*/ 483 h 499"/>
                  <a:gd name="T4" fmla="*/ 29 w 116"/>
                  <a:gd name="T5" fmla="*/ 250 h 499"/>
                  <a:gd name="T6" fmla="*/ 110 w 116"/>
                  <a:gd name="T7" fmla="*/ 14 h 499"/>
                  <a:gd name="T8" fmla="*/ 116 w 116"/>
                  <a:gd name="T9" fmla="*/ 5 h 499"/>
                  <a:gd name="T10" fmla="*/ 111 w 116"/>
                  <a:gd name="T11" fmla="*/ 0 h 499"/>
                  <a:gd name="T12" fmla="*/ 32 w 116"/>
                  <a:gd name="T13" fmla="*/ 97 h 499"/>
                  <a:gd name="T14" fmla="*/ 0 w 116"/>
                  <a:gd name="T15" fmla="*/ 250 h 499"/>
                  <a:gd name="T16" fmla="*/ 33 w 116"/>
                  <a:gd name="T17" fmla="*/ 405 h 499"/>
                  <a:gd name="T18" fmla="*/ 111 w 116"/>
                  <a:gd name="T19" fmla="*/ 499 h 499"/>
                  <a:gd name="T20" fmla="*/ 116 w 116"/>
                  <a:gd name="T21" fmla="*/ 494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6" h="499">
                    <a:moveTo>
                      <a:pt x="116" y="494"/>
                    </a:moveTo>
                    <a:cubicBezTo>
                      <a:pt x="116" y="493"/>
                      <a:pt x="116" y="492"/>
                      <a:pt x="108" y="483"/>
                    </a:cubicBezTo>
                    <a:cubicBezTo>
                      <a:pt x="45" y="420"/>
                      <a:pt x="29" y="326"/>
                      <a:pt x="29" y="250"/>
                    </a:cubicBezTo>
                    <a:cubicBezTo>
                      <a:pt x="29" y="163"/>
                      <a:pt x="48" y="76"/>
                      <a:pt x="110" y="14"/>
                    </a:cubicBezTo>
                    <a:cubicBezTo>
                      <a:pt x="116" y="8"/>
                      <a:pt x="116" y="7"/>
                      <a:pt x="116" y="5"/>
                    </a:cubicBezTo>
                    <a:cubicBezTo>
                      <a:pt x="116" y="2"/>
                      <a:pt x="114" y="0"/>
                      <a:pt x="111" y="0"/>
                    </a:cubicBezTo>
                    <a:cubicBezTo>
                      <a:pt x="106" y="0"/>
                      <a:pt x="61" y="34"/>
                      <a:pt x="32" y="97"/>
                    </a:cubicBezTo>
                    <a:cubicBezTo>
                      <a:pt x="6" y="152"/>
                      <a:pt x="0" y="208"/>
                      <a:pt x="0" y="250"/>
                    </a:cubicBezTo>
                    <a:cubicBezTo>
                      <a:pt x="0" y="289"/>
                      <a:pt x="6" y="349"/>
                      <a:pt x="33" y="405"/>
                    </a:cubicBezTo>
                    <a:cubicBezTo>
                      <a:pt x="63" y="467"/>
                      <a:pt x="106" y="499"/>
                      <a:pt x="111" y="499"/>
                    </a:cubicBezTo>
                    <a:cubicBezTo>
                      <a:pt x="114" y="499"/>
                      <a:pt x="116" y="498"/>
                      <a:pt x="116" y="494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Freeform 50">
                <a:extLst>
                  <a:ext uri="{FF2B5EF4-FFF2-40B4-BE49-F238E27FC236}">
                    <a16:creationId xmlns:a16="http://schemas.microsoft.com/office/drawing/2014/main" id="{38D5FBBE-08DE-45CD-957D-C7C5B72C2C94}"/>
                  </a:ext>
                </a:extLst>
              </p:cNvPr>
              <p:cNvSpPr>
                <a:spLocks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6713538" y="5218113"/>
                <a:ext cx="58738" cy="60325"/>
              </a:xfrm>
              <a:custGeom>
                <a:avLst/>
                <a:gdLst>
                  <a:gd name="T0" fmla="*/ 224 w 399"/>
                  <a:gd name="T1" fmla="*/ 144 h 342"/>
                  <a:gd name="T2" fmla="*/ 308 w 399"/>
                  <a:gd name="T3" fmla="*/ 34 h 342"/>
                  <a:gd name="T4" fmla="*/ 331 w 399"/>
                  <a:gd name="T5" fmla="*/ 25 h 342"/>
                  <a:gd name="T6" fmla="*/ 360 w 399"/>
                  <a:gd name="T7" fmla="*/ 24 h 342"/>
                  <a:gd name="T8" fmla="*/ 375 w 399"/>
                  <a:gd name="T9" fmla="*/ 24 h 342"/>
                  <a:gd name="T10" fmla="*/ 375 w 399"/>
                  <a:gd name="T11" fmla="*/ 0 h 342"/>
                  <a:gd name="T12" fmla="*/ 308 w 399"/>
                  <a:gd name="T13" fmla="*/ 2 h 342"/>
                  <a:gd name="T14" fmla="*/ 232 w 399"/>
                  <a:gd name="T15" fmla="*/ 0 h 342"/>
                  <a:gd name="T16" fmla="*/ 232 w 399"/>
                  <a:gd name="T17" fmla="*/ 24 h 342"/>
                  <a:gd name="T18" fmla="*/ 278 w 399"/>
                  <a:gd name="T19" fmla="*/ 29 h 342"/>
                  <a:gd name="T20" fmla="*/ 274 w 399"/>
                  <a:gd name="T21" fmla="*/ 35 h 342"/>
                  <a:gd name="T22" fmla="*/ 208 w 399"/>
                  <a:gd name="T23" fmla="*/ 122 h 342"/>
                  <a:gd name="T24" fmla="*/ 137 w 399"/>
                  <a:gd name="T25" fmla="*/ 24 h 342"/>
                  <a:gd name="T26" fmla="*/ 178 w 399"/>
                  <a:gd name="T27" fmla="*/ 24 h 342"/>
                  <a:gd name="T28" fmla="*/ 178 w 399"/>
                  <a:gd name="T29" fmla="*/ 0 h 342"/>
                  <a:gd name="T30" fmla="*/ 88 w 399"/>
                  <a:gd name="T31" fmla="*/ 2 h 342"/>
                  <a:gd name="T32" fmla="*/ 7 w 399"/>
                  <a:gd name="T33" fmla="*/ 0 h 342"/>
                  <a:gd name="T34" fmla="*/ 7 w 399"/>
                  <a:gd name="T35" fmla="*/ 24 h 342"/>
                  <a:gd name="T36" fmla="*/ 56 w 399"/>
                  <a:gd name="T37" fmla="*/ 24 h 342"/>
                  <a:gd name="T38" fmla="*/ 167 w 399"/>
                  <a:gd name="T39" fmla="*/ 177 h 342"/>
                  <a:gd name="T40" fmla="*/ 66 w 399"/>
                  <a:gd name="T41" fmla="*/ 309 h 342"/>
                  <a:gd name="T42" fmla="*/ 45 w 399"/>
                  <a:gd name="T43" fmla="*/ 317 h 342"/>
                  <a:gd name="T44" fmla="*/ 14 w 399"/>
                  <a:gd name="T45" fmla="*/ 319 h 342"/>
                  <a:gd name="T46" fmla="*/ 0 w 399"/>
                  <a:gd name="T47" fmla="*/ 319 h 342"/>
                  <a:gd name="T48" fmla="*/ 0 w 399"/>
                  <a:gd name="T49" fmla="*/ 342 h 342"/>
                  <a:gd name="T50" fmla="*/ 66 w 399"/>
                  <a:gd name="T51" fmla="*/ 341 h 342"/>
                  <a:gd name="T52" fmla="*/ 142 w 399"/>
                  <a:gd name="T53" fmla="*/ 342 h 342"/>
                  <a:gd name="T54" fmla="*/ 142 w 399"/>
                  <a:gd name="T55" fmla="*/ 319 h 342"/>
                  <a:gd name="T56" fmla="*/ 96 w 399"/>
                  <a:gd name="T57" fmla="*/ 313 h 342"/>
                  <a:gd name="T58" fmla="*/ 100 w 399"/>
                  <a:gd name="T59" fmla="*/ 308 h 342"/>
                  <a:gd name="T60" fmla="*/ 183 w 399"/>
                  <a:gd name="T61" fmla="*/ 199 h 342"/>
                  <a:gd name="T62" fmla="*/ 269 w 399"/>
                  <a:gd name="T63" fmla="*/ 319 h 342"/>
                  <a:gd name="T64" fmla="*/ 228 w 399"/>
                  <a:gd name="T65" fmla="*/ 319 h 342"/>
                  <a:gd name="T66" fmla="*/ 228 w 399"/>
                  <a:gd name="T67" fmla="*/ 342 h 342"/>
                  <a:gd name="T68" fmla="*/ 318 w 399"/>
                  <a:gd name="T69" fmla="*/ 341 h 342"/>
                  <a:gd name="T70" fmla="*/ 399 w 399"/>
                  <a:gd name="T71" fmla="*/ 342 h 342"/>
                  <a:gd name="T72" fmla="*/ 399 w 399"/>
                  <a:gd name="T73" fmla="*/ 319 h 342"/>
                  <a:gd name="T74" fmla="*/ 350 w 399"/>
                  <a:gd name="T75" fmla="*/ 319 h 342"/>
                  <a:gd name="T76" fmla="*/ 224 w 399"/>
                  <a:gd name="T77" fmla="*/ 144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99" h="342">
                    <a:moveTo>
                      <a:pt x="224" y="144"/>
                    </a:moveTo>
                    <a:lnTo>
                      <a:pt x="308" y="34"/>
                    </a:lnTo>
                    <a:cubicBezTo>
                      <a:pt x="313" y="27"/>
                      <a:pt x="314" y="27"/>
                      <a:pt x="331" y="25"/>
                    </a:cubicBezTo>
                    <a:cubicBezTo>
                      <a:pt x="343" y="24"/>
                      <a:pt x="346" y="24"/>
                      <a:pt x="360" y="24"/>
                    </a:cubicBezTo>
                    <a:lnTo>
                      <a:pt x="375" y="24"/>
                    </a:lnTo>
                    <a:lnTo>
                      <a:pt x="375" y="0"/>
                    </a:lnTo>
                    <a:cubicBezTo>
                      <a:pt x="354" y="2"/>
                      <a:pt x="329" y="2"/>
                      <a:pt x="308" y="2"/>
                    </a:cubicBezTo>
                    <a:cubicBezTo>
                      <a:pt x="288" y="2"/>
                      <a:pt x="250" y="2"/>
                      <a:pt x="232" y="0"/>
                    </a:cubicBezTo>
                    <a:lnTo>
                      <a:pt x="232" y="24"/>
                    </a:lnTo>
                    <a:cubicBezTo>
                      <a:pt x="241" y="24"/>
                      <a:pt x="260" y="24"/>
                      <a:pt x="278" y="29"/>
                    </a:cubicBezTo>
                    <a:cubicBezTo>
                      <a:pt x="277" y="30"/>
                      <a:pt x="275" y="33"/>
                      <a:pt x="274" y="35"/>
                    </a:cubicBezTo>
                    <a:lnTo>
                      <a:pt x="208" y="122"/>
                    </a:lnTo>
                    <a:lnTo>
                      <a:pt x="137" y="24"/>
                    </a:lnTo>
                    <a:lnTo>
                      <a:pt x="178" y="24"/>
                    </a:lnTo>
                    <a:lnTo>
                      <a:pt x="178" y="0"/>
                    </a:lnTo>
                    <a:cubicBezTo>
                      <a:pt x="158" y="2"/>
                      <a:pt x="110" y="2"/>
                      <a:pt x="88" y="2"/>
                    </a:cubicBezTo>
                    <a:cubicBezTo>
                      <a:pt x="68" y="2"/>
                      <a:pt x="25" y="2"/>
                      <a:pt x="7" y="0"/>
                    </a:cubicBezTo>
                    <a:lnTo>
                      <a:pt x="7" y="24"/>
                    </a:lnTo>
                    <a:lnTo>
                      <a:pt x="56" y="24"/>
                    </a:lnTo>
                    <a:lnTo>
                      <a:pt x="167" y="177"/>
                    </a:lnTo>
                    <a:lnTo>
                      <a:pt x="66" y="309"/>
                    </a:lnTo>
                    <a:cubicBezTo>
                      <a:pt x="61" y="315"/>
                      <a:pt x="61" y="316"/>
                      <a:pt x="45" y="317"/>
                    </a:cubicBezTo>
                    <a:cubicBezTo>
                      <a:pt x="35" y="318"/>
                      <a:pt x="24" y="319"/>
                      <a:pt x="14" y="319"/>
                    </a:cubicBezTo>
                    <a:lnTo>
                      <a:pt x="0" y="319"/>
                    </a:lnTo>
                    <a:lnTo>
                      <a:pt x="0" y="342"/>
                    </a:lnTo>
                    <a:cubicBezTo>
                      <a:pt x="21" y="341"/>
                      <a:pt x="45" y="341"/>
                      <a:pt x="66" y="341"/>
                    </a:cubicBezTo>
                    <a:cubicBezTo>
                      <a:pt x="86" y="341"/>
                      <a:pt x="124" y="341"/>
                      <a:pt x="142" y="342"/>
                    </a:cubicBezTo>
                    <a:lnTo>
                      <a:pt x="142" y="319"/>
                    </a:lnTo>
                    <a:cubicBezTo>
                      <a:pt x="133" y="319"/>
                      <a:pt x="114" y="319"/>
                      <a:pt x="96" y="313"/>
                    </a:cubicBezTo>
                    <a:cubicBezTo>
                      <a:pt x="97" y="312"/>
                      <a:pt x="99" y="309"/>
                      <a:pt x="100" y="308"/>
                    </a:cubicBezTo>
                    <a:lnTo>
                      <a:pt x="183" y="199"/>
                    </a:lnTo>
                    <a:lnTo>
                      <a:pt x="269" y="319"/>
                    </a:lnTo>
                    <a:lnTo>
                      <a:pt x="228" y="319"/>
                    </a:lnTo>
                    <a:lnTo>
                      <a:pt x="228" y="342"/>
                    </a:lnTo>
                    <a:cubicBezTo>
                      <a:pt x="248" y="341"/>
                      <a:pt x="296" y="341"/>
                      <a:pt x="318" y="341"/>
                    </a:cubicBezTo>
                    <a:cubicBezTo>
                      <a:pt x="338" y="341"/>
                      <a:pt x="382" y="341"/>
                      <a:pt x="399" y="342"/>
                    </a:cubicBezTo>
                    <a:lnTo>
                      <a:pt x="399" y="319"/>
                    </a:lnTo>
                    <a:lnTo>
                      <a:pt x="350" y="319"/>
                    </a:lnTo>
                    <a:lnTo>
                      <a:pt x="224" y="144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Freeform 51">
                <a:extLst>
                  <a:ext uri="{FF2B5EF4-FFF2-40B4-BE49-F238E27FC236}">
                    <a16:creationId xmlns:a16="http://schemas.microsoft.com/office/drawing/2014/main" id="{C285C68B-4803-465E-97E4-9204CF9B92BA}"/>
                  </a:ext>
                </a:extLst>
              </p:cNvPr>
              <p:cNvSpPr>
                <a:spLocks noEditPoints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6775450" y="5264151"/>
                <a:ext cx="28575" cy="38100"/>
              </a:xfrm>
              <a:custGeom>
                <a:avLst/>
                <a:gdLst>
                  <a:gd name="T0" fmla="*/ 26 w 194"/>
                  <a:gd name="T1" fmla="*/ 197 h 222"/>
                  <a:gd name="T2" fmla="*/ 9 w 194"/>
                  <a:gd name="T3" fmla="*/ 209 h 222"/>
                  <a:gd name="T4" fmla="*/ 0 w 194"/>
                  <a:gd name="T5" fmla="*/ 216 h 222"/>
                  <a:gd name="T6" fmla="*/ 4 w 194"/>
                  <a:gd name="T7" fmla="*/ 222 h 222"/>
                  <a:gd name="T8" fmla="*/ 34 w 194"/>
                  <a:gd name="T9" fmla="*/ 220 h 222"/>
                  <a:gd name="T10" fmla="*/ 71 w 194"/>
                  <a:gd name="T11" fmla="*/ 222 h 222"/>
                  <a:gd name="T12" fmla="*/ 78 w 194"/>
                  <a:gd name="T13" fmla="*/ 214 h 222"/>
                  <a:gd name="T14" fmla="*/ 69 w 194"/>
                  <a:gd name="T15" fmla="*/ 209 h 222"/>
                  <a:gd name="T16" fmla="*/ 52 w 194"/>
                  <a:gd name="T17" fmla="*/ 205 h 222"/>
                  <a:gd name="T18" fmla="*/ 56 w 194"/>
                  <a:gd name="T19" fmla="*/ 189 h 222"/>
                  <a:gd name="T20" fmla="*/ 69 w 194"/>
                  <a:gd name="T21" fmla="*/ 137 h 222"/>
                  <a:gd name="T22" fmla="*/ 104 w 194"/>
                  <a:gd name="T23" fmla="*/ 158 h 222"/>
                  <a:gd name="T24" fmla="*/ 194 w 194"/>
                  <a:gd name="T25" fmla="*/ 58 h 222"/>
                  <a:gd name="T26" fmla="*/ 142 w 194"/>
                  <a:gd name="T27" fmla="*/ 0 h 222"/>
                  <a:gd name="T28" fmla="*/ 92 w 194"/>
                  <a:gd name="T29" fmla="*/ 25 h 222"/>
                  <a:gd name="T30" fmla="*/ 56 w 194"/>
                  <a:gd name="T31" fmla="*/ 0 h 222"/>
                  <a:gd name="T32" fmla="*/ 29 w 194"/>
                  <a:gd name="T33" fmla="*/ 19 h 222"/>
                  <a:gd name="T34" fmla="*/ 16 w 194"/>
                  <a:gd name="T35" fmla="*/ 54 h 222"/>
                  <a:gd name="T36" fmla="*/ 22 w 194"/>
                  <a:gd name="T37" fmla="*/ 58 h 222"/>
                  <a:gd name="T38" fmla="*/ 30 w 194"/>
                  <a:gd name="T39" fmla="*/ 48 h 222"/>
                  <a:gd name="T40" fmla="*/ 55 w 194"/>
                  <a:gd name="T41" fmla="*/ 10 h 222"/>
                  <a:gd name="T42" fmla="*/ 67 w 194"/>
                  <a:gd name="T43" fmla="*/ 27 h 222"/>
                  <a:gd name="T44" fmla="*/ 66 w 194"/>
                  <a:gd name="T45" fmla="*/ 38 h 222"/>
                  <a:gd name="T46" fmla="*/ 26 w 194"/>
                  <a:gd name="T47" fmla="*/ 197 h 222"/>
                  <a:gd name="T48" fmla="*/ 92 w 194"/>
                  <a:gd name="T49" fmla="*/ 42 h 222"/>
                  <a:gd name="T50" fmla="*/ 141 w 194"/>
                  <a:gd name="T51" fmla="*/ 10 h 222"/>
                  <a:gd name="T52" fmla="*/ 166 w 194"/>
                  <a:gd name="T53" fmla="*/ 44 h 222"/>
                  <a:gd name="T54" fmla="*/ 148 w 194"/>
                  <a:gd name="T55" fmla="*/ 114 h 222"/>
                  <a:gd name="T56" fmla="*/ 104 w 194"/>
                  <a:gd name="T57" fmla="*/ 148 h 222"/>
                  <a:gd name="T58" fmla="*/ 73 w 194"/>
                  <a:gd name="T59" fmla="*/ 117 h 222"/>
                  <a:gd name="T60" fmla="*/ 74 w 194"/>
                  <a:gd name="T61" fmla="*/ 112 h 222"/>
                  <a:gd name="T62" fmla="*/ 92 w 194"/>
                  <a:gd name="T63" fmla="*/ 42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94" h="222">
                    <a:moveTo>
                      <a:pt x="26" y="197"/>
                    </a:moveTo>
                    <a:cubicBezTo>
                      <a:pt x="24" y="206"/>
                      <a:pt x="23" y="209"/>
                      <a:pt x="9" y="209"/>
                    </a:cubicBezTo>
                    <a:cubicBezTo>
                      <a:pt x="4" y="209"/>
                      <a:pt x="0" y="209"/>
                      <a:pt x="0" y="216"/>
                    </a:cubicBezTo>
                    <a:cubicBezTo>
                      <a:pt x="0" y="220"/>
                      <a:pt x="3" y="222"/>
                      <a:pt x="4" y="222"/>
                    </a:cubicBezTo>
                    <a:cubicBezTo>
                      <a:pt x="13" y="222"/>
                      <a:pt x="25" y="220"/>
                      <a:pt x="34" y="220"/>
                    </a:cubicBezTo>
                    <a:cubicBezTo>
                      <a:pt x="46" y="220"/>
                      <a:pt x="59" y="222"/>
                      <a:pt x="71" y="222"/>
                    </a:cubicBezTo>
                    <a:cubicBezTo>
                      <a:pt x="74" y="222"/>
                      <a:pt x="78" y="221"/>
                      <a:pt x="78" y="214"/>
                    </a:cubicBezTo>
                    <a:cubicBezTo>
                      <a:pt x="78" y="209"/>
                      <a:pt x="73" y="209"/>
                      <a:pt x="69" y="209"/>
                    </a:cubicBezTo>
                    <a:cubicBezTo>
                      <a:pt x="61" y="209"/>
                      <a:pt x="52" y="209"/>
                      <a:pt x="52" y="205"/>
                    </a:cubicBezTo>
                    <a:cubicBezTo>
                      <a:pt x="52" y="203"/>
                      <a:pt x="54" y="194"/>
                      <a:pt x="56" y="189"/>
                    </a:cubicBezTo>
                    <a:cubicBezTo>
                      <a:pt x="60" y="170"/>
                      <a:pt x="65" y="152"/>
                      <a:pt x="69" y="137"/>
                    </a:cubicBezTo>
                    <a:cubicBezTo>
                      <a:pt x="73" y="144"/>
                      <a:pt x="84" y="158"/>
                      <a:pt x="104" y="158"/>
                    </a:cubicBezTo>
                    <a:cubicBezTo>
                      <a:pt x="147" y="158"/>
                      <a:pt x="194" y="110"/>
                      <a:pt x="194" y="58"/>
                    </a:cubicBezTo>
                    <a:cubicBezTo>
                      <a:pt x="194" y="18"/>
                      <a:pt x="166" y="0"/>
                      <a:pt x="142" y="0"/>
                    </a:cubicBezTo>
                    <a:cubicBezTo>
                      <a:pt x="120" y="0"/>
                      <a:pt x="102" y="15"/>
                      <a:pt x="92" y="25"/>
                    </a:cubicBezTo>
                    <a:cubicBezTo>
                      <a:pt x="86" y="5"/>
                      <a:pt x="67" y="0"/>
                      <a:pt x="56" y="0"/>
                    </a:cubicBezTo>
                    <a:cubicBezTo>
                      <a:pt x="43" y="0"/>
                      <a:pt x="34" y="9"/>
                      <a:pt x="29" y="19"/>
                    </a:cubicBezTo>
                    <a:cubicBezTo>
                      <a:pt x="22" y="31"/>
                      <a:pt x="16" y="51"/>
                      <a:pt x="16" y="54"/>
                    </a:cubicBezTo>
                    <a:cubicBezTo>
                      <a:pt x="16" y="58"/>
                      <a:pt x="21" y="58"/>
                      <a:pt x="22" y="58"/>
                    </a:cubicBezTo>
                    <a:cubicBezTo>
                      <a:pt x="27" y="58"/>
                      <a:pt x="27" y="57"/>
                      <a:pt x="30" y="48"/>
                    </a:cubicBezTo>
                    <a:cubicBezTo>
                      <a:pt x="35" y="27"/>
                      <a:pt x="42" y="10"/>
                      <a:pt x="55" y="10"/>
                    </a:cubicBezTo>
                    <a:cubicBezTo>
                      <a:pt x="64" y="10"/>
                      <a:pt x="67" y="18"/>
                      <a:pt x="67" y="27"/>
                    </a:cubicBezTo>
                    <a:cubicBezTo>
                      <a:pt x="67" y="31"/>
                      <a:pt x="66" y="35"/>
                      <a:pt x="66" y="38"/>
                    </a:cubicBezTo>
                    <a:lnTo>
                      <a:pt x="26" y="197"/>
                    </a:lnTo>
                    <a:close/>
                    <a:moveTo>
                      <a:pt x="92" y="42"/>
                    </a:moveTo>
                    <a:cubicBezTo>
                      <a:pt x="112" y="15"/>
                      <a:pt x="130" y="10"/>
                      <a:pt x="141" y="10"/>
                    </a:cubicBezTo>
                    <a:cubicBezTo>
                      <a:pt x="154" y="10"/>
                      <a:pt x="166" y="20"/>
                      <a:pt x="166" y="44"/>
                    </a:cubicBezTo>
                    <a:cubicBezTo>
                      <a:pt x="166" y="58"/>
                      <a:pt x="158" y="94"/>
                      <a:pt x="148" y="114"/>
                    </a:cubicBezTo>
                    <a:cubicBezTo>
                      <a:pt x="139" y="131"/>
                      <a:pt x="122" y="148"/>
                      <a:pt x="104" y="148"/>
                    </a:cubicBezTo>
                    <a:cubicBezTo>
                      <a:pt x="80" y="148"/>
                      <a:pt x="73" y="121"/>
                      <a:pt x="73" y="117"/>
                    </a:cubicBezTo>
                    <a:cubicBezTo>
                      <a:pt x="73" y="116"/>
                      <a:pt x="74" y="114"/>
                      <a:pt x="74" y="112"/>
                    </a:cubicBezTo>
                    <a:lnTo>
                      <a:pt x="92" y="42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Freeform 52">
                <a:extLst>
                  <a:ext uri="{FF2B5EF4-FFF2-40B4-BE49-F238E27FC236}">
                    <a16:creationId xmlns:a16="http://schemas.microsoft.com/office/drawing/2014/main" id="{25F00C74-5C9C-4906-8DA8-E9CE4685BA10}"/>
                  </a:ext>
                </a:extLst>
              </p:cNvPr>
              <p:cNvSpPr>
                <a:spLocks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6816725" y="5268913"/>
                <a:ext cx="7938" cy="25400"/>
              </a:xfrm>
              <a:custGeom>
                <a:avLst/>
                <a:gdLst>
                  <a:gd name="T0" fmla="*/ 58 w 58"/>
                  <a:gd name="T1" fmla="*/ 53 h 150"/>
                  <a:gd name="T2" fmla="*/ 26 w 58"/>
                  <a:gd name="T3" fmla="*/ 0 h 150"/>
                  <a:gd name="T4" fmla="*/ 0 w 58"/>
                  <a:gd name="T5" fmla="*/ 27 h 150"/>
                  <a:gd name="T6" fmla="*/ 26 w 58"/>
                  <a:gd name="T7" fmla="*/ 53 h 150"/>
                  <a:gd name="T8" fmla="*/ 44 w 58"/>
                  <a:gd name="T9" fmla="*/ 47 h 150"/>
                  <a:gd name="T10" fmla="*/ 46 w 58"/>
                  <a:gd name="T11" fmla="*/ 45 h 150"/>
                  <a:gd name="T12" fmla="*/ 47 w 58"/>
                  <a:gd name="T13" fmla="*/ 53 h 150"/>
                  <a:gd name="T14" fmla="*/ 13 w 58"/>
                  <a:gd name="T15" fmla="*/ 136 h 150"/>
                  <a:gd name="T16" fmla="*/ 8 w 58"/>
                  <a:gd name="T17" fmla="*/ 144 h 150"/>
                  <a:gd name="T18" fmla="*/ 13 w 58"/>
                  <a:gd name="T19" fmla="*/ 150 h 150"/>
                  <a:gd name="T20" fmla="*/ 58 w 58"/>
                  <a:gd name="T21" fmla="*/ 53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150">
                    <a:moveTo>
                      <a:pt x="58" y="53"/>
                    </a:moveTo>
                    <a:cubicBezTo>
                      <a:pt x="58" y="20"/>
                      <a:pt x="46" y="0"/>
                      <a:pt x="26" y="0"/>
                    </a:cubicBezTo>
                    <a:cubicBezTo>
                      <a:pt x="10" y="0"/>
                      <a:pt x="0" y="13"/>
                      <a:pt x="0" y="27"/>
                    </a:cubicBezTo>
                    <a:cubicBezTo>
                      <a:pt x="0" y="40"/>
                      <a:pt x="10" y="53"/>
                      <a:pt x="26" y="53"/>
                    </a:cubicBezTo>
                    <a:cubicBezTo>
                      <a:pt x="32" y="53"/>
                      <a:pt x="39" y="51"/>
                      <a:pt x="44" y="47"/>
                    </a:cubicBezTo>
                    <a:cubicBezTo>
                      <a:pt x="45" y="46"/>
                      <a:pt x="46" y="45"/>
                      <a:pt x="46" y="45"/>
                    </a:cubicBezTo>
                    <a:cubicBezTo>
                      <a:pt x="47" y="45"/>
                      <a:pt x="47" y="46"/>
                      <a:pt x="47" y="53"/>
                    </a:cubicBezTo>
                    <a:cubicBezTo>
                      <a:pt x="47" y="90"/>
                      <a:pt x="30" y="120"/>
                      <a:pt x="13" y="136"/>
                    </a:cubicBezTo>
                    <a:cubicBezTo>
                      <a:pt x="8" y="142"/>
                      <a:pt x="8" y="143"/>
                      <a:pt x="8" y="144"/>
                    </a:cubicBezTo>
                    <a:cubicBezTo>
                      <a:pt x="8" y="148"/>
                      <a:pt x="10" y="150"/>
                      <a:pt x="13" y="150"/>
                    </a:cubicBezTo>
                    <a:cubicBezTo>
                      <a:pt x="18" y="150"/>
                      <a:pt x="58" y="111"/>
                      <a:pt x="58" y="53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Freeform 53">
                <a:extLst>
                  <a:ext uri="{FF2B5EF4-FFF2-40B4-BE49-F238E27FC236}">
                    <a16:creationId xmlns:a16="http://schemas.microsoft.com/office/drawing/2014/main" id="{0D65DE23-C1C7-4CB4-95EB-192C39FA8D90}"/>
                  </a:ext>
                </a:extLst>
              </p:cNvPr>
              <p:cNvSpPr>
                <a:spLocks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6843713" y="5222876"/>
                <a:ext cx="23813" cy="55563"/>
              </a:xfrm>
              <a:custGeom>
                <a:avLst/>
                <a:gdLst>
                  <a:gd name="T0" fmla="*/ 91 w 153"/>
                  <a:gd name="T1" fmla="*/ 113 h 318"/>
                  <a:gd name="T2" fmla="*/ 138 w 153"/>
                  <a:gd name="T3" fmla="*/ 113 h 318"/>
                  <a:gd name="T4" fmla="*/ 153 w 153"/>
                  <a:gd name="T5" fmla="*/ 103 h 318"/>
                  <a:gd name="T6" fmla="*/ 139 w 153"/>
                  <a:gd name="T7" fmla="*/ 97 h 318"/>
                  <a:gd name="T8" fmla="*/ 95 w 153"/>
                  <a:gd name="T9" fmla="*/ 97 h 318"/>
                  <a:gd name="T10" fmla="*/ 116 w 153"/>
                  <a:gd name="T11" fmla="*/ 14 h 318"/>
                  <a:gd name="T12" fmla="*/ 101 w 153"/>
                  <a:gd name="T13" fmla="*/ 0 h 318"/>
                  <a:gd name="T14" fmla="*/ 81 w 153"/>
                  <a:gd name="T15" fmla="*/ 18 h 318"/>
                  <a:gd name="T16" fmla="*/ 62 w 153"/>
                  <a:gd name="T17" fmla="*/ 97 h 318"/>
                  <a:gd name="T18" fmla="*/ 15 w 153"/>
                  <a:gd name="T19" fmla="*/ 97 h 318"/>
                  <a:gd name="T20" fmla="*/ 0 w 153"/>
                  <a:gd name="T21" fmla="*/ 107 h 318"/>
                  <a:gd name="T22" fmla="*/ 14 w 153"/>
                  <a:gd name="T23" fmla="*/ 113 h 318"/>
                  <a:gd name="T24" fmla="*/ 58 w 153"/>
                  <a:gd name="T25" fmla="*/ 113 h 318"/>
                  <a:gd name="T26" fmla="*/ 20 w 153"/>
                  <a:gd name="T27" fmla="*/ 272 h 318"/>
                  <a:gd name="T28" fmla="*/ 66 w 153"/>
                  <a:gd name="T29" fmla="*/ 318 h 318"/>
                  <a:gd name="T30" fmla="*/ 145 w 153"/>
                  <a:gd name="T31" fmla="*/ 241 h 318"/>
                  <a:gd name="T32" fmla="*/ 139 w 153"/>
                  <a:gd name="T33" fmla="*/ 236 h 318"/>
                  <a:gd name="T34" fmla="*/ 132 w 153"/>
                  <a:gd name="T35" fmla="*/ 243 h 318"/>
                  <a:gd name="T36" fmla="*/ 67 w 153"/>
                  <a:gd name="T37" fmla="*/ 307 h 318"/>
                  <a:gd name="T38" fmla="*/ 52 w 153"/>
                  <a:gd name="T39" fmla="*/ 284 h 318"/>
                  <a:gd name="T40" fmla="*/ 54 w 153"/>
                  <a:gd name="T41" fmla="*/ 260 h 318"/>
                  <a:gd name="T42" fmla="*/ 91 w 153"/>
                  <a:gd name="T43" fmla="*/ 11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3" h="318">
                    <a:moveTo>
                      <a:pt x="91" y="113"/>
                    </a:moveTo>
                    <a:lnTo>
                      <a:pt x="138" y="113"/>
                    </a:lnTo>
                    <a:cubicBezTo>
                      <a:pt x="148" y="113"/>
                      <a:pt x="153" y="113"/>
                      <a:pt x="153" y="103"/>
                    </a:cubicBezTo>
                    <a:cubicBezTo>
                      <a:pt x="153" y="97"/>
                      <a:pt x="148" y="97"/>
                      <a:pt x="139" y="97"/>
                    </a:cubicBezTo>
                    <a:lnTo>
                      <a:pt x="95" y="97"/>
                    </a:lnTo>
                    <a:cubicBezTo>
                      <a:pt x="113" y="27"/>
                      <a:pt x="116" y="17"/>
                      <a:pt x="116" y="14"/>
                    </a:cubicBezTo>
                    <a:cubicBezTo>
                      <a:pt x="116" y="5"/>
                      <a:pt x="110" y="0"/>
                      <a:pt x="101" y="0"/>
                    </a:cubicBezTo>
                    <a:cubicBezTo>
                      <a:pt x="100" y="0"/>
                      <a:pt x="86" y="1"/>
                      <a:pt x="81" y="18"/>
                    </a:cubicBezTo>
                    <a:lnTo>
                      <a:pt x="62" y="97"/>
                    </a:lnTo>
                    <a:lnTo>
                      <a:pt x="15" y="97"/>
                    </a:lnTo>
                    <a:cubicBezTo>
                      <a:pt x="5" y="97"/>
                      <a:pt x="0" y="97"/>
                      <a:pt x="0" y="107"/>
                    </a:cubicBezTo>
                    <a:cubicBezTo>
                      <a:pt x="0" y="113"/>
                      <a:pt x="4" y="113"/>
                      <a:pt x="14" y="113"/>
                    </a:cubicBezTo>
                    <a:lnTo>
                      <a:pt x="58" y="113"/>
                    </a:lnTo>
                    <a:cubicBezTo>
                      <a:pt x="22" y="254"/>
                      <a:pt x="20" y="263"/>
                      <a:pt x="20" y="272"/>
                    </a:cubicBezTo>
                    <a:cubicBezTo>
                      <a:pt x="20" y="299"/>
                      <a:pt x="39" y="318"/>
                      <a:pt x="66" y="318"/>
                    </a:cubicBezTo>
                    <a:cubicBezTo>
                      <a:pt x="117" y="318"/>
                      <a:pt x="145" y="245"/>
                      <a:pt x="145" y="241"/>
                    </a:cubicBezTo>
                    <a:cubicBezTo>
                      <a:pt x="145" y="236"/>
                      <a:pt x="141" y="236"/>
                      <a:pt x="139" y="236"/>
                    </a:cubicBezTo>
                    <a:cubicBezTo>
                      <a:pt x="135" y="236"/>
                      <a:pt x="134" y="238"/>
                      <a:pt x="132" y="243"/>
                    </a:cubicBezTo>
                    <a:cubicBezTo>
                      <a:pt x="110" y="295"/>
                      <a:pt x="84" y="307"/>
                      <a:pt x="67" y="307"/>
                    </a:cubicBezTo>
                    <a:cubicBezTo>
                      <a:pt x="56" y="307"/>
                      <a:pt x="52" y="300"/>
                      <a:pt x="52" y="284"/>
                    </a:cubicBezTo>
                    <a:cubicBezTo>
                      <a:pt x="52" y="272"/>
                      <a:pt x="53" y="268"/>
                      <a:pt x="54" y="260"/>
                    </a:cubicBezTo>
                    <a:lnTo>
                      <a:pt x="91" y="113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Freeform 54">
                <a:extLst>
                  <a:ext uri="{FF2B5EF4-FFF2-40B4-BE49-F238E27FC236}">
                    <a16:creationId xmlns:a16="http://schemas.microsoft.com/office/drawing/2014/main" id="{4EEB0D28-AC52-43A6-89F5-9E22B134CF93}"/>
                  </a:ext>
                </a:extLst>
              </p:cNvPr>
              <p:cNvSpPr>
                <a:spLocks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6873875" y="5211763"/>
                <a:ext cx="17463" cy="87313"/>
              </a:xfrm>
              <a:custGeom>
                <a:avLst/>
                <a:gdLst>
                  <a:gd name="T0" fmla="*/ 116 w 116"/>
                  <a:gd name="T1" fmla="*/ 250 h 499"/>
                  <a:gd name="T2" fmla="*/ 83 w 116"/>
                  <a:gd name="T3" fmla="*/ 94 h 499"/>
                  <a:gd name="T4" fmla="*/ 5 w 116"/>
                  <a:gd name="T5" fmla="*/ 0 h 499"/>
                  <a:gd name="T6" fmla="*/ 0 w 116"/>
                  <a:gd name="T7" fmla="*/ 5 h 499"/>
                  <a:gd name="T8" fmla="*/ 9 w 116"/>
                  <a:gd name="T9" fmla="*/ 17 h 499"/>
                  <a:gd name="T10" fmla="*/ 87 w 116"/>
                  <a:gd name="T11" fmla="*/ 250 h 499"/>
                  <a:gd name="T12" fmla="*/ 6 w 116"/>
                  <a:gd name="T13" fmla="*/ 486 h 499"/>
                  <a:gd name="T14" fmla="*/ 0 w 116"/>
                  <a:gd name="T15" fmla="*/ 494 h 499"/>
                  <a:gd name="T16" fmla="*/ 5 w 116"/>
                  <a:gd name="T17" fmla="*/ 499 h 499"/>
                  <a:gd name="T18" fmla="*/ 84 w 116"/>
                  <a:gd name="T19" fmla="*/ 402 h 499"/>
                  <a:gd name="T20" fmla="*/ 116 w 116"/>
                  <a:gd name="T21" fmla="*/ 250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6" h="499">
                    <a:moveTo>
                      <a:pt x="116" y="250"/>
                    </a:moveTo>
                    <a:cubicBezTo>
                      <a:pt x="116" y="211"/>
                      <a:pt x="110" y="150"/>
                      <a:pt x="83" y="94"/>
                    </a:cubicBezTo>
                    <a:cubicBezTo>
                      <a:pt x="53" y="33"/>
                      <a:pt x="10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7"/>
                      <a:pt x="0" y="8"/>
                      <a:pt x="9" y="17"/>
                    </a:cubicBezTo>
                    <a:cubicBezTo>
                      <a:pt x="58" y="66"/>
                      <a:pt x="87" y="145"/>
                      <a:pt x="87" y="250"/>
                    </a:cubicBezTo>
                    <a:cubicBezTo>
                      <a:pt x="87" y="335"/>
                      <a:pt x="68" y="423"/>
                      <a:pt x="6" y="486"/>
                    </a:cubicBezTo>
                    <a:cubicBezTo>
                      <a:pt x="0" y="492"/>
                      <a:pt x="0" y="493"/>
                      <a:pt x="0" y="494"/>
                    </a:cubicBezTo>
                    <a:cubicBezTo>
                      <a:pt x="0" y="497"/>
                      <a:pt x="2" y="499"/>
                      <a:pt x="5" y="499"/>
                    </a:cubicBezTo>
                    <a:cubicBezTo>
                      <a:pt x="10" y="499"/>
                      <a:pt x="55" y="465"/>
                      <a:pt x="84" y="402"/>
                    </a:cubicBezTo>
                    <a:cubicBezTo>
                      <a:pt x="110" y="347"/>
                      <a:pt x="116" y="292"/>
                      <a:pt x="116" y="250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08" name="Slide Number Placeholder 3">
            <a:extLst>
              <a:ext uri="{FF2B5EF4-FFF2-40B4-BE49-F238E27FC236}">
                <a16:creationId xmlns:a16="http://schemas.microsoft.com/office/drawing/2014/main" id="{ACA21721-11F6-4BD9-A2A8-ED971CDBFCBE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47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76F02FA-3F52-4756-9659-B1F0A5ABBB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7C0720DC-A0BC-4BD6-A437-88920A5F0454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5508595" y="1421248"/>
            <a:ext cx="2508250" cy="614363"/>
            <a:chOff x="5499100" y="1350963"/>
            <a:chExt cx="2508250" cy="614363"/>
          </a:xfrm>
        </p:grpSpPr>
        <p:sp>
          <p:nvSpPr>
            <p:cNvPr id="266" name="Freeform 7">
              <a:extLst>
                <a:ext uri="{FF2B5EF4-FFF2-40B4-BE49-F238E27FC236}">
                  <a16:creationId xmlns:a16="http://schemas.microsoft.com/office/drawing/2014/main" id="{F0101859-2964-47EE-A05D-85C4B8C55BD8}"/>
                </a:ext>
              </a:extLst>
            </p:cNvPr>
            <p:cNvSpPr>
              <a:spLocks noEditPoints="1"/>
            </p:cNvSpPr>
            <p:nvPr>
              <p:custDataLst>
                <p:tags r:id="rId2"/>
              </p:custDataLst>
            </p:nvPr>
          </p:nvSpPr>
          <p:spPr bwMode="auto">
            <a:xfrm>
              <a:off x="5508625" y="1350963"/>
              <a:ext cx="115888" cy="184150"/>
            </a:xfrm>
            <a:custGeom>
              <a:avLst/>
              <a:gdLst>
                <a:gd name="T0" fmla="*/ 238 w 238"/>
                <a:gd name="T1" fmla="*/ 6 h 352"/>
                <a:gd name="T2" fmla="*/ 231 w 238"/>
                <a:gd name="T3" fmla="*/ 0 h 352"/>
                <a:gd name="T4" fmla="*/ 168 w 238"/>
                <a:gd name="T5" fmla="*/ 6 h 352"/>
                <a:gd name="T6" fmla="*/ 161 w 238"/>
                <a:gd name="T7" fmla="*/ 15 h 352"/>
                <a:gd name="T8" fmla="*/ 173 w 238"/>
                <a:gd name="T9" fmla="*/ 21 h 352"/>
                <a:gd name="T10" fmla="*/ 198 w 238"/>
                <a:gd name="T11" fmla="*/ 30 h 352"/>
                <a:gd name="T12" fmla="*/ 196 w 238"/>
                <a:gd name="T13" fmla="*/ 40 h 352"/>
                <a:gd name="T14" fmla="*/ 167 w 238"/>
                <a:gd name="T15" fmla="*/ 158 h 352"/>
                <a:gd name="T16" fmla="*/ 121 w 238"/>
                <a:gd name="T17" fmla="*/ 126 h 352"/>
                <a:gd name="T18" fmla="*/ 0 w 238"/>
                <a:gd name="T19" fmla="*/ 272 h 352"/>
                <a:gd name="T20" fmla="*/ 67 w 238"/>
                <a:gd name="T21" fmla="*/ 352 h 352"/>
                <a:gd name="T22" fmla="*/ 132 w 238"/>
                <a:gd name="T23" fmla="*/ 314 h 352"/>
                <a:gd name="T24" fmla="*/ 177 w 238"/>
                <a:gd name="T25" fmla="*/ 352 h 352"/>
                <a:gd name="T26" fmla="*/ 214 w 238"/>
                <a:gd name="T27" fmla="*/ 324 h 352"/>
                <a:gd name="T28" fmla="*/ 229 w 238"/>
                <a:gd name="T29" fmla="*/ 275 h 352"/>
                <a:gd name="T30" fmla="*/ 223 w 238"/>
                <a:gd name="T31" fmla="*/ 270 h 352"/>
                <a:gd name="T32" fmla="*/ 216 w 238"/>
                <a:gd name="T33" fmla="*/ 279 h 352"/>
                <a:gd name="T34" fmla="*/ 178 w 238"/>
                <a:gd name="T35" fmla="*/ 341 h 352"/>
                <a:gd name="T36" fmla="*/ 163 w 238"/>
                <a:gd name="T37" fmla="*/ 318 h 352"/>
                <a:gd name="T38" fmla="*/ 166 w 238"/>
                <a:gd name="T39" fmla="*/ 294 h 352"/>
                <a:gd name="T40" fmla="*/ 238 w 238"/>
                <a:gd name="T41" fmla="*/ 6 h 352"/>
                <a:gd name="T42" fmla="*/ 134 w 238"/>
                <a:gd name="T43" fmla="*/ 287 h 352"/>
                <a:gd name="T44" fmla="*/ 124 w 238"/>
                <a:gd name="T45" fmla="*/ 305 h 352"/>
                <a:gd name="T46" fmla="*/ 68 w 238"/>
                <a:gd name="T47" fmla="*/ 341 h 352"/>
                <a:gd name="T48" fmla="*/ 36 w 238"/>
                <a:gd name="T49" fmla="*/ 294 h 352"/>
                <a:gd name="T50" fmla="*/ 63 w 238"/>
                <a:gd name="T51" fmla="*/ 185 h 352"/>
                <a:gd name="T52" fmla="*/ 121 w 238"/>
                <a:gd name="T53" fmla="*/ 137 h 352"/>
                <a:gd name="T54" fmla="*/ 161 w 238"/>
                <a:gd name="T55" fmla="*/ 181 h 352"/>
                <a:gd name="T56" fmla="*/ 159 w 238"/>
                <a:gd name="T57" fmla="*/ 189 h 352"/>
                <a:gd name="T58" fmla="*/ 134 w 238"/>
                <a:gd name="T59" fmla="*/ 28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8" h="352">
                  <a:moveTo>
                    <a:pt x="238" y="6"/>
                  </a:moveTo>
                  <a:cubicBezTo>
                    <a:pt x="238" y="5"/>
                    <a:pt x="238" y="0"/>
                    <a:pt x="231" y="0"/>
                  </a:cubicBezTo>
                  <a:cubicBezTo>
                    <a:pt x="224" y="0"/>
                    <a:pt x="177" y="5"/>
                    <a:pt x="168" y="6"/>
                  </a:cubicBezTo>
                  <a:cubicBezTo>
                    <a:pt x="164" y="6"/>
                    <a:pt x="161" y="9"/>
                    <a:pt x="161" y="15"/>
                  </a:cubicBezTo>
                  <a:cubicBezTo>
                    <a:pt x="161" y="21"/>
                    <a:pt x="166" y="21"/>
                    <a:pt x="173" y="21"/>
                  </a:cubicBezTo>
                  <a:cubicBezTo>
                    <a:pt x="197" y="21"/>
                    <a:pt x="198" y="25"/>
                    <a:pt x="198" y="30"/>
                  </a:cubicBezTo>
                  <a:lnTo>
                    <a:pt x="196" y="40"/>
                  </a:lnTo>
                  <a:lnTo>
                    <a:pt x="167" y="158"/>
                  </a:lnTo>
                  <a:cubicBezTo>
                    <a:pt x="158" y="139"/>
                    <a:pt x="143" y="126"/>
                    <a:pt x="121" y="126"/>
                  </a:cubicBezTo>
                  <a:cubicBezTo>
                    <a:pt x="62" y="126"/>
                    <a:pt x="0" y="199"/>
                    <a:pt x="0" y="272"/>
                  </a:cubicBezTo>
                  <a:cubicBezTo>
                    <a:pt x="0" y="319"/>
                    <a:pt x="28" y="352"/>
                    <a:pt x="67" y="352"/>
                  </a:cubicBezTo>
                  <a:cubicBezTo>
                    <a:pt x="77" y="352"/>
                    <a:pt x="102" y="350"/>
                    <a:pt x="132" y="314"/>
                  </a:cubicBezTo>
                  <a:cubicBezTo>
                    <a:pt x="136" y="335"/>
                    <a:pt x="153" y="352"/>
                    <a:pt x="177" y="352"/>
                  </a:cubicBezTo>
                  <a:cubicBezTo>
                    <a:pt x="194" y="352"/>
                    <a:pt x="206" y="340"/>
                    <a:pt x="214" y="324"/>
                  </a:cubicBezTo>
                  <a:cubicBezTo>
                    <a:pt x="222" y="306"/>
                    <a:pt x="229" y="276"/>
                    <a:pt x="229" y="275"/>
                  </a:cubicBezTo>
                  <a:cubicBezTo>
                    <a:pt x="229" y="270"/>
                    <a:pt x="224" y="270"/>
                    <a:pt x="223" y="270"/>
                  </a:cubicBezTo>
                  <a:cubicBezTo>
                    <a:pt x="218" y="270"/>
                    <a:pt x="217" y="272"/>
                    <a:pt x="216" y="279"/>
                  </a:cubicBezTo>
                  <a:cubicBezTo>
                    <a:pt x="207" y="311"/>
                    <a:pt x="198" y="341"/>
                    <a:pt x="178" y="341"/>
                  </a:cubicBezTo>
                  <a:cubicBezTo>
                    <a:pt x="165" y="341"/>
                    <a:pt x="163" y="328"/>
                    <a:pt x="163" y="318"/>
                  </a:cubicBezTo>
                  <a:cubicBezTo>
                    <a:pt x="163" y="306"/>
                    <a:pt x="164" y="302"/>
                    <a:pt x="166" y="294"/>
                  </a:cubicBezTo>
                  <a:lnTo>
                    <a:pt x="238" y="6"/>
                  </a:lnTo>
                  <a:close/>
                  <a:moveTo>
                    <a:pt x="134" y="287"/>
                  </a:moveTo>
                  <a:cubicBezTo>
                    <a:pt x="132" y="296"/>
                    <a:pt x="132" y="297"/>
                    <a:pt x="124" y="305"/>
                  </a:cubicBezTo>
                  <a:cubicBezTo>
                    <a:pt x="102" y="333"/>
                    <a:pt x="82" y="341"/>
                    <a:pt x="68" y="341"/>
                  </a:cubicBezTo>
                  <a:cubicBezTo>
                    <a:pt x="43" y="341"/>
                    <a:pt x="36" y="313"/>
                    <a:pt x="36" y="294"/>
                  </a:cubicBezTo>
                  <a:cubicBezTo>
                    <a:pt x="36" y="269"/>
                    <a:pt x="52" y="208"/>
                    <a:pt x="63" y="185"/>
                  </a:cubicBezTo>
                  <a:cubicBezTo>
                    <a:pt x="79" y="155"/>
                    <a:pt x="101" y="137"/>
                    <a:pt x="121" y="137"/>
                  </a:cubicBezTo>
                  <a:cubicBezTo>
                    <a:pt x="154" y="137"/>
                    <a:pt x="161" y="178"/>
                    <a:pt x="161" y="181"/>
                  </a:cubicBezTo>
                  <a:cubicBezTo>
                    <a:pt x="161" y="184"/>
                    <a:pt x="160" y="187"/>
                    <a:pt x="159" y="189"/>
                  </a:cubicBezTo>
                  <a:lnTo>
                    <a:pt x="134" y="28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8">
              <a:extLst>
                <a:ext uri="{FF2B5EF4-FFF2-40B4-BE49-F238E27FC236}">
                  <a16:creationId xmlns:a16="http://schemas.microsoft.com/office/drawing/2014/main" id="{6ADB63FC-B5EF-4381-A962-513DEF3AC124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5630863" y="1416051"/>
              <a:ext cx="134938" cy="115888"/>
            </a:xfrm>
            <a:custGeom>
              <a:avLst/>
              <a:gdLst>
                <a:gd name="T0" fmla="*/ 161 w 280"/>
                <a:gd name="T1" fmla="*/ 99 h 221"/>
                <a:gd name="T2" fmla="*/ 220 w 280"/>
                <a:gd name="T3" fmla="*/ 34 h 221"/>
                <a:gd name="T4" fmla="*/ 271 w 280"/>
                <a:gd name="T5" fmla="*/ 23 h 221"/>
                <a:gd name="T6" fmla="*/ 271 w 280"/>
                <a:gd name="T7" fmla="*/ 0 h 221"/>
                <a:gd name="T8" fmla="*/ 225 w 280"/>
                <a:gd name="T9" fmla="*/ 1 h 221"/>
                <a:gd name="T10" fmla="*/ 173 w 280"/>
                <a:gd name="T11" fmla="*/ 0 h 221"/>
                <a:gd name="T12" fmla="*/ 173 w 280"/>
                <a:gd name="T13" fmla="*/ 23 h 221"/>
                <a:gd name="T14" fmla="*/ 192 w 280"/>
                <a:gd name="T15" fmla="*/ 28 h 221"/>
                <a:gd name="T16" fmla="*/ 188 w 280"/>
                <a:gd name="T17" fmla="*/ 34 h 221"/>
                <a:gd name="T18" fmla="*/ 146 w 280"/>
                <a:gd name="T19" fmla="*/ 81 h 221"/>
                <a:gd name="T20" fmla="*/ 97 w 280"/>
                <a:gd name="T21" fmla="*/ 23 h 221"/>
                <a:gd name="T22" fmla="*/ 117 w 280"/>
                <a:gd name="T23" fmla="*/ 23 h 221"/>
                <a:gd name="T24" fmla="*/ 117 w 280"/>
                <a:gd name="T25" fmla="*/ 0 h 221"/>
                <a:gd name="T26" fmla="*/ 57 w 280"/>
                <a:gd name="T27" fmla="*/ 1 h 221"/>
                <a:gd name="T28" fmla="*/ 2 w 280"/>
                <a:gd name="T29" fmla="*/ 0 h 221"/>
                <a:gd name="T30" fmla="*/ 2 w 280"/>
                <a:gd name="T31" fmla="*/ 23 h 221"/>
                <a:gd name="T32" fmla="*/ 38 w 280"/>
                <a:gd name="T33" fmla="*/ 23 h 221"/>
                <a:gd name="T34" fmla="*/ 115 w 280"/>
                <a:gd name="T35" fmla="*/ 115 h 221"/>
                <a:gd name="T36" fmla="*/ 50 w 280"/>
                <a:gd name="T37" fmla="*/ 188 h 221"/>
                <a:gd name="T38" fmla="*/ 0 w 280"/>
                <a:gd name="T39" fmla="*/ 198 h 221"/>
                <a:gd name="T40" fmla="*/ 0 w 280"/>
                <a:gd name="T41" fmla="*/ 221 h 221"/>
                <a:gd name="T42" fmla="*/ 46 w 280"/>
                <a:gd name="T43" fmla="*/ 220 h 221"/>
                <a:gd name="T44" fmla="*/ 97 w 280"/>
                <a:gd name="T45" fmla="*/ 221 h 221"/>
                <a:gd name="T46" fmla="*/ 97 w 280"/>
                <a:gd name="T47" fmla="*/ 198 h 221"/>
                <a:gd name="T48" fmla="*/ 79 w 280"/>
                <a:gd name="T49" fmla="*/ 192 h 221"/>
                <a:gd name="T50" fmla="*/ 82 w 280"/>
                <a:gd name="T51" fmla="*/ 187 h 221"/>
                <a:gd name="T52" fmla="*/ 130 w 280"/>
                <a:gd name="T53" fmla="*/ 133 h 221"/>
                <a:gd name="T54" fmla="*/ 185 w 280"/>
                <a:gd name="T55" fmla="*/ 198 h 221"/>
                <a:gd name="T56" fmla="*/ 166 w 280"/>
                <a:gd name="T57" fmla="*/ 198 h 221"/>
                <a:gd name="T58" fmla="*/ 166 w 280"/>
                <a:gd name="T59" fmla="*/ 221 h 221"/>
                <a:gd name="T60" fmla="*/ 226 w 280"/>
                <a:gd name="T61" fmla="*/ 220 h 221"/>
                <a:gd name="T62" fmla="*/ 280 w 280"/>
                <a:gd name="T63" fmla="*/ 221 h 221"/>
                <a:gd name="T64" fmla="*/ 280 w 280"/>
                <a:gd name="T65" fmla="*/ 198 h 221"/>
                <a:gd name="T66" fmla="*/ 245 w 280"/>
                <a:gd name="T67" fmla="*/ 198 h 221"/>
                <a:gd name="T68" fmla="*/ 161 w 280"/>
                <a:gd name="T69" fmla="*/ 99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0" h="221">
                  <a:moveTo>
                    <a:pt x="161" y="99"/>
                  </a:moveTo>
                  <a:lnTo>
                    <a:pt x="220" y="34"/>
                  </a:lnTo>
                  <a:cubicBezTo>
                    <a:pt x="226" y="27"/>
                    <a:pt x="229" y="23"/>
                    <a:pt x="271" y="23"/>
                  </a:cubicBezTo>
                  <a:lnTo>
                    <a:pt x="271" y="0"/>
                  </a:lnTo>
                  <a:cubicBezTo>
                    <a:pt x="253" y="1"/>
                    <a:pt x="227" y="1"/>
                    <a:pt x="225" y="1"/>
                  </a:cubicBezTo>
                  <a:cubicBezTo>
                    <a:pt x="212" y="1"/>
                    <a:pt x="187" y="0"/>
                    <a:pt x="173" y="0"/>
                  </a:cubicBezTo>
                  <a:lnTo>
                    <a:pt x="173" y="23"/>
                  </a:lnTo>
                  <a:cubicBezTo>
                    <a:pt x="180" y="23"/>
                    <a:pt x="186" y="24"/>
                    <a:pt x="192" y="28"/>
                  </a:cubicBezTo>
                  <a:cubicBezTo>
                    <a:pt x="190" y="31"/>
                    <a:pt x="190" y="32"/>
                    <a:pt x="188" y="34"/>
                  </a:cubicBezTo>
                  <a:lnTo>
                    <a:pt x="146" y="81"/>
                  </a:lnTo>
                  <a:lnTo>
                    <a:pt x="97" y="23"/>
                  </a:lnTo>
                  <a:lnTo>
                    <a:pt x="117" y="23"/>
                  </a:lnTo>
                  <a:lnTo>
                    <a:pt x="117" y="0"/>
                  </a:lnTo>
                  <a:cubicBezTo>
                    <a:pt x="104" y="0"/>
                    <a:pt x="73" y="1"/>
                    <a:pt x="57" y="1"/>
                  </a:cubicBezTo>
                  <a:cubicBezTo>
                    <a:pt x="41" y="1"/>
                    <a:pt x="19" y="0"/>
                    <a:pt x="2" y="0"/>
                  </a:cubicBezTo>
                  <a:lnTo>
                    <a:pt x="2" y="23"/>
                  </a:lnTo>
                  <a:lnTo>
                    <a:pt x="38" y="23"/>
                  </a:lnTo>
                  <a:lnTo>
                    <a:pt x="115" y="115"/>
                  </a:lnTo>
                  <a:lnTo>
                    <a:pt x="50" y="188"/>
                  </a:lnTo>
                  <a:cubicBezTo>
                    <a:pt x="42" y="198"/>
                    <a:pt x="24" y="198"/>
                    <a:pt x="0" y="198"/>
                  </a:cubicBezTo>
                  <a:lnTo>
                    <a:pt x="0" y="221"/>
                  </a:lnTo>
                  <a:cubicBezTo>
                    <a:pt x="17" y="220"/>
                    <a:pt x="43" y="220"/>
                    <a:pt x="46" y="220"/>
                  </a:cubicBezTo>
                  <a:cubicBezTo>
                    <a:pt x="58" y="220"/>
                    <a:pt x="87" y="221"/>
                    <a:pt x="97" y="221"/>
                  </a:cubicBezTo>
                  <a:lnTo>
                    <a:pt x="97" y="198"/>
                  </a:lnTo>
                  <a:cubicBezTo>
                    <a:pt x="88" y="198"/>
                    <a:pt x="79" y="195"/>
                    <a:pt x="79" y="192"/>
                  </a:cubicBezTo>
                  <a:cubicBezTo>
                    <a:pt x="79" y="192"/>
                    <a:pt x="79" y="191"/>
                    <a:pt x="82" y="187"/>
                  </a:cubicBezTo>
                  <a:lnTo>
                    <a:pt x="130" y="133"/>
                  </a:lnTo>
                  <a:lnTo>
                    <a:pt x="185" y="198"/>
                  </a:lnTo>
                  <a:lnTo>
                    <a:pt x="166" y="198"/>
                  </a:lnTo>
                  <a:lnTo>
                    <a:pt x="166" y="221"/>
                  </a:lnTo>
                  <a:cubicBezTo>
                    <a:pt x="179" y="221"/>
                    <a:pt x="209" y="220"/>
                    <a:pt x="226" y="220"/>
                  </a:cubicBezTo>
                  <a:cubicBezTo>
                    <a:pt x="242" y="220"/>
                    <a:pt x="264" y="221"/>
                    <a:pt x="280" y="221"/>
                  </a:cubicBezTo>
                  <a:lnTo>
                    <a:pt x="280" y="198"/>
                  </a:lnTo>
                  <a:lnTo>
                    <a:pt x="245" y="198"/>
                  </a:lnTo>
                  <a:lnTo>
                    <a:pt x="161" y="99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Rectangle 9">
              <a:extLst>
                <a:ext uri="{FF2B5EF4-FFF2-40B4-BE49-F238E27FC236}">
                  <a16:creationId xmlns:a16="http://schemas.microsoft.com/office/drawing/2014/main" id="{E65B071D-9B9D-4E39-A9EA-FD1E0F3A167A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5499100" y="1639888"/>
              <a:ext cx="273050" cy="95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10">
              <a:extLst>
                <a:ext uri="{FF2B5EF4-FFF2-40B4-BE49-F238E27FC236}">
                  <a16:creationId xmlns:a16="http://schemas.microsoft.com/office/drawing/2014/main" id="{9812C23A-EBE9-45A0-9BD4-B8EEAC2D5EFF}"/>
                </a:ext>
              </a:extLst>
            </p:cNvPr>
            <p:cNvSpPr>
              <a:spLocks noEditPoints="1"/>
            </p:cNvSpPr>
            <p:nvPr>
              <p:custDataLst>
                <p:tags r:id="rId5"/>
              </p:custDataLst>
            </p:nvPr>
          </p:nvSpPr>
          <p:spPr bwMode="auto">
            <a:xfrm>
              <a:off x="5538788" y="1708151"/>
              <a:ext cx="114300" cy="184150"/>
            </a:xfrm>
            <a:custGeom>
              <a:avLst/>
              <a:gdLst>
                <a:gd name="T0" fmla="*/ 237 w 237"/>
                <a:gd name="T1" fmla="*/ 6 h 352"/>
                <a:gd name="T2" fmla="*/ 231 w 237"/>
                <a:gd name="T3" fmla="*/ 0 h 352"/>
                <a:gd name="T4" fmla="*/ 167 w 237"/>
                <a:gd name="T5" fmla="*/ 6 h 352"/>
                <a:gd name="T6" fmla="*/ 160 w 237"/>
                <a:gd name="T7" fmla="*/ 15 h 352"/>
                <a:gd name="T8" fmla="*/ 172 w 237"/>
                <a:gd name="T9" fmla="*/ 21 h 352"/>
                <a:gd name="T10" fmla="*/ 197 w 237"/>
                <a:gd name="T11" fmla="*/ 29 h 352"/>
                <a:gd name="T12" fmla="*/ 196 w 237"/>
                <a:gd name="T13" fmla="*/ 39 h 352"/>
                <a:gd name="T14" fmla="*/ 166 w 237"/>
                <a:gd name="T15" fmla="*/ 158 h 352"/>
                <a:gd name="T16" fmla="*/ 120 w 237"/>
                <a:gd name="T17" fmla="*/ 126 h 352"/>
                <a:gd name="T18" fmla="*/ 0 w 237"/>
                <a:gd name="T19" fmla="*/ 272 h 352"/>
                <a:gd name="T20" fmla="*/ 66 w 237"/>
                <a:gd name="T21" fmla="*/ 352 h 352"/>
                <a:gd name="T22" fmla="*/ 131 w 237"/>
                <a:gd name="T23" fmla="*/ 314 h 352"/>
                <a:gd name="T24" fmla="*/ 176 w 237"/>
                <a:gd name="T25" fmla="*/ 352 h 352"/>
                <a:gd name="T26" fmla="*/ 213 w 237"/>
                <a:gd name="T27" fmla="*/ 324 h 352"/>
                <a:gd name="T28" fmla="*/ 228 w 237"/>
                <a:gd name="T29" fmla="*/ 275 h 352"/>
                <a:gd name="T30" fmla="*/ 222 w 237"/>
                <a:gd name="T31" fmla="*/ 270 h 352"/>
                <a:gd name="T32" fmla="*/ 215 w 237"/>
                <a:gd name="T33" fmla="*/ 279 h 352"/>
                <a:gd name="T34" fmla="*/ 177 w 237"/>
                <a:gd name="T35" fmla="*/ 341 h 352"/>
                <a:gd name="T36" fmla="*/ 162 w 237"/>
                <a:gd name="T37" fmla="*/ 318 h 352"/>
                <a:gd name="T38" fmla="*/ 165 w 237"/>
                <a:gd name="T39" fmla="*/ 294 h 352"/>
                <a:gd name="T40" fmla="*/ 237 w 237"/>
                <a:gd name="T41" fmla="*/ 6 h 352"/>
                <a:gd name="T42" fmla="*/ 133 w 237"/>
                <a:gd name="T43" fmla="*/ 287 h 352"/>
                <a:gd name="T44" fmla="*/ 123 w 237"/>
                <a:gd name="T45" fmla="*/ 305 h 352"/>
                <a:gd name="T46" fmla="*/ 67 w 237"/>
                <a:gd name="T47" fmla="*/ 341 h 352"/>
                <a:gd name="T48" fmla="*/ 35 w 237"/>
                <a:gd name="T49" fmla="*/ 294 h 352"/>
                <a:gd name="T50" fmla="*/ 62 w 237"/>
                <a:gd name="T51" fmla="*/ 185 h 352"/>
                <a:gd name="T52" fmla="*/ 120 w 237"/>
                <a:gd name="T53" fmla="*/ 137 h 352"/>
                <a:gd name="T54" fmla="*/ 160 w 237"/>
                <a:gd name="T55" fmla="*/ 181 h 352"/>
                <a:gd name="T56" fmla="*/ 158 w 237"/>
                <a:gd name="T57" fmla="*/ 189 h 352"/>
                <a:gd name="T58" fmla="*/ 133 w 237"/>
                <a:gd name="T59" fmla="*/ 28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7" h="352">
                  <a:moveTo>
                    <a:pt x="237" y="6"/>
                  </a:moveTo>
                  <a:cubicBezTo>
                    <a:pt x="237" y="5"/>
                    <a:pt x="237" y="0"/>
                    <a:pt x="231" y="0"/>
                  </a:cubicBezTo>
                  <a:cubicBezTo>
                    <a:pt x="223" y="0"/>
                    <a:pt x="176" y="5"/>
                    <a:pt x="167" y="6"/>
                  </a:cubicBezTo>
                  <a:cubicBezTo>
                    <a:pt x="163" y="6"/>
                    <a:pt x="160" y="9"/>
                    <a:pt x="160" y="15"/>
                  </a:cubicBezTo>
                  <a:cubicBezTo>
                    <a:pt x="160" y="21"/>
                    <a:pt x="165" y="21"/>
                    <a:pt x="172" y="21"/>
                  </a:cubicBezTo>
                  <a:cubicBezTo>
                    <a:pt x="196" y="21"/>
                    <a:pt x="197" y="24"/>
                    <a:pt x="197" y="29"/>
                  </a:cubicBezTo>
                  <a:lnTo>
                    <a:pt x="196" y="39"/>
                  </a:lnTo>
                  <a:lnTo>
                    <a:pt x="166" y="158"/>
                  </a:lnTo>
                  <a:cubicBezTo>
                    <a:pt x="157" y="139"/>
                    <a:pt x="142" y="126"/>
                    <a:pt x="120" y="126"/>
                  </a:cubicBezTo>
                  <a:cubicBezTo>
                    <a:pt x="61" y="126"/>
                    <a:pt x="0" y="199"/>
                    <a:pt x="0" y="272"/>
                  </a:cubicBezTo>
                  <a:cubicBezTo>
                    <a:pt x="0" y="319"/>
                    <a:pt x="27" y="352"/>
                    <a:pt x="66" y="352"/>
                  </a:cubicBezTo>
                  <a:cubicBezTo>
                    <a:pt x="76" y="352"/>
                    <a:pt x="101" y="350"/>
                    <a:pt x="131" y="314"/>
                  </a:cubicBezTo>
                  <a:cubicBezTo>
                    <a:pt x="135" y="335"/>
                    <a:pt x="152" y="352"/>
                    <a:pt x="176" y="352"/>
                  </a:cubicBezTo>
                  <a:cubicBezTo>
                    <a:pt x="194" y="352"/>
                    <a:pt x="205" y="340"/>
                    <a:pt x="213" y="324"/>
                  </a:cubicBezTo>
                  <a:cubicBezTo>
                    <a:pt x="222" y="306"/>
                    <a:pt x="228" y="276"/>
                    <a:pt x="228" y="275"/>
                  </a:cubicBezTo>
                  <a:cubicBezTo>
                    <a:pt x="228" y="270"/>
                    <a:pt x="224" y="270"/>
                    <a:pt x="222" y="270"/>
                  </a:cubicBezTo>
                  <a:cubicBezTo>
                    <a:pt x="217" y="270"/>
                    <a:pt x="217" y="272"/>
                    <a:pt x="215" y="279"/>
                  </a:cubicBezTo>
                  <a:cubicBezTo>
                    <a:pt x="207" y="311"/>
                    <a:pt x="198" y="341"/>
                    <a:pt x="177" y="341"/>
                  </a:cubicBezTo>
                  <a:cubicBezTo>
                    <a:pt x="164" y="341"/>
                    <a:pt x="162" y="328"/>
                    <a:pt x="162" y="318"/>
                  </a:cubicBezTo>
                  <a:cubicBezTo>
                    <a:pt x="162" y="306"/>
                    <a:pt x="163" y="302"/>
                    <a:pt x="165" y="294"/>
                  </a:cubicBezTo>
                  <a:lnTo>
                    <a:pt x="237" y="6"/>
                  </a:lnTo>
                  <a:close/>
                  <a:moveTo>
                    <a:pt x="133" y="287"/>
                  </a:moveTo>
                  <a:cubicBezTo>
                    <a:pt x="131" y="296"/>
                    <a:pt x="131" y="297"/>
                    <a:pt x="123" y="305"/>
                  </a:cubicBezTo>
                  <a:cubicBezTo>
                    <a:pt x="101" y="333"/>
                    <a:pt x="81" y="341"/>
                    <a:pt x="67" y="341"/>
                  </a:cubicBezTo>
                  <a:cubicBezTo>
                    <a:pt x="42" y="341"/>
                    <a:pt x="35" y="313"/>
                    <a:pt x="35" y="294"/>
                  </a:cubicBezTo>
                  <a:cubicBezTo>
                    <a:pt x="35" y="269"/>
                    <a:pt x="51" y="208"/>
                    <a:pt x="62" y="185"/>
                  </a:cubicBezTo>
                  <a:cubicBezTo>
                    <a:pt x="78" y="155"/>
                    <a:pt x="100" y="137"/>
                    <a:pt x="120" y="137"/>
                  </a:cubicBezTo>
                  <a:cubicBezTo>
                    <a:pt x="153" y="137"/>
                    <a:pt x="160" y="178"/>
                    <a:pt x="160" y="181"/>
                  </a:cubicBezTo>
                  <a:cubicBezTo>
                    <a:pt x="160" y="184"/>
                    <a:pt x="159" y="187"/>
                    <a:pt x="158" y="189"/>
                  </a:cubicBezTo>
                  <a:lnTo>
                    <a:pt x="133" y="28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11">
              <a:extLst>
                <a:ext uri="{FF2B5EF4-FFF2-40B4-BE49-F238E27FC236}">
                  <a16:creationId xmlns:a16="http://schemas.microsoft.com/office/drawing/2014/main" id="{4EE5B51A-20DE-4B26-807D-F10A6F2A4908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5661025" y="1725613"/>
              <a:ext cx="73025" cy="166688"/>
            </a:xfrm>
            <a:custGeom>
              <a:avLst/>
              <a:gdLst>
                <a:gd name="T0" fmla="*/ 91 w 153"/>
                <a:gd name="T1" fmla="*/ 113 h 318"/>
                <a:gd name="T2" fmla="*/ 138 w 153"/>
                <a:gd name="T3" fmla="*/ 113 h 318"/>
                <a:gd name="T4" fmla="*/ 153 w 153"/>
                <a:gd name="T5" fmla="*/ 103 h 318"/>
                <a:gd name="T6" fmla="*/ 139 w 153"/>
                <a:gd name="T7" fmla="*/ 97 h 318"/>
                <a:gd name="T8" fmla="*/ 95 w 153"/>
                <a:gd name="T9" fmla="*/ 97 h 318"/>
                <a:gd name="T10" fmla="*/ 115 w 153"/>
                <a:gd name="T11" fmla="*/ 13 h 318"/>
                <a:gd name="T12" fmla="*/ 101 w 153"/>
                <a:gd name="T13" fmla="*/ 0 h 318"/>
                <a:gd name="T14" fmla="*/ 81 w 153"/>
                <a:gd name="T15" fmla="*/ 18 h 318"/>
                <a:gd name="T16" fmla="*/ 61 w 153"/>
                <a:gd name="T17" fmla="*/ 97 h 318"/>
                <a:gd name="T18" fmla="*/ 15 w 153"/>
                <a:gd name="T19" fmla="*/ 97 h 318"/>
                <a:gd name="T20" fmla="*/ 0 w 153"/>
                <a:gd name="T21" fmla="*/ 107 h 318"/>
                <a:gd name="T22" fmla="*/ 14 w 153"/>
                <a:gd name="T23" fmla="*/ 113 h 318"/>
                <a:gd name="T24" fmla="*/ 57 w 153"/>
                <a:gd name="T25" fmla="*/ 113 h 318"/>
                <a:gd name="T26" fmla="*/ 20 w 153"/>
                <a:gd name="T27" fmla="*/ 272 h 318"/>
                <a:gd name="T28" fmla="*/ 65 w 153"/>
                <a:gd name="T29" fmla="*/ 318 h 318"/>
                <a:gd name="T30" fmla="*/ 145 w 153"/>
                <a:gd name="T31" fmla="*/ 241 h 318"/>
                <a:gd name="T32" fmla="*/ 139 w 153"/>
                <a:gd name="T33" fmla="*/ 236 h 318"/>
                <a:gd name="T34" fmla="*/ 131 w 153"/>
                <a:gd name="T35" fmla="*/ 243 h 318"/>
                <a:gd name="T36" fmla="*/ 66 w 153"/>
                <a:gd name="T37" fmla="*/ 307 h 318"/>
                <a:gd name="T38" fmla="*/ 51 w 153"/>
                <a:gd name="T39" fmla="*/ 284 h 318"/>
                <a:gd name="T40" fmla="*/ 54 w 153"/>
                <a:gd name="T41" fmla="*/ 260 h 318"/>
                <a:gd name="T42" fmla="*/ 91 w 153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8">
                  <a:moveTo>
                    <a:pt x="91" y="113"/>
                  </a:moveTo>
                  <a:lnTo>
                    <a:pt x="138" y="113"/>
                  </a:lnTo>
                  <a:cubicBezTo>
                    <a:pt x="148" y="113"/>
                    <a:pt x="153" y="113"/>
                    <a:pt x="153" y="103"/>
                  </a:cubicBezTo>
                  <a:cubicBezTo>
                    <a:pt x="153" y="97"/>
                    <a:pt x="148" y="97"/>
                    <a:pt x="139" y="97"/>
                  </a:cubicBezTo>
                  <a:lnTo>
                    <a:pt x="95" y="97"/>
                  </a:lnTo>
                  <a:cubicBezTo>
                    <a:pt x="113" y="26"/>
                    <a:pt x="115" y="16"/>
                    <a:pt x="115" y="13"/>
                  </a:cubicBezTo>
                  <a:cubicBezTo>
                    <a:pt x="115" y="5"/>
                    <a:pt x="109" y="0"/>
                    <a:pt x="101" y="0"/>
                  </a:cubicBezTo>
                  <a:cubicBezTo>
                    <a:pt x="99" y="0"/>
                    <a:pt x="85" y="0"/>
                    <a:pt x="81" y="18"/>
                  </a:cubicBezTo>
                  <a:lnTo>
                    <a:pt x="61" y="97"/>
                  </a:lnTo>
                  <a:lnTo>
                    <a:pt x="15" y="97"/>
                  </a:lnTo>
                  <a:cubicBezTo>
                    <a:pt x="5" y="97"/>
                    <a:pt x="0" y="97"/>
                    <a:pt x="0" y="107"/>
                  </a:cubicBezTo>
                  <a:cubicBezTo>
                    <a:pt x="0" y="113"/>
                    <a:pt x="4" y="113"/>
                    <a:pt x="14" y="113"/>
                  </a:cubicBezTo>
                  <a:lnTo>
                    <a:pt x="57" y="113"/>
                  </a:lnTo>
                  <a:cubicBezTo>
                    <a:pt x="22" y="254"/>
                    <a:pt x="20" y="263"/>
                    <a:pt x="20" y="272"/>
                  </a:cubicBezTo>
                  <a:cubicBezTo>
                    <a:pt x="20" y="299"/>
                    <a:pt x="38" y="318"/>
                    <a:pt x="65" y="318"/>
                  </a:cubicBezTo>
                  <a:cubicBezTo>
                    <a:pt x="116" y="318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4" y="236"/>
                    <a:pt x="134" y="237"/>
                    <a:pt x="131" y="243"/>
                  </a:cubicBezTo>
                  <a:cubicBezTo>
                    <a:pt x="110" y="295"/>
                    <a:pt x="83" y="307"/>
                    <a:pt x="66" y="307"/>
                  </a:cubicBezTo>
                  <a:cubicBezTo>
                    <a:pt x="56" y="307"/>
                    <a:pt x="51" y="300"/>
                    <a:pt x="51" y="284"/>
                  </a:cubicBezTo>
                  <a:cubicBezTo>
                    <a:pt x="51" y="272"/>
                    <a:pt x="52" y="268"/>
                    <a:pt x="54" y="260"/>
                  </a:cubicBezTo>
                  <a:lnTo>
                    <a:pt x="91" y="113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12">
              <a:extLst>
                <a:ext uri="{FF2B5EF4-FFF2-40B4-BE49-F238E27FC236}">
                  <a16:creationId xmlns:a16="http://schemas.microsoft.com/office/drawing/2014/main" id="{DAA39DD1-7DC0-4E40-8173-34041F14B502}"/>
                </a:ext>
              </a:extLst>
            </p:cNvPr>
            <p:cNvSpPr>
              <a:spLocks noEditPoints="1"/>
            </p:cNvSpPr>
            <p:nvPr>
              <p:custDataLst>
                <p:tags r:id="rId7"/>
              </p:custDataLst>
            </p:nvPr>
          </p:nvSpPr>
          <p:spPr bwMode="auto">
            <a:xfrm>
              <a:off x="5880100" y="1612901"/>
              <a:ext cx="161925" cy="61913"/>
            </a:xfrm>
            <a:custGeom>
              <a:avLst/>
              <a:gdLst>
                <a:gd name="T0" fmla="*/ 315 w 332"/>
                <a:gd name="T1" fmla="*/ 20 h 117"/>
                <a:gd name="T2" fmla="*/ 332 w 332"/>
                <a:gd name="T3" fmla="*/ 10 h 117"/>
                <a:gd name="T4" fmla="*/ 315 w 332"/>
                <a:gd name="T5" fmla="*/ 0 h 117"/>
                <a:gd name="T6" fmla="*/ 17 w 332"/>
                <a:gd name="T7" fmla="*/ 0 h 117"/>
                <a:gd name="T8" fmla="*/ 0 w 332"/>
                <a:gd name="T9" fmla="*/ 10 h 117"/>
                <a:gd name="T10" fmla="*/ 17 w 332"/>
                <a:gd name="T11" fmla="*/ 20 h 117"/>
                <a:gd name="T12" fmla="*/ 315 w 332"/>
                <a:gd name="T13" fmla="*/ 20 h 117"/>
                <a:gd name="T14" fmla="*/ 315 w 332"/>
                <a:gd name="T15" fmla="*/ 117 h 117"/>
                <a:gd name="T16" fmla="*/ 332 w 332"/>
                <a:gd name="T17" fmla="*/ 107 h 117"/>
                <a:gd name="T18" fmla="*/ 315 w 332"/>
                <a:gd name="T19" fmla="*/ 97 h 117"/>
                <a:gd name="T20" fmla="*/ 17 w 332"/>
                <a:gd name="T21" fmla="*/ 97 h 117"/>
                <a:gd name="T22" fmla="*/ 0 w 332"/>
                <a:gd name="T23" fmla="*/ 107 h 117"/>
                <a:gd name="T24" fmla="*/ 17 w 332"/>
                <a:gd name="T25" fmla="*/ 117 h 117"/>
                <a:gd name="T26" fmla="*/ 315 w 332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2" h="117">
                  <a:moveTo>
                    <a:pt x="315" y="20"/>
                  </a:moveTo>
                  <a:cubicBezTo>
                    <a:pt x="322" y="20"/>
                    <a:pt x="332" y="20"/>
                    <a:pt x="332" y="10"/>
                  </a:cubicBezTo>
                  <a:cubicBezTo>
                    <a:pt x="332" y="0"/>
                    <a:pt x="322" y="0"/>
                    <a:pt x="315" y="0"/>
                  </a:cubicBezTo>
                  <a:lnTo>
                    <a:pt x="17" y="0"/>
                  </a:lnTo>
                  <a:cubicBezTo>
                    <a:pt x="10" y="0"/>
                    <a:pt x="0" y="0"/>
                    <a:pt x="0" y="10"/>
                  </a:cubicBezTo>
                  <a:cubicBezTo>
                    <a:pt x="0" y="20"/>
                    <a:pt x="10" y="20"/>
                    <a:pt x="17" y="20"/>
                  </a:cubicBezTo>
                  <a:lnTo>
                    <a:pt x="315" y="20"/>
                  </a:lnTo>
                  <a:close/>
                  <a:moveTo>
                    <a:pt x="315" y="117"/>
                  </a:moveTo>
                  <a:cubicBezTo>
                    <a:pt x="322" y="117"/>
                    <a:pt x="332" y="117"/>
                    <a:pt x="332" y="107"/>
                  </a:cubicBezTo>
                  <a:cubicBezTo>
                    <a:pt x="332" y="97"/>
                    <a:pt x="322" y="97"/>
                    <a:pt x="315" y="97"/>
                  </a:cubicBezTo>
                  <a:lnTo>
                    <a:pt x="17" y="97"/>
                  </a:lnTo>
                  <a:cubicBezTo>
                    <a:pt x="10" y="97"/>
                    <a:pt x="0" y="97"/>
                    <a:pt x="0" y="107"/>
                  </a:cubicBezTo>
                  <a:cubicBezTo>
                    <a:pt x="0" y="117"/>
                    <a:pt x="10" y="117"/>
                    <a:pt x="17" y="117"/>
                  </a:cubicBezTo>
                  <a:lnTo>
                    <a:pt x="315" y="11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13">
              <a:extLst>
                <a:ext uri="{FF2B5EF4-FFF2-40B4-BE49-F238E27FC236}">
                  <a16:creationId xmlns:a16="http://schemas.microsoft.com/office/drawing/2014/main" id="{DF1FD4FF-FDA8-4985-B611-32F424ED9C64}"/>
                </a:ext>
              </a:extLst>
            </p:cNvPr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6135688" y="1530351"/>
              <a:ext cx="173038" cy="185738"/>
            </a:xfrm>
            <a:custGeom>
              <a:avLst/>
              <a:gdLst>
                <a:gd name="T0" fmla="*/ 285 w 356"/>
                <a:gd name="T1" fmla="*/ 57 h 351"/>
                <a:gd name="T2" fmla="*/ 349 w 356"/>
                <a:gd name="T3" fmla="*/ 15 h 351"/>
                <a:gd name="T4" fmla="*/ 356 w 356"/>
                <a:gd name="T5" fmla="*/ 6 h 351"/>
                <a:gd name="T6" fmla="*/ 349 w 356"/>
                <a:gd name="T7" fmla="*/ 0 h 351"/>
                <a:gd name="T8" fmla="*/ 308 w 356"/>
                <a:gd name="T9" fmla="*/ 1 h 351"/>
                <a:gd name="T10" fmla="*/ 259 w 356"/>
                <a:gd name="T11" fmla="*/ 0 h 351"/>
                <a:gd name="T12" fmla="*/ 250 w 356"/>
                <a:gd name="T13" fmla="*/ 9 h 351"/>
                <a:gd name="T14" fmla="*/ 257 w 356"/>
                <a:gd name="T15" fmla="*/ 15 h 351"/>
                <a:gd name="T16" fmla="*/ 280 w 356"/>
                <a:gd name="T17" fmla="*/ 32 h 351"/>
                <a:gd name="T18" fmla="*/ 273 w 356"/>
                <a:gd name="T19" fmla="*/ 51 h 351"/>
                <a:gd name="T20" fmla="*/ 120 w 356"/>
                <a:gd name="T21" fmla="*/ 294 h 351"/>
                <a:gd name="T22" fmla="*/ 86 w 356"/>
                <a:gd name="T23" fmla="*/ 30 h 351"/>
                <a:gd name="T24" fmla="*/ 120 w 356"/>
                <a:gd name="T25" fmla="*/ 15 h 351"/>
                <a:gd name="T26" fmla="*/ 133 w 356"/>
                <a:gd name="T27" fmla="*/ 5 h 351"/>
                <a:gd name="T28" fmla="*/ 126 w 356"/>
                <a:gd name="T29" fmla="*/ 0 h 351"/>
                <a:gd name="T30" fmla="*/ 64 w 356"/>
                <a:gd name="T31" fmla="*/ 1 h 351"/>
                <a:gd name="T32" fmla="*/ 37 w 356"/>
                <a:gd name="T33" fmla="*/ 1 h 351"/>
                <a:gd name="T34" fmla="*/ 10 w 356"/>
                <a:gd name="T35" fmla="*/ 0 h 351"/>
                <a:gd name="T36" fmla="*/ 0 w 356"/>
                <a:gd name="T37" fmla="*/ 9 h 351"/>
                <a:gd name="T38" fmla="*/ 13 w 356"/>
                <a:gd name="T39" fmla="*/ 15 h 351"/>
                <a:gd name="T40" fmla="*/ 43 w 356"/>
                <a:gd name="T41" fmla="*/ 32 h 351"/>
                <a:gd name="T42" fmla="*/ 82 w 356"/>
                <a:gd name="T43" fmla="*/ 340 h 351"/>
                <a:gd name="T44" fmla="*/ 92 w 356"/>
                <a:gd name="T45" fmla="*/ 351 h 351"/>
                <a:gd name="T46" fmla="*/ 106 w 356"/>
                <a:gd name="T47" fmla="*/ 342 h 351"/>
                <a:gd name="T48" fmla="*/ 285 w 356"/>
                <a:gd name="T49" fmla="*/ 57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6" h="351">
                  <a:moveTo>
                    <a:pt x="285" y="57"/>
                  </a:moveTo>
                  <a:cubicBezTo>
                    <a:pt x="310" y="18"/>
                    <a:pt x="331" y="16"/>
                    <a:pt x="349" y="15"/>
                  </a:cubicBezTo>
                  <a:cubicBezTo>
                    <a:pt x="355" y="15"/>
                    <a:pt x="356" y="6"/>
                    <a:pt x="356" y="6"/>
                  </a:cubicBezTo>
                  <a:cubicBezTo>
                    <a:pt x="356" y="2"/>
                    <a:pt x="353" y="0"/>
                    <a:pt x="349" y="0"/>
                  </a:cubicBezTo>
                  <a:cubicBezTo>
                    <a:pt x="336" y="0"/>
                    <a:pt x="322" y="1"/>
                    <a:pt x="308" y="1"/>
                  </a:cubicBezTo>
                  <a:cubicBezTo>
                    <a:pt x="292" y="1"/>
                    <a:pt x="275" y="0"/>
                    <a:pt x="259" y="0"/>
                  </a:cubicBezTo>
                  <a:cubicBezTo>
                    <a:pt x="256" y="0"/>
                    <a:pt x="250" y="0"/>
                    <a:pt x="250" y="9"/>
                  </a:cubicBezTo>
                  <a:cubicBezTo>
                    <a:pt x="250" y="15"/>
                    <a:pt x="254" y="15"/>
                    <a:pt x="257" y="15"/>
                  </a:cubicBezTo>
                  <a:cubicBezTo>
                    <a:pt x="271" y="16"/>
                    <a:pt x="280" y="21"/>
                    <a:pt x="280" y="32"/>
                  </a:cubicBezTo>
                  <a:cubicBezTo>
                    <a:pt x="280" y="39"/>
                    <a:pt x="273" y="50"/>
                    <a:pt x="273" y="51"/>
                  </a:cubicBezTo>
                  <a:lnTo>
                    <a:pt x="120" y="294"/>
                  </a:lnTo>
                  <a:lnTo>
                    <a:pt x="86" y="30"/>
                  </a:lnTo>
                  <a:cubicBezTo>
                    <a:pt x="86" y="22"/>
                    <a:pt x="97" y="15"/>
                    <a:pt x="120" y="15"/>
                  </a:cubicBezTo>
                  <a:cubicBezTo>
                    <a:pt x="127" y="15"/>
                    <a:pt x="133" y="15"/>
                    <a:pt x="133" y="5"/>
                  </a:cubicBezTo>
                  <a:cubicBezTo>
                    <a:pt x="133" y="1"/>
                    <a:pt x="129" y="0"/>
                    <a:pt x="126" y="0"/>
                  </a:cubicBezTo>
                  <a:cubicBezTo>
                    <a:pt x="106" y="0"/>
                    <a:pt x="84" y="1"/>
                    <a:pt x="64" y="1"/>
                  </a:cubicBezTo>
                  <a:cubicBezTo>
                    <a:pt x="55" y="1"/>
                    <a:pt x="46" y="1"/>
                    <a:pt x="37" y="1"/>
                  </a:cubicBezTo>
                  <a:cubicBezTo>
                    <a:pt x="28" y="1"/>
                    <a:pt x="18" y="0"/>
                    <a:pt x="10" y="0"/>
                  </a:cubicBezTo>
                  <a:cubicBezTo>
                    <a:pt x="6" y="0"/>
                    <a:pt x="0" y="0"/>
                    <a:pt x="0" y="9"/>
                  </a:cubicBezTo>
                  <a:cubicBezTo>
                    <a:pt x="0" y="15"/>
                    <a:pt x="5" y="15"/>
                    <a:pt x="13" y="15"/>
                  </a:cubicBezTo>
                  <a:cubicBezTo>
                    <a:pt x="41" y="15"/>
                    <a:pt x="41" y="20"/>
                    <a:pt x="43" y="32"/>
                  </a:cubicBezTo>
                  <a:lnTo>
                    <a:pt x="82" y="340"/>
                  </a:lnTo>
                  <a:cubicBezTo>
                    <a:pt x="83" y="350"/>
                    <a:pt x="85" y="351"/>
                    <a:pt x="92" y="351"/>
                  </a:cubicBezTo>
                  <a:cubicBezTo>
                    <a:pt x="100" y="351"/>
                    <a:pt x="102" y="349"/>
                    <a:pt x="106" y="342"/>
                  </a:cubicBezTo>
                  <a:lnTo>
                    <a:pt x="285" y="5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14">
              <a:extLst>
                <a:ext uri="{FF2B5EF4-FFF2-40B4-BE49-F238E27FC236}">
                  <a16:creationId xmlns:a16="http://schemas.microsoft.com/office/drawing/2014/main" id="{4A3D2B80-67F4-48FE-99AB-887A330EEEDE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6383338" y="1557338"/>
              <a:ext cx="161925" cy="174625"/>
            </a:xfrm>
            <a:custGeom>
              <a:avLst/>
              <a:gdLst>
                <a:gd name="T0" fmla="*/ 176 w 332"/>
                <a:gd name="T1" fmla="*/ 176 h 332"/>
                <a:gd name="T2" fmla="*/ 315 w 332"/>
                <a:gd name="T3" fmla="*/ 176 h 332"/>
                <a:gd name="T4" fmla="*/ 332 w 332"/>
                <a:gd name="T5" fmla="*/ 166 h 332"/>
                <a:gd name="T6" fmla="*/ 315 w 332"/>
                <a:gd name="T7" fmla="*/ 156 h 332"/>
                <a:gd name="T8" fmla="*/ 176 w 332"/>
                <a:gd name="T9" fmla="*/ 156 h 332"/>
                <a:gd name="T10" fmla="*/ 176 w 332"/>
                <a:gd name="T11" fmla="*/ 16 h 332"/>
                <a:gd name="T12" fmla="*/ 166 w 332"/>
                <a:gd name="T13" fmla="*/ 0 h 332"/>
                <a:gd name="T14" fmla="*/ 156 w 332"/>
                <a:gd name="T15" fmla="*/ 16 h 332"/>
                <a:gd name="T16" fmla="*/ 156 w 332"/>
                <a:gd name="T17" fmla="*/ 156 h 332"/>
                <a:gd name="T18" fmla="*/ 17 w 332"/>
                <a:gd name="T19" fmla="*/ 156 h 332"/>
                <a:gd name="T20" fmla="*/ 0 w 332"/>
                <a:gd name="T21" fmla="*/ 166 h 332"/>
                <a:gd name="T22" fmla="*/ 17 w 332"/>
                <a:gd name="T23" fmla="*/ 176 h 332"/>
                <a:gd name="T24" fmla="*/ 156 w 332"/>
                <a:gd name="T25" fmla="*/ 176 h 332"/>
                <a:gd name="T26" fmla="*/ 156 w 332"/>
                <a:gd name="T27" fmla="*/ 315 h 332"/>
                <a:gd name="T28" fmla="*/ 166 w 332"/>
                <a:gd name="T29" fmla="*/ 332 h 332"/>
                <a:gd name="T30" fmla="*/ 176 w 332"/>
                <a:gd name="T31" fmla="*/ 315 h 332"/>
                <a:gd name="T32" fmla="*/ 176 w 332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2" h="332">
                  <a:moveTo>
                    <a:pt x="176" y="176"/>
                  </a:moveTo>
                  <a:lnTo>
                    <a:pt x="315" y="176"/>
                  </a:lnTo>
                  <a:cubicBezTo>
                    <a:pt x="322" y="176"/>
                    <a:pt x="332" y="176"/>
                    <a:pt x="332" y="166"/>
                  </a:cubicBezTo>
                  <a:cubicBezTo>
                    <a:pt x="332" y="156"/>
                    <a:pt x="322" y="156"/>
                    <a:pt x="315" y="156"/>
                  </a:cubicBezTo>
                  <a:lnTo>
                    <a:pt x="176" y="156"/>
                  </a:lnTo>
                  <a:lnTo>
                    <a:pt x="176" y="16"/>
                  </a:lnTo>
                  <a:cubicBezTo>
                    <a:pt x="176" y="9"/>
                    <a:pt x="176" y="0"/>
                    <a:pt x="166" y="0"/>
                  </a:cubicBezTo>
                  <a:cubicBezTo>
                    <a:pt x="156" y="0"/>
                    <a:pt x="156" y="9"/>
                    <a:pt x="156" y="16"/>
                  </a:cubicBezTo>
                  <a:lnTo>
                    <a:pt x="156" y="156"/>
                  </a:lnTo>
                  <a:lnTo>
                    <a:pt x="17" y="156"/>
                  </a:lnTo>
                  <a:cubicBezTo>
                    <a:pt x="10" y="156"/>
                    <a:pt x="0" y="156"/>
                    <a:pt x="0" y="166"/>
                  </a:cubicBezTo>
                  <a:cubicBezTo>
                    <a:pt x="0" y="176"/>
                    <a:pt x="10" y="176"/>
                    <a:pt x="17" y="176"/>
                  </a:cubicBezTo>
                  <a:lnTo>
                    <a:pt x="156" y="176"/>
                  </a:lnTo>
                  <a:lnTo>
                    <a:pt x="156" y="315"/>
                  </a:lnTo>
                  <a:cubicBezTo>
                    <a:pt x="156" y="322"/>
                    <a:pt x="156" y="332"/>
                    <a:pt x="166" y="332"/>
                  </a:cubicBezTo>
                  <a:cubicBezTo>
                    <a:pt x="176" y="332"/>
                    <a:pt x="176" y="322"/>
                    <a:pt x="176" y="315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15">
              <a:extLst>
                <a:ext uri="{FF2B5EF4-FFF2-40B4-BE49-F238E27FC236}">
                  <a16:creationId xmlns:a16="http://schemas.microsoft.com/office/drawing/2014/main" id="{7120E649-6E03-42CF-85A5-8A516BB1C25E}"/>
                </a:ext>
              </a:extLst>
            </p:cNvPr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6619875" y="1593851"/>
              <a:ext cx="188913" cy="115888"/>
            </a:xfrm>
            <a:custGeom>
              <a:avLst/>
              <a:gdLst>
                <a:gd name="T0" fmla="*/ 39 w 390"/>
                <a:gd name="T1" fmla="*/ 49 h 220"/>
                <a:gd name="T2" fmla="*/ 39 w 390"/>
                <a:gd name="T3" fmla="*/ 182 h 220"/>
                <a:gd name="T4" fmla="*/ 0 w 390"/>
                <a:gd name="T5" fmla="*/ 205 h 220"/>
                <a:gd name="T6" fmla="*/ 0 w 390"/>
                <a:gd name="T7" fmla="*/ 220 h 220"/>
                <a:gd name="T8" fmla="*/ 57 w 390"/>
                <a:gd name="T9" fmla="*/ 219 h 220"/>
                <a:gd name="T10" fmla="*/ 113 w 390"/>
                <a:gd name="T11" fmla="*/ 220 h 220"/>
                <a:gd name="T12" fmla="*/ 113 w 390"/>
                <a:gd name="T13" fmla="*/ 205 h 220"/>
                <a:gd name="T14" fmla="*/ 74 w 390"/>
                <a:gd name="T15" fmla="*/ 182 h 220"/>
                <a:gd name="T16" fmla="*/ 74 w 390"/>
                <a:gd name="T17" fmla="*/ 91 h 220"/>
                <a:gd name="T18" fmla="*/ 141 w 390"/>
                <a:gd name="T19" fmla="*/ 11 h 220"/>
                <a:gd name="T20" fmla="*/ 178 w 390"/>
                <a:gd name="T21" fmla="*/ 66 h 220"/>
                <a:gd name="T22" fmla="*/ 178 w 390"/>
                <a:gd name="T23" fmla="*/ 182 h 220"/>
                <a:gd name="T24" fmla="*/ 139 w 390"/>
                <a:gd name="T25" fmla="*/ 205 h 220"/>
                <a:gd name="T26" fmla="*/ 139 w 390"/>
                <a:gd name="T27" fmla="*/ 220 h 220"/>
                <a:gd name="T28" fmla="*/ 195 w 390"/>
                <a:gd name="T29" fmla="*/ 219 h 220"/>
                <a:gd name="T30" fmla="*/ 251 w 390"/>
                <a:gd name="T31" fmla="*/ 220 h 220"/>
                <a:gd name="T32" fmla="*/ 251 w 390"/>
                <a:gd name="T33" fmla="*/ 205 h 220"/>
                <a:gd name="T34" fmla="*/ 212 w 390"/>
                <a:gd name="T35" fmla="*/ 182 h 220"/>
                <a:gd name="T36" fmla="*/ 212 w 390"/>
                <a:gd name="T37" fmla="*/ 91 h 220"/>
                <a:gd name="T38" fmla="*/ 280 w 390"/>
                <a:gd name="T39" fmla="*/ 11 h 220"/>
                <a:gd name="T40" fmla="*/ 317 w 390"/>
                <a:gd name="T41" fmla="*/ 66 h 220"/>
                <a:gd name="T42" fmla="*/ 317 w 390"/>
                <a:gd name="T43" fmla="*/ 182 h 220"/>
                <a:gd name="T44" fmla="*/ 278 w 390"/>
                <a:gd name="T45" fmla="*/ 205 h 220"/>
                <a:gd name="T46" fmla="*/ 278 w 390"/>
                <a:gd name="T47" fmla="*/ 220 h 220"/>
                <a:gd name="T48" fmla="*/ 334 w 390"/>
                <a:gd name="T49" fmla="*/ 219 h 220"/>
                <a:gd name="T50" fmla="*/ 390 w 390"/>
                <a:gd name="T51" fmla="*/ 220 h 220"/>
                <a:gd name="T52" fmla="*/ 390 w 390"/>
                <a:gd name="T53" fmla="*/ 205 h 220"/>
                <a:gd name="T54" fmla="*/ 351 w 390"/>
                <a:gd name="T55" fmla="*/ 190 h 220"/>
                <a:gd name="T56" fmla="*/ 351 w 390"/>
                <a:gd name="T57" fmla="*/ 95 h 220"/>
                <a:gd name="T58" fmla="*/ 336 w 390"/>
                <a:gd name="T59" fmla="*/ 18 h 220"/>
                <a:gd name="T60" fmla="*/ 283 w 390"/>
                <a:gd name="T61" fmla="*/ 0 h 220"/>
                <a:gd name="T62" fmla="*/ 211 w 390"/>
                <a:gd name="T63" fmla="*/ 49 h 220"/>
                <a:gd name="T64" fmla="*/ 145 w 390"/>
                <a:gd name="T65" fmla="*/ 0 h 220"/>
                <a:gd name="T66" fmla="*/ 71 w 390"/>
                <a:gd name="T67" fmla="*/ 52 h 220"/>
                <a:gd name="T68" fmla="*/ 71 w 390"/>
                <a:gd name="T69" fmla="*/ 0 h 220"/>
                <a:gd name="T70" fmla="*/ 0 w 390"/>
                <a:gd name="T71" fmla="*/ 5 h 220"/>
                <a:gd name="T72" fmla="*/ 0 w 390"/>
                <a:gd name="T73" fmla="*/ 21 h 220"/>
                <a:gd name="T74" fmla="*/ 39 w 390"/>
                <a:gd name="T75" fmla="*/ 4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90" h="220">
                  <a:moveTo>
                    <a:pt x="39" y="49"/>
                  </a:moveTo>
                  <a:lnTo>
                    <a:pt x="39" y="182"/>
                  </a:lnTo>
                  <a:cubicBezTo>
                    <a:pt x="39" y="205"/>
                    <a:pt x="34" y="205"/>
                    <a:pt x="0" y="205"/>
                  </a:cubicBezTo>
                  <a:lnTo>
                    <a:pt x="0" y="220"/>
                  </a:lnTo>
                  <a:cubicBezTo>
                    <a:pt x="18" y="220"/>
                    <a:pt x="43" y="219"/>
                    <a:pt x="57" y="219"/>
                  </a:cubicBezTo>
                  <a:cubicBezTo>
                    <a:pt x="70" y="219"/>
                    <a:pt x="96" y="220"/>
                    <a:pt x="113" y="220"/>
                  </a:cubicBezTo>
                  <a:lnTo>
                    <a:pt x="113" y="205"/>
                  </a:lnTo>
                  <a:cubicBezTo>
                    <a:pt x="79" y="205"/>
                    <a:pt x="74" y="205"/>
                    <a:pt x="74" y="182"/>
                  </a:cubicBezTo>
                  <a:lnTo>
                    <a:pt x="74" y="91"/>
                  </a:lnTo>
                  <a:cubicBezTo>
                    <a:pt x="74" y="39"/>
                    <a:pt x="109" y="11"/>
                    <a:pt x="141" y="11"/>
                  </a:cubicBezTo>
                  <a:cubicBezTo>
                    <a:pt x="172" y="11"/>
                    <a:pt x="178" y="38"/>
                    <a:pt x="178" y="66"/>
                  </a:cubicBezTo>
                  <a:lnTo>
                    <a:pt x="178" y="182"/>
                  </a:lnTo>
                  <a:cubicBezTo>
                    <a:pt x="178" y="205"/>
                    <a:pt x="172" y="205"/>
                    <a:pt x="139" y="205"/>
                  </a:cubicBezTo>
                  <a:lnTo>
                    <a:pt x="139" y="220"/>
                  </a:lnTo>
                  <a:cubicBezTo>
                    <a:pt x="157" y="220"/>
                    <a:pt x="182" y="219"/>
                    <a:pt x="195" y="219"/>
                  </a:cubicBezTo>
                  <a:cubicBezTo>
                    <a:pt x="208" y="219"/>
                    <a:pt x="234" y="220"/>
                    <a:pt x="251" y="220"/>
                  </a:cubicBezTo>
                  <a:lnTo>
                    <a:pt x="251" y="205"/>
                  </a:lnTo>
                  <a:cubicBezTo>
                    <a:pt x="218" y="205"/>
                    <a:pt x="212" y="205"/>
                    <a:pt x="212" y="182"/>
                  </a:cubicBezTo>
                  <a:lnTo>
                    <a:pt x="212" y="91"/>
                  </a:lnTo>
                  <a:cubicBezTo>
                    <a:pt x="212" y="39"/>
                    <a:pt x="248" y="11"/>
                    <a:pt x="280" y="11"/>
                  </a:cubicBezTo>
                  <a:cubicBezTo>
                    <a:pt x="311" y="11"/>
                    <a:pt x="317" y="38"/>
                    <a:pt x="317" y="66"/>
                  </a:cubicBezTo>
                  <a:lnTo>
                    <a:pt x="317" y="182"/>
                  </a:lnTo>
                  <a:cubicBezTo>
                    <a:pt x="317" y="205"/>
                    <a:pt x="311" y="205"/>
                    <a:pt x="278" y="205"/>
                  </a:cubicBezTo>
                  <a:lnTo>
                    <a:pt x="278" y="220"/>
                  </a:lnTo>
                  <a:cubicBezTo>
                    <a:pt x="295" y="220"/>
                    <a:pt x="321" y="219"/>
                    <a:pt x="334" y="219"/>
                  </a:cubicBezTo>
                  <a:cubicBezTo>
                    <a:pt x="347" y="219"/>
                    <a:pt x="373" y="220"/>
                    <a:pt x="390" y="220"/>
                  </a:cubicBezTo>
                  <a:lnTo>
                    <a:pt x="390" y="205"/>
                  </a:lnTo>
                  <a:cubicBezTo>
                    <a:pt x="364" y="205"/>
                    <a:pt x="352" y="205"/>
                    <a:pt x="351" y="190"/>
                  </a:cubicBezTo>
                  <a:lnTo>
                    <a:pt x="351" y="95"/>
                  </a:lnTo>
                  <a:cubicBezTo>
                    <a:pt x="351" y="52"/>
                    <a:pt x="351" y="36"/>
                    <a:pt x="336" y="18"/>
                  </a:cubicBezTo>
                  <a:cubicBezTo>
                    <a:pt x="329" y="10"/>
                    <a:pt x="312" y="0"/>
                    <a:pt x="283" y="0"/>
                  </a:cubicBezTo>
                  <a:cubicBezTo>
                    <a:pt x="241" y="0"/>
                    <a:pt x="219" y="30"/>
                    <a:pt x="211" y="49"/>
                  </a:cubicBezTo>
                  <a:cubicBezTo>
                    <a:pt x="204" y="5"/>
                    <a:pt x="167" y="0"/>
                    <a:pt x="145" y="0"/>
                  </a:cubicBezTo>
                  <a:cubicBezTo>
                    <a:pt x="108" y="0"/>
                    <a:pt x="85" y="21"/>
                    <a:pt x="71" y="52"/>
                  </a:cubicBezTo>
                  <a:lnTo>
                    <a:pt x="71" y="0"/>
                  </a:lnTo>
                  <a:lnTo>
                    <a:pt x="0" y="5"/>
                  </a:lnTo>
                  <a:lnTo>
                    <a:pt x="0" y="21"/>
                  </a:lnTo>
                  <a:cubicBezTo>
                    <a:pt x="35" y="21"/>
                    <a:pt x="39" y="24"/>
                    <a:pt x="39" y="4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16">
              <a:extLst>
                <a:ext uri="{FF2B5EF4-FFF2-40B4-BE49-F238E27FC236}">
                  <a16:creationId xmlns:a16="http://schemas.microsoft.com/office/drawing/2014/main" id="{A21B598B-24A8-4C23-B3D3-453AF0BDD70D}"/>
                </a:ext>
              </a:extLst>
            </p:cNvPr>
            <p:cNvSpPr>
              <a:spLocks noEditPoints="1"/>
            </p:cNvSpPr>
            <p:nvPr>
              <p:custDataLst>
                <p:tags r:id="rId11"/>
              </p:custDataLst>
            </p:nvPr>
          </p:nvSpPr>
          <p:spPr bwMode="auto">
            <a:xfrm>
              <a:off x="6823075" y="1592263"/>
              <a:ext cx="109538" cy="120650"/>
            </a:xfrm>
            <a:custGeom>
              <a:avLst/>
              <a:gdLst>
                <a:gd name="T0" fmla="*/ 145 w 225"/>
                <a:gd name="T1" fmla="*/ 185 h 229"/>
                <a:gd name="T2" fmla="*/ 184 w 225"/>
                <a:gd name="T3" fmla="*/ 226 h 229"/>
                <a:gd name="T4" fmla="*/ 225 w 225"/>
                <a:gd name="T5" fmla="*/ 179 h 229"/>
                <a:gd name="T6" fmla="*/ 225 w 225"/>
                <a:gd name="T7" fmla="*/ 151 h 229"/>
                <a:gd name="T8" fmla="*/ 212 w 225"/>
                <a:gd name="T9" fmla="*/ 151 h 229"/>
                <a:gd name="T10" fmla="*/ 212 w 225"/>
                <a:gd name="T11" fmla="*/ 179 h 229"/>
                <a:gd name="T12" fmla="*/ 194 w 225"/>
                <a:gd name="T13" fmla="*/ 211 h 229"/>
                <a:gd name="T14" fmla="*/ 176 w 225"/>
                <a:gd name="T15" fmla="*/ 186 h 229"/>
                <a:gd name="T16" fmla="*/ 176 w 225"/>
                <a:gd name="T17" fmla="*/ 86 h 229"/>
                <a:gd name="T18" fmla="*/ 158 w 225"/>
                <a:gd name="T19" fmla="*/ 27 h 229"/>
                <a:gd name="T20" fmla="*/ 89 w 225"/>
                <a:gd name="T21" fmla="*/ 0 h 229"/>
                <a:gd name="T22" fmla="*/ 14 w 225"/>
                <a:gd name="T23" fmla="*/ 56 h 229"/>
                <a:gd name="T24" fmla="*/ 37 w 225"/>
                <a:gd name="T25" fmla="*/ 80 h 229"/>
                <a:gd name="T26" fmla="*/ 60 w 225"/>
                <a:gd name="T27" fmla="*/ 57 h 229"/>
                <a:gd name="T28" fmla="*/ 35 w 225"/>
                <a:gd name="T29" fmla="*/ 34 h 229"/>
                <a:gd name="T30" fmla="*/ 88 w 225"/>
                <a:gd name="T31" fmla="*/ 11 h 229"/>
                <a:gd name="T32" fmla="*/ 141 w 225"/>
                <a:gd name="T33" fmla="*/ 75 h 229"/>
                <a:gd name="T34" fmla="*/ 141 w 225"/>
                <a:gd name="T35" fmla="*/ 93 h 229"/>
                <a:gd name="T36" fmla="*/ 49 w 225"/>
                <a:gd name="T37" fmla="*/ 111 h 229"/>
                <a:gd name="T38" fmla="*/ 0 w 225"/>
                <a:gd name="T39" fmla="*/ 176 h 229"/>
                <a:gd name="T40" fmla="*/ 79 w 225"/>
                <a:gd name="T41" fmla="*/ 229 h 229"/>
                <a:gd name="T42" fmla="*/ 145 w 225"/>
                <a:gd name="T43" fmla="*/ 185 h 229"/>
                <a:gd name="T44" fmla="*/ 141 w 225"/>
                <a:gd name="T45" fmla="*/ 104 h 229"/>
                <a:gd name="T46" fmla="*/ 141 w 225"/>
                <a:gd name="T47" fmla="*/ 154 h 229"/>
                <a:gd name="T48" fmla="*/ 83 w 225"/>
                <a:gd name="T49" fmla="*/ 218 h 229"/>
                <a:gd name="T50" fmla="*/ 38 w 225"/>
                <a:gd name="T51" fmla="*/ 175 h 229"/>
                <a:gd name="T52" fmla="*/ 141 w 225"/>
                <a:gd name="T53" fmla="*/ 10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5" h="229">
                  <a:moveTo>
                    <a:pt x="145" y="185"/>
                  </a:moveTo>
                  <a:cubicBezTo>
                    <a:pt x="147" y="205"/>
                    <a:pt x="160" y="226"/>
                    <a:pt x="184" y="226"/>
                  </a:cubicBezTo>
                  <a:cubicBezTo>
                    <a:pt x="194" y="226"/>
                    <a:pt x="225" y="219"/>
                    <a:pt x="225" y="179"/>
                  </a:cubicBezTo>
                  <a:lnTo>
                    <a:pt x="225" y="151"/>
                  </a:lnTo>
                  <a:lnTo>
                    <a:pt x="212" y="151"/>
                  </a:lnTo>
                  <a:lnTo>
                    <a:pt x="212" y="179"/>
                  </a:lnTo>
                  <a:cubicBezTo>
                    <a:pt x="212" y="208"/>
                    <a:pt x="200" y="211"/>
                    <a:pt x="194" y="211"/>
                  </a:cubicBezTo>
                  <a:cubicBezTo>
                    <a:pt x="178" y="211"/>
                    <a:pt x="176" y="188"/>
                    <a:pt x="176" y="186"/>
                  </a:cubicBezTo>
                  <a:lnTo>
                    <a:pt x="176" y="86"/>
                  </a:lnTo>
                  <a:cubicBezTo>
                    <a:pt x="176" y="65"/>
                    <a:pt x="176" y="46"/>
                    <a:pt x="158" y="27"/>
                  </a:cubicBezTo>
                  <a:cubicBezTo>
                    <a:pt x="138" y="8"/>
                    <a:pt x="113" y="0"/>
                    <a:pt x="89" y="0"/>
                  </a:cubicBezTo>
                  <a:cubicBezTo>
                    <a:pt x="48" y="0"/>
                    <a:pt x="14" y="23"/>
                    <a:pt x="14" y="56"/>
                  </a:cubicBezTo>
                  <a:cubicBezTo>
                    <a:pt x="14" y="71"/>
                    <a:pt x="24" y="80"/>
                    <a:pt x="37" y="80"/>
                  </a:cubicBezTo>
                  <a:cubicBezTo>
                    <a:pt x="51" y="80"/>
                    <a:pt x="60" y="70"/>
                    <a:pt x="60" y="57"/>
                  </a:cubicBezTo>
                  <a:cubicBezTo>
                    <a:pt x="60" y="51"/>
                    <a:pt x="57" y="34"/>
                    <a:pt x="35" y="34"/>
                  </a:cubicBezTo>
                  <a:cubicBezTo>
                    <a:pt x="48" y="16"/>
                    <a:pt x="72" y="11"/>
                    <a:pt x="88" y="11"/>
                  </a:cubicBezTo>
                  <a:cubicBezTo>
                    <a:pt x="113" y="11"/>
                    <a:pt x="141" y="30"/>
                    <a:pt x="141" y="75"/>
                  </a:cubicBezTo>
                  <a:lnTo>
                    <a:pt x="141" y="93"/>
                  </a:lnTo>
                  <a:cubicBezTo>
                    <a:pt x="116" y="95"/>
                    <a:pt x="81" y="96"/>
                    <a:pt x="49" y="111"/>
                  </a:cubicBezTo>
                  <a:cubicBezTo>
                    <a:pt x="12" y="128"/>
                    <a:pt x="0" y="154"/>
                    <a:pt x="0" y="176"/>
                  </a:cubicBezTo>
                  <a:cubicBezTo>
                    <a:pt x="0" y="216"/>
                    <a:pt x="48" y="229"/>
                    <a:pt x="79" y="229"/>
                  </a:cubicBezTo>
                  <a:cubicBezTo>
                    <a:pt x="112" y="229"/>
                    <a:pt x="135" y="209"/>
                    <a:pt x="145" y="185"/>
                  </a:cubicBezTo>
                  <a:close/>
                  <a:moveTo>
                    <a:pt x="141" y="104"/>
                  </a:moveTo>
                  <a:lnTo>
                    <a:pt x="141" y="154"/>
                  </a:lnTo>
                  <a:cubicBezTo>
                    <a:pt x="141" y="201"/>
                    <a:pt x="105" y="218"/>
                    <a:pt x="83" y="218"/>
                  </a:cubicBezTo>
                  <a:cubicBezTo>
                    <a:pt x="58" y="218"/>
                    <a:pt x="38" y="200"/>
                    <a:pt x="38" y="175"/>
                  </a:cubicBezTo>
                  <a:cubicBezTo>
                    <a:pt x="38" y="148"/>
                    <a:pt x="59" y="107"/>
                    <a:pt x="141" y="10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17">
              <a:extLst>
                <a:ext uri="{FF2B5EF4-FFF2-40B4-BE49-F238E27FC236}">
                  <a16:creationId xmlns:a16="http://schemas.microsoft.com/office/drawing/2014/main" id="{3F08EFB0-E05F-4B1E-85E1-1571D317152D}"/>
                </a:ext>
              </a:extLst>
            </p:cNvPr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6935788" y="1597026"/>
              <a:ext cx="122238" cy="112713"/>
            </a:xfrm>
            <a:custGeom>
              <a:avLst/>
              <a:gdLst>
                <a:gd name="T0" fmla="*/ 137 w 251"/>
                <a:gd name="T1" fmla="*/ 98 h 215"/>
                <a:gd name="T2" fmla="*/ 183 w 251"/>
                <a:gd name="T3" fmla="*/ 42 h 215"/>
                <a:gd name="T4" fmla="*/ 242 w 251"/>
                <a:gd name="T5" fmla="*/ 16 h 215"/>
                <a:gd name="T6" fmla="*/ 242 w 251"/>
                <a:gd name="T7" fmla="*/ 0 h 215"/>
                <a:gd name="T8" fmla="*/ 201 w 251"/>
                <a:gd name="T9" fmla="*/ 2 h 215"/>
                <a:gd name="T10" fmla="*/ 153 w 251"/>
                <a:gd name="T11" fmla="*/ 0 h 215"/>
                <a:gd name="T12" fmla="*/ 153 w 251"/>
                <a:gd name="T13" fmla="*/ 16 h 215"/>
                <a:gd name="T14" fmla="*/ 168 w 251"/>
                <a:gd name="T15" fmla="*/ 31 h 215"/>
                <a:gd name="T16" fmla="*/ 160 w 251"/>
                <a:gd name="T17" fmla="*/ 49 h 215"/>
                <a:gd name="T18" fmla="*/ 129 w 251"/>
                <a:gd name="T19" fmla="*/ 88 h 215"/>
                <a:gd name="T20" fmla="*/ 90 w 251"/>
                <a:gd name="T21" fmla="*/ 37 h 215"/>
                <a:gd name="T22" fmla="*/ 86 w 251"/>
                <a:gd name="T23" fmla="*/ 28 h 215"/>
                <a:gd name="T24" fmla="*/ 103 w 251"/>
                <a:gd name="T25" fmla="*/ 16 h 215"/>
                <a:gd name="T26" fmla="*/ 103 w 251"/>
                <a:gd name="T27" fmla="*/ 0 h 215"/>
                <a:gd name="T28" fmla="*/ 50 w 251"/>
                <a:gd name="T29" fmla="*/ 2 h 215"/>
                <a:gd name="T30" fmla="*/ 2 w 251"/>
                <a:gd name="T31" fmla="*/ 0 h 215"/>
                <a:gd name="T32" fmla="*/ 2 w 251"/>
                <a:gd name="T33" fmla="*/ 16 h 215"/>
                <a:gd name="T34" fmla="*/ 61 w 251"/>
                <a:gd name="T35" fmla="*/ 46 h 215"/>
                <a:gd name="T36" fmla="*/ 110 w 251"/>
                <a:gd name="T37" fmla="*/ 111 h 215"/>
                <a:gd name="T38" fmla="*/ 63 w 251"/>
                <a:gd name="T39" fmla="*/ 170 h 215"/>
                <a:gd name="T40" fmla="*/ 0 w 251"/>
                <a:gd name="T41" fmla="*/ 200 h 215"/>
                <a:gd name="T42" fmla="*/ 0 w 251"/>
                <a:gd name="T43" fmla="*/ 215 h 215"/>
                <a:gd name="T44" fmla="*/ 41 w 251"/>
                <a:gd name="T45" fmla="*/ 214 h 215"/>
                <a:gd name="T46" fmla="*/ 88 w 251"/>
                <a:gd name="T47" fmla="*/ 215 h 215"/>
                <a:gd name="T48" fmla="*/ 88 w 251"/>
                <a:gd name="T49" fmla="*/ 200 h 215"/>
                <a:gd name="T50" fmla="*/ 74 w 251"/>
                <a:gd name="T51" fmla="*/ 184 h 215"/>
                <a:gd name="T52" fmla="*/ 119 w 251"/>
                <a:gd name="T53" fmla="*/ 121 h 215"/>
                <a:gd name="T54" fmla="*/ 157 w 251"/>
                <a:gd name="T55" fmla="*/ 171 h 215"/>
                <a:gd name="T56" fmla="*/ 167 w 251"/>
                <a:gd name="T57" fmla="*/ 187 h 215"/>
                <a:gd name="T58" fmla="*/ 149 w 251"/>
                <a:gd name="T59" fmla="*/ 200 h 215"/>
                <a:gd name="T60" fmla="*/ 149 w 251"/>
                <a:gd name="T61" fmla="*/ 215 h 215"/>
                <a:gd name="T62" fmla="*/ 203 w 251"/>
                <a:gd name="T63" fmla="*/ 214 h 215"/>
                <a:gd name="T64" fmla="*/ 251 w 251"/>
                <a:gd name="T65" fmla="*/ 215 h 215"/>
                <a:gd name="T66" fmla="*/ 251 w 251"/>
                <a:gd name="T67" fmla="*/ 200 h 215"/>
                <a:gd name="T68" fmla="*/ 204 w 251"/>
                <a:gd name="T69" fmla="*/ 184 h 215"/>
                <a:gd name="T70" fmla="*/ 137 w 251"/>
                <a:gd name="T71" fmla="*/ 98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1" h="215">
                  <a:moveTo>
                    <a:pt x="137" y="98"/>
                  </a:moveTo>
                  <a:cubicBezTo>
                    <a:pt x="152" y="79"/>
                    <a:pt x="171" y="55"/>
                    <a:pt x="183" y="42"/>
                  </a:cubicBezTo>
                  <a:cubicBezTo>
                    <a:pt x="198" y="24"/>
                    <a:pt x="219" y="16"/>
                    <a:pt x="242" y="16"/>
                  </a:cubicBezTo>
                  <a:lnTo>
                    <a:pt x="242" y="0"/>
                  </a:lnTo>
                  <a:cubicBezTo>
                    <a:pt x="229" y="1"/>
                    <a:pt x="214" y="2"/>
                    <a:pt x="201" y="2"/>
                  </a:cubicBezTo>
                  <a:cubicBezTo>
                    <a:pt x="186" y="2"/>
                    <a:pt x="160" y="1"/>
                    <a:pt x="153" y="0"/>
                  </a:cubicBezTo>
                  <a:lnTo>
                    <a:pt x="153" y="16"/>
                  </a:lnTo>
                  <a:cubicBezTo>
                    <a:pt x="164" y="17"/>
                    <a:pt x="168" y="23"/>
                    <a:pt x="168" y="31"/>
                  </a:cubicBezTo>
                  <a:cubicBezTo>
                    <a:pt x="168" y="39"/>
                    <a:pt x="163" y="46"/>
                    <a:pt x="160" y="49"/>
                  </a:cubicBezTo>
                  <a:lnTo>
                    <a:pt x="129" y="88"/>
                  </a:lnTo>
                  <a:lnTo>
                    <a:pt x="90" y="37"/>
                  </a:lnTo>
                  <a:cubicBezTo>
                    <a:pt x="86" y="32"/>
                    <a:pt x="86" y="31"/>
                    <a:pt x="86" y="28"/>
                  </a:cubicBezTo>
                  <a:cubicBezTo>
                    <a:pt x="86" y="21"/>
                    <a:pt x="93" y="16"/>
                    <a:pt x="103" y="16"/>
                  </a:cubicBezTo>
                  <a:lnTo>
                    <a:pt x="103" y="0"/>
                  </a:lnTo>
                  <a:cubicBezTo>
                    <a:pt x="90" y="1"/>
                    <a:pt x="57" y="2"/>
                    <a:pt x="50" y="2"/>
                  </a:cubicBezTo>
                  <a:cubicBezTo>
                    <a:pt x="39" y="2"/>
                    <a:pt x="16" y="1"/>
                    <a:pt x="2" y="0"/>
                  </a:cubicBezTo>
                  <a:lnTo>
                    <a:pt x="2" y="16"/>
                  </a:lnTo>
                  <a:cubicBezTo>
                    <a:pt x="37" y="16"/>
                    <a:pt x="38" y="16"/>
                    <a:pt x="61" y="46"/>
                  </a:cubicBezTo>
                  <a:lnTo>
                    <a:pt x="110" y="111"/>
                  </a:lnTo>
                  <a:lnTo>
                    <a:pt x="63" y="170"/>
                  </a:lnTo>
                  <a:cubicBezTo>
                    <a:pt x="40" y="199"/>
                    <a:pt x="10" y="200"/>
                    <a:pt x="0" y="200"/>
                  </a:cubicBezTo>
                  <a:lnTo>
                    <a:pt x="0" y="215"/>
                  </a:lnTo>
                  <a:cubicBezTo>
                    <a:pt x="13" y="214"/>
                    <a:pt x="28" y="214"/>
                    <a:pt x="41" y="214"/>
                  </a:cubicBezTo>
                  <a:cubicBezTo>
                    <a:pt x="55" y="214"/>
                    <a:pt x="76" y="215"/>
                    <a:pt x="88" y="215"/>
                  </a:cubicBezTo>
                  <a:lnTo>
                    <a:pt x="88" y="200"/>
                  </a:lnTo>
                  <a:cubicBezTo>
                    <a:pt x="77" y="198"/>
                    <a:pt x="74" y="192"/>
                    <a:pt x="74" y="184"/>
                  </a:cubicBezTo>
                  <a:cubicBezTo>
                    <a:pt x="74" y="173"/>
                    <a:pt x="88" y="157"/>
                    <a:pt x="119" y="121"/>
                  </a:cubicBezTo>
                  <a:lnTo>
                    <a:pt x="157" y="171"/>
                  </a:lnTo>
                  <a:cubicBezTo>
                    <a:pt x="161" y="176"/>
                    <a:pt x="167" y="184"/>
                    <a:pt x="167" y="187"/>
                  </a:cubicBezTo>
                  <a:cubicBezTo>
                    <a:pt x="167" y="192"/>
                    <a:pt x="163" y="199"/>
                    <a:pt x="149" y="200"/>
                  </a:cubicBezTo>
                  <a:lnTo>
                    <a:pt x="149" y="215"/>
                  </a:lnTo>
                  <a:cubicBezTo>
                    <a:pt x="164" y="215"/>
                    <a:pt x="192" y="214"/>
                    <a:pt x="203" y="214"/>
                  </a:cubicBezTo>
                  <a:cubicBezTo>
                    <a:pt x="217" y="214"/>
                    <a:pt x="236" y="214"/>
                    <a:pt x="251" y="215"/>
                  </a:cubicBezTo>
                  <a:lnTo>
                    <a:pt x="251" y="200"/>
                  </a:lnTo>
                  <a:cubicBezTo>
                    <a:pt x="224" y="200"/>
                    <a:pt x="215" y="199"/>
                    <a:pt x="204" y="184"/>
                  </a:cubicBezTo>
                  <a:lnTo>
                    <a:pt x="137" y="98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18">
              <a:extLst>
                <a:ext uri="{FF2B5EF4-FFF2-40B4-BE49-F238E27FC236}">
                  <a16:creationId xmlns:a16="http://schemas.microsoft.com/office/drawing/2014/main" id="{CC0FE311-7BCB-421A-9E3B-79E57E4E75BC}"/>
                </a:ext>
              </a:extLst>
            </p:cNvPr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6708775" y="1754188"/>
              <a:ext cx="49213" cy="28575"/>
            </a:xfrm>
            <a:custGeom>
              <a:avLst/>
              <a:gdLst>
                <a:gd name="T0" fmla="*/ 52 w 103"/>
                <a:gd name="T1" fmla="*/ 0 h 55"/>
                <a:gd name="T2" fmla="*/ 0 w 103"/>
                <a:gd name="T3" fmla="*/ 46 h 55"/>
                <a:gd name="T4" fmla="*/ 7 w 103"/>
                <a:gd name="T5" fmla="*/ 55 h 55"/>
                <a:gd name="T6" fmla="*/ 52 w 103"/>
                <a:gd name="T7" fmla="*/ 21 h 55"/>
                <a:gd name="T8" fmla="*/ 96 w 103"/>
                <a:gd name="T9" fmla="*/ 55 h 55"/>
                <a:gd name="T10" fmla="*/ 103 w 103"/>
                <a:gd name="T11" fmla="*/ 46 h 55"/>
                <a:gd name="T12" fmla="*/ 52 w 103"/>
                <a:gd name="T1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" h="55">
                  <a:moveTo>
                    <a:pt x="52" y="0"/>
                  </a:moveTo>
                  <a:lnTo>
                    <a:pt x="0" y="46"/>
                  </a:lnTo>
                  <a:lnTo>
                    <a:pt x="7" y="55"/>
                  </a:lnTo>
                  <a:lnTo>
                    <a:pt x="52" y="21"/>
                  </a:lnTo>
                  <a:lnTo>
                    <a:pt x="96" y="55"/>
                  </a:lnTo>
                  <a:lnTo>
                    <a:pt x="103" y="46"/>
                  </a:lnTo>
                  <a:lnTo>
                    <a:pt x="52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19">
              <a:extLst>
                <a:ext uri="{FF2B5EF4-FFF2-40B4-BE49-F238E27FC236}">
                  <a16:creationId xmlns:a16="http://schemas.microsoft.com/office/drawing/2014/main" id="{41A72F05-EFCB-419C-B5DB-765AC1246396}"/>
                </a:ext>
              </a:extLst>
            </p:cNvPr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6683375" y="1801813"/>
              <a:ext cx="103188" cy="128588"/>
            </a:xfrm>
            <a:custGeom>
              <a:avLst/>
              <a:gdLst>
                <a:gd name="T0" fmla="*/ 191 w 214"/>
                <a:gd name="T1" fmla="*/ 137 h 242"/>
                <a:gd name="T2" fmla="*/ 131 w 214"/>
                <a:gd name="T3" fmla="*/ 85 h 242"/>
                <a:gd name="T4" fmla="*/ 65 w 214"/>
                <a:gd name="T5" fmla="*/ 118 h 242"/>
                <a:gd name="T6" fmla="*/ 65 w 214"/>
                <a:gd name="T7" fmla="*/ 0 h 242"/>
                <a:gd name="T8" fmla="*/ 0 w 214"/>
                <a:gd name="T9" fmla="*/ 3 h 242"/>
                <a:gd name="T10" fmla="*/ 0 w 214"/>
                <a:gd name="T11" fmla="*/ 22 h 242"/>
                <a:gd name="T12" fmla="*/ 23 w 214"/>
                <a:gd name="T13" fmla="*/ 36 h 242"/>
                <a:gd name="T14" fmla="*/ 23 w 214"/>
                <a:gd name="T15" fmla="*/ 222 h 242"/>
                <a:gd name="T16" fmla="*/ 0 w 214"/>
                <a:gd name="T17" fmla="*/ 222 h 242"/>
                <a:gd name="T18" fmla="*/ 0 w 214"/>
                <a:gd name="T19" fmla="*/ 242 h 242"/>
                <a:gd name="T20" fmla="*/ 45 w 214"/>
                <a:gd name="T21" fmla="*/ 240 h 242"/>
                <a:gd name="T22" fmla="*/ 91 w 214"/>
                <a:gd name="T23" fmla="*/ 242 h 242"/>
                <a:gd name="T24" fmla="*/ 91 w 214"/>
                <a:gd name="T25" fmla="*/ 222 h 242"/>
                <a:gd name="T26" fmla="*/ 68 w 214"/>
                <a:gd name="T27" fmla="*/ 222 h 242"/>
                <a:gd name="T28" fmla="*/ 68 w 214"/>
                <a:gd name="T29" fmla="*/ 155 h 242"/>
                <a:gd name="T30" fmla="*/ 125 w 214"/>
                <a:gd name="T31" fmla="*/ 101 h 242"/>
                <a:gd name="T32" fmla="*/ 147 w 214"/>
                <a:gd name="T33" fmla="*/ 134 h 242"/>
                <a:gd name="T34" fmla="*/ 147 w 214"/>
                <a:gd name="T35" fmla="*/ 222 h 242"/>
                <a:gd name="T36" fmla="*/ 123 w 214"/>
                <a:gd name="T37" fmla="*/ 222 h 242"/>
                <a:gd name="T38" fmla="*/ 123 w 214"/>
                <a:gd name="T39" fmla="*/ 242 h 242"/>
                <a:gd name="T40" fmla="*/ 169 w 214"/>
                <a:gd name="T41" fmla="*/ 240 h 242"/>
                <a:gd name="T42" fmla="*/ 214 w 214"/>
                <a:gd name="T43" fmla="*/ 242 h 242"/>
                <a:gd name="T44" fmla="*/ 214 w 214"/>
                <a:gd name="T45" fmla="*/ 222 h 242"/>
                <a:gd name="T46" fmla="*/ 191 w 214"/>
                <a:gd name="T47" fmla="*/ 222 h 242"/>
                <a:gd name="T48" fmla="*/ 191 w 214"/>
                <a:gd name="T49" fmla="*/ 137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14" h="242">
                  <a:moveTo>
                    <a:pt x="191" y="137"/>
                  </a:moveTo>
                  <a:cubicBezTo>
                    <a:pt x="191" y="94"/>
                    <a:pt x="163" y="85"/>
                    <a:pt x="131" y="85"/>
                  </a:cubicBezTo>
                  <a:cubicBezTo>
                    <a:pt x="93" y="85"/>
                    <a:pt x="73" y="106"/>
                    <a:pt x="65" y="118"/>
                  </a:cubicBezTo>
                  <a:lnTo>
                    <a:pt x="65" y="0"/>
                  </a:lnTo>
                  <a:lnTo>
                    <a:pt x="0" y="3"/>
                  </a:lnTo>
                  <a:lnTo>
                    <a:pt x="0" y="22"/>
                  </a:lnTo>
                  <a:cubicBezTo>
                    <a:pt x="20" y="22"/>
                    <a:pt x="23" y="22"/>
                    <a:pt x="23" y="36"/>
                  </a:cubicBezTo>
                  <a:lnTo>
                    <a:pt x="23" y="222"/>
                  </a:lnTo>
                  <a:lnTo>
                    <a:pt x="0" y="222"/>
                  </a:lnTo>
                  <a:lnTo>
                    <a:pt x="0" y="242"/>
                  </a:lnTo>
                  <a:cubicBezTo>
                    <a:pt x="0" y="242"/>
                    <a:pt x="29" y="240"/>
                    <a:pt x="45" y="240"/>
                  </a:cubicBezTo>
                  <a:cubicBezTo>
                    <a:pt x="62" y="240"/>
                    <a:pt x="91" y="242"/>
                    <a:pt x="91" y="242"/>
                  </a:cubicBezTo>
                  <a:lnTo>
                    <a:pt x="91" y="222"/>
                  </a:lnTo>
                  <a:lnTo>
                    <a:pt x="68" y="222"/>
                  </a:lnTo>
                  <a:lnTo>
                    <a:pt x="68" y="155"/>
                  </a:lnTo>
                  <a:cubicBezTo>
                    <a:pt x="68" y="114"/>
                    <a:pt x="104" y="101"/>
                    <a:pt x="125" y="101"/>
                  </a:cubicBezTo>
                  <a:cubicBezTo>
                    <a:pt x="140" y="101"/>
                    <a:pt x="147" y="109"/>
                    <a:pt x="147" y="134"/>
                  </a:cubicBezTo>
                  <a:lnTo>
                    <a:pt x="147" y="222"/>
                  </a:lnTo>
                  <a:lnTo>
                    <a:pt x="123" y="222"/>
                  </a:lnTo>
                  <a:lnTo>
                    <a:pt x="123" y="242"/>
                  </a:lnTo>
                  <a:cubicBezTo>
                    <a:pt x="124" y="242"/>
                    <a:pt x="152" y="240"/>
                    <a:pt x="169" y="240"/>
                  </a:cubicBezTo>
                  <a:cubicBezTo>
                    <a:pt x="186" y="240"/>
                    <a:pt x="214" y="242"/>
                    <a:pt x="214" y="242"/>
                  </a:cubicBezTo>
                  <a:lnTo>
                    <a:pt x="214" y="222"/>
                  </a:lnTo>
                  <a:lnTo>
                    <a:pt x="191" y="222"/>
                  </a:lnTo>
                  <a:lnTo>
                    <a:pt x="191" y="13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20">
              <a:extLst>
                <a:ext uri="{FF2B5EF4-FFF2-40B4-BE49-F238E27FC236}">
                  <a16:creationId xmlns:a16="http://schemas.microsoft.com/office/drawing/2014/main" id="{6899CA7C-BCCE-4CBF-82A9-689F5876BC93}"/>
                </a:ext>
              </a:extLst>
            </p:cNvPr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6813550" y="1908176"/>
              <a:ext cx="20638" cy="57150"/>
            </a:xfrm>
            <a:custGeom>
              <a:avLst/>
              <a:gdLst>
                <a:gd name="T0" fmla="*/ 35 w 45"/>
                <a:gd name="T1" fmla="*/ 34 h 107"/>
                <a:gd name="T2" fmla="*/ 8 w 45"/>
                <a:gd name="T3" fmla="*/ 98 h 107"/>
                <a:gd name="T4" fmla="*/ 5 w 45"/>
                <a:gd name="T5" fmla="*/ 102 h 107"/>
                <a:gd name="T6" fmla="*/ 10 w 45"/>
                <a:gd name="T7" fmla="*/ 107 h 107"/>
                <a:gd name="T8" fmla="*/ 45 w 45"/>
                <a:gd name="T9" fmla="*/ 38 h 107"/>
                <a:gd name="T10" fmla="*/ 20 w 45"/>
                <a:gd name="T11" fmla="*/ 0 h 107"/>
                <a:gd name="T12" fmla="*/ 0 w 45"/>
                <a:gd name="T13" fmla="*/ 20 h 107"/>
                <a:gd name="T14" fmla="*/ 20 w 45"/>
                <a:gd name="T15" fmla="*/ 40 h 107"/>
                <a:gd name="T16" fmla="*/ 35 w 45"/>
                <a:gd name="T17" fmla="*/ 3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107">
                  <a:moveTo>
                    <a:pt x="35" y="34"/>
                  </a:moveTo>
                  <a:cubicBezTo>
                    <a:pt x="35" y="53"/>
                    <a:pt x="31" y="76"/>
                    <a:pt x="8" y="98"/>
                  </a:cubicBezTo>
                  <a:cubicBezTo>
                    <a:pt x="6" y="99"/>
                    <a:pt x="5" y="100"/>
                    <a:pt x="5" y="102"/>
                  </a:cubicBezTo>
                  <a:cubicBezTo>
                    <a:pt x="5" y="105"/>
                    <a:pt x="8" y="107"/>
                    <a:pt x="10" y="107"/>
                  </a:cubicBezTo>
                  <a:cubicBezTo>
                    <a:pt x="15" y="107"/>
                    <a:pt x="45" y="79"/>
                    <a:pt x="45" y="38"/>
                  </a:cubicBezTo>
                  <a:cubicBezTo>
                    <a:pt x="45" y="16"/>
                    <a:pt x="36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8" y="40"/>
                    <a:pt x="20" y="40"/>
                  </a:cubicBezTo>
                  <a:cubicBezTo>
                    <a:pt x="29" y="40"/>
                    <a:pt x="34" y="34"/>
                    <a:pt x="35" y="3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21">
              <a:extLst>
                <a:ext uri="{FF2B5EF4-FFF2-40B4-BE49-F238E27FC236}">
                  <a16:creationId xmlns:a16="http://schemas.microsoft.com/office/drawing/2014/main" id="{BDAC0EA8-ABAE-4D87-88B1-6BBA60FBCFB8}"/>
                </a:ext>
              </a:extLst>
            </p:cNvPr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6862763" y="1804988"/>
              <a:ext cx="128588" cy="125413"/>
            </a:xfrm>
            <a:custGeom>
              <a:avLst/>
              <a:gdLst>
                <a:gd name="T0" fmla="*/ 96 w 265"/>
                <a:gd name="T1" fmla="*/ 124 h 237"/>
                <a:gd name="T2" fmla="*/ 133 w 265"/>
                <a:gd name="T3" fmla="*/ 124 h 237"/>
                <a:gd name="T4" fmla="*/ 164 w 265"/>
                <a:gd name="T5" fmla="*/ 140 h 237"/>
                <a:gd name="T6" fmla="*/ 162 w 265"/>
                <a:gd name="T7" fmla="*/ 156 h 237"/>
                <a:gd name="T8" fmla="*/ 160 w 265"/>
                <a:gd name="T9" fmla="*/ 160 h 237"/>
                <a:gd name="T10" fmla="*/ 166 w 265"/>
                <a:gd name="T11" fmla="*/ 165 h 237"/>
                <a:gd name="T12" fmla="*/ 173 w 265"/>
                <a:gd name="T13" fmla="*/ 157 h 237"/>
                <a:gd name="T14" fmla="*/ 192 w 265"/>
                <a:gd name="T15" fmla="*/ 83 h 237"/>
                <a:gd name="T16" fmla="*/ 193 w 265"/>
                <a:gd name="T17" fmla="*/ 76 h 237"/>
                <a:gd name="T18" fmla="*/ 187 w 265"/>
                <a:gd name="T19" fmla="*/ 71 h 237"/>
                <a:gd name="T20" fmla="*/ 180 w 265"/>
                <a:gd name="T21" fmla="*/ 79 h 237"/>
                <a:gd name="T22" fmla="*/ 134 w 265"/>
                <a:gd name="T23" fmla="*/ 112 h 237"/>
                <a:gd name="T24" fmla="*/ 99 w 265"/>
                <a:gd name="T25" fmla="*/ 112 h 237"/>
                <a:gd name="T26" fmla="*/ 121 w 265"/>
                <a:gd name="T27" fmla="*/ 24 h 237"/>
                <a:gd name="T28" fmla="*/ 139 w 265"/>
                <a:gd name="T29" fmla="*/ 13 h 237"/>
                <a:gd name="T30" fmla="*/ 192 w 265"/>
                <a:gd name="T31" fmla="*/ 13 h 237"/>
                <a:gd name="T32" fmla="*/ 247 w 265"/>
                <a:gd name="T33" fmla="*/ 53 h 237"/>
                <a:gd name="T34" fmla="*/ 246 w 265"/>
                <a:gd name="T35" fmla="*/ 74 h 237"/>
                <a:gd name="T36" fmla="*/ 251 w 265"/>
                <a:gd name="T37" fmla="*/ 80 h 237"/>
                <a:gd name="T38" fmla="*/ 258 w 265"/>
                <a:gd name="T39" fmla="*/ 71 h 237"/>
                <a:gd name="T40" fmla="*/ 264 w 265"/>
                <a:gd name="T41" fmla="*/ 10 h 237"/>
                <a:gd name="T42" fmla="*/ 254 w 265"/>
                <a:gd name="T43" fmla="*/ 0 h 237"/>
                <a:gd name="T44" fmla="*/ 68 w 265"/>
                <a:gd name="T45" fmla="*/ 0 h 237"/>
                <a:gd name="T46" fmla="*/ 57 w 265"/>
                <a:gd name="T47" fmla="*/ 8 h 237"/>
                <a:gd name="T48" fmla="*/ 68 w 265"/>
                <a:gd name="T49" fmla="*/ 13 h 237"/>
                <a:gd name="T50" fmla="*/ 81 w 265"/>
                <a:gd name="T51" fmla="*/ 13 h 237"/>
                <a:gd name="T52" fmla="*/ 89 w 265"/>
                <a:gd name="T53" fmla="*/ 18 h 237"/>
                <a:gd name="T54" fmla="*/ 88 w 265"/>
                <a:gd name="T55" fmla="*/ 26 h 237"/>
                <a:gd name="T56" fmla="*/ 42 w 265"/>
                <a:gd name="T57" fmla="*/ 208 h 237"/>
                <a:gd name="T58" fmla="*/ 11 w 265"/>
                <a:gd name="T59" fmla="*/ 224 h 237"/>
                <a:gd name="T60" fmla="*/ 0 w 265"/>
                <a:gd name="T61" fmla="*/ 232 h 237"/>
                <a:gd name="T62" fmla="*/ 6 w 265"/>
                <a:gd name="T63" fmla="*/ 237 h 237"/>
                <a:gd name="T64" fmla="*/ 52 w 265"/>
                <a:gd name="T65" fmla="*/ 235 h 237"/>
                <a:gd name="T66" fmla="*/ 79 w 265"/>
                <a:gd name="T67" fmla="*/ 236 h 237"/>
                <a:gd name="T68" fmla="*/ 106 w 265"/>
                <a:gd name="T69" fmla="*/ 237 h 237"/>
                <a:gd name="T70" fmla="*/ 114 w 265"/>
                <a:gd name="T71" fmla="*/ 229 h 237"/>
                <a:gd name="T72" fmla="*/ 102 w 265"/>
                <a:gd name="T73" fmla="*/ 224 h 237"/>
                <a:gd name="T74" fmla="*/ 84 w 265"/>
                <a:gd name="T75" fmla="*/ 224 h 237"/>
                <a:gd name="T76" fmla="*/ 73 w 265"/>
                <a:gd name="T77" fmla="*/ 218 h 237"/>
                <a:gd name="T78" fmla="*/ 74 w 265"/>
                <a:gd name="T79" fmla="*/ 211 h 237"/>
                <a:gd name="T80" fmla="*/ 96 w 265"/>
                <a:gd name="T81" fmla="*/ 124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5" h="237">
                  <a:moveTo>
                    <a:pt x="96" y="124"/>
                  </a:moveTo>
                  <a:lnTo>
                    <a:pt x="133" y="124"/>
                  </a:lnTo>
                  <a:cubicBezTo>
                    <a:pt x="159" y="124"/>
                    <a:pt x="164" y="129"/>
                    <a:pt x="164" y="140"/>
                  </a:cubicBezTo>
                  <a:cubicBezTo>
                    <a:pt x="164" y="145"/>
                    <a:pt x="164" y="146"/>
                    <a:pt x="162" y="156"/>
                  </a:cubicBezTo>
                  <a:cubicBezTo>
                    <a:pt x="161" y="158"/>
                    <a:pt x="160" y="159"/>
                    <a:pt x="160" y="160"/>
                  </a:cubicBezTo>
                  <a:cubicBezTo>
                    <a:pt x="160" y="164"/>
                    <a:pt x="163" y="165"/>
                    <a:pt x="166" y="165"/>
                  </a:cubicBezTo>
                  <a:cubicBezTo>
                    <a:pt x="171" y="165"/>
                    <a:pt x="171" y="164"/>
                    <a:pt x="173" y="157"/>
                  </a:cubicBezTo>
                  <a:lnTo>
                    <a:pt x="192" y="83"/>
                  </a:lnTo>
                  <a:cubicBezTo>
                    <a:pt x="192" y="82"/>
                    <a:pt x="193" y="77"/>
                    <a:pt x="193" y="76"/>
                  </a:cubicBezTo>
                  <a:cubicBezTo>
                    <a:pt x="193" y="73"/>
                    <a:pt x="191" y="71"/>
                    <a:pt x="187" y="71"/>
                  </a:cubicBezTo>
                  <a:cubicBezTo>
                    <a:pt x="182" y="71"/>
                    <a:pt x="182" y="73"/>
                    <a:pt x="180" y="79"/>
                  </a:cubicBezTo>
                  <a:cubicBezTo>
                    <a:pt x="173" y="107"/>
                    <a:pt x="163" y="112"/>
                    <a:pt x="134" y="112"/>
                  </a:cubicBezTo>
                  <a:lnTo>
                    <a:pt x="99" y="112"/>
                  </a:lnTo>
                  <a:lnTo>
                    <a:pt x="121" y="24"/>
                  </a:lnTo>
                  <a:cubicBezTo>
                    <a:pt x="124" y="14"/>
                    <a:pt x="124" y="13"/>
                    <a:pt x="139" y="13"/>
                  </a:cubicBezTo>
                  <a:lnTo>
                    <a:pt x="192" y="13"/>
                  </a:lnTo>
                  <a:cubicBezTo>
                    <a:pt x="238" y="13"/>
                    <a:pt x="247" y="24"/>
                    <a:pt x="247" y="53"/>
                  </a:cubicBezTo>
                  <a:cubicBezTo>
                    <a:pt x="247" y="64"/>
                    <a:pt x="246" y="71"/>
                    <a:pt x="246" y="74"/>
                  </a:cubicBezTo>
                  <a:cubicBezTo>
                    <a:pt x="246" y="77"/>
                    <a:pt x="247" y="80"/>
                    <a:pt x="251" y="80"/>
                  </a:cubicBezTo>
                  <a:cubicBezTo>
                    <a:pt x="257" y="80"/>
                    <a:pt x="257" y="77"/>
                    <a:pt x="258" y="71"/>
                  </a:cubicBezTo>
                  <a:lnTo>
                    <a:pt x="264" y="10"/>
                  </a:lnTo>
                  <a:cubicBezTo>
                    <a:pt x="265" y="0"/>
                    <a:pt x="263" y="0"/>
                    <a:pt x="254" y="0"/>
                  </a:cubicBezTo>
                  <a:lnTo>
                    <a:pt x="68" y="0"/>
                  </a:lnTo>
                  <a:cubicBezTo>
                    <a:pt x="61" y="0"/>
                    <a:pt x="57" y="0"/>
                    <a:pt x="57" y="8"/>
                  </a:cubicBezTo>
                  <a:cubicBezTo>
                    <a:pt x="57" y="13"/>
                    <a:pt x="61" y="13"/>
                    <a:pt x="68" y="13"/>
                  </a:cubicBezTo>
                  <a:cubicBezTo>
                    <a:pt x="68" y="13"/>
                    <a:pt x="75" y="13"/>
                    <a:pt x="81" y="13"/>
                  </a:cubicBezTo>
                  <a:cubicBezTo>
                    <a:pt x="88" y="14"/>
                    <a:pt x="89" y="15"/>
                    <a:pt x="89" y="18"/>
                  </a:cubicBezTo>
                  <a:cubicBezTo>
                    <a:pt x="89" y="21"/>
                    <a:pt x="88" y="24"/>
                    <a:pt x="88" y="26"/>
                  </a:cubicBezTo>
                  <a:lnTo>
                    <a:pt x="42" y="208"/>
                  </a:lnTo>
                  <a:cubicBezTo>
                    <a:pt x="38" y="222"/>
                    <a:pt x="38" y="224"/>
                    <a:pt x="11" y="224"/>
                  </a:cubicBezTo>
                  <a:cubicBezTo>
                    <a:pt x="5" y="224"/>
                    <a:pt x="0" y="224"/>
                    <a:pt x="0" y="232"/>
                  </a:cubicBezTo>
                  <a:cubicBezTo>
                    <a:pt x="0" y="235"/>
                    <a:pt x="3" y="237"/>
                    <a:pt x="6" y="237"/>
                  </a:cubicBezTo>
                  <a:cubicBezTo>
                    <a:pt x="16" y="237"/>
                    <a:pt x="42" y="235"/>
                    <a:pt x="52" y="235"/>
                  </a:cubicBezTo>
                  <a:lnTo>
                    <a:pt x="79" y="236"/>
                  </a:lnTo>
                  <a:cubicBezTo>
                    <a:pt x="88" y="236"/>
                    <a:pt x="98" y="237"/>
                    <a:pt x="106" y="237"/>
                  </a:cubicBezTo>
                  <a:cubicBezTo>
                    <a:pt x="109" y="237"/>
                    <a:pt x="114" y="237"/>
                    <a:pt x="114" y="229"/>
                  </a:cubicBezTo>
                  <a:cubicBezTo>
                    <a:pt x="114" y="224"/>
                    <a:pt x="110" y="224"/>
                    <a:pt x="102" y="224"/>
                  </a:cubicBezTo>
                  <a:cubicBezTo>
                    <a:pt x="101" y="224"/>
                    <a:pt x="92" y="224"/>
                    <a:pt x="84" y="224"/>
                  </a:cubicBezTo>
                  <a:cubicBezTo>
                    <a:pt x="76" y="223"/>
                    <a:pt x="73" y="222"/>
                    <a:pt x="73" y="218"/>
                  </a:cubicBezTo>
                  <a:cubicBezTo>
                    <a:pt x="73" y="216"/>
                    <a:pt x="73" y="215"/>
                    <a:pt x="74" y="211"/>
                  </a:cubicBezTo>
                  <a:lnTo>
                    <a:pt x="96" y="12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22 2">
              <a:extLst>
                <a:ext uri="{FF2B5EF4-FFF2-40B4-BE49-F238E27FC236}">
                  <a16:creationId xmlns:a16="http://schemas.microsoft.com/office/drawing/2014/main" id="{E6CFC208-FC7E-49CB-BC37-B1513C24FDE1}"/>
                </a:ext>
              </a:extLst>
            </p:cNvPr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7145338" y="1408113"/>
              <a:ext cx="90488" cy="473075"/>
            </a:xfrm>
            <a:custGeom>
              <a:avLst/>
              <a:gdLst>
                <a:gd name="T0" fmla="*/ 167 w 189"/>
                <a:gd name="T1" fmla="*/ 892 h 898"/>
                <a:gd name="T2" fmla="*/ 173 w 189"/>
                <a:gd name="T3" fmla="*/ 898 h 898"/>
                <a:gd name="T4" fmla="*/ 184 w 189"/>
                <a:gd name="T5" fmla="*/ 898 h 898"/>
                <a:gd name="T6" fmla="*/ 189 w 189"/>
                <a:gd name="T7" fmla="*/ 893 h 898"/>
                <a:gd name="T8" fmla="*/ 187 w 189"/>
                <a:gd name="T9" fmla="*/ 888 h 898"/>
                <a:gd name="T10" fmla="*/ 111 w 189"/>
                <a:gd name="T11" fmla="*/ 788 h 898"/>
                <a:gd name="T12" fmla="*/ 37 w 189"/>
                <a:gd name="T13" fmla="*/ 449 h 898"/>
                <a:gd name="T14" fmla="*/ 188 w 189"/>
                <a:gd name="T15" fmla="*/ 9 h 898"/>
                <a:gd name="T16" fmla="*/ 189 w 189"/>
                <a:gd name="T17" fmla="*/ 5 h 898"/>
                <a:gd name="T18" fmla="*/ 180 w 189"/>
                <a:gd name="T19" fmla="*/ 0 h 898"/>
                <a:gd name="T20" fmla="*/ 168 w 189"/>
                <a:gd name="T21" fmla="*/ 4 h 898"/>
                <a:gd name="T22" fmla="*/ 32 w 189"/>
                <a:gd name="T23" fmla="*/ 220 h 898"/>
                <a:gd name="T24" fmla="*/ 0 w 189"/>
                <a:gd name="T25" fmla="*/ 449 h 898"/>
                <a:gd name="T26" fmla="*/ 99 w 189"/>
                <a:gd name="T27" fmla="*/ 816 h 898"/>
                <a:gd name="T28" fmla="*/ 131 w 189"/>
                <a:gd name="T29" fmla="*/ 857 h 898"/>
                <a:gd name="T30" fmla="*/ 147 w 189"/>
                <a:gd name="T31" fmla="*/ 874 h 898"/>
                <a:gd name="T32" fmla="*/ 167 w 189"/>
                <a:gd name="T33" fmla="*/ 892 h 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9" h="898">
                  <a:moveTo>
                    <a:pt x="167" y="892"/>
                  </a:moveTo>
                  <a:cubicBezTo>
                    <a:pt x="168" y="893"/>
                    <a:pt x="172" y="898"/>
                    <a:pt x="173" y="898"/>
                  </a:cubicBezTo>
                  <a:lnTo>
                    <a:pt x="184" y="898"/>
                  </a:lnTo>
                  <a:cubicBezTo>
                    <a:pt x="185" y="898"/>
                    <a:pt x="189" y="897"/>
                    <a:pt x="189" y="893"/>
                  </a:cubicBezTo>
                  <a:cubicBezTo>
                    <a:pt x="189" y="891"/>
                    <a:pt x="188" y="890"/>
                    <a:pt x="187" y="888"/>
                  </a:cubicBezTo>
                  <a:cubicBezTo>
                    <a:pt x="169" y="870"/>
                    <a:pt x="142" y="843"/>
                    <a:pt x="111" y="788"/>
                  </a:cubicBezTo>
                  <a:cubicBezTo>
                    <a:pt x="57" y="692"/>
                    <a:pt x="37" y="569"/>
                    <a:pt x="37" y="449"/>
                  </a:cubicBezTo>
                  <a:cubicBezTo>
                    <a:pt x="37" y="228"/>
                    <a:pt x="100" y="98"/>
                    <a:pt x="188" y="9"/>
                  </a:cubicBezTo>
                  <a:cubicBezTo>
                    <a:pt x="189" y="8"/>
                    <a:pt x="189" y="6"/>
                    <a:pt x="189" y="5"/>
                  </a:cubicBezTo>
                  <a:cubicBezTo>
                    <a:pt x="189" y="0"/>
                    <a:pt x="186" y="0"/>
                    <a:pt x="180" y="0"/>
                  </a:cubicBezTo>
                  <a:cubicBezTo>
                    <a:pt x="173" y="0"/>
                    <a:pt x="172" y="0"/>
                    <a:pt x="168" y="4"/>
                  </a:cubicBezTo>
                  <a:cubicBezTo>
                    <a:pt x="120" y="45"/>
                    <a:pt x="67" y="115"/>
                    <a:pt x="32" y="220"/>
                  </a:cubicBezTo>
                  <a:cubicBezTo>
                    <a:pt x="11" y="286"/>
                    <a:pt x="0" y="366"/>
                    <a:pt x="0" y="449"/>
                  </a:cubicBezTo>
                  <a:cubicBezTo>
                    <a:pt x="0" y="567"/>
                    <a:pt x="21" y="701"/>
                    <a:pt x="99" y="816"/>
                  </a:cubicBezTo>
                  <a:cubicBezTo>
                    <a:pt x="113" y="836"/>
                    <a:pt x="131" y="856"/>
                    <a:pt x="131" y="857"/>
                  </a:cubicBezTo>
                  <a:cubicBezTo>
                    <a:pt x="136" y="863"/>
                    <a:pt x="143" y="871"/>
                    <a:pt x="147" y="874"/>
                  </a:cubicBezTo>
                  <a:lnTo>
                    <a:pt x="167" y="89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23">
              <a:extLst>
                <a:ext uri="{FF2B5EF4-FFF2-40B4-BE49-F238E27FC236}">
                  <a16:creationId xmlns:a16="http://schemas.microsoft.com/office/drawing/2014/main" id="{ABD39CCD-0B0C-4CA5-A870-5EA6AC3B3A36}"/>
                </a:ext>
              </a:extLst>
            </p:cNvPr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>
              <a:off x="7254875" y="1531938"/>
              <a:ext cx="171450" cy="177800"/>
            </a:xfrm>
            <a:custGeom>
              <a:avLst/>
              <a:gdLst>
                <a:gd name="T0" fmla="*/ 133 w 356"/>
                <a:gd name="T1" fmla="*/ 177 h 339"/>
                <a:gd name="T2" fmla="*/ 181 w 356"/>
                <a:gd name="T3" fmla="*/ 177 h 339"/>
                <a:gd name="T4" fmla="*/ 222 w 356"/>
                <a:gd name="T5" fmla="*/ 200 h 339"/>
                <a:gd name="T6" fmla="*/ 219 w 356"/>
                <a:gd name="T7" fmla="*/ 224 h 339"/>
                <a:gd name="T8" fmla="*/ 217 w 356"/>
                <a:gd name="T9" fmla="*/ 230 h 339"/>
                <a:gd name="T10" fmla="*/ 223 w 356"/>
                <a:gd name="T11" fmla="*/ 236 h 339"/>
                <a:gd name="T12" fmla="*/ 231 w 356"/>
                <a:gd name="T13" fmla="*/ 225 h 339"/>
                <a:gd name="T14" fmla="*/ 258 w 356"/>
                <a:gd name="T15" fmla="*/ 117 h 339"/>
                <a:gd name="T16" fmla="*/ 260 w 356"/>
                <a:gd name="T17" fmla="*/ 109 h 339"/>
                <a:gd name="T18" fmla="*/ 254 w 356"/>
                <a:gd name="T19" fmla="*/ 103 h 339"/>
                <a:gd name="T20" fmla="*/ 246 w 356"/>
                <a:gd name="T21" fmla="*/ 114 h 339"/>
                <a:gd name="T22" fmla="*/ 182 w 356"/>
                <a:gd name="T23" fmla="*/ 162 h 339"/>
                <a:gd name="T24" fmla="*/ 137 w 356"/>
                <a:gd name="T25" fmla="*/ 162 h 339"/>
                <a:gd name="T26" fmla="*/ 168 w 356"/>
                <a:gd name="T27" fmla="*/ 35 h 339"/>
                <a:gd name="T28" fmla="*/ 195 w 356"/>
                <a:gd name="T29" fmla="*/ 16 h 339"/>
                <a:gd name="T30" fmla="*/ 261 w 356"/>
                <a:gd name="T31" fmla="*/ 16 h 339"/>
                <a:gd name="T32" fmla="*/ 334 w 356"/>
                <a:gd name="T33" fmla="*/ 70 h 339"/>
                <a:gd name="T34" fmla="*/ 333 w 356"/>
                <a:gd name="T35" fmla="*/ 97 h 339"/>
                <a:gd name="T36" fmla="*/ 332 w 356"/>
                <a:gd name="T37" fmla="*/ 106 h 339"/>
                <a:gd name="T38" fmla="*/ 338 w 356"/>
                <a:gd name="T39" fmla="*/ 112 h 339"/>
                <a:gd name="T40" fmla="*/ 345 w 356"/>
                <a:gd name="T41" fmla="*/ 100 h 339"/>
                <a:gd name="T42" fmla="*/ 354 w 356"/>
                <a:gd name="T43" fmla="*/ 14 h 339"/>
                <a:gd name="T44" fmla="*/ 341 w 356"/>
                <a:gd name="T45" fmla="*/ 0 h 339"/>
                <a:gd name="T46" fmla="*/ 97 w 356"/>
                <a:gd name="T47" fmla="*/ 0 h 339"/>
                <a:gd name="T48" fmla="*/ 82 w 356"/>
                <a:gd name="T49" fmla="*/ 10 h 339"/>
                <a:gd name="T50" fmla="*/ 96 w 356"/>
                <a:gd name="T51" fmla="*/ 16 h 339"/>
                <a:gd name="T52" fmla="*/ 128 w 356"/>
                <a:gd name="T53" fmla="*/ 25 h 339"/>
                <a:gd name="T54" fmla="*/ 126 w 356"/>
                <a:gd name="T55" fmla="*/ 37 h 339"/>
                <a:gd name="T56" fmla="*/ 60 w 356"/>
                <a:gd name="T57" fmla="*/ 300 h 339"/>
                <a:gd name="T58" fmla="*/ 14 w 356"/>
                <a:gd name="T59" fmla="*/ 324 h 339"/>
                <a:gd name="T60" fmla="*/ 0 w 356"/>
                <a:gd name="T61" fmla="*/ 333 h 339"/>
                <a:gd name="T62" fmla="*/ 8 w 356"/>
                <a:gd name="T63" fmla="*/ 339 h 339"/>
                <a:gd name="T64" fmla="*/ 74 w 356"/>
                <a:gd name="T65" fmla="*/ 338 h 339"/>
                <a:gd name="T66" fmla="*/ 148 w 356"/>
                <a:gd name="T67" fmla="*/ 339 h 339"/>
                <a:gd name="T68" fmla="*/ 158 w 356"/>
                <a:gd name="T69" fmla="*/ 330 h 339"/>
                <a:gd name="T70" fmla="*/ 156 w 356"/>
                <a:gd name="T71" fmla="*/ 324 h 339"/>
                <a:gd name="T72" fmla="*/ 142 w 356"/>
                <a:gd name="T73" fmla="*/ 324 h 339"/>
                <a:gd name="T74" fmla="*/ 116 w 356"/>
                <a:gd name="T75" fmla="*/ 323 h 339"/>
                <a:gd name="T76" fmla="*/ 100 w 356"/>
                <a:gd name="T77" fmla="*/ 313 h 339"/>
                <a:gd name="T78" fmla="*/ 102 w 356"/>
                <a:gd name="T79" fmla="*/ 301 h 339"/>
                <a:gd name="T80" fmla="*/ 133 w 356"/>
                <a:gd name="T81" fmla="*/ 177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56" h="339">
                  <a:moveTo>
                    <a:pt x="133" y="177"/>
                  </a:moveTo>
                  <a:lnTo>
                    <a:pt x="181" y="177"/>
                  </a:lnTo>
                  <a:cubicBezTo>
                    <a:pt x="218" y="177"/>
                    <a:pt x="222" y="185"/>
                    <a:pt x="222" y="200"/>
                  </a:cubicBezTo>
                  <a:cubicBezTo>
                    <a:pt x="222" y="203"/>
                    <a:pt x="222" y="209"/>
                    <a:pt x="219" y="224"/>
                  </a:cubicBezTo>
                  <a:cubicBezTo>
                    <a:pt x="218" y="227"/>
                    <a:pt x="217" y="229"/>
                    <a:pt x="217" y="230"/>
                  </a:cubicBezTo>
                  <a:cubicBezTo>
                    <a:pt x="217" y="234"/>
                    <a:pt x="220" y="236"/>
                    <a:pt x="223" y="236"/>
                  </a:cubicBezTo>
                  <a:cubicBezTo>
                    <a:pt x="228" y="236"/>
                    <a:pt x="228" y="234"/>
                    <a:pt x="231" y="225"/>
                  </a:cubicBezTo>
                  <a:lnTo>
                    <a:pt x="258" y="117"/>
                  </a:lnTo>
                  <a:cubicBezTo>
                    <a:pt x="260" y="111"/>
                    <a:pt x="260" y="110"/>
                    <a:pt x="260" y="109"/>
                  </a:cubicBezTo>
                  <a:cubicBezTo>
                    <a:pt x="260" y="108"/>
                    <a:pt x="259" y="103"/>
                    <a:pt x="254" y="103"/>
                  </a:cubicBezTo>
                  <a:cubicBezTo>
                    <a:pt x="249" y="103"/>
                    <a:pt x="248" y="106"/>
                    <a:pt x="246" y="114"/>
                  </a:cubicBezTo>
                  <a:cubicBezTo>
                    <a:pt x="236" y="153"/>
                    <a:pt x="224" y="162"/>
                    <a:pt x="182" y="162"/>
                  </a:cubicBezTo>
                  <a:lnTo>
                    <a:pt x="137" y="162"/>
                  </a:lnTo>
                  <a:lnTo>
                    <a:pt x="168" y="35"/>
                  </a:lnTo>
                  <a:cubicBezTo>
                    <a:pt x="173" y="18"/>
                    <a:pt x="173" y="16"/>
                    <a:pt x="195" y="16"/>
                  </a:cubicBezTo>
                  <a:lnTo>
                    <a:pt x="261" y="16"/>
                  </a:lnTo>
                  <a:cubicBezTo>
                    <a:pt x="323" y="16"/>
                    <a:pt x="334" y="32"/>
                    <a:pt x="334" y="70"/>
                  </a:cubicBezTo>
                  <a:cubicBezTo>
                    <a:pt x="334" y="82"/>
                    <a:pt x="334" y="84"/>
                    <a:pt x="333" y="97"/>
                  </a:cubicBezTo>
                  <a:cubicBezTo>
                    <a:pt x="332" y="104"/>
                    <a:pt x="332" y="105"/>
                    <a:pt x="332" y="106"/>
                  </a:cubicBezTo>
                  <a:cubicBezTo>
                    <a:pt x="332" y="109"/>
                    <a:pt x="333" y="112"/>
                    <a:pt x="338" y="112"/>
                  </a:cubicBezTo>
                  <a:cubicBezTo>
                    <a:pt x="343" y="112"/>
                    <a:pt x="344" y="109"/>
                    <a:pt x="345" y="100"/>
                  </a:cubicBezTo>
                  <a:lnTo>
                    <a:pt x="354" y="14"/>
                  </a:lnTo>
                  <a:cubicBezTo>
                    <a:pt x="356" y="0"/>
                    <a:pt x="354" y="0"/>
                    <a:pt x="341" y="0"/>
                  </a:cubicBezTo>
                  <a:lnTo>
                    <a:pt x="97" y="0"/>
                  </a:lnTo>
                  <a:cubicBezTo>
                    <a:pt x="87" y="0"/>
                    <a:pt x="82" y="0"/>
                    <a:pt x="82" y="10"/>
                  </a:cubicBezTo>
                  <a:cubicBezTo>
                    <a:pt x="82" y="16"/>
                    <a:pt x="86" y="16"/>
                    <a:pt x="96" y="16"/>
                  </a:cubicBezTo>
                  <a:cubicBezTo>
                    <a:pt x="114" y="16"/>
                    <a:pt x="128" y="16"/>
                    <a:pt x="128" y="25"/>
                  </a:cubicBezTo>
                  <a:cubicBezTo>
                    <a:pt x="128" y="27"/>
                    <a:pt x="128" y="28"/>
                    <a:pt x="126" y="37"/>
                  </a:cubicBezTo>
                  <a:lnTo>
                    <a:pt x="60" y="300"/>
                  </a:lnTo>
                  <a:cubicBezTo>
                    <a:pt x="55" y="320"/>
                    <a:pt x="54" y="324"/>
                    <a:pt x="14" y="324"/>
                  </a:cubicBezTo>
                  <a:cubicBezTo>
                    <a:pt x="6" y="324"/>
                    <a:pt x="0" y="324"/>
                    <a:pt x="0" y="333"/>
                  </a:cubicBezTo>
                  <a:cubicBezTo>
                    <a:pt x="0" y="339"/>
                    <a:pt x="6" y="339"/>
                    <a:pt x="8" y="339"/>
                  </a:cubicBezTo>
                  <a:cubicBezTo>
                    <a:pt x="22" y="339"/>
                    <a:pt x="59" y="338"/>
                    <a:pt x="74" y="338"/>
                  </a:cubicBezTo>
                  <a:cubicBezTo>
                    <a:pt x="90" y="338"/>
                    <a:pt x="132" y="339"/>
                    <a:pt x="148" y="339"/>
                  </a:cubicBezTo>
                  <a:cubicBezTo>
                    <a:pt x="153" y="339"/>
                    <a:pt x="158" y="339"/>
                    <a:pt x="158" y="330"/>
                  </a:cubicBezTo>
                  <a:cubicBezTo>
                    <a:pt x="158" y="326"/>
                    <a:pt x="156" y="325"/>
                    <a:pt x="156" y="324"/>
                  </a:cubicBezTo>
                  <a:cubicBezTo>
                    <a:pt x="154" y="324"/>
                    <a:pt x="153" y="324"/>
                    <a:pt x="142" y="324"/>
                  </a:cubicBezTo>
                  <a:cubicBezTo>
                    <a:pt x="131" y="324"/>
                    <a:pt x="128" y="324"/>
                    <a:pt x="116" y="323"/>
                  </a:cubicBezTo>
                  <a:cubicBezTo>
                    <a:pt x="101" y="321"/>
                    <a:pt x="100" y="319"/>
                    <a:pt x="100" y="313"/>
                  </a:cubicBezTo>
                  <a:cubicBezTo>
                    <a:pt x="100" y="312"/>
                    <a:pt x="100" y="309"/>
                    <a:pt x="102" y="301"/>
                  </a:cubicBezTo>
                  <a:lnTo>
                    <a:pt x="133" y="17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24">
              <a:extLst>
                <a:ext uri="{FF2B5EF4-FFF2-40B4-BE49-F238E27FC236}">
                  <a16:creationId xmlns:a16="http://schemas.microsoft.com/office/drawing/2014/main" id="{FAA3955C-30CB-409D-B893-FE0C1DDD7AD3}"/>
                </a:ext>
              </a:extLst>
            </p:cNvPr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7472363" y="1462088"/>
              <a:ext cx="76200" cy="42863"/>
            </a:xfrm>
            <a:custGeom>
              <a:avLst/>
              <a:gdLst>
                <a:gd name="T0" fmla="*/ 78 w 156"/>
                <a:gd name="T1" fmla="*/ 0 h 82"/>
                <a:gd name="T2" fmla="*/ 0 w 156"/>
                <a:gd name="T3" fmla="*/ 63 h 82"/>
                <a:gd name="T4" fmla="*/ 14 w 156"/>
                <a:gd name="T5" fmla="*/ 82 h 82"/>
                <a:gd name="T6" fmla="*/ 78 w 156"/>
                <a:gd name="T7" fmla="*/ 41 h 82"/>
                <a:gd name="T8" fmla="*/ 142 w 156"/>
                <a:gd name="T9" fmla="*/ 81 h 82"/>
                <a:gd name="T10" fmla="*/ 156 w 156"/>
                <a:gd name="T11" fmla="*/ 63 h 82"/>
                <a:gd name="T12" fmla="*/ 78 w 156"/>
                <a:gd name="T1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82">
                  <a:moveTo>
                    <a:pt x="78" y="0"/>
                  </a:moveTo>
                  <a:lnTo>
                    <a:pt x="0" y="63"/>
                  </a:lnTo>
                  <a:lnTo>
                    <a:pt x="14" y="82"/>
                  </a:lnTo>
                  <a:lnTo>
                    <a:pt x="78" y="41"/>
                  </a:lnTo>
                  <a:lnTo>
                    <a:pt x="142" y="81"/>
                  </a:lnTo>
                  <a:lnTo>
                    <a:pt x="156" y="63"/>
                  </a:lnTo>
                  <a:lnTo>
                    <a:pt x="7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25">
              <a:extLst>
                <a:ext uri="{FF2B5EF4-FFF2-40B4-BE49-F238E27FC236}">
                  <a16:creationId xmlns:a16="http://schemas.microsoft.com/office/drawing/2014/main" id="{741C8B8E-AB5C-4E41-B4F3-8650B10B5784}"/>
                </a:ext>
              </a:extLst>
            </p:cNvPr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7443788" y="1527176"/>
              <a:ext cx="138113" cy="182563"/>
            </a:xfrm>
            <a:custGeom>
              <a:avLst/>
              <a:gdLst>
                <a:gd name="T0" fmla="*/ 35 w 285"/>
                <a:gd name="T1" fmla="*/ 323 h 346"/>
                <a:gd name="T2" fmla="*/ 0 w 285"/>
                <a:gd name="T3" fmla="*/ 323 h 346"/>
                <a:gd name="T4" fmla="*/ 0 w 285"/>
                <a:gd name="T5" fmla="*/ 346 h 346"/>
                <a:gd name="T6" fmla="*/ 63 w 285"/>
                <a:gd name="T7" fmla="*/ 345 h 346"/>
                <a:gd name="T8" fmla="*/ 126 w 285"/>
                <a:gd name="T9" fmla="*/ 346 h 346"/>
                <a:gd name="T10" fmla="*/ 126 w 285"/>
                <a:gd name="T11" fmla="*/ 323 h 346"/>
                <a:gd name="T12" fmla="*/ 92 w 285"/>
                <a:gd name="T13" fmla="*/ 323 h 346"/>
                <a:gd name="T14" fmla="*/ 92 w 285"/>
                <a:gd name="T15" fmla="*/ 219 h 346"/>
                <a:gd name="T16" fmla="*/ 166 w 285"/>
                <a:gd name="T17" fmla="*/ 140 h 346"/>
                <a:gd name="T18" fmla="*/ 193 w 285"/>
                <a:gd name="T19" fmla="*/ 188 h 346"/>
                <a:gd name="T20" fmla="*/ 193 w 285"/>
                <a:gd name="T21" fmla="*/ 323 h 346"/>
                <a:gd name="T22" fmla="*/ 159 w 285"/>
                <a:gd name="T23" fmla="*/ 323 h 346"/>
                <a:gd name="T24" fmla="*/ 159 w 285"/>
                <a:gd name="T25" fmla="*/ 346 h 346"/>
                <a:gd name="T26" fmla="*/ 222 w 285"/>
                <a:gd name="T27" fmla="*/ 345 h 346"/>
                <a:gd name="T28" fmla="*/ 285 w 285"/>
                <a:gd name="T29" fmla="*/ 346 h 346"/>
                <a:gd name="T30" fmla="*/ 285 w 285"/>
                <a:gd name="T31" fmla="*/ 323 h 346"/>
                <a:gd name="T32" fmla="*/ 250 w 285"/>
                <a:gd name="T33" fmla="*/ 323 h 346"/>
                <a:gd name="T34" fmla="*/ 250 w 285"/>
                <a:gd name="T35" fmla="*/ 194 h 346"/>
                <a:gd name="T36" fmla="*/ 173 w 285"/>
                <a:gd name="T37" fmla="*/ 122 h 346"/>
                <a:gd name="T38" fmla="*/ 89 w 285"/>
                <a:gd name="T39" fmla="*/ 171 h 346"/>
                <a:gd name="T40" fmla="*/ 89 w 285"/>
                <a:gd name="T41" fmla="*/ 0 h 346"/>
                <a:gd name="T42" fmla="*/ 0 w 285"/>
                <a:gd name="T43" fmla="*/ 4 h 346"/>
                <a:gd name="T44" fmla="*/ 0 w 285"/>
                <a:gd name="T45" fmla="*/ 28 h 346"/>
                <a:gd name="T46" fmla="*/ 35 w 285"/>
                <a:gd name="T47" fmla="*/ 47 h 346"/>
                <a:gd name="T48" fmla="*/ 35 w 285"/>
                <a:gd name="T49" fmla="*/ 323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5" h="346">
                  <a:moveTo>
                    <a:pt x="35" y="323"/>
                  </a:moveTo>
                  <a:lnTo>
                    <a:pt x="0" y="323"/>
                  </a:lnTo>
                  <a:lnTo>
                    <a:pt x="0" y="346"/>
                  </a:lnTo>
                  <a:cubicBezTo>
                    <a:pt x="14" y="346"/>
                    <a:pt x="44" y="345"/>
                    <a:pt x="63" y="345"/>
                  </a:cubicBezTo>
                  <a:cubicBezTo>
                    <a:pt x="83" y="345"/>
                    <a:pt x="112" y="346"/>
                    <a:pt x="126" y="346"/>
                  </a:cubicBezTo>
                  <a:lnTo>
                    <a:pt x="126" y="323"/>
                  </a:lnTo>
                  <a:lnTo>
                    <a:pt x="92" y="323"/>
                  </a:lnTo>
                  <a:lnTo>
                    <a:pt x="92" y="219"/>
                  </a:lnTo>
                  <a:cubicBezTo>
                    <a:pt x="92" y="164"/>
                    <a:pt x="135" y="140"/>
                    <a:pt x="166" y="140"/>
                  </a:cubicBezTo>
                  <a:cubicBezTo>
                    <a:pt x="183" y="140"/>
                    <a:pt x="193" y="150"/>
                    <a:pt x="193" y="188"/>
                  </a:cubicBezTo>
                  <a:lnTo>
                    <a:pt x="193" y="323"/>
                  </a:lnTo>
                  <a:lnTo>
                    <a:pt x="159" y="323"/>
                  </a:lnTo>
                  <a:lnTo>
                    <a:pt x="159" y="346"/>
                  </a:lnTo>
                  <a:cubicBezTo>
                    <a:pt x="173" y="346"/>
                    <a:pt x="203" y="345"/>
                    <a:pt x="222" y="345"/>
                  </a:cubicBezTo>
                  <a:cubicBezTo>
                    <a:pt x="241" y="345"/>
                    <a:pt x="271" y="346"/>
                    <a:pt x="285" y="346"/>
                  </a:cubicBezTo>
                  <a:lnTo>
                    <a:pt x="285" y="323"/>
                  </a:lnTo>
                  <a:lnTo>
                    <a:pt x="250" y="323"/>
                  </a:lnTo>
                  <a:lnTo>
                    <a:pt x="250" y="194"/>
                  </a:lnTo>
                  <a:cubicBezTo>
                    <a:pt x="250" y="141"/>
                    <a:pt x="223" y="122"/>
                    <a:pt x="173" y="122"/>
                  </a:cubicBezTo>
                  <a:cubicBezTo>
                    <a:pt x="126" y="122"/>
                    <a:pt x="100" y="151"/>
                    <a:pt x="89" y="171"/>
                  </a:cubicBezTo>
                  <a:lnTo>
                    <a:pt x="89" y="0"/>
                  </a:lnTo>
                  <a:lnTo>
                    <a:pt x="0" y="4"/>
                  </a:lnTo>
                  <a:lnTo>
                    <a:pt x="0" y="28"/>
                  </a:lnTo>
                  <a:cubicBezTo>
                    <a:pt x="31" y="28"/>
                    <a:pt x="35" y="28"/>
                    <a:pt x="35" y="47"/>
                  </a:cubicBezTo>
                  <a:lnTo>
                    <a:pt x="35" y="323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Oval 26">
              <a:extLst>
                <a:ext uri="{FF2B5EF4-FFF2-40B4-BE49-F238E27FC236}">
                  <a16:creationId xmlns:a16="http://schemas.microsoft.com/office/drawing/2014/main" id="{E6ED42A2-E56E-4C7E-8628-001798AD8C51}"/>
                </a:ext>
              </a:extLst>
            </p:cNvPr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7662863" y="1630363"/>
              <a:ext cx="25400" cy="2857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" name="Freeform 27 2">
              <a:extLst>
                <a:ext uri="{FF2B5EF4-FFF2-40B4-BE49-F238E27FC236}">
                  <a16:creationId xmlns:a16="http://schemas.microsoft.com/office/drawing/2014/main" id="{8C325B7C-755C-4582-B606-CEE50F626DCB}"/>
                </a:ext>
              </a:extLst>
            </p:cNvPr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7802563" y="1527176"/>
              <a:ext cx="65088" cy="41275"/>
            </a:xfrm>
            <a:custGeom>
              <a:avLst/>
              <a:gdLst>
                <a:gd name="T0" fmla="*/ 67 w 133"/>
                <a:gd name="T1" fmla="*/ 0 h 77"/>
                <a:gd name="T2" fmla="*/ 0 w 133"/>
                <a:gd name="T3" fmla="*/ 68 h 77"/>
                <a:gd name="T4" fmla="*/ 9 w 133"/>
                <a:gd name="T5" fmla="*/ 77 h 77"/>
                <a:gd name="T6" fmla="*/ 67 w 133"/>
                <a:gd name="T7" fmla="*/ 26 h 77"/>
                <a:gd name="T8" fmla="*/ 124 w 133"/>
                <a:gd name="T9" fmla="*/ 77 h 77"/>
                <a:gd name="T10" fmla="*/ 133 w 133"/>
                <a:gd name="T11" fmla="*/ 68 h 77"/>
                <a:gd name="T12" fmla="*/ 67 w 133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77">
                  <a:moveTo>
                    <a:pt x="67" y="0"/>
                  </a:moveTo>
                  <a:lnTo>
                    <a:pt x="0" y="68"/>
                  </a:lnTo>
                  <a:lnTo>
                    <a:pt x="9" y="77"/>
                  </a:lnTo>
                  <a:lnTo>
                    <a:pt x="67" y="26"/>
                  </a:lnTo>
                  <a:lnTo>
                    <a:pt x="124" y="77"/>
                  </a:lnTo>
                  <a:lnTo>
                    <a:pt x="133" y="68"/>
                  </a:lnTo>
                  <a:lnTo>
                    <a:pt x="67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" name="Freeform 28 2">
              <a:extLst>
                <a:ext uri="{FF2B5EF4-FFF2-40B4-BE49-F238E27FC236}">
                  <a16:creationId xmlns:a16="http://schemas.microsoft.com/office/drawing/2014/main" id="{44BB47D1-043F-4A6E-BD39-90034B1C3966}"/>
                </a:ext>
              </a:extLst>
            </p:cNvPr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7769225" y="1593851"/>
              <a:ext cx="131763" cy="119063"/>
            </a:xfrm>
            <a:custGeom>
              <a:avLst/>
              <a:gdLst>
                <a:gd name="T0" fmla="*/ 29 w 270"/>
                <a:gd name="T1" fmla="*/ 191 h 226"/>
                <a:gd name="T2" fmla="*/ 25 w 270"/>
                <a:gd name="T3" fmla="*/ 212 h 226"/>
                <a:gd name="T4" fmla="*/ 39 w 270"/>
                <a:gd name="T5" fmla="*/ 226 h 226"/>
                <a:gd name="T6" fmla="*/ 57 w 270"/>
                <a:gd name="T7" fmla="*/ 212 h 226"/>
                <a:gd name="T8" fmla="*/ 67 w 270"/>
                <a:gd name="T9" fmla="*/ 175 h 226"/>
                <a:gd name="T10" fmla="*/ 78 w 270"/>
                <a:gd name="T11" fmla="*/ 130 h 226"/>
                <a:gd name="T12" fmla="*/ 86 w 270"/>
                <a:gd name="T13" fmla="*/ 97 h 226"/>
                <a:gd name="T14" fmla="*/ 93 w 270"/>
                <a:gd name="T15" fmla="*/ 72 h 226"/>
                <a:gd name="T16" fmla="*/ 174 w 270"/>
                <a:gd name="T17" fmla="*/ 11 h 226"/>
                <a:gd name="T18" fmla="*/ 201 w 270"/>
                <a:gd name="T19" fmla="*/ 46 h 226"/>
                <a:gd name="T20" fmla="*/ 169 w 270"/>
                <a:gd name="T21" fmla="*/ 162 h 226"/>
                <a:gd name="T22" fmla="*/ 164 w 270"/>
                <a:gd name="T23" fmla="*/ 185 h 226"/>
                <a:gd name="T24" fmla="*/ 205 w 270"/>
                <a:gd name="T25" fmla="*/ 226 h 226"/>
                <a:gd name="T26" fmla="*/ 270 w 270"/>
                <a:gd name="T27" fmla="*/ 149 h 226"/>
                <a:gd name="T28" fmla="*/ 264 w 270"/>
                <a:gd name="T29" fmla="*/ 144 h 226"/>
                <a:gd name="T30" fmla="*/ 256 w 270"/>
                <a:gd name="T31" fmla="*/ 153 h 226"/>
                <a:gd name="T32" fmla="*/ 206 w 270"/>
                <a:gd name="T33" fmla="*/ 215 h 226"/>
                <a:gd name="T34" fmla="*/ 194 w 270"/>
                <a:gd name="T35" fmla="*/ 198 h 226"/>
                <a:gd name="T36" fmla="*/ 203 w 270"/>
                <a:gd name="T37" fmla="*/ 163 h 226"/>
                <a:gd name="T38" fmla="*/ 233 w 270"/>
                <a:gd name="T39" fmla="*/ 53 h 226"/>
                <a:gd name="T40" fmla="*/ 176 w 270"/>
                <a:gd name="T41" fmla="*/ 0 h 226"/>
                <a:gd name="T42" fmla="*/ 98 w 270"/>
                <a:gd name="T43" fmla="*/ 43 h 226"/>
                <a:gd name="T44" fmla="*/ 52 w 270"/>
                <a:gd name="T45" fmla="*/ 0 h 226"/>
                <a:gd name="T46" fmla="*/ 15 w 270"/>
                <a:gd name="T47" fmla="*/ 28 h 226"/>
                <a:gd name="T48" fmla="*/ 0 w 270"/>
                <a:gd name="T49" fmla="*/ 77 h 226"/>
                <a:gd name="T50" fmla="*/ 6 w 270"/>
                <a:gd name="T51" fmla="*/ 82 h 226"/>
                <a:gd name="T52" fmla="*/ 14 w 270"/>
                <a:gd name="T53" fmla="*/ 70 h 226"/>
                <a:gd name="T54" fmla="*/ 50 w 270"/>
                <a:gd name="T55" fmla="*/ 11 h 226"/>
                <a:gd name="T56" fmla="*/ 66 w 270"/>
                <a:gd name="T57" fmla="*/ 34 h 226"/>
                <a:gd name="T58" fmla="*/ 58 w 270"/>
                <a:gd name="T59" fmla="*/ 76 h 226"/>
                <a:gd name="T60" fmla="*/ 29 w 270"/>
                <a:gd name="T61" fmla="*/ 19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0" h="226">
                  <a:moveTo>
                    <a:pt x="29" y="191"/>
                  </a:moveTo>
                  <a:cubicBezTo>
                    <a:pt x="28" y="198"/>
                    <a:pt x="25" y="210"/>
                    <a:pt x="25" y="212"/>
                  </a:cubicBezTo>
                  <a:cubicBezTo>
                    <a:pt x="25" y="221"/>
                    <a:pt x="31" y="226"/>
                    <a:pt x="39" y="226"/>
                  </a:cubicBezTo>
                  <a:cubicBezTo>
                    <a:pt x="45" y="226"/>
                    <a:pt x="54" y="222"/>
                    <a:pt x="57" y="212"/>
                  </a:cubicBezTo>
                  <a:cubicBezTo>
                    <a:pt x="58" y="211"/>
                    <a:pt x="64" y="187"/>
                    <a:pt x="67" y="175"/>
                  </a:cubicBezTo>
                  <a:lnTo>
                    <a:pt x="78" y="130"/>
                  </a:lnTo>
                  <a:cubicBezTo>
                    <a:pt x="81" y="119"/>
                    <a:pt x="84" y="108"/>
                    <a:pt x="86" y="97"/>
                  </a:cubicBezTo>
                  <a:cubicBezTo>
                    <a:pt x="88" y="88"/>
                    <a:pt x="92" y="74"/>
                    <a:pt x="93" y="72"/>
                  </a:cubicBezTo>
                  <a:cubicBezTo>
                    <a:pt x="100" y="56"/>
                    <a:pt x="127" y="11"/>
                    <a:pt x="174" y="11"/>
                  </a:cubicBezTo>
                  <a:cubicBezTo>
                    <a:pt x="197" y="11"/>
                    <a:pt x="201" y="29"/>
                    <a:pt x="201" y="46"/>
                  </a:cubicBezTo>
                  <a:cubicBezTo>
                    <a:pt x="201" y="77"/>
                    <a:pt x="177" y="141"/>
                    <a:pt x="169" y="162"/>
                  </a:cubicBezTo>
                  <a:cubicBezTo>
                    <a:pt x="164" y="173"/>
                    <a:pt x="164" y="179"/>
                    <a:pt x="164" y="185"/>
                  </a:cubicBezTo>
                  <a:cubicBezTo>
                    <a:pt x="164" y="208"/>
                    <a:pt x="181" y="226"/>
                    <a:pt x="205" y="226"/>
                  </a:cubicBezTo>
                  <a:cubicBezTo>
                    <a:pt x="251" y="226"/>
                    <a:pt x="270" y="153"/>
                    <a:pt x="270" y="149"/>
                  </a:cubicBezTo>
                  <a:cubicBezTo>
                    <a:pt x="270" y="144"/>
                    <a:pt x="265" y="144"/>
                    <a:pt x="264" y="144"/>
                  </a:cubicBezTo>
                  <a:cubicBezTo>
                    <a:pt x="259" y="144"/>
                    <a:pt x="259" y="146"/>
                    <a:pt x="256" y="153"/>
                  </a:cubicBezTo>
                  <a:cubicBezTo>
                    <a:pt x="246" y="187"/>
                    <a:pt x="230" y="215"/>
                    <a:pt x="206" y="215"/>
                  </a:cubicBezTo>
                  <a:cubicBezTo>
                    <a:pt x="197" y="215"/>
                    <a:pt x="194" y="210"/>
                    <a:pt x="194" y="198"/>
                  </a:cubicBezTo>
                  <a:cubicBezTo>
                    <a:pt x="194" y="186"/>
                    <a:pt x="198" y="174"/>
                    <a:pt x="203" y="163"/>
                  </a:cubicBezTo>
                  <a:cubicBezTo>
                    <a:pt x="212" y="137"/>
                    <a:pt x="233" y="82"/>
                    <a:pt x="233" y="53"/>
                  </a:cubicBezTo>
                  <a:cubicBezTo>
                    <a:pt x="233" y="20"/>
                    <a:pt x="212" y="0"/>
                    <a:pt x="176" y="0"/>
                  </a:cubicBezTo>
                  <a:cubicBezTo>
                    <a:pt x="131" y="0"/>
                    <a:pt x="106" y="32"/>
                    <a:pt x="98" y="43"/>
                  </a:cubicBezTo>
                  <a:cubicBezTo>
                    <a:pt x="95" y="15"/>
                    <a:pt x="75" y="0"/>
                    <a:pt x="52" y="0"/>
                  </a:cubicBezTo>
                  <a:cubicBezTo>
                    <a:pt x="29" y="0"/>
                    <a:pt x="20" y="19"/>
                    <a:pt x="15" y="28"/>
                  </a:cubicBezTo>
                  <a:cubicBezTo>
                    <a:pt x="7" y="45"/>
                    <a:pt x="0" y="75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1" y="81"/>
                    <a:pt x="14" y="70"/>
                  </a:cubicBezTo>
                  <a:cubicBezTo>
                    <a:pt x="23" y="35"/>
                    <a:pt x="33" y="11"/>
                    <a:pt x="50" y="11"/>
                  </a:cubicBezTo>
                  <a:cubicBezTo>
                    <a:pt x="60" y="11"/>
                    <a:pt x="66" y="17"/>
                    <a:pt x="66" y="34"/>
                  </a:cubicBezTo>
                  <a:cubicBezTo>
                    <a:pt x="66" y="44"/>
                    <a:pt x="64" y="50"/>
                    <a:pt x="58" y="76"/>
                  </a:cubicBezTo>
                  <a:lnTo>
                    <a:pt x="29" y="19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8" name="Freeform 29 2">
              <a:extLst>
                <a:ext uri="{FF2B5EF4-FFF2-40B4-BE49-F238E27FC236}">
                  <a16:creationId xmlns:a16="http://schemas.microsoft.com/office/drawing/2014/main" id="{30AA2436-3AFF-4E2C-9DE5-9F819987E716}"/>
                </a:ext>
              </a:extLst>
            </p:cNvPr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>
              <a:off x="7915275" y="1408113"/>
              <a:ext cx="92075" cy="473075"/>
            </a:xfrm>
            <a:custGeom>
              <a:avLst/>
              <a:gdLst>
                <a:gd name="T0" fmla="*/ 190 w 190"/>
                <a:gd name="T1" fmla="*/ 449 h 898"/>
                <a:gd name="T2" fmla="*/ 58 w 190"/>
                <a:gd name="T3" fmla="*/ 41 h 898"/>
                <a:gd name="T4" fmla="*/ 21 w 190"/>
                <a:gd name="T5" fmla="*/ 3 h 898"/>
                <a:gd name="T6" fmla="*/ 10 w 190"/>
                <a:gd name="T7" fmla="*/ 0 h 898"/>
                <a:gd name="T8" fmla="*/ 0 w 190"/>
                <a:gd name="T9" fmla="*/ 5 h 898"/>
                <a:gd name="T10" fmla="*/ 3 w 190"/>
                <a:gd name="T11" fmla="*/ 10 h 898"/>
                <a:gd name="T12" fmla="*/ 78 w 190"/>
                <a:gd name="T13" fmla="*/ 110 h 898"/>
                <a:gd name="T14" fmla="*/ 152 w 190"/>
                <a:gd name="T15" fmla="*/ 449 h 898"/>
                <a:gd name="T16" fmla="*/ 2 w 190"/>
                <a:gd name="T17" fmla="*/ 889 h 898"/>
                <a:gd name="T18" fmla="*/ 0 w 190"/>
                <a:gd name="T19" fmla="*/ 893 h 898"/>
                <a:gd name="T20" fmla="*/ 10 w 190"/>
                <a:gd name="T21" fmla="*/ 898 h 898"/>
                <a:gd name="T22" fmla="*/ 22 w 190"/>
                <a:gd name="T23" fmla="*/ 894 h 898"/>
                <a:gd name="T24" fmla="*/ 157 w 190"/>
                <a:gd name="T25" fmla="*/ 678 h 898"/>
                <a:gd name="T26" fmla="*/ 190 w 190"/>
                <a:gd name="T27" fmla="*/ 449 h 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0" h="898">
                  <a:moveTo>
                    <a:pt x="190" y="449"/>
                  </a:moveTo>
                  <a:cubicBezTo>
                    <a:pt x="190" y="306"/>
                    <a:pt x="156" y="153"/>
                    <a:pt x="58" y="41"/>
                  </a:cubicBezTo>
                  <a:cubicBezTo>
                    <a:pt x="51" y="33"/>
                    <a:pt x="32" y="14"/>
                    <a:pt x="21" y="3"/>
                  </a:cubicBezTo>
                  <a:cubicBezTo>
                    <a:pt x="17" y="0"/>
                    <a:pt x="16" y="0"/>
                    <a:pt x="10" y="0"/>
                  </a:cubicBezTo>
                  <a:cubicBezTo>
                    <a:pt x="5" y="0"/>
                    <a:pt x="0" y="0"/>
                    <a:pt x="0" y="5"/>
                  </a:cubicBezTo>
                  <a:cubicBezTo>
                    <a:pt x="0" y="7"/>
                    <a:pt x="2" y="9"/>
                    <a:pt x="3" y="10"/>
                  </a:cubicBezTo>
                  <a:cubicBezTo>
                    <a:pt x="20" y="28"/>
                    <a:pt x="47" y="55"/>
                    <a:pt x="78" y="110"/>
                  </a:cubicBezTo>
                  <a:cubicBezTo>
                    <a:pt x="132" y="206"/>
                    <a:pt x="152" y="329"/>
                    <a:pt x="152" y="449"/>
                  </a:cubicBezTo>
                  <a:cubicBezTo>
                    <a:pt x="152" y="665"/>
                    <a:pt x="92" y="797"/>
                    <a:pt x="2" y="889"/>
                  </a:cubicBezTo>
                  <a:cubicBezTo>
                    <a:pt x="1" y="890"/>
                    <a:pt x="0" y="891"/>
                    <a:pt x="0" y="893"/>
                  </a:cubicBezTo>
                  <a:cubicBezTo>
                    <a:pt x="0" y="898"/>
                    <a:pt x="5" y="898"/>
                    <a:pt x="10" y="898"/>
                  </a:cubicBezTo>
                  <a:cubicBezTo>
                    <a:pt x="16" y="898"/>
                    <a:pt x="17" y="898"/>
                    <a:pt x="22" y="894"/>
                  </a:cubicBezTo>
                  <a:cubicBezTo>
                    <a:pt x="69" y="853"/>
                    <a:pt x="122" y="783"/>
                    <a:pt x="157" y="678"/>
                  </a:cubicBezTo>
                  <a:cubicBezTo>
                    <a:pt x="179" y="610"/>
                    <a:pt x="190" y="529"/>
                    <a:pt x="190" y="44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071846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161" grpId="0"/>
      <p:bldP spid="55" grpId="0"/>
      <p:bldP spid="20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 2 2 2">
            <a:extLst>
              <a:ext uri="{FF2B5EF4-FFF2-40B4-BE49-F238E27FC236}">
                <a16:creationId xmlns:a16="http://schemas.microsoft.com/office/drawing/2014/main" id="{15A95E8C-3962-438F-9610-514E525627AA}"/>
              </a:ext>
            </a:extLst>
          </p:cNvPr>
          <p:cNvSpPr txBox="1">
            <a:spLocks/>
          </p:cNvSpPr>
          <p:nvPr/>
        </p:nvSpPr>
        <p:spPr>
          <a:xfrm>
            <a:off x="479957" y="3019470"/>
            <a:ext cx="8406401" cy="3608680"/>
          </a:xfrm>
          <a:prstGeom prst="rect">
            <a:avLst/>
          </a:prstGeom>
        </p:spPr>
        <p:txBody>
          <a:bodyPr vert="horz" lIns="68580" tIns="34290" rIns="68580" bIns="3429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Tx/>
              <a:buChar char="-"/>
            </a:pPr>
            <a:r>
              <a:rPr lang="en-US" sz="2000" dirty="0">
                <a:latin typeface="Garamond" panose="02020404030301010803" pitchFamily="18" charset="0"/>
              </a:rPr>
              <a:t>Attract level set to locations with high values of field</a:t>
            </a:r>
          </a:p>
          <a:p>
            <a:r>
              <a:rPr lang="en-US" sz="2000" dirty="0">
                <a:solidFill>
                  <a:srgbClr val="C00000"/>
                </a:solidFill>
                <a:latin typeface="Garamond" panose="02020404030301010803" pitchFamily="18" charset="0"/>
              </a:rPr>
              <a:t>	Heuristic, sub-optimal, parameter-dependent, may not provide a solution.</a:t>
            </a:r>
            <a:br>
              <a:rPr lang="en-US" sz="2000" dirty="0">
                <a:solidFill>
                  <a:srgbClr val="C00000"/>
                </a:solidFill>
                <a:latin typeface="Garamond" panose="02020404030301010803" pitchFamily="18" charset="0"/>
              </a:rPr>
            </a:br>
            <a:endParaRPr lang="en-US" sz="2000" dirty="0">
              <a:solidFill>
                <a:srgbClr val="C00000"/>
              </a:solidFill>
              <a:latin typeface="Garamond" panose="02020404030301010803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000" dirty="0">
                <a:latin typeface="Garamond" panose="02020404030301010803" pitchFamily="18" charset="0"/>
              </a:rPr>
              <a:t>Energy-optimal path planning: </a:t>
            </a:r>
            <a:br>
              <a:rPr lang="en-US" sz="2000" dirty="0">
                <a:latin typeface="Garamond" panose="02020404030301010803" pitchFamily="18" charset="0"/>
              </a:rPr>
            </a:br>
            <a:endParaRPr lang="en-US" sz="2000" dirty="0">
              <a:latin typeface="Garamond" panose="02020404030301010803" pitchFamily="18" charset="0"/>
            </a:endParaRPr>
          </a:p>
          <a:p>
            <a:pPr marL="800100" lvl="1" indent="-342900">
              <a:buFontTx/>
              <a:buChar char="-"/>
            </a:pPr>
            <a:r>
              <a:rPr lang="en-US" sz="2000" dirty="0">
                <a:latin typeface="Garamond" panose="02020404030301010803" pitchFamily="18" charset="0"/>
              </a:rPr>
              <a:t>Tracks energy for the ‘vehicles’ of interest on the reachability front; then stop vehicles that run out of energy 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  <a:latin typeface="Garamond" panose="02020404030301010803" pitchFamily="18" charset="0"/>
              </a:rPr>
              <a:t>	Incorrect; possible to collect more by staying inside the front.</a:t>
            </a:r>
          </a:p>
          <a:p>
            <a:pPr marL="800100" lvl="1" indent="-342900">
              <a:buFontTx/>
              <a:buChar char="-"/>
            </a:pPr>
            <a:r>
              <a:rPr lang="en-US" sz="2000" dirty="0">
                <a:latin typeface="Garamond" panose="02020404030301010803" pitchFamily="18" charset="0"/>
              </a:rPr>
              <a:t>Can be solved using stochastic optimization</a:t>
            </a:r>
            <a:r>
              <a:rPr lang="en-US" sz="2000" baseline="30000" dirty="0">
                <a:latin typeface="Garamond" panose="02020404030301010803" pitchFamily="18" charset="0"/>
              </a:rPr>
              <a:t>1</a:t>
            </a:r>
            <a:r>
              <a:rPr lang="en-US" sz="2000" dirty="0">
                <a:latin typeface="Garamond" panose="02020404030301010803" pitchFamily="18" charset="0"/>
              </a:rPr>
              <a:t> when no energy is </a:t>
            </a:r>
            <a:br>
              <a:rPr lang="en-US" sz="2000" dirty="0">
                <a:latin typeface="Garamond" panose="02020404030301010803" pitchFamily="18" charset="0"/>
              </a:rPr>
            </a:br>
            <a:r>
              <a:rPr lang="en-US" sz="2000" dirty="0">
                <a:latin typeface="Garamond" panose="02020404030301010803" pitchFamily="18" charset="0"/>
              </a:rPr>
              <a:t>harvested (        )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  <a:latin typeface="Garamond" panose="02020404030301010803" pitchFamily="18" charset="0"/>
              </a:rPr>
              <a:t>	Expensive, relies on reduced order representations of </a:t>
            </a:r>
            <a:r>
              <a:rPr lang="en-US" sz="2000" i="1" dirty="0">
                <a:solidFill>
                  <a:srgbClr val="C00000"/>
                </a:solidFill>
                <a:latin typeface="Garamond" panose="02020404030301010803" pitchFamily="18" charset="0"/>
              </a:rPr>
              <a:t>F(t)</a:t>
            </a:r>
            <a:r>
              <a:rPr lang="en-US" sz="2000" dirty="0">
                <a:solidFill>
                  <a:srgbClr val="C00000"/>
                </a:solidFill>
                <a:latin typeface="Garamond" panose="02020404030301010803" pitchFamily="18" charset="0"/>
              </a:rPr>
              <a:t>, not generalizable.</a:t>
            </a:r>
            <a:endParaRPr lang="en-US" sz="2000" dirty="0">
              <a:latin typeface="Garamond" panose="02020404030301010803" pitchFamily="18" charset="0"/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5237AA65-2A14-46A3-8C7B-F90D236EEE84}"/>
              </a:ext>
            </a:extLst>
          </p:cNvPr>
          <p:cNvSpPr txBox="1">
            <a:spLocks/>
          </p:cNvSpPr>
          <p:nvPr/>
        </p:nvSpPr>
        <p:spPr>
          <a:xfrm>
            <a:off x="0" y="136524"/>
            <a:ext cx="9144000" cy="5543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900" dirty="0">
                <a:solidFill>
                  <a:srgbClr val="C00000"/>
                </a:solidFill>
                <a:latin typeface="Garamond" panose="02020404030301010803" pitchFamily="18" charset="0"/>
                <a:ea typeface="CMU Serif Roman" panose="02000603000000000000" pitchFamily="2" charset="0"/>
                <a:cs typeface="CMU Serif Roman" panose="02000603000000000000" pitchFamily="2" charset="0"/>
              </a:rPr>
              <a:t>Optimal-Harvesting</a:t>
            </a:r>
            <a:r>
              <a:rPr lang="en-US" dirty="0">
                <a:solidFill>
                  <a:srgbClr val="C00000"/>
                </a:solidFill>
                <a:latin typeface="Garamond" panose="02020404030301010803" pitchFamily="18" charset="0"/>
                <a:ea typeface="CMU Serif Roman" panose="02000603000000000000" pitchFamily="2" charset="0"/>
                <a:cs typeface="CMU Serif Roman" panose="02000603000000000000" pitchFamily="2" charset="0"/>
              </a:rPr>
              <a:t> Path Planning</a:t>
            </a:r>
          </a:p>
        </p:txBody>
      </p:sp>
      <p:sp>
        <p:nvSpPr>
          <p:cNvPr id="587" name="Rectangle 9 2">
            <a:extLst>
              <a:ext uri="{FF2B5EF4-FFF2-40B4-BE49-F238E27FC236}">
                <a16:creationId xmlns:a16="http://schemas.microsoft.com/office/drawing/2014/main" id="{54485A20-C584-42F3-BE69-3D2C0D4BA45A}"/>
              </a:ext>
            </a:extLst>
          </p:cNvPr>
          <p:cNvSpPr/>
          <p:nvPr/>
        </p:nvSpPr>
        <p:spPr>
          <a:xfrm>
            <a:off x="0" y="6592796"/>
            <a:ext cx="7356476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1: Subramani, Deepak N., and Pierre FJ Lermusiaux,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Ocean Modelling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 100 (2016): 57-77.</a:t>
            </a:r>
            <a:endParaRPr lang="en-US" sz="1200" dirty="0">
              <a:solidFill>
                <a:schemeClr val="bg1">
                  <a:lumMod val="50000"/>
                </a:schemeClr>
              </a:solidFill>
              <a:effectLst/>
              <a:latin typeface="Garamond" panose="02020404030301010803" pitchFamily="18" charset="0"/>
            </a:endParaRPr>
          </a:p>
        </p:txBody>
      </p:sp>
      <p:sp>
        <p:nvSpPr>
          <p:cNvPr id="588" name="Rectangle 587">
            <a:extLst>
              <a:ext uri="{FF2B5EF4-FFF2-40B4-BE49-F238E27FC236}">
                <a16:creationId xmlns:a16="http://schemas.microsoft.com/office/drawing/2014/main" id="{24358B57-6D19-407B-ADD1-2F32E67ADDB2}"/>
              </a:ext>
            </a:extLst>
          </p:cNvPr>
          <p:cNvSpPr/>
          <p:nvPr/>
        </p:nvSpPr>
        <p:spPr>
          <a:xfrm>
            <a:off x="408091" y="824774"/>
            <a:ext cx="85952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Garamond" panose="02020404030301010803" pitchFamily="18" charset="0"/>
              </a:rPr>
              <a:t>How do we integrate field collection into our framework?</a:t>
            </a:r>
          </a:p>
        </p:txBody>
      </p:sp>
      <p:sp>
        <p:nvSpPr>
          <p:cNvPr id="175" name="Slide Number Placeholder 3">
            <a:extLst>
              <a:ext uri="{FF2B5EF4-FFF2-40B4-BE49-F238E27FC236}">
                <a16:creationId xmlns:a16="http://schemas.microsoft.com/office/drawing/2014/main" id="{952E2D0F-DBF1-457E-8B97-BA11BB549993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47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76F02FA-3F52-4756-9659-B1F0A5ABBB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708082" y="1423288"/>
            <a:ext cx="4259707" cy="1244687"/>
            <a:chOff x="4708082" y="1423288"/>
            <a:chExt cx="4259707" cy="1244687"/>
          </a:xfrm>
        </p:grpSpPr>
        <p:grpSp>
          <p:nvGrpSpPr>
            <p:cNvPr id="6" name="Group 5"/>
            <p:cNvGrpSpPr/>
            <p:nvPr/>
          </p:nvGrpSpPr>
          <p:grpSpPr>
            <a:xfrm>
              <a:off x="7105651" y="1584326"/>
              <a:ext cx="198437" cy="134937"/>
              <a:chOff x="7105651" y="1555751"/>
              <a:chExt cx="198437" cy="134937"/>
            </a:xfrm>
          </p:grpSpPr>
          <p:sp>
            <p:nvSpPr>
              <p:cNvPr id="40" name="Freeform 35">
                <a:extLst>
                  <a:ext uri="{FF2B5EF4-FFF2-40B4-BE49-F238E27FC236}">
                    <a16:creationId xmlns:a16="http://schemas.microsoft.com/office/drawing/2014/main" id="{59F1A15B-BE0C-4362-9DBE-680E5855C0F6}"/>
                  </a:ext>
                </a:extLst>
              </p:cNvPr>
              <p:cNvSpPr>
                <a:spLocks/>
              </p:cNvSpPr>
              <p:nvPr>
                <p:custDataLst>
                  <p:tags r:id="rId73"/>
                </p:custDataLst>
              </p:nvPr>
            </p:nvSpPr>
            <p:spPr bwMode="auto">
              <a:xfrm>
                <a:off x="7105651" y="1555751"/>
                <a:ext cx="122238" cy="100013"/>
              </a:xfrm>
              <a:custGeom>
                <a:avLst/>
                <a:gdLst>
                  <a:gd name="T0" fmla="*/ 161 w 280"/>
                  <a:gd name="T1" fmla="*/ 98 h 221"/>
                  <a:gd name="T2" fmla="*/ 220 w 280"/>
                  <a:gd name="T3" fmla="*/ 33 h 221"/>
                  <a:gd name="T4" fmla="*/ 270 w 280"/>
                  <a:gd name="T5" fmla="*/ 23 h 221"/>
                  <a:gd name="T6" fmla="*/ 270 w 280"/>
                  <a:gd name="T7" fmla="*/ 0 h 221"/>
                  <a:gd name="T8" fmla="*/ 225 w 280"/>
                  <a:gd name="T9" fmla="*/ 1 h 221"/>
                  <a:gd name="T10" fmla="*/ 173 w 280"/>
                  <a:gd name="T11" fmla="*/ 0 h 221"/>
                  <a:gd name="T12" fmla="*/ 173 w 280"/>
                  <a:gd name="T13" fmla="*/ 23 h 221"/>
                  <a:gd name="T14" fmla="*/ 192 w 280"/>
                  <a:gd name="T15" fmla="*/ 28 h 221"/>
                  <a:gd name="T16" fmla="*/ 188 w 280"/>
                  <a:gd name="T17" fmla="*/ 33 h 221"/>
                  <a:gd name="T18" fmla="*/ 146 w 280"/>
                  <a:gd name="T19" fmla="*/ 80 h 221"/>
                  <a:gd name="T20" fmla="*/ 97 w 280"/>
                  <a:gd name="T21" fmla="*/ 23 h 221"/>
                  <a:gd name="T22" fmla="*/ 117 w 280"/>
                  <a:gd name="T23" fmla="*/ 23 h 221"/>
                  <a:gd name="T24" fmla="*/ 117 w 280"/>
                  <a:gd name="T25" fmla="*/ 0 h 221"/>
                  <a:gd name="T26" fmla="*/ 57 w 280"/>
                  <a:gd name="T27" fmla="*/ 1 h 221"/>
                  <a:gd name="T28" fmla="*/ 2 w 280"/>
                  <a:gd name="T29" fmla="*/ 0 h 221"/>
                  <a:gd name="T30" fmla="*/ 2 w 280"/>
                  <a:gd name="T31" fmla="*/ 23 h 221"/>
                  <a:gd name="T32" fmla="*/ 38 w 280"/>
                  <a:gd name="T33" fmla="*/ 23 h 221"/>
                  <a:gd name="T34" fmla="*/ 115 w 280"/>
                  <a:gd name="T35" fmla="*/ 115 h 221"/>
                  <a:gd name="T36" fmla="*/ 50 w 280"/>
                  <a:gd name="T37" fmla="*/ 188 h 221"/>
                  <a:gd name="T38" fmla="*/ 0 w 280"/>
                  <a:gd name="T39" fmla="*/ 198 h 221"/>
                  <a:gd name="T40" fmla="*/ 0 w 280"/>
                  <a:gd name="T41" fmla="*/ 221 h 221"/>
                  <a:gd name="T42" fmla="*/ 46 w 280"/>
                  <a:gd name="T43" fmla="*/ 219 h 221"/>
                  <a:gd name="T44" fmla="*/ 97 w 280"/>
                  <a:gd name="T45" fmla="*/ 221 h 221"/>
                  <a:gd name="T46" fmla="*/ 97 w 280"/>
                  <a:gd name="T47" fmla="*/ 198 h 221"/>
                  <a:gd name="T48" fmla="*/ 78 w 280"/>
                  <a:gd name="T49" fmla="*/ 192 h 221"/>
                  <a:gd name="T50" fmla="*/ 82 w 280"/>
                  <a:gd name="T51" fmla="*/ 187 h 221"/>
                  <a:gd name="T52" fmla="*/ 130 w 280"/>
                  <a:gd name="T53" fmla="*/ 133 h 221"/>
                  <a:gd name="T54" fmla="*/ 185 w 280"/>
                  <a:gd name="T55" fmla="*/ 198 h 221"/>
                  <a:gd name="T56" fmla="*/ 166 w 280"/>
                  <a:gd name="T57" fmla="*/ 198 h 221"/>
                  <a:gd name="T58" fmla="*/ 166 w 280"/>
                  <a:gd name="T59" fmla="*/ 221 h 221"/>
                  <a:gd name="T60" fmla="*/ 226 w 280"/>
                  <a:gd name="T61" fmla="*/ 219 h 221"/>
                  <a:gd name="T62" fmla="*/ 280 w 280"/>
                  <a:gd name="T63" fmla="*/ 221 h 221"/>
                  <a:gd name="T64" fmla="*/ 280 w 280"/>
                  <a:gd name="T65" fmla="*/ 198 h 221"/>
                  <a:gd name="T66" fmla="*/ 245 w 280"/>
                  <a:gd name="T67" fmla="*/ 198 h 221"/>
                  <a:gd name="T68" fmla="*/ 161 w 280"/>
                  <a:gd name="T69" fmla="*/ 98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80" h="221">
                    <a:moveTo>
                      <a:pt x="161" y="98"/>
                    </a:moveTo>
                    <a:lnTo>
                      <a:pt x="220" y="33"/>
                    </a:lnTo>
                    <a:cubicBezTo>
                      <a:pt x="226" y="26"/>
                      <a:pt x="229" y="23"/>
                      <a:pt x="270" y="23"/>
                    </a:cubicBezTo>
                    <a:lnTo>
                      <a:pt x="270" y="0"/>
                    </a:lnTo>
                    <a:cubicBezTo>
                      <a:pt x="253" y="1"/>
                      <a:pt x="227" y="1"/>
                      <a:pt x="225" y="1"/>
                    </a:cubicBezTo>
                    <a:cubicBezTo>
                      <a:pt x="212" y="1"/>
                      <a:pt x="187" y="0"/>
                      <a:pt x="173" y="0"/>
                    </a:cubicBezTo>
                    <a:lnTo>
                      <a:pt x="173" y="23"/>
                    </a:lnTo>
                    <a:cubicBezTo>
                      <a:pt x="180" y="23"/>
                      <a:pt x="186" y="24"/>
                      <a:pt x="192" y="28"/>
                    </a:cubicBezTo>
                    <a:cubicBezTo>
                      <a:pt x="190" y="30"/>
                      <a:pt x="190" y="31"/>
                      <a:pt x="188" y="33"/>
                    </a:cubicBezTo>
                    <a:lnTo>
                      <a:pt x="146" y="80"/>
                    </a:lnTo>
                    <a:lnTo>
                      <a:pt x="97" y="23"/>
                    </a:lnTo>
                    <a:lnTo>
                      <a:pt x="117" y="23"/>
                    </a:lnTo>
                    <a:lnTo>
                      <a:pt x="117" y="0"/>
                    </a:lnTo>
                    <a:cubicBezTo>
                      <a:pt x="104" y="0"/>
                      <a:pt x="73" y="1"/>
                      <a:pt x="57" y="1"/>
                    </a:cubicBezTo>
                    <a:cubicBezTo>
                      <a:pt x="41" y="1"/>
                      <a:pt x="19" y="0"/>
                      <a:pt x="2" y="0"/>
                    </a:cubicBezTo>
                    <a:lnTo>
                      <a:pt x="2" y="23"/>
                    </a:lnTo>
                    <a:lnTo>
                      <a:pt x="38" y="23"/>
                    </a:lnTo>
                    <a:lnTo>
                      <a:pt x="115" y="115"/>
                    </a:lnTo>
                    <a:lnTo>
                      <a:pt x="50" y="188"/>
                    </a:lnTo>
                    <a:cubicBezTo>
                      <a:pt x="42" y="198"/>
                      <a:pt x="24" y="198"/>
                      <a:pt x="0" y="198"/>
                    </a:cubicBezTo>
                    <a:lnTo>
                      <a:pt x="0" y="221"/>
                    </a:lnTo>
                    <a:cubicBezTo>
                      <a:pt x="17" y="220"/>
                      <a:pt x="43" y="219"/>
                      <a:pt x="46" y="219"/>
                    </a:cubicBezTo>
                    <a:cubicBezTo>
                      <a:pt x="58" y="219"/>
                      <a:pt x="87" y="220"/>
                      <a:pt x="97" y="221"/>
                    </a:cubicBezTo>
                    <a:lnTo>
                      <a:pt x="97" y="198"/>
                    </a:lnTo>
                    <a:cubicBezTo>
                      <a:pt x="88" y="198"/>
                      <a:pt x="78" y="195"/>
                      <a:pt x="78" y="192"/>
                    </a:cubicBezTo>
                    <a:cubicBezTo>
                      <a:pt x="78" y="192"/>
                      <a:pt x="78" y="191"/>
                      <a:pt x="82" y="187"/>
                    </a:cubicBezTo>
                    <a:lnTo>
                      <a:pt x="130" y="133"/>
                    </a:lnTo>
                    <a:lnTo>
                      <a:pt x="185" y="198"/>
                    </a:lnTo>
                    <a:lnTo>
                      <a:pt x="166" y="198"/>
                    </a:lnTo>
                    <a:lnTo>
                      <a:pt x="166" y="221"/>
                    </a:lnTo>
                    <a:cubicBezTo>
                      <a:pt x="179" y="220"/>
                      <a:pt x="209" y="219"/>
                      <a:pt x="226" y="219"/>
                    </a:cubicBezTo>
                    <a:cubicBezTo>
                      <a:pt x="242" y="219"/>
                      <a:pt x="264" y="220"/>
                      <a:pt x="280" y="221"/>
                    </a:cubicBezTo>
                    <a:lnTo>
                      <a:pt x="280" y="198"/>
                    </a:lnTo>
                    <a:lnTo>
                      <a:pt x="245" y="198"/>
                    </a:lnTo>
                    <a:lnTo>
                      <a:pt x="161" y="98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42" name="Freeform 36">
                <a:extLst>
                  <a:ext uri="{FF2B5EF4-FFF2-40B4-BE49-F238E27FC236}">
                    <a16:creationId xmlns:a16="http://schemas.microsoft.com/office/drawing/2014/main" id="{EDE9F391-7285-41F5-9813-0B450E4E3436}"/>
                  </a:ext>
                </a:extLst>
              </p:cNvPr>
              <p:cNvSpPr>
                <a:spLocks/>
              </p:cNvSpPr>
              <p:nvPr>
                <p:custDataLst>
                  <p:tags r:id="rId74"/>
                </p:custDataLst>
              </p:nvPr>
            </p:nvSpPr>
            <p:spPr bwMode="auto">
              <a:xfrm>
                <a:off x="7243763" y="1620838"/>
                <a:ext cx="60325" cy="69850"/>
              </a:xfrm>
              <a:custGeom>
                <a:avLst/>
                <a:gdLst>
                  <a:gd name="T0" fmla="*/ 125 w 139"/>
                  <a:gd name="T1" fmla="*/ 23 h 157"/>
                  <a:gd name="T2" fmla="*/ 111 w 139"/>
                  <a:gd name="T3" fmla="*/ 39 h 157"/>
                  <a:gd name="T4" fmla="*/ 122 w 139"/>
                  <a:gd name="T5" fmla="*/ 50 h 157"/>
                  <a:gd name="T6" fmla="*/ 139 w 139"/>
                  <a:gd name="T7" fmla="*/ 30 h 157"/>
                  <a:gd name="T8" fmla="*/ 93 w 139"/>
                  <a:gd name="T9" fmla="*/ 0 h 157"/>
                  <a:gd name="T10" fmla="*/ 28 w 139"/>
                  <a:gd name="T11" fmla="*/ 51 h 157"/>
                  <a:gd name="T12" fmla="*/ 41 w 139"/>
                  <a:gd name="T13" fmla="*/ 76 h 157"/>
                  <a:gd name="T14" fmla="*/ 80 w 139"/>
                  <a:gd name="T15" fmla="*/ 89 h 157"/>
                  <a:gd name="T16" fmla="*/ 110 w 139"/>
                  <a:gd name="T17" fmla="*/ 112 h 157"/>
                  <a:gd name="T18" fmla="*/ 91 w 139"/>
                  <a:gd name="T19" fmla="*/ 140 h 157"/>
                  <a:gd name="T20" fmla="*/ 56 w 139"/>
                  <a:gd name="T21" fmla="*/ 147 h 157"/>
                  <a:gd name="T22" fmla="*/ 14 w 139"/>
                  <a:gd name="T23" fmla="*/ 133 h 157"/>
                  <a:gd name="T24" fmla="*/ 34 w 139"/>
                  <a:gd name="T25" fmla="*/ 113 h 157"/>
                  <a:gd name="T26" fmla="*/ 20 w 139"/>
                  <a:gd name="T27" fmla="*/ 100 h 157"/>
                  <a:gd name="T28" fmla="*/ 0 w 139"/>
                  <a:gd name="T29" fmla="*/ 123 h 157"/>
                  <a:gd name="T30" fmla="*/ 56 w 139"/>
                  <a:gd name="T31" fmla="*/ 157 h 157"/>
                  <a:gd name="T32" fmla="*/ 132 w 139"/>
                  <a:gd name="T33" fmla="*/ 100 h 157"/>
                  <a:gd name="T34" fmla="*/ 84 w 139"/>
                  <a:gd name="T35" fmla="*/ 59 h 157"/>
                  <a:gd name="T36" fmla="*/ 70 w 139"/>
                  <a:gd name="T37" fmla="*/ 56 h 157"/>
                  <a:gd name="T38" fmla="*/ 51 w 139"/>
                  <a:gd name="T39" fmla="*/ 39 h 157"/>
                  <a:gd name="T40" fmla="*/ 65 w 139"/>
                  <a:gd name="T41" fmla="*/ 16 h 157"/>
                  <a:gd name="T42" fmla="*/ 92 w 139"/>
                  <a:gd name="T43" fmla="*/ 10 h 157"/>
                  <a:gd name="T44" fmla="*/ 125 w 139"/>
                  <a:gd name="T45" fmla="*/ 23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9" h="157">
                    <a:moveTo>
                      <a:pt x="125" y="23"/>
                    </a:moveTo>
                    <a:cubicBezTo>
                      <a:pt x="116" y="25"/>
                      <a:pt x="111" y="32"/>
                      <a:pt x="111" y="39"/>
                    </a:cubicBezTo>
                    <a:cubicBezTo>
                      <a:pt x="111" y="47"/>
                      <a:pt x="118" y="50"/>
                      <a:pt x="122" y="50"/>
                    </a:cubicBezTo>
                    <a:cubicBezTo>
                      <a:pt x="126" y="50"/>
                      <a:pt x="139" y="48"/>
                      <a:pt x="139" y="30"/>
                    </a:cubicBezTo>
                    <a:cubicBezTo>
                      <a:pt x="139" y="8"/>
                      <a:pt x="114" y="0"/>
                      <a:pt x="93" y="0"/>
                    </a:cubicBezTo>
                    <a:cubicBezTo>
                      <a:pt x="38" y="0"/>
                      <a:pt x="28" y="40"/>
                      <a:pt x="28" y="51"/>
                    </a:cubicBezTo>
                    <a:cubicBezTo>
                      <a:pt x="28" y="64"/>
                      <a:pt x="36" y="72"/>
                      <a:pt x="41" y="76"/>
                    </a:cubicBezTo>
                    <a:cubicBezTo>
                      <a:pt x="50" y="83"/>
                      <a:pt x="56" y="85"/>
                      <a:pt x="80" y="89"/>
                    </a:cubicBezTo>
                    <a:cubicBezTo>
                      <a:pt x="87" y="90"/>
                      <a:pt x="110" y="94"/>
                      <a:pt x="110" y="112"/>
                    </a:cubicBezTo>
                    <a:cubicBezTo>
                      <a:pt x="110" y="118"/>
                      <a:pt x="106" y="131"/>
                      <a:pt x="91" y="140"/>
                    </a:cubicBezTo>
                    <a:cubicBezTo>
                      <a:pt x="78" y="147"/>
                      <a:pt x="61" y="147"/>
                      <a:pt x="56" y="147"/>
                    </a:cubicBezTo>
                    <a:cubicBezTo>
                      <a:pt x="42" y="147"/>
                      <a:pt x="23" y="144"/>
                      <a:pt x="14" y="133"/>
                    </a:cubicBezTo>
                    <a:cubicBezTo>
                      <a:pt x="26" y="131"/>
                      <a:pt x="34" y="123"/>
                      <a:pt x="34" y="113"/>
                    </a:cubicBezTo>
                    <a:cubicBezTo>
                      <a:pt x="34" y="104"/>
                      <a:pt x="27" y="100"/>
                      <a:pt x="20" y="100"/>
                    </a:cubicBezTo>
                    <a:cubicBezTo>
                      <a:pt x="10" y="100"/>
                      <a:pt x="0" y="108"/>
                      <a:pt x="0" y="123"/>
                    </a:cubicBezTo>
                    <a:cubicBezTo>
                      <a:pt x="0" y="144"/>
                      <a:pt x="22" y="157"/>
                      <a:pt x="56" y="157"/>
                    </a:cubicBezTo>
                    <a:cubicBezTo>
                      <a:pt x="120" y="157"/>
                      <a:pt x="132" y="113"/>
                      <a:pt x="132" y="100"/>
                    </a:cubicBezTo>
                    <a:cubicBezTo>
                      <a:pt x="132" y="68"/>
                      <a:pt x="97" y="61"/>
                      <a:pt x="84" y="59"/>
                    </a:cubicBezTo>
                    <a:cubicBezTo>
                      <a:pt x="81" y="58"/>
                      <a:pt x="72" y="57"/>
                      <a:pt x="70" y="56"/>
                    </a:cubicBezTo>
                    <a:cubicBezTo>
                      <a:pt x="57" y="54"/>
                      <a:pt x="51" y="46"/>
                      <a:pt x="51" y="39"/>
                    </a:cubicBezTo>
                    <a:cubicBezTo>
                      <a:pt x="51" y="31"/>
                      <a:pt x="57" y="21"/>
                      <a:pt x="65" y="16"/>
                    </a:cubicBezTo>
                    <a:cubicBezTo>
                      <a:pt x="74" y="10"/>
                      <a:pt x="86" y="10"/>
                      <a:pt x="92" y="10"/>
                    </a:cubicBezTo>
                    <a:cubicBezTo>
                      <a:pt x="100" y="10"/>
                      <a:pt x="118" y="11"/>
                      <a:pt x="125" y="23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7105651" y="1931896"/>
              <a:ext cx="214313" cy="133350"/>
              <a:chOff x="7105651" y="1892301"/>
              <a:chExt cx="214313" cy="133350"/>
            </a:xfrm>
          </p:grpSpPr>
          <p:sp>
            <p:nvSpPr>
              <p:cNvPr id="54" name="Freeform 48">
                <a:extLst>
                  <a:ext uri="{FF2B5EF4-FFF2-40B4-BE49-F238E27FC236}">
                    <a16:creationId xmlns:a16="http://schemas.microsoft.com/office/drawing/2014/main" id="{824B1AB7-12A4-4DE5-9118-1A00C6FE5254}"/>
                  </a:ext>
                </a:extLst>
              </p:cNvPr>
              <p:cNvSpPr>
                <a:spLocks/>
              </p:cNvSpPr>
              <p:nvPr>
                <p:custDataLst>
                  <p:tags r:id="rId71"/>
                </p:custDataLst>
              </p:nvPr>
            </p:nvSpPr>
            <p:spPr bwMode="auto">
              <a:xfrm>
                <a:off x="7105651" y="1892301"/>
                <a:ext cx="122238" cy="98425"/>
              </a:xfrm>
              <a:custGeom>
                <a:avLst/>
                <a:gdLst>
                  <a:gd name="T0" fmla="*/ 161 w 280"/>
                  <a:gd name="T1" fmla="*/ 99 h 221"/>
                  <a:gd name="T2" fmla="*/ 220 w 280"/>
                  <a:gd name="T3" fmla="*/ 34 h 221"/>
                  <a:gd name="T4" fmla="*/ 270 w 280"/>
                  <a:gd name="T5" fmla="*/ 23 h 221"/>
                  <a:gd name="T6" fmla="*/ 270 w 280"/>
                  <a:gd name="T7" fmla="*/ 0 h 221"/>
                  <a:gd name="T8" fmla="*/ 225 w 280"/>
                  <a:gd name="T9" fmla="*/ 2 h 221"/>
                  <a:gd name="T10" fmla="*/ 173 w 280"/>
                  <a:gd name="T11" fmla="*/ 0 h 221"/>
                  <a:gd name="T12" fmla="*/ 173 w 280"/>
                  <a:gd name="T13" fmla="*/ 23 h 221"/>
                  <a:gd name="T14" fmla="*/ 192 w 280"/>
                  <a:gd name="T15" fmla="*/ 28 h 221"/>
                  <a:gd name="T16" fmla="*/ 188 w 280"/>
                  <a:gd name="T17" fmla="*/ 34 h 221"/>
                  <a:gd name="T18" fmla="*/ 146 w 280"/>
                  <a:gd name="T19" fmla="*/ 81 h 221"/>
                  <a:gd name="T20" fmla="*/ 97 w 280"/>
                  <a:gd name="T21" fmla="*/ 23 h 221"/>
                  <a:gd name="T22" fmla="*/ 117 w 280"/>
                  <a:gd name="T23" fmla="*/ 23 h 221"/>
                  <a:gd name="T24" fmla="*/ 117 w 280"/>
                  <a:gd name="T25" fmla="*/ 0 h 221"/>
                  <a:gd name="T26" fmla="*/ 57 w 280"/>
                  <a:gd name="T27" fmla="*/ 2 h 221"/>
                  <a:gd name="T28" fmla="*/ 2 w 280"/>
                  <a:gd name="T29" fmla="*/ 0 h 221"/>
                  <a:gd name="T30" fmla="*/ 2 w 280"/>
                  <a:gd name="T31" fmla="*/ 23 h 221"/>
                  <a:gd name="T32" fmla="*/ 38 w 280"/>
                  <a:gd name="T33" fmla="*/ 23 h 221"/>
                  <a:gd name="T34" fmla="*/ 115 w 280"/>
                  <a:gd name="T35" fmla="*/ 115 h 221"/>
                  <a:gd name="T36" fmla="*/ 50 w 280"/>
                  <a:gd name="T37" fmla="*/ 189 h 221"/>
                  <a:gd name="T38" fmla="*/ 0 w 280"/>
                  <a:gd name="T39" fmla="*/ 198 h 221"/>
                  <a:gd name="T40" fmla="*/ 0 w 280"/>
                  <a:gd name="T41" fmla="*/ 221 h 221"/>
                  <a:gd name="T42" fmla="*/ 46 w 280"/>
                  <a:gd name="T43" fmla="*/ 220 h 221"/>
                  <a:gd name="T44" fmla="*/ 97 w 280"/>
                  <a:gd name="T45" fmla="*/ 221 h 221"/>
                  <a:gd name="T46" fmla="*/ 97 w 280"/>
                  <a:gd name="T47" fmla="*/ 198 h 221"/>
                  <a:gd name="T48" fmla="*/ 78 w 280"/>
                  <a:gd name="T49" fmla="*/ 193 h 221"/>
                  <a:gd name="T50" fmla="*/ 82 w 280"/>
                  <a:gd name="T51" fmla="*/ 188 h 221"/>
                  <a:gd name="T52" fmla="*/ 130 w 280"/>
                  <a:gd name="T53" fmla="*/ 133 h 221"/>
                  <a:gd name="T54" fmla="*/ 185 w 280"/>
                  <a:gd name="T55" fmla="*/ 198 h 221"/>
                  <a:gd name="T56" fmla="*/ 166 w 280"/>
                  <a:gd name="T57" fmla="*/ 198 h 221"/>
                  <a:gd name="T58" fmla="*/ 166 w 280"/>
                  <a:gd name="T59" fmla="*/ 221 h 221"/>
                  <a:gd name="T60" fmla="*/ 226 w 280"/>
                  <a:gd name="T61" fmla="*/ 220 h 221"/>
                  <a:gd name="T62" fmla="*/ 280 w 280"/>
                  <a:gd name="T63" fmla="*/ 221 h 221"/>
                  <a:gd name="T64" fmla="*/ 280 w 280"/>
                  <a:gd name="T65" fmla="*/ 198 h 221"/>
                  <a:gd name="T66" fmla="*/ 245 w 280"/>
                  <a:gd name="T67" fmla="*/ 198 h 221"/>
                  <a:gd name="T68" fmla="*/ 161 w 280"/>
                  <a:gd name="T69" fmla="*/ 99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80" h="221">
                    <a:moveTo>
                      <a:pt x="161" y="99"/>
                    </a:moveTo>
                    <a:lnTo>
                      <a:pt x="220" y="34"/>
                    </a:lnTo>
                    <a:cubicBezTo>
                      <a:pt x="226" y="27"/>
                      <a:pt x="229" y="23"/>
                      <a:pt x="270" y="23"/>
                    </a:cubicBezTo>
                    <a:lnTo>
                      <a:pt x="270" y="0"/>
                    </a:lnTo>
                    <a:cubicBezTo>
                      <a:pt x="253" y="1"/>
                      <a:pt x="227" y="2"/>
                      <a:pt x="225" y="2"/>
                    </a:cubicBezTo>
                    <a:cubicBezTo>
                      <a:pt x="212" y="2"/>
                      <a:pt x="187" y="1"/>
                      <a:pt x="173" y="0"/>
                    </a:cubicBezTo>
                    <a:lnTo>
                      <a:pt x="173" y="23"/>
                    </a:lnTo>
                    <a:cubicBezTo>
                      <a:pt x="180" y="23"/>
                      <a:pt x="186" y="24"/>
                      <a:pt x="192" y="28"/>
                    </a:cubicBezTo>
                    <a:cubicBezTo>
                      <a:pt x="190" y="31"/>
                      <a:pt x="190" y="32"/>
                      <a:pt x="188" y="34"/>
                    </a:cubicBezTo>
                    <a:lnTo>
                      <a:pt x="146" y="81"/>
                    </a:lnTo>
                    <a:lnTo>
                      <a:pt x="97" y="23"/>
                    </a:lnTo>
                    <a:lnTo>
                      <a:pt x="117" y="23"/>
                    </a:lnTo>
                    <a:lnTo>
                      <a:pt x="117" y="0"/>
                    </a:lnTo>
                    <a:cubicBezTo>
                      <a:pt x="104" y="1"/>
                      <a:pt x="73" y="2"/>
                      <a:pt x="57" y="2"/>
                    </a:cubicBezTo>
                    <a:cubicBezTo>
                      <a:pt x="41" y="2"/>
                      <a:pt x="19" y="1"/>
                      <a:pt x="2" y="0"/>
                    </a:cubicBezTo>
                    <a:lnTo>
                      <a:pt x="2" y="23"/>
                    </a:lnTo>
                    <a:lnTo>
                      <a:pt x="38" y="23"/>
                    </a:lnTo>
                    <a:lnTo>
                      <a:pt x="115" y="115"/>
                    </a:lnTo>
                    <a:lnTo>
                      <a:pt x="50" y="189"/>
                    </a:lnTo>
                    <a:cubicBezTo>
                      <a:pt x="42" y="198"/>
                      <a:pt x="24" y="198"/>
                      <a:pt x="0" y="198"/>
                    </a:cubicBezTo>
                    <a:lnTo>
                      <a:pt x="0" y="221"/>
                    </a:lnTo>
                    <a:cubicBezTo>
                      <a:pt x="17" y="220"/>
                      <a:pt x="43" y="220"/>
                      <a:pt x="46" y="220"/>
                    </a:cubicBezTo>
                    <a:cubicBezTo>
                      <a:pt x="58" y="220"/>
                      <a:pt x="87" y="221"/>
                      <a:pt x="97" y="221"/>
                    </a:cubicBezTo>
                    <a:lnTo>
                      <a:pt x="97" y="198"/>
                    </a:lnTo>
                    <a:cubicBezTo>
                      <a:pt x="88" y="198"/>
                      <a:pt x="78" y="196"/>
                      <a:pt x="78" y="193"/>
                    </a:cubicBezTo>
                    <a:cubicBezTo>
                      <a:pt x="78" y="192"/>
                      <a:pt x="78" y="192"/>
                      <a:pt x="82" y="188"/>
                    </a:cubicBezTo>
                    <a:lnTo>
                      <a:pt x="130" y="133"/>
                    </a:lnTo>
                    <a:lnTo>
                      <a:pt x="185" y="198"/>
                    </a:lnTo>
                    <a:lnTo>
                      <a:pt x="166" y="198"/>
                    </a:lnTo>
                    <a:lnTo>
                      <a:pt x="166" y="221"/>
                    </a:lnTo>
                    <a:cubicBezTo>
                      <a:pt x="179" y="221"/>
                      <a:pt x="209" y="220"/>
                      <a:pt x="226" y="220"/>
                    </a:cubicBezTo>
                    <a:cubicBezTo>
                      <a:pt x="242" y="220"/>
                      <a:pt x="264" y="221"/>
                      <a:pt x="280" y="221"/>
                    </a:cubicBezTo>
                    <a:lnTo>
                      <a:pt x="280" y="198"/>
                    </a:lnTo>
                    <a:lnTo>
                      <a:pt x="245" y="198"/>
                    </a:lnTo>
                    <a:lnTo>
                      <a:pt x="161" y="99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55" name="Freeform 49">
                <a:extLst>
                  <a:ext uri="{FF2B5EF4-FFF2-40B4-BE49-F238E27FC236}">
                    <a16:creationId xmlns:a16="http://schemas.microsoft.com/office/drawing/2014/main" id="{C23C30C4-B82C-4169-85C5-0A81BF1F0FE5}"/>
                  </a:ext>
                </a:extLst>
              </p:cNvPr>
              <p:cNvSpPr>
                <a:spLocks noEditPoints="1"/>
              </p:cNvSpPr>
              <p:nvPr>
                <p:custDataLst>
                  <p:tags r:id="rId72"/>
                </p:custDataLst>
              </p:nvPr>
            </p:nvSpPr>
            <p:spPr bwMode="auto">
              <a:xfrm>
                <a:off x="7242176" y="1916113"/>
                <a:ext cx="77788" cy="109538"/>
              </a:xfrm>
              <a:custGeom>
                <a:avLst/>
                <a:gdLst>
                  <a:gd name="T0" fmla="*/ 178 w 180"/>
                  <a:gd name="T1" fmla="*/ 11 h 246"/>
                  <a:gd name="T2" fmla="*/ 180 w 180"/>
                  <a:gd name="T3" fmla="*/ 5 h 246"/>
                  <a:gd name="T4" fmla="*/ 174 w 180"/>
                  <a:gd name="T5" fmla="*/ 0 h 246"/>
                  <a:gd name="T6" fmla="*/ 129 w 180"/>
                  <a:gd name="T7" fmla="*/ 4 h 246"/>
                  <a:gd name="T8" fmla="*/ 122 w 180"/>
                  <a:gd name="T9" fmla="*/ 12 h 246"/>
                  <a:gd name="T10" fmla="*/ 131 w 180"/>
                  <a:gd name="T11" fmla="*/ 16 h 246"/>
                  <a:gd name="T12" fmla="*/ 148 w 180"/>
                  <a:gd name="T13" fmla="*/ 22 h 246"/>
                  <a:gd name="T14" fmla="*/ 146 w 180"/>
                  <a:gd name="T15" fmla="*/ 29 h 246"/>
                  <a:gd name="T16" fmla="*/ 126 w 180"/>
                  <a:gd name="T17" fmla="*/ 109 h 246"/>
                  <a:gd name="T18" fmla="*/ 90 w 180"/>
                  <a:gd name="T19" fmla="*/ 88 h 246"/>
                  <a:gd name="T20" fmla="*/ 0 w 180"/>
                  <a:gd name="T21" fmla="*/ 188 h 246"/>
                  <a:gd name="T22" fmla="*/ 53 w 180"/>
                  <a:gd name="T23" fmla="*/ 246 h 246"/>
                  <a:gd name="T24" fmla="*/ 103 w 180"/>
                  <a:gd name="T25" fmla="*/ 221 h 246"/>
                  <a:gd name="T26" fmla="*/ 138 w 180"/>
                  <a:gd name="T27" fmla="*/ 246 h 246"/>
                  <a:gd name="T28" fmla="*/ 166 w 180"/>
                  <a:gd name="T29" fmla="*/ 227 h 246"/>
                  <a:gd name="T30" fmla="*/ 178 w 180"/>
                  <a:gd name="T31" fmla="*/ 192 h 246"/>
                  <a:gd name="T32" fmla="*/ 173 w 180"/>
                  <a:gd name="T33" fmla="*/ 188 h 246"/>
                  <a:gd name="T34" fmla="*/ 165 w 180"/>
                  <a:gd name="T35" fmla="*/ 199 h 246"/>
                  <a:gd name="T36" fmla="*/ 140 w 180"/>
                  <a:gd name="T37" fmla="*/ 236 h 246"/>
                  <a:gd name="T38" fmla="*/ 128 w 180"/>
                  <a:gd name="T39" fmla="*/ 219 h 246"/>
                  <a:gd name="T40" fmla="*/ 130 w 180"/>
                  <a:gd name="T41" fmla="*/ 204 h 246"/>
                  <a:gd name="T42" fmla="*/ 178 w 180"/>
                  <a:gd name="T43" fmla="*/ 11 h 246"/>
                  <a:gd name="T44" fmla="*/ 104 w 180"/>
                  <a:gd name="T45" fmla="*/ 199 h 246"/>
                  <a:gd name="T46" fmla="*/ 86 w 180"/>
                  <a:gd name="T47" fmla="*/ 222 h 246"/>
                  <a:gd name="T48" fmla="*/ 54 w 180"/>
                  <a:gd name="T49" fmla="*/ 236 h 246"/>
                  <a:gd name="T50" fmla="*/ 29 w 180"/>
                  <a:gd name="T51" fmla="*/ 202 h 246"/>
                  <a:gd name="T52" fmla="*/ 47 w 180"/>
                  <a:gd name="T53" fmla="*/ 131 h 246"/>
                  <a:gd name="T54" fmla="*/ 90 w 180"/>
                  <a:gd name="T55" fmla="*/ 98 h 246"/>
                  <a:gd name="T56" fmla="*/ 121 w 180"/>
                  <a:gd name="T57" fmla="*/ 128 h 246"/>
                  <a:gd name="T58" fmla="*/ 120 w 180"/>
                  <a:gd name="T59" fmla="*/ 133 h 246"/>
                  <a:gd name="T60" fmla="*/ 104 w 180"/>
                  <a:gd name="T61" fmla="*/ 199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80" h="246">
                    <a:moveTo>
                      <a:pt x="178" y="11"/>
                    </a:moveTo>
                    <a:cubicBezTo>
                      <a:pt x="179" y="10"/>
                      <a:pt x="180" y="5"/>
                      <a:pt x="180" y="5"/>
                    </a:cubicBezTo>
                    <a:cubicBezTo>
                      <a:pt x="180" y="3"/>
                      <a:pt x="178" y="0"/>
                      <a:pt x="174" y="0"/>
                    </a:cubicBezTo>
                    <a:cubicBezTo>
                      <a:pt x="167" y="0"/>
                      <a:pt x="138" y="3"/>
                      <a:pt x="129" y="4"/>
                    </a:cubicBezTo>
                    <a:cubicBezTo>
                      <a:pt x="127" y="4"/>
                      <a:pt x="122" y="4"/>
                      <a:pt x="122" y="12"/>
                    </a:cubicBezTo>
                    <a:cubicBezTo>
                      <a:pt x="122" y="16"/>
                      <a:pt x="127" y="16"/>
                      <a:pt x="131" y="16"/>
                    </a:cubicBezTo>
                    <a:cubicBezTo>
                      <a:pt x="148" y="16"/>
                      <a:pt x="148" y="19"/>
                      <a:pt x="148" y="22"/>
                    </a:cubicBezTo>
                    <a:cubicBezTo>
                      <a:pt x="148" y="24"/>
                      <a:pt x="147" y="26"/>
                      <a:pt x="146" y="29"/>
                    </a:cubicBezTo>
                    <a:lnTo>
                      <a:pt x="126" y="109"/>
                    </a:lnTo>
                    <a:cubicBezTo>
                      <a:pt x="119" y="97"/>
                      <a:pt x="107" y="88"/>
                      <a:pt x="90" y="88"/>
                    </a:cubicBezTo>
                    <a:cubicBezTo>
                      <a:pt x="46" y="88"/>
                      <a:pt x="0" y="137"/>
                      <a:pt x="0" y="188"/>
                    </a:cubicBezTo>
                    <a:cubicBezTo>
                      <a:pt x="0" y="222"/>
                      <a:pt x="23" y="246"/>
                      <a:pt x="53" y="246"/>
                    </a:cubicBezTo>
                    <a:cubicBezTo>
                      <a:pt x="72" y="246"/>
                      <a:pt x="89" y="235"/>
                      <a:pt x="103" y="221"/>
                    </a:cubicBezTo>
                    <a:cubicBezTo>
                      <a:pt x="109" y="242"/>
                      <a:pt x="129" y="246"/>
                      <a:pt x="138" y="246"/>
                    </a:cubicBezTo>
                    <a:cubicBezTo>
                      <a:pt x="151" y="246"/>
                      <a:pt x="160" y="238"/>
                      <a:pt x="166" y="227"/>
                    </a:cubicBezTo>
                    <a:cubicBezTo>
                      <a:pt x="174" y="214"/>
                      <a:pt x="178" y="194"/>
                      <a:pt x="178" y="192"/>
                    </a:cubicBezTo>
                    <a:cubicBezTo>
                      <a:pt x="178" y="188"/>
                      <a:pt x="174" y="188"/>
                      <a:pt x="173" y="188"/>
                    </a:cubicBezTo>
                    <a:cubicBezTo>
                      <a:pt x="168" y="188"/>
                      <a:pt x="167" y="189"/>
                      <a:pt x="165" y="199"/>
                    </a:cubicBezTo>
                    <a:cubicBezTo>
                      <a:pt x="161" y="215"/>
                      <a:pt x="154" y="236"/>
                      <a:pt x="140" y="236"/>
                    </a:cubicBezTo>
                    <a:cubicBezTo>
                      <a:pt x="130" y="236"/>
                      <a:pt x="128" y="228"/>
                      <a:pt x="128" y="219"/>
                    </a:cubicBezTo>
                    <a:cubicBezTo>
                      <a:pt x="128" y="212"/>
                      <a:pt x="129" y="209"/>
                      <a:pt x="130" y="204"/>
                    </a:cubicBezTo>
                    <a:lnTo>
                      <a:pt x="178" y="11"/>
                    </a:lnTo>
                    <a:close/>
                    <a:moveTo>
                      <a:pt x="104" y="199"/>
                    </a:moveTo>
                    <a:cubicBezTo>
                      <a:pt x="102" y="208"/>
                      <a:pt x="94" y="215"/>
                      <a:pt x="86" y="222"/>
                    </a:cubicBezTo>
                    <a:cubicBezTo>
                      <a:pt x="83" y="225"/>
                      <a:pt x="69" y="236"/>
                      <a:pt x="54" y="236"/>
                    </a:cubicBezTo>
                    <a:cubicBezTo>
                      <a:pt x="41" y="236"/>
                      <a:pt x="29" y="227"/>
                      <a:pt x="29" y="202"/>
                    </a:cubicBezTo>
                    <a:cubicBezTo>
                      <a:pt x="29" y="184"/>
                      <a:pt x="39" y="145"/>
                      <a:pt x="47" y="131"/>
                    </a:cubicBezTo>
                    <a:cubicBezTo>
                      <a:pt x="63" y="103"/>
                      <a:pt x="81" y="98"/>
                      <a:pt x="90" y="98"/>
                    </a:cubicBezTo>
                    <a:cubicBezTo>
                      <a:pt x="115" y="98"/>
                      <a:pt x="121" y="125"/>
                      <a:pt x="121" y="128"/>
                    </a:cubicBezTo>
                    <a:cubicBezTo>
                      <a:pt x="121" y="130"/>
                      <a:pt x="121" y="132"/>
                      <a:pt x="120" y="133"/>
                    </a:cubicBezTo>
                    <a:lnTo>
                      <a:pt x="104" y="199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7105651" y="2206012"/>
              <a:ext cx="1862138" cy="461963"/>
              <a:chOff x="7126288" y="2160588"/>
              <a:chExt cx="1862138" cy="461963"/>
            </a:xfrm>
          </p:grpSpPr>
          <p:sp>
            <p:nvSpPr>
              <p:cNvPr id="499" name="Freeform 68">
                <a:extLst>
                  <a:ext uri="{FF2B5EF4-FFF2-40B4-BE49-F238E27FC236}">
                    <a16:creationId xmlns:a16="http://schemas.microsoft.com/office/drawing/2014/main" id="{AD5EACDD-93B1-4842-93BF-530D408BE0BC}"/>
                  </a:ext>
                </a:extLst>
              </p:cNvPr>
              <p:cNvSpPr>
                <a:spLocks noEditPoints="1"/>
              </p:cNvSpPr>
              <p:nvPr>
                <p:custDataLst>
                  <p:tags r:id="rId52"/>
                </p:custDataLst>
              </p:nvPr>
            </p:nvSpPr>
            <p:spPr bwMode="auto">
              <a:xfrm>
                <a:off x="7135813" y="2160588"/>
                <a:ext cx="103188" cy="158750"/>
              </a:xfrm>
              <a:custGeom>
                <a:avLst/>
                <a:gdLst>
                  <a:gd name="T0" fmla="*/ 238 w 238"/>
                  <a:gd name="T1" fmla="*/ 5 h 352"/>
                  <a:gd name="T2" fmla="*/ 231 w 238"/>
                  <a:gd name="T3" fmla="*/ 0 h 352"/>
                  <a:gd name="T4" fmla="*/ 168 w 238"/>
                  <a:gd name="T5" fmla="*/ 5 h 352"/>
                  <a:gd name="T6" fmla="*/ 161 w 238"/>
                  <a:gd name="T7" fmla="*/ 15 h 352"/>
                  <a:gd name="T8" fmla="*/ 173 w 238"/>
                  <a:gd name="T9" fmla="*/ 21 h 352"/>
                  <a:gd name="T10" fmla="*/ 198 w 238"/>
                  <a:gd name="T11" fmla="*/ 29 h 352"/>
                  <a:gd name="T12" fmla="*/ 196 w 238"/>
                  <a:gd name="T13" fmla="*/ 39 h 352"/>
                  <a:gd name="T14" fmla="*/ 166 w 238"/>
                  <a:gd name="T15" fmla="*/ 158 h 352"/>
                  <a:gd name="T16" fmla="*/ 121 w 238"/>
                  <a:gd name="T17" fmla="*/ 126 h 352"/>
                  <a:gd name="T18" fmla="*/ 0 w 238"/>
                  <a:gd name="T19" fmla="*/ 272 h 352"/>
                  <a:gd name="T20" fmla="*/ 67 w 238"/>
                  <a:gd name="T21" fmla="*/ 352 h 352"/>
                  <a:gd name="T22" fmla="*/ 132 w 238"/>
                  <a:gd name="T23" fmla="*/ 314 h 352"/>
                  <a:gd name="T24" fmla="*/ 177 w 238"/>
                  <a:gd name="T25" fmla="*/ 352 h 352"/>
                  <a:gd name="T26" fmla="*/ 214 w 238"/>
                  <a:gd name="T27" fmla="*/ 324 h 352"/>
                  <a:gd name="T28" fmla="*/ 229 w 238"/>
                  <a:gd name="T29" fmla="*/ 275 h 352"/>
                  <a:gd name="T30" fmla="*/ 223 w 238"/>
                  <a:gd name="T31" fmla="*/ 270 h 352"/>
                  <a:gd name="T32" fmla="*/ 216 w 238"/>
                  <a:gd name="T33" fmla="*/ 279 h 352"/>
                  <a:gd name="T34" fmla="*/ 178 w 238"/>
                  <a:gd name="T35" fmla="*/ 341 h 352"/>
                  <a:gd name="T36" fmla="*/ 163 w 238"/>
                  <a:gd name="T37" fmla="*/ 318 h 352"/>
                  <a:gd name="T38" fmla="*/ 166 w 238"/>
                  <a:gd name="T39" fmla="*/ 294 h 352"/>
                  <a:gd name="T40" fmla="*/ 238 w 238"/>
                  <a:gd name="T41" fmla="*/ 5 h 352"/>
                  <a:gd name="T42" fmla="*/ 134 w 238"/>
                  <a:gd name="T43" fmla="*/ 287 h 352"/>
                  <a:gd name="T44" fmla="*/ 124 w 238"/>
                  <a:gd name="T45" fmla="*/ 305 h 352"/>
                  <a:gd name="T46" fmla="*/ 68 w 238"/>
                  <a:gd name="T47" fmla="*/ 341 h 352"/>
                  <a:gd name="T48" fmla="*/ 36 w 238"/>
                  <a:gd name="T49" fmla="*/ 294 h 352"/>
                  <a:gd name="T50" fmla="*/ 63 w 238"/>
                  <a:gd name="T51" fmla="*/ 184 h 352"/>
                  <a:gd name="T52" fmla="*/ 121 w 238"/>
                  <a:gd name="T53" fmla="*/ 137 h 352"/>
                  <a:gd name="T54" fmla="*/ 160 w 238"/>
                  <a:gd name="T55" fmla="*/ 180 h 352"/>
                  <a:gd name="T56" fmla="*/ 159 w 238"/>
                  <a:gd name="T57" fmla="*/ 189 h 352"/>
                  <a:gd name="T58" fmla="*/ 134 w 238"/>
                  <a:gd name="T59" fmla="*/ 287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38" h="352">
                    <a:moveTo>
                      <a:pt x="238" y="5"/>
                    </a:moveTo>
                    <a:cubicBezTo>
                      <a:pt x="238" y="5"/>
                      <a:pt x="238" y="0"/>
                      <a:pt x="231" y="0"/>
                    </a:cubicBezTo>
                    <a:cubicBezTo>
                      <a:pt x="224" y="0"/>
                      <a:pt x="176" y="4"/>
                      <a:pt x="168" y="5"/>
                    </a:cubicBezTo>
                    <a:cubicBezTo>
                      <a:pt x="164" y="6"/>
                      <a:pt x="161" y="8"/>
                      <a:pt x="161" y="15"/>
                    </a:cubicBezTo>
                    <a:cubicBezTo>
                      <a:pt x="161" y="21"/>
                      <a:pt x="165" y="21"/>
                      <a:pt x="173" y="21"/>
                    </a:cubicBezTo>
                    <a:cubicBezTo>
                      <a:pt x="197" y="21"/>
                      <a:pt x="198" y="24"/>
                      <a:pt x="198" y="29"/>
                    </a:cubicBezTo>
                    <a:lnTo>
                      <a:pt x="196" y="39"/>
                    </a:lnTo>
                    <a:lnTo>
                      <a:pt x="166" y="158"/>
                    </a:lnTo>
                    <a:cubicBezTo>
                      <a:pt x="157" y="139"/>
                      <a:pt x="143" y="126"/>
                      <a:pt x="121" y="126"/>
                    </a:cubicBezTo>
                    <a:cubicBezTo>
                      <a:pt x="62" y="126"/>
                      <a:pt x="0" y="199"/>
                      <a:pt x="0" y="272"/>
                    </a:cubicBezTo>
                    <a:cubicBezTo>
                      <a:pt x="0" y="319"/>
                      <a:pt x="28" y="352"/>
                      <a:pt x="67" y="352"/>
                    </a:cubicBezTo>
                    <a:cubicBezTo>
                      <a:pt x="77" y="352"/>
                      <a:pt x="102" y="350"/>
                      <a:pt x="132" y="314"/>
                    </a:cubicBezTo>
                    <a:cubicBezTo>
                      <a:pt x="136" y="335"/>
                      <a:pt x="153" y="352"/>
                      <a:pt x="177" y="352"/>
                    </a:cubicBezTo>
                    <a:cubicBezTo>
                      <a:pt x="194" y="352"/>
                      <a:pt x="206" y="340"/>
                      <a:pt x="214" y="324"/>
                    </a:cubicBezTo>
                    <a:cubicBezTo>
                      <a:pt x="222" y="306"/>
                      <a:pt x="229" y="276"/>
                      <a:pt x="229" y="275"/>
                    </a:cubicBezTo>
                    <a:cubicBezTo>
                      <a:pt x="229" y="270"/>
                      <a:pt x="224" y="270"/>
                      <a:pt x="223" y="270"/>
                    </a:cubicBezTo>
                    <a:cubicBezTo>
                      <a:pt x="218" y="270"/>
                      <a:pt x="217" y="272"/>
                      <a:pt x="216" y="279"/>
                    </a:cubicBezTo>
                    <a:cubicBezTo>
                      <a:pt x="207" y="311"/>
                      <a:pt x="198" y="341"/>
                      <a:pt x="178" y="341"/>
                    </a:cubicBezTo>
                    <a:cubicBezTo>
                      <a:pt x="164" y="341"/>
                      <a:pt x="163" y="328"/>
                      <a:pt x="163" y="318"/>
                    </a:cubicBezTo>
                    <a:cubicBezTo>
                      <a:pt x="163" y="306"/>
                      <a:pt x="164" y="302"/>
                      <a:pt x="166" y="294"/>
                    </a:cubicBezTo>
                    <a:lnTo>
                      <a:pt x="238" y="5"/>
                    </a:lnTo>
                    <a:close/>
                    <a:moveTo>
                      <a:pt x="134" y="287"/>
                    </a:moveTo>
                    <a:cubicBezTo>
                      <a:pt x="132" y="296"/>
                      <a:pt x="132" y="297"/>
                      <a:pt x="124" y="305"/>
                    </a:cubicBezTo>
                    <a:cubicBezTo>
                      <a:pt x="102" y="333"/>
                      <a:pt x="82" y="341"/>
                      <a:pt x="68" y="341"/>
                    </a:cubicBezTo>
                    <a:cubicBezTo>
                      <a:pt x="43" y="341"/>
                      <a:pt x="36" y="313"/>
                      <a:pt x="36" y="294"/>
                    </a:cubicBezTo>
                    <a:cubicBezTo>
                      <a:pt x="36" y="269"/>
                      <a:pt x="52" y="207"/>
                      <a:pt x="63" y="184"/>
                    </a:cubicBezTo>
                    <a:cubicBezTo>
                      <a:pt x="79" y="155"/>
                      <a:pt x="101" y="137"/>
                      <a:pt x="121" y="137"/>
                    </a:cubicBezTo>
                    <a:cubicBezTo>
                      <a:pt x="153" y="137"/>
                      <a:pt x="160" y="177"/>
                      <a:pt x="160" y="180"/>
                    </a:cubicBezTo>
                    <a:cubicBezTo>
                      <a:pt x="160" y="183"/>
                      <a:pt x="159" y="186"/>
                      <a:pt x="159" y="189"/>
                    </a:cubicBezTo>
                    <a:lnTo>
                      <a:pt x="134" y="28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500" name="Freeform 69">
                <a:extLst>
                  <a:ext uri="{FF2B5EF4-FFF2-40B4-BE49-F238E27FC236}">
                    <a16:creationId xmlns:a16="http://schemas.microsoft.com/office/drawing/2014/main" id="{00913C01-928B-4CD3-8894-FA1304C9A23C}"/>
                  </a:ext>
                </a:extLst>
              </p:cNvPr>
              <p:cNvSpPr>
                <a:spLocks/>
              </p:cNvSpPr>
              <p:nvPr>
                <p:custDataLst>
                  <p:tags r:id="rId53"/>
                </p:custDataLst>
              </p:nvPr>
            </p:nvSpPr>
            <p:spPr bwMode="auto">
              <a:xfrm>
                <a:off x="7248526" y="2214563"/>
                <a:ext cx="95250" cy="103188"/>
              </a:xfrm>
              <a:custGeom>
                <a:avLst/>
                <a:gdLst>
                  <a:gd name="T0" fmla="*/ 160 w 219"/>
                  <a:gd name="T1" fmla="*/ 23 h 229"/>
                  <a:gd name="T2" fmla="*/ 150 w 219"/>
                  <a:gd name="T3" fmla="*/ 46 h 229"/>
                  <a:gd name="T4" fmla="*/ 181 w 219"/>
                  <a:gd name="T5" fmla="*/ 77 h 229"/>
                  <a:gd name="T6" fmla="*/ 213 w 219"/>
                  <a:gd name="T7" fmla="*/ 46 h 229"/>
                  <a:gd name="T8" fmla="*/ 126 w 219"/>
                  <a:gd name="T9" fmla="*/ 0 h 229"/>
                  <a:gd name="T10" fmla="*/ 0 w 219"/>
                  <a:gd name="T11" fmla="*/ 115 h 229"/>
                  <a:gd name="T12" fmla="*/ 123 w 219"/>
                  <a:gd name="T13" fmla="*/ 229 h 229"/>
                  <a:gd name="T14" fmla="*/ 219 w 219"/>
                  <a:gd name="T15" fmla="*/ 168 h 229"/>
                  <a:gd name="T16" fmla="*/ 207 w 219"/>
                  <a:gd name="T17" fmla="*/ 161 h 229"/>
                  <a:gd name="T18" fmla="*/ 195 w 219"/>
                  <a:gd name="T19" fmla="*/ 168 h 229"/>
                  <a:gd name="T20" fmla="*/ 133 w 219"/>
                  <a:gd name="T21" fmla="*/ 209 h 229"/>
                  <a:gd name="T22" fmla="*/ 64 w 219"/>
                  <a:gd name="T23" fmla="*/ 113 h 229"/>
                  <a:gd name="T24" fmla="*/ 128 w 219"/>
                  <a:gd name="T25" fmla="*/ 20 h 229"/>
                  <a:gd name="T26" fmla="*/ 160 w 219"/>
                  <a:gd name="T27" fmla="*/ 23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9" h="229">
                    <a:moveTo>
                      <a:pt x="160" y="23"/>
                    </a:moveTo>
                    <a:cubicBezTo>
                      <a:pt x="151" y="31"/>
                      <a:pt x="150" y="42"/>
                      <a:pt x="150" y="46"/>
                    </a:cubicBezTo>
                    <a:cubicBezTo>
                      <a:pt x="150" y="68"/>
                      <a:pt x="168" y="77"/>
                      <a:pt x="181" y="77"/>
                    </a:cubicBezTo>
                    <a:cubicBezTo>
                      <a:pt x="197" y="77"/>
                      <a:pt x="213" y="67"/>
                      <a:pt x="213" y="46"/>
                    </a:cubicBezTo>
                    <a:cubicBezTo>
                      <a:pt x="213" y="3"/>
                      <a:pt x="155" y="0"/>
                      <a:pt x="126" y="0"/>
                    </a:cubicBezTo>
                    <a:cubicBezTo>
                      <a:pt x="37" y="0"/>
                      <a:pt x="0" y="57"/>
                      <a:pt x="0" y="115"/>
                    </a:cubicBezTo>
                    <a:cubicBezTo>
                      <a:pt x="0" y="182"/>
                      <a:pt x="47" y="229"/>
                      <a:pt x="123" y="229"/>
                    </a:cubicBezTo>
                    <a:cubicBezTo>
                      <a:pt x="204" y="229"/>
                      <a:pt x="219" y="171"/>
                      <a:pt x="219" y="168"/>
                    </a:cubicBezTo>
                    <a:cubicBezTo>
                      <a:pt x="219" y="161"/>
                      <a:pt x="212" y="161"/>
                      <a:pt x="207" y="161"/>
                    </a:cubicBezTo>
                    <a:cubicBezTo>
                      <a:pt x="198" y="161"/>
                      <a:pt x="198" y="162"/>
                      <a:pt x="195" y="168"/>
                    </a:cubicBezTo>
                    <a:cubicBezTo>
                      <a:pt x="182" y="200"/>
                      <a:pt x="158" y="209"/>
                      <a:pt x="133" y="209"/>
                    </a:cubicBezTo>
                    <a:cubicBezTo>
                      <a:pt x="64" y="209"/>
                      <a:pt x="64" y="136"/>
                      <a:pt x="64" y="113"/>
                    </a:cubicBezTo>
                    <a:cubicBezTo>
                      <a:pt x="64" y="85"/>
                      <a:pt x="64" y="20"/>
                      <a:pt x="128" y="20"/>
                    </a:cubicBezTo>
                    <a:cubicBezTo>
                      <a:pt x="145" y="20"/>
                      <a:pt x="154" y="22"/>
                      <a:pt x="160" y="23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501" name="Rectangle 70">
                <a:extLst>
                  <a:ext uri="{FF2B5EF4-FFF2-40B4-BE49-F238E27FC236}">
                    <a16:creationId xmlns:a16="http://schemas.microsoft.com/office/drawing/2014/main" id="{80E72DA8-2572-4CF7-AD40-B1218B3218F4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54"/>
                </p:custDataLst>
              </p:nvPr>
            </p:nvSpPr>
            <p:spPr bwMode="auto">
              <a:xfrm>
                <a:off x="7126288" y="2406651"/>
                <a:ext cx="223838" cy="9525"/>
              </a:xfrm>
              <a:prstGeom prst="rect">
                <a:avLst/>
              </a:pr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502" name="Freeform 71">
                <a:extLst>
                  <a:ext uri="{FF2B5EF4-FFF2-40B4-BE49-F238E27FC236}">
                    <a16:creationId xmlns:a16="http://schemas.microsoft.com/office/drawing/2014/main" id="{625FB39A-5E45-4CF5-847D-A0FC3ECF3B04}"/>
                  </a:ext>
                </a:extLst>
              </p:cNvPr>
              <p:cNvSpPr>
                <a:spLocks noEditPoints="1"/>
              </p:cNvSpPr>
              <p:nvPr>
                <p:custDataLst>
                  <p:tags r:id="rId55"/>
                </p:custDataLst>
              </p:nvPr>
            </p:nvSpPr>
            <p:spPr bwMode="auto">
              <a:xfrm>
                <a:off x="7151688" y="2465388"/>
                <a:ext cx="103188" cy="157163"/>
              </a:xfrm>
              <a:custGeom>
                <a:avLst/>
                <a:gdLst>
                  <a:gd name="T0" fmla="*/ 237 w 237"/>
                  <a:gd name="T1" fmla="*/ 5 h 351"/>
                  <a:gd name="T2" fmla="*/ 231 w 237"/>
                  <a:gd name="T3" fmla="*/ 0 h 351"/>
                  <a:gd name="T4" fmla="*/ 167 w 237"/>
                  <a:gd name="T5" fmla="*/ 5 h 351"/>
                  <a:gd name="T6" fmla="*/ 160 w 237"/>
                  <a:gd name="T7" fmla="*/ 15 h 351"/>
                  <a:gd name="T8" fmla="*/ 172 w 237"/>
                  <a:gd name="T9" fmla="*/ 21 h 351"/>
                  <a:gd name="T10" fmla="*/ 197 w 237"/>
                  <a:gd name="T11" fmla="*/ 29 h 351"/>
                  <a:gd name="T12" fmla="*/ 196 w 237"/>
                  <a:gd name="T13" fmla="*/ 39 h 351"/>
                  <a:gd name="T14" fmla="*/ 166 w 237"/>
                  <a:gd name="T15" fmla="*/ 157 h 351"/>
                  <a:gd name="T16" fmla="*/ 120 w 237"/>
                  <a:gd name="T17" fmla="*/ 125 h 351"/>
                  <a:gd name="T18" fmla="*/ 0 w 237"/>
                  <a:gd name="T19" fmla="*/ 271 h 351"/>
                  <a:gd name="T20" fmla="*/ 66 w 237"/>
                  <a:gd name="T21" fmla="*/ 351 h 351"/>
                  <a:gd name="T22" fmla="*/ 131 w 237"/>
                  <a:gd name="T23" fmla="*/ 314 h 351"/>
                  <a:gd name="T24" fmla="*/ 176 w 237"/>
                  <a:gd name="T25" fmla="*/ 351 h 351"/>
                  <a:gd name="T26" fmla="*/ 213 w 237"/>
                  <a:gd name="T27" fmla="*/ 324 h 351"/>
                  <a:gd name="T28" fmla="*/ 228 w 237"/>
                  <a:gd name="T29" fmla="*/ 274 h 351"/>
                  <a:gd name="T30" fmla="*/ 222 w 237"/>
                  <a:gd name="T31" fmla="*/ 269 h 351"/>
                  <a:gd name="T32" fmla="*/ 215 w 237"/>
                  <a:gd name="T33" fmla="*/ 278 h 351"/>
                  <a:gd name="T34" fmla="*/ 177 w 237"/>
                  <a:gd name="T35" fmla="*/ 340 h 351"/>
                  <a:gd name="T36" fmla="*/ 162 w 237"/>
                  <a:gd name="T37" fmla="*/ 317 h 351"/>
                  <a:gd name="T38" fmla="*/ 165 w 237"/>
                  <a:gd name="T39" fmla="*/ 293 h 351"/>
                  <a:gd name="T40" fmla="*/ 237 w 237"/>
                  <a:gd name="T41" fmla="*/ 5 h 351"/>
                  <a:gd name="T42" fmla="*/ 133 w 237"/>
                  <a:gd name="T43" fmla="*/ 286 h 351"/>
                  <a:gd name="T44" fmla="*/ 123 w 237"/>
                  <a:gd name="T45" fmla="*/ 305 h 351"/>
                  <a:gd name="T46" fmla="*/ 67 w 237"/>
                  <a:gd name="T47" fmla="*/ 340 h 351"/>
                  <a:gd name="T48" fmla="*/ 35 w 237"/>
                  <a:gd name="T49" fmla="*/ 293 h 351"/>
                  <a:gd name="T50" fmla="*/ 63 w 237"/>
                  <a:gd name="T51" fmla="*/ 184 h 351"/>
                  <a:gd name="T52" fmla="*/ 120 w 237"/>
                  <a:gd name="T53" fmla="*/ 136 h 351"/>
                  <a:gd name="T54" fmla="*/ 160 w 237"/>
                  <a:gd name="T55" fmla="*/ 180 h 351"/>
                  <a:gd name="T56" fmla="*/ 158 w 237"/>
                  <a:gd name="T57" fmla="*/ 189 h 351"/>
                  <a:gd name="T58" fmla="*/ 133 w 237"/>
                  <a:gd name="T59" fmla="*/ 286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37" h="351">
                    <a:moveTo>
                      <a:pt x="237" y="5"/>
                    </a:moveTo>
                    <a:cubicBezTo>
                      <a:pt x="237" y="5"/>
                      <a:pt x="237" y="0"/>
                      <a:pt x="231" y="0"/>
                    </a:cubicBezTo>
                    <a:cubicBezTo>
                      <a:pt x="223" y="0"/>
                      <a:pt x="176" y="4"/>
                      <a:pt x="167" y="5"/>
                    </a:cubicBezTo>
                    <a:cubicBezTo>
                      <a:pt x="163" y="6"/>
                      <a:pt x="160" y="8"/>
                      <a:pt x="160" y="15"/>
                    </a:cubicBezTo>
                    <a:cubicBezTo>
                      <a:pt x="160" y="21"/>
                      <a:pt x="165" y="21"/>
                      <a:pt x="172" y="21"/>
                    </a:cubicBezTo>
                    <a:cubicBezTo>
                      <a:pt x="196" y="21"/>
                      <a:pt x="197" y="24"/>
                      <a:pt x="197" y="29"/>
                    </a:cubicBezTo>
                    <a:lnTo>
                      <a:pt x="196" y="39"/>
                    </a:lnTo>
                    <a:lnTo>
                      <a:pt x="166" y="157"/>
                    </a:lnTo>
                    <a:cubicBezTo>
                      <a:pt x="157" y="139"/>
                      <a:pt x="142" y="125"/>
                      <a:pt x="120" y="125"/>
                    </a:cubicBezTo>
                    <a:cubicBezTo>
                      <a:pt x="62" y="125"/>
                      <a:pt x="0" y="199"/>
                      <a:pt x="0" y="271"/>
                    </a:cubicBezTo>
                    <a:cubicBezTo>
                      <a:pt x="0" y="318"/>
                      <a:pt x="27" y="351"/>
                      <a:pt x="66" y="351"/>
                    </a:cubicBezTo>
                    <a:cubicBezTo>
                      <a:pt x="76" y="351"/>
                      <a:pt x="101" y="349"/>
                      <a:pt x="131" y="314"/>
                    </a:cubicBezTo>
                    <a:cubicBezTo>
                      <a:pt x="135" y="335"/>
                      <a:pt x="152" y="351"/>
                      <a:pt x="176" y="351"/>
                    </a:cubicBezTo>
                    <a:cubicBezTo>
                      <a:pt x="194" y="351"/>
                      <a:pt x="205" y="340"/>
                      <a:pt x="213" y="324"/>
                    </a:cubicBezTo>
                    <a:cubicBezTo>
                      <a:pt x="222" y="306"/>
                      <a:pt x="228" y="275"/>
                      <a:pt x="228" y="274"/>
                    </a:cubicBezTo>
                    <a:cubicBezTo>
                      <a:pt x="228" y="269"/>
                      <a:pt x="224" y="269"/>
                      <a:pt x="222" y="269"/>
                    </a:cubicBezTo>
                    <a:cubicBezTo>
                      <a:pt x="217" y="269"/>
                      <a:pt x="217" y="271"/>
                      <a:pt x="215" y="278"/>
                    </a:cubicBezTo>
                    <a:cubicBezTo>
                      <a:pt x="207" y="311"/>
                      <a:pt x="198" y="340"/>
                      <a:pt x="177" y="340"/>
                    </a:cubicBezTo>
                    <a:cubicBezTo>
                      <a:pt x="164" y="340"/>
                      <a:pt x="162" y="327"/>
                      <a:pt x="162" y="317"/>
                    </a:cubicBezTo>
                    <a:cubicBezTo>
                      <a:pt x="162" y="305"/>
                      <a:pt x="163" y="302"/>
                      <a:pt x="165" y="293"/>
                    </a:cubicBezTo>
                    <a:lnTo>
                      <a:pt x="237" y="5"/>
                    </a:lnTo>
                    <a:close/>
                    <a:moveTo>
                      <a:pt x="133" y="286"/>
                    </a:moveTo>
                    <a:cubicBezTo>
                      <a:pt x="131" y="295"/>
                      <a:pt x="131" y="296"/>
                      <a:pt x="123" y="305"/>
                    </a:cubicBezTo>
                    <a:cubicBezTo>
                      <a:pt x="102" y="332"/>
                      <a:pt x="81" y="340"/>
                      <a:pt x="67" y="340"/>
                    </a:cubicBezTo>
                    <a:cubicBezTo>
                      <a:pt x="42" y="340"/>
                      <a:pt x="35" y="313"/>
                      <a:pt x="35" y="293"/>
                    </a:cubicBezTo>
                    <a:cubicBezTo>
                      <a:pt x="35" y="268"/>
                      <a:pt x="51" y="207"/>
                      <a:pt x="63" y="184"/>
                    </a:cubicBezTo>
                    <a:cubicBezTo>
                      <a:pt x="78" y="155"/>
                      <a:pt x="101" y="136"/>
                      <a:pt x="120" y="136"/>
                    </a:cubicBezTo>
                    <a:cubicBezTo>
                      <a:pt x="153" y="136"/>
                      <a:pt x="160" y="177"/>
                      <a:pt x="160" y="180"/>
                    </a:cubicBezTo>
                    <a:cubicBezTo>
                      <a:pt x="160" y="183"/>
                      <a:pt x="159" y="186"/>
                      <a:pt x="158" y="189"/>
                    </a:cubicBezTo>
                    <a:lnTo>
                      <a:pt x="133" y="286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503" name="Freeform 72">
                <a:extLst>
                  <a:ext uri="{FF2B5EF4-FFF2-40B4-BE49-F238E27FC236}">
                    <a16:creationId xmlns:a16="http://schemas.microsoft.com/office/drawing/2014/main" id="{FC9F2596-0B51-4242-B0B8-3BC0E9735346}"/>
                  </a:ext>
                </a:extLst>
              </p:cNvPr>
              <p:cNvSpPr>
                <a:spLocks/>
              </p:cNvSpPr>
              <p:nvPr>
                <p:custDataLst>
                  <p:tags r:id="rId56"/>
                </p:custDataLst>
              </p:nvPr>
            </p:nvSpPr>
            <p:spPr bwMode="auto">
              <a:xfrm>
                <a:off x="7261226" y="2481263"/>
                <a:ext cx="66675" cy="141288"/>
              </a:xfrm>
              <a:custGeom>
                <a:avLst/>
                <a:gdLst>
                  <a:gd name="T0" fmla="*/ 91 w 153"/>
                  <a:gd name="T1" fmla="*/ 112 h 317"/>
                  <a:gd name="T2" fmla="*/ 138 w 153"/>
                  <a:gd name="T3" fmla="*/ 112 h 317"/>
                  <a:gd name="T4" fmla="*/ 153 w 153"/>
                  <a:gd name="T5" fmla="*/ 102 h 317"/>
                  <a:gd name="T6" fmla="*/ 139 w 153"/>
                  <a:gd name="T7" fmla="*/ 97 h 317"/>
                  <a:gd name="T8" fmla="*/ 95 w 153"/>
                  <a:gd name="T9" fmla="*/ 97 h 317"/>
                  <a:gd name="T10" fmla="*/ 115 w 153"/>
                  <a:gd name="T11" fmla="*/ 13 h 317"/>
                  <a:gd name="T12" fmla="*/ 101 w 153"/>
                  <a:gd name="T13" fmla="*/ 0 h 317"/>
                  <a:gd name="T14" fmla="*/ 81 w 153"/>
                  <a:gd name="T15" fmla="*/ 18 h 317"/>
                  <a:gd name="T16" fmla="*/ 62 w 153"/>
                  <a:gd name="T17" fmla="*/ 97 h 317"/>
                  <a:gd name="T18" fmla="*/ 15 w 153"/>
                  <a:gd name="T19" fmla="*/ 97 h 317"/>
                  <a:gd name="T20" fmla="*/ 0 w 153"/>
                  <a:gd name="T21" fmla="*/ 106 h 317"/>
                  <a:gd name="T22" fmla="*/ 14 w 153"/>
                  <a:gd name="T23" fmla="*/ 112 h 317"/>
                  <a:gd name="T24" fmla="*/ 58 w 153"/>
                  <a:gd name="T25" fmla="*/ 112 h 317"/>
                  <a:gd name="T26" fmla="*/ 20 w 153"/>
                  <a:gd name="T27" fmla="*/ 271 h 317"/>
                  <a:gd name="T28" fmla="*/ 66 w 153"/>
                  <a:gd name="T29" fmla="*/ 317 h 317"/>
                  <a:gd name="T30" fmla="*/ 145 w 153"/>
                  <a:gd name="T31" fmla="*/ 240 h 317"/>
                  <a:gd name="T32" fmla="*/ 139 w 153"/>
                  <a:gd name="T33" fmla="*/ 235 h 317"/>
                  <a:gd name="T34" fmla="*/ 131 w 153"/>
                  <a:gd name="T35" fmla="*/ 242 h 317"/>
                  <a:gd name="T36" fmla="*/ 67 w 153"/>
                  <a:gd name="T37" fmla="*/ 306 h 317"/>
                  <a:gd name="T38" fmla="*/ 51 w 153"/>
                  <a:gd name="T39" fmla="*/ 283 h 317"/>
                  <a:gd name="T40" fmla="*/ 54 w 153"/>
                  <a:gd name="T41" fmla="*/ 259 h 317"/>
                  <a:gd name="T42" fmla="*/ 91 w 153"/>
                  <a:gd name="T43" fmla="*/ 112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3" h="317">
                    <a:moveTo>
                      <a:pt x="91" y="112"/>
                    </a:moveTo>
                    <a:lnTo>
                      <a:pt x="138" y="112"/>
                    </a:lnTo>
                    <a:cubicBezTo>
                      <a:pt x="148" y="112"/>
                      <a:pt x="153" y="112"/>
                      <a:pt x="153" y="102"/>
                    </a:cubicBezTo>
                    <a:cubicBezTo>
                      <a:pt x="153" y="97"/>
                      <a:pt x="148" y="97"/>
                      <a:pt x="139" y="97"/>
                    </a:cubicBezTo>
                    <a:lnTo>
                      <a:pt x="95" y="97"/>
                    </a:lnTo>
                    <a:cubicBezTo>
                      <a:pt x="113" y="26"/>
                      <a:pt x="115" y="16"/>
                      <a:pt x="115" y="13"/>
                    </a:cubicBezTo>
                    <a:cubicBezTo>
                      <a:pt x="115" y="5"/>
                      <a:pt x="109" y="0"/>
                      <a:pt x="101" y="0"/>
                    </a:cubicBezTo>
                    <a:cubicBezTo>
                      <a:pt x="99" y="0"/>
                      <a:pt x="86" y="0"/>
                      <a:pt x="81" y="18"/>
                    </a:cubicBezTo>
                    <a:lnTo>
                      <a:pt x="62" y="97"/>
                    </a:lnTo>
                    <a:lnTo>
                      <a:pt x="15" y="97"/>
                    </a:lnTo>
                    <a:cubicBezTo>
                      <a:pt x="5" y="97"/>
                      <a:pt x="0" y="97"/>
                      <a:pt x="0" y="106"/>
                    </a:cubicBezTo>
                    <a:cubicBezTo>
                      <a:pt x="0" y="112"/>
                      <a:pt x="4" y="112"/>
                      <a:pt x="14" y="112"/>
                    </a:cubicBezTo>
                    <a:lnTo>
                      <a:pt x="58" y="112"/>
                    </a:lnTo>
                    <a:cubicBezTo>
                      <a:pt x="22" y="254"/>
                      <a:pt x="20" y="262"/>
                      <a:pt x="20" y="271"/>
                    </a:cubicBezTo>
                    <a:cubicBezTo>
                      <a:pt x="20" y="298"/>
                      <a:pt x="39" y="317"/>
                      <a:pt x="66" y="317"/>
                    </a:cubicBezTo>
                    <a:cubicBezTo>
                      <a:pt x="116" y="317"/>
                      <a:pt x="145" y="244"/>
                      <a:pt x="145" y="240"/>
                    </a:cubicBezTo>
                    <a:cubicBezTo>
                      <a:pt x="145" y="235"/>
                      <a:pt x="141" y="235"/>
                      <a:pt x="139" y="235"/>
                    </a:cubicBezTo>
                    <a:cubicBezTo>
                      <a:pt x="134" y="235"/>
                      <a:pt x="134" y="237"/>
                      <a:pt x="131" y="242"/>
                    </a:cubicBezTo>
                    <a:cubicBezTo>
                      <a:pt x="110" y="294"/>
                      <a:pt x="84" y="306"/>
                      <a:pt x="67" y="306"/>
                    </a:cubicBezTo>
                    <a:cubicBezTo>
                      <a:pt x="56" y="306"/>
                      <a:pt x="51" y="300"/>
                      <a:pt x="51" y="283"/>
                    </a:cubicBezTo>
                    <a:cubicBezTo>
                      <a:pt x="51" y="271"/>
                      <a:pt x="52" y="268"/>
                      <a:pt x="54" y="259"/>
                    </a:cubicBezTo>
                    <a:lnTo>
                      <a:pt x="91" y="112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504" name="Freeform 73">
                <a:extLst>
                  <a:ext uri="{FF2B5EF4-FFF2-40B4-BE49-F238E27FC236}">
                    <a16:creationId xmlns:a16="http://schemas.microsoft.com/office/drawing/2014/main" id="{20A93B51-A60E-4312-95DD-BAF010B5AE99}"/>
                  </a:ext>
                </a:extLst>
              </p:cNvPr>
              <p:cNvSpPr>
                <a:spLocks noEditPoints="1"/>
              </p:cNvSpPr>
              <p:nvPr>
                <p:custDataLst>
                  <p:tags r:id="rId57"/>
                </p:custDataLst>
              </p:nvPr>
            </p:nvSpPr>
            <p:spPr bwMode="auto">
              <a:xfrm>
                <a:off x="7448551" y="2386013"/>
                <a:ext cx="144463" cy="52388"/>
              </a:xfrm>
              <a:custGeom>
                <a:avLst/>
                <a:gdLst>
                  <a:gd name="T0" fmla="*/ 315 w 332"/>
                  <a:gd name="T1" fmla="*/ 20 h 117"/>
                  <a:gd name="T2" fmla="*/ 332 w 332"/>
                  <a:gd name="T3" fmla="*/ 10 h 117"/>
                  <a:gd name="T4" fmla="*/ 316 w 332"/>
                  <a:gd name="T5" fmla="*/ 0 h 117"/>
                  <a:gd name="T6" fmla="*/ 17 w 332"/>
                  <a:gd name="T7" fmla="*/ 0 h 117"/>
                  <a:gd name="T8" fmla="*/ 0 w 332"/>
                  <a:gd name="T9" fmla="*/ 10 h 117"/>
                  <a:gd name="T10" fmla="*/ 17 w 332"/>
                  <a:gd name="T11" fmla="*/ 20 h 117"/>
                  <a:gd name="T12" fmla="*/ 315 w 332"/>
                  <a:gd name="T13" fmla="*/ 20 h 117"/>
                  <a:gd name="T14" fmla="*/ 316 w 332"/>
                  <a:gd name="T15" fmla="*/ 117 h 117"/>
                  <a:gd name="T16" fmla="*/ 332 w 332"/>
                  <a:gd name="T17" fmla="*/ 107 h 117"/>
                  <a:gd name="T18" fmla="*/ 315 w 332"/>
                  <a:gd name="T19" fmla="*/ 97 h 117"/>
                  <a:gd name="T20" fmla="*/ 17 w 332"/>
                  <a:gd name="T21" fmla="*/ 97 h 117"/>
                  <a:gd name="T22" fmla="*/ 0 w 332"/>
                  <a:gd name="T23" fmla="*/ 107 h 117"/>
                  <a:gd name="T24" fmla="*/ 17 w 332"/>
                  <a:gd name="T25" fmla="*/ 117 h 117"/>
                  <a:gd name="T26" fmla="*/ 316 w 332"/>
                  <a:gd name="T2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2" h="117">
                    <a:moveTo>
                      <a:pt x="315" y="20"/>
                    </a:moveTo>
                    <a:cubicBezTo>
                      <a:pt x="323" y="20"/>
                      <a:pt x="332" y="20"/>
                      <a:pt x="332" y="10"/>
                    </a:cubicBezTo>
                    <a:cubicBezTo>
                      <a:pt x="332" y="0"/>
                      <a:pt x="323" y="0"/>
                      <a:pt x="316" y="0"/>
                    </a:cubicBezTo>
                    <a:lnTo>
                      <a:pt x="17" y="0"/>
                    </a:lnTo>
                    <a:cubicBezTo>
                      <a:pt x="10" y="0"/>
                      <a:pt x="0" y="0"/>
                      <a:pt x="0" y="10"/>
                    </a:cubicBezTo>
                    <a:cubicBezTo>
                      <a:pt x="0" y="20"/>
                      <a:pt x="10" y="20"/>
                      <a:pt x="17" y="20"/>
                    </a:cubicBezTo>
                    <a:lnTo>
                      <a:pt x="315" y="20"/>
                    </a:lnTo>
                    <a:close/>
                    <a:moveTo>
                      <a:pt x="316" y="117"/>
                    </a:moveTo>
                    <a:cubicBezTo>
                      <a:pt x="323" y="117"/>
                      <a:pt x="332" y="117"/>
                      <a:pt x="332" y="107"/>
                    </a:cubicBezTo>
                    <a:cubicBezTo>
                      <a:pt x="332" y="97"/>
                      <a:pt x="323" y="97"/>
                      <a:pt x="315" y="97"/>
                    </a:cubicBezTo>
                    <a:lnTo>
                      <a:pt x="17" y="97"/>
                    </a:lnTo>
                    <a:cubicBezTo>
                      <a:pt x="10" y="97"/>
                      <a:pt x="0" y="97"/>
                      <a:pt x="0" y="107"/>
                    </a:cubicBezTo>
                    <a:cubicBezTo>
                      <a:pt x="0" y="117"/>
                      <a:pt x="10" y="117"/>
                      <a:pt x="17" y="117"/>
                    </a:cubicBezTo>
                    <a:lnTo>
                      <a:pt x="316" y="11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505" name="Freeform 74">
                <a:extLst>
                  <a:ext uri="{FF2B5EF4-FFF2-40B4-BE49-F238E27FC236}">
                    <a16:creationId xmlns:a16="http://schemas.microsoft.com/office/drawing/2014/main" id="{A39C365E-6A58-4DCE-AA78-2E9027FCECBF}"/>
                  </a:ext>
                </a:extLst>
              </p:cNvPr>
              <p:cNvSpPr>
                <a:spLocks/>
              </p:cNvSpPr>
              <p:nvPr>
                <p:custDataLst>
                  <p:tags r:id="rId58"/>
                </p:custDataLst>
              </p:nvPr>
            </p:nvSpPr>
            <p:spPr bwMode="auto">
              <a:xfrm>
                <a:off x="7670801" y="2314576"/>
                <a:ext cx="168275" cy="163513"/>
              </a:xfrm>
              <a:custGeom>
                <a:avLst/>
                <a:gdLst>
                  <a:gd name="T0" fmla="*/ 155 w 389"/>
                  <a:gd name="T1" fmla="*/ 173 h 365"/>
                  <a:gd name="T2" fmla="*/ 172 w 389"/>
                  <a:gd name="T3" fmla="*/ 100 h 365"/>
                  <a:gd name="T4" fmla="*/ 182 w 389"/>
                  <a:gd name="T5" fmla="*/ 27 h 365"/>
                  <a:gd name="T6" fmla="*/ 149 w 389"/>
                  <a:gd name="T7" fmla="*/ 0 h 365"/>
                  <a:gd name="T8" fmla="*/ 53 w 389"/>
                  <a:gd name="T9" fmla="*/ 29 h 365"/>
                  <a:gd name="T10" fmla="*/ 0 w 389"/>
                  <a:gd name="T11" fmla="*/ 93 h 365"/>
                  <a:gd name="T12" fmla="*/ 5 w 389"/>
                  <a:gd name="T13" fmla="*/ 96 h 365"/>
                  <a:gd name="T14" fmla="*/ 43 w 389"/>
                  <a:gd name="T15" fmla="*/ 71 h 365"/>
                  <a:gd name="T16" fmla="*/ 116 w 389"/>
                  <a:gd name="T17" fmla="*/ 27 h 365"/>
                  <a:gd name="T18" fmla="*/ 140 w 389"/>
                  <a:gd name="T19" fmla="*/ 49 h 365"/>
                  <a:gd name="T20" fmla="*/ 132 w 389"/>
                  <a:gd name="T21" fmla="*/ 107 h 365"/>
                  <a:gd name="T22" fmla="*/ 118 w 389"/>
                  <a:gd name="T23" fmla="*/ 173 h 365"/>
                  <a:gd name="T24" fmla="*/ 100 w 389"/>
                  <a:gd name="T25" fmla="*/ 173 h 365"/>
                  <a:gd name="T26" fmla="*/ 63 w 389"/>
                  <a:gd name="T27" fmla="*/ 197 h 365"/>
                  <a:gd name="T28" fmla="*/ 74 w 389"/>
                  <a:gd name="T29" fmla="*/ 201 h 365"/>
                  <a:gd name="T30" fmla="*/ 110 w 389"/>
                  <a:gd name="T31" fmla="*/ 201 h 365"/>
                  <a:gd name="T32" fmla="*/ 63 w 389"/>
                  <a:gd name="T33" fmla="*/ 344 h 365"/>
                  <a:gd name="T34" fmla="*/ 58 w 389"/>
                  <a:gd name="T35" fmla="*/ 357 h 365"/>
                  <a:gd name="T36" fmla="*/ 63 w 389"/>
                  <a:gd name="T37" fmla="*/ 361 h 365"/>
                  <a:gd name="T38" fmla="*/ 96 w 389"/>
                  <a:gd name="T39" fmla="*/ 344 h 365"/>
                  <a:gd name="T40" fmla="*/ 101 w 389"/>
                  <a:gd name="T41" fmla="*/ 335 h 365"/>
                  <a:gd name="T42" fmla="*/ 147 w 389"/>
                  <a:gd name="T43" fmla="*/ 201 h 365"/>
                  <a:gd name="T44" fmla="*/ 259 w 389"/>
                  <a:gd name="T45" fmla="*/ 201 h 365"/>
                  <a:gd name="T46" fmla="*/ 282 w 389"/>
                  <a:gd name="T47" fmla="*/ 196 h 365"/>
                  <a:gd name="T48" fmla="*/ 256 w 389"/>
                  <a:gd name="T49" fmla="*/ 337 h 365"/>
                  <a:gd name="T50" fmla="*/ 286 w 389"/>
                  <a:gd name="T51" fmla="*/ 365 h 365"/>
                  <a:gd name="T52" fmla="*/ 389 w 389"/>
                  <a:gd name="T53" fmla="*/ 307 h 365"/>
                  <a:gd name="T54" fmla="*/ 384 w 389"/>
                  <a:gd name="T55" fmla="*/ 303 h 365"/>
                  <a:gd name="T56" fmla="*/ 346 w 389"/>
                  <a:gd name="T57" fmla="*/ 330 h 365"/>
                  <a:gd name="T58" fmla="*/ 334 w 389"/>
                  <a:gd name="T59" fmla="*/ 336 h 365"/>
                  <a:gd name="T60" fmla="*/ 319 w 389"/>
                  <a:gd name="T61" fmla="*/ 337 h 365"/>
                  <a:gd name="T62" fmla="*/ 298 w 389"/>
                  <a:gd name="T63" fmla="*/ 316 h 365"/>
                  <a:gd name="T64" fmla="*/ 303 w 389"/>
                  <a:gd name="T65" fmla="*/ 271 h 365"/>
                  <a:gd name="T66" fmla="*/ 379 w 389"/>
                  <a:gd name="T67" fmla="*/ 9 h 365"/>
                  <a:gd name="T68" fmla="*/ 380 w 389"/>
                  <a:gd name="T69" fmla="*/ 3 h 365"/>
                  <a:gd name="T70" fmla="*/ 375 w 389"/>
                  <a:gd name="T71" fmla="*/ 0 h 365"/>
                  <a:gd name="T72" fmla="*/ 344 w 389"/>
                  <a:gd name="T73" fmla="*/ 15 h 365"/>
                  <a:gd name="T74" fmla="*/ 339 w 389"/>
                  <a:gd name="T75" fmla="*/ 23 h 365"/>
                  <a:gd name="T76" fmla="*/ 288 w 389"/>
                  <a:gd name="T77" fmla="*/ 173 h 365"/>
                  <a:gd name="T78" fmla="*/ 155 w 389"/>
                  <a:gd name="T79" fmla="*/ 173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89" h="365">
                    <a:moveTo>
                      <a:pt x="155" y="173"/>
                    </a:moveTo>
                    <a:cubicBezTo>
                      <a:pt x="161" y="150"/>
                      <a:pt x="168" y="124"/>
                      <a:pt x="172" y="100"/>
                    </a:cubicBezTo>
                    <a:cubicBezTo>
                      <a:pt x="178" y="67"/>
                      <a:pt x="182" y="33"/>
                      <a:pt x="182" y="27"/>
                    </a:cubicBezTo>
                    <a:cubicBezTo>
                      <a:pt x="182" y="0"/>
                      <a:pt x="155" y="0"/>
                      <a:pt x="149" y="0"/>
                    </a:cubicBezTo>
                    <a:cubicBezTo>
                      <a:pt x="111" y="0"/>
                      <a:pt x="77" y="14"/>
                      <a:pt x="53" y="29"/>
                    </a:cubicBezTo>
                    <a:cubicBezTo>
                      <a:pt x="13" y="57"/>
                      <a:pt x="0" y="90"/>
                      <a:pt x="0" y="93"/>
                    </a:cubicBezTo>
                    <a:cubicBezTo>
                      <a:pt x="0" y="96"/>
                      <a:pt x="3" y="96"/>
                      <a:pt x="5" y="96"/>
                    </a:cubicBezTo>
                    <a:cubicBezTo>
                      <a:pt x="9" y="96"/>
                      <a:pt x="32" y="90"/>
                      <a:pt x="43" y="71"/>
                    </a:cubicBezTo>
                    <a:cubicBezTo>
                      <a:pt x="56" y="46"/>
                      <a:pt x="71" y="27"/>
                      <a:pt x="116" y="27"/>
                    </a:cubicBezTo>
                    <a:cubicBezTo>
                      <a:pt x="136" y="27"/>
                      <a:pt x="140" y="41"/>
                      <a:pt x="140" y="49"/>
                    </a:cubicBezTo>
                    <a:cubicBezTo>
                      <a:pt x="140" y="49"/>
                      <a:pt x="138" y="73"/>
                      <a:pt x="132" y="107"/>
                    </a:cubicBezTo>
                    <a:cubicBezTo>
                      <a:pt x="130" y="121"/>
                      <a:pt x="128" y="130"/>
                      <a:pt x="118" y="173"/>
                    </a:cubicBezTo>
                    <a:lnTo>
                      <a:pt x="100" y="173"/>
                    </a:lnTo>
                    <a:cubicBezTo>
                      <a:pt x="86" y="174"/>
                      <a:pt x="63" y="190"/>
                      <a:pt x="63" y="197"/>
                    </a:cubicBezTo>
                    <a:cubicBezTo>
                      <a:pt x="63" y="200"/>
                      <a:pt x="63" y="201"/>
                      <a:pt x="74" y="201"/>
                    </a:cubicBezTo>
                    <a:lnTo>
                      <a:pt x="110" y="201"/>
                    </a:lnTo>
                    <a:cubicBezTo>
                      <a:pt x="100" y="235"/>
                      <a:pt x="86" y="283"/>
                      <a:pt x="63" y="344"/>
                    </a:cubicBezTo>
                    <a:cubicBezTo>
                      <a:pt x="58" y="356"/>
                      <a:pt x="58" y="357"/>
                      <a:pt x="58" y="357"/>
                    </a:cubicBezTo>
                    <a:cubicBezTo>
                      <a:pt x="58" y="361"/>
                      <a:pt x="62" y="361"/>
                      <a:pt x="63" y="361"/>
                    </a:cubicBezTo>
                    <a:cubicBezTo>
                      <a:pt x="70" y="361"/>
                      <a:pt x="86" y="354"/>
                      <a:pt x="96" y="344"/>
                    </a:cubicBezTo>
                    <a:cubicBezTo>
                      <a:pt x="98" y="341"/>
                      <a:pt x="99" y="340"/>
                      <a:pt x="101" y="335"/>
                    </a:cubicBezTo>
                    <a:cubicBezTo>
                      <a:pt x="119" y="291"/>
                      <a:pt x="134" y="246"/>
                      <a:pt x="147" y="201"/>
                    </a:cubicBezTo>
                    <a:lnTo>
                      <a:pt x="259" y="201"/>
                    </a:lnTo>
                    <a:cubicBezTo>
                      <a:pt x="264" y="201"/>
                      <a:pt x="274" y="201"/>
                      <a:pt x="282" y="196"/>
                    </a:cubicBezTo>
                    <a:cubicBezTo>
                      <a:pt x="276" y="216"/>
                      <a:pt x="256" y="298"/>
                      <a:pt x="256" y="337"/>
                    </a:cubicBezTo>
                    <a:cubicBezTo>
                      <a:pt x="256" y="352"/>
                      <a:pt x="264" y="365"/>
                      <a:pt x="286" y="365"/>
                    </a:cubicBezTo>
                    <a:cubicBezTo>
                      <a:pt x="352" y="365"/>
                      <a:pt x="389" y="323"/>
                      <a:pt x="389" y="307"/>
                    </a:cubicBezTo>
                    <a:cubicBezTo>
                      <a:pt x="389" y="304"/>
                      <a:pt x="386" y="303"/>
                      <a:pt x="384" y="303"/>
                    </a:cubicBezTo>
                    <a:cubicBezTo>
                      <a:pt x="380" y="303"/>
                      <a:pt x="353" y="310"/>
                      <a:pt x="346" y="330"/>
                    </a:cubicBezTo>
                    <a:cubicBezTo>
                      <a:pt x="344" y="334"/>
                      <a:pt x="344" y="334"/>
                      <a:pt x="334" y="336"/>
                    </a:cubicBezTo>
                    <a:cubicBezTo>
                      <a:pt x="329" y="337"/>
                      <a:pt x="319" y="337"/>
                      <a:pt x="319" y="337"/>
                    </a:cubicBezTo>
                    <a:cubicBezTo>
                      <a:pt x="310" y="337"/>
                      <a:pt x="298" y="331"/>
                      <a:pt x="298" y="316"/>
                    </a:cubicBezTo>
                    <a:cubicBezTo>
                      <a:pt x="298" y="310"/>
                      <a:pt x="302" y="282"/>
                      <a:pt x="303" y="271"/>
                    </a:cubicBezTo>
                    <a:cubicBezTo>
                      <a:pt x="312" y="216"/>
                      <a:pt x="336" y="122"/>
                      <a:pt x="379" y="9"/>
                    </a:cubicBezTo>
                    <a:cubicBezTo>
                      <a:pt x="380" y="5"/>
                      <a:pt x="380" y="4"/>
                      <a:pt x="380" y="3"/>
                    </a:cubicBezTo>
                    <a:cubicBezTo>
                      <a:pt x="380" y="0"/>
                      <a:pt x="377" y="0"/>
                      <a:pt x="375" y="0"/>
                    </a:cubicBezTo>
                    <a:cubicBezTo>
                      <a:pt x="368" y="0"/>
                      <a:pt x="353" y="7"/>
                      <a:pt x="344" y="15"/>
                    </a:cubicBezTo>
                    <a:cubicBezTo>
                      <a:pt x="344" y="16"/>
                      <a:pt x="341" y="19"/>
                      <a:pt x="339" y="23"/>
                    </a:cubicBezTo>
                    <a:cubicBezTo>
                      <a:pt x="319" y="72"/>
                      <a:pt x="303" y="122"/>
                      <a:pt x="288" y="173"/>
                    </a:cubicBezTo>
                    <a:lnTo>
                      <a:pt x="155" y="173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506" name="Freeform 75">
                <a:extLst>
                  <a:ext uri="{FF2B5EF4-FFF2-40B4-BE49-F238E27FC236}">
                    <a16:creationId xmlns:a16="http://schemas.microsoft.com/office/drawing/2014/main" id="{A3587865-8DAE-4AAD-8662-8A2BC94DEDAB}"/>
                  </a:ext>
                </a:extLst>
              </p:cNvPr>
              <p:cNvSpPr>
                <a:spLocks/>
              </p:cNvSpPr>
              <p:nvPr>
                <p:custDataLst>
                  <p:tags r:id="rId59"/>
                </p:custDataLst>
              </p:nvPr>
            </p:nvSpPr>
            <p:spPr bwMode="auto">
              <a:xfrm>
                <a:off x="7872413" y="2300288"/>
                <a:ext cx="50800" cy="223838"/>
              </a:xfrm>
              <a:custGeom>
                <a:avLst/>
                <a:gdLst>
                  <a:gd name="T0" fmla="*/ 116 w 116"/>
                  <a:gd name="T1" fmla="*/ 494 h 499"/>
                  <a:gd name="T2" fmla="*/ 108 w 116"/>
                  <a:gd name="T3" fmla="*/ 483 h 499"/>
                  <a:gd name="T4" fmla="*/ 29 w 116"/>
                  <a:gd name="T5" fmla="*/ 249 h 499"/>
                  <a:gd name="T6" fmla="*/ 110 w 116"/>
                  <a:gd name="T7" fmla="*/ 14 h 499"/>
                  <a:gd name="T8" fmla="*/ 116 w 116"/>
                  <a:gd name="T9" fmla="*/ 5 h 499"/>
                  <a:gd name="T10" fmla="*/ 111 w 116"/>
                  <a:gd name="T11" fmla="*/ 0 h 499"/>
                  <a:gd name="T12" fmla="*/ 32 w 116"/>
                  <a:gd name="T13" fmla="*/ 97 h 499"/>
                  <a:gd name="T14" fmla="*/ 0 w 116"/>
                  <a:gd name="T15" fmla="*/ 249 h 499"/>
                  <a:gd name="T16" fmla="*/ 33 w 116"/>
                  <a:gd name="T17" fmla="*/ 405 h 499"/>
                  <a:gd name="T18" fmla="*/ 111 w 116"/>
                  <a:gd name="T19" fmla="*/ 499 h 499"/>
                  <a:gd name="T20" fmla="*/ 116 w 116"/>
                  <a:gd name="T21" fmla="*/ 494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6" h="499">
                    <a:moveTo>
                      <a:pt x="116" y="494"/>
                    </a:moveTo>
                    <a:cubicBezTo>
                      <a:pt x="116" y="492"/>
                      <a:pt x="116" y="491"/>
                      <a:pt x="108" y="483"/>
                    </a:cubicBezTo>
                    <a:cubicBezTo>
                      <a:pt x="45" y="420"/>
                      <a:pt x="29" y="326"/>
                      <a:pt x="29" y="249"/>
                    </a:cubicBezTo>
                    <a:cubicBezTo>
                      <a:pt x="29" y="163"/>
                      <a:pt x="48" y="76"/>
                      <a:pt x="110" y="14"/>
                    </a:cubicBezTo>
                    <a:cubicBezTo>
                      <a:pt x="116" y="8"/>
                      <a:pt x="116" y="7"/>
                      <a:pt x="116" y="5"/>
                    </a:cubicBezTo>
                    <a:cubicBezTo>
                      <a:pt x="116" y="2"/>
                      <a:pt x="114" y="0"/>
                      <a:pt x="111" y="0"/>
                    </a:cubicBezTo>
                    <a:cubicBezTo>
                      <a:pt x="106" y="0"/>
                      <a:pt x="61" y="34"/>
                      <a:pt x="32" y="97"/>
                    </a:cubicBezTo>
                    <a:cubicBezTo>
                      <a:pt x="6" y="152"/>
                      <a:pt x="0" y="208"/>
                      <a:pt x="0" y="249"/>
                    </a:cubicBezTo>
                    <a:cubicBezTo>
                      <a:pt x="0" y="288"/>
                      <a:pt x="6" y="349"/>
                      <a:pt x="33" y="405"/>
                    </a:cubicBezTo>
                    <a:cubicBezTo>
                      <a:pt x="63" y="466"/>
                      <a:pt x="106" y="499"/>
                      <a:pt x="111" y="499"/>
                    </a:cubicBezTo>
                    <a:cubicBezTo>
                      <a:pt x="114" y="499"/>
                      <a:pt x="116" y="497"/>
                      <a:pt x="116" y="494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507" name="Freeform 76">
                <a:extLst>
                  <a:ext uri="{FF2B5EF4-FFF2-40B4-BE49-F238E27FC236}">
                    <a16:creationId xmlns:a16="http://schemas.microsoft.com/office/drawing/2014/main" id="{15D4F84A-80F2-4864-A8E1-95C3FAE88712}"/>
                  </a:ext>
                </a:extLst>
              </p:cNvPr>
              <p:cNvSpPr>
                <a:spLocks/>
              </p:cNvSpPr>
              <p:nvPr>
                <p:custDataLst>
                  <p:tags r:id="rId60"/>
                </p:custDataLst>
              </p:nvPr>
            </p:nvSpPr>
            <p:spPr bwMode="auto">
              <a:xfrm>
                <a:off x="7940676" y="2368551"/>
                <a:ext cx="122238" cy="98425"/>
              </a:xfrm>
              <a:custGeom>
                <a:avLst/>
                <a:gdLst>
                  <a:gd name="T0" fmla="*/ 161 w 280"/>
                  <a:gd name="T1" fmla="*/ 98 h 221"/>
                  <a:gd name="T2" fmla="*/ 220 w 280"/>
                  <a:gd name="T3" fmla="*/ 34 h 221"/>
                  <a:gd name="T4" fmla="*/ 270 w 280"/>
                  <a:gd name="T5" fmla="*/ 23 h 221"/>
                  <a:gd name="T6" fmla="*/ 270 w 280"/>
                  <a:gd name="T7" fmla="*/ 0 h 221"/>
                  <a:gd name="T8" fmla="*/ 225 w 280"/>
                  <a:gd name="T9" fmla="*/ 1 h 221"/>
                  <a:gd name="T10" fmla="*/ 173 w 280"/>
                  <a:gd name="T11" fmla="*/ 0 h 221"/>
                  <a:gd name="T12" fmla="*/ 173 w 280"/>
                  <a:gd name="T13" fmla="*/ 23 h 221"/>
                  <a:gd name="T14" fmla="*/ 192 w 280"/>
                  <a:gd name="T15" fmla="*/ 28 h 221"/>
                  <a:gd name="T16" fmla="*/ 188 w 280"/>
                  <a:gd name="T17" fmla="*/ 34 h 221"/>
                  <a:gd name="T18" fmla="*/ 146 w 280"/>
                  <a:gd name="T19" fmla="*/ 81 h 221"/>
                  <a:gd name="T20" fmla="*/ 97 w 280"/>
                  <a:gd name="T21" fmla="*/ 23 h 221"/>
                  <a:gd name="T22" fmla="*/ 117 w 280"/>
                  <a:gd name="T23" fmla="*/ 23 h 221"/>
                  <a:gd name="T24" fmla="*/ 117 w 280"/>
                  <a:gd name="T25" fmla="*/ 0 h 221"/>
                  <a:gd name="T26" fmla="*/ 57 w 280"/>
                  <a:gd name="T27" fmla="*/ 1 h 221"/>
                  <a:gd name="T28" fmla="*/ 2 w 280"/>
                  <a:gd name="T29" fmla="*/ 0 h 221"/>
                  <a:gd name="T30" fmla="*/ 2 w 280"/>
                  <a:gd name="T31" fmla="*/ 23 h 221"/>
                  <a:gd name="T32" fmla="*/ 38 w 280"/>
                  <a:gd name="T33" fmla="*/ 23 h 221"/>
                  <a:gd name="T34" fmla="*/ 115 w 280"/>
                  <a:gd name="T35" fmla="*/ 115 h 221"/>
                  <a:gd name="T36" fmla="*/ 50 w 280"/>
                  <a:gd name="T37" fmla="*/ 188 h 221"/>
                  <a:gd name="T38" fmla="*/ 0 w 280"/>
                  <a:gd name="T39" fmla="*/ 198 h 221"/>
                  <a:gd name="T40" fmla="*/ 0 w 280"/>
                  <a:gd name="T41" fmla="*/ 221 h 221"/>
                  <a:gd name="T42" fmla="*/ 46 w 280"/>
                  <a:gd name="T43" fmla="*/ 220 h 221"/>
                  <a:gd name="T44" fmla="*/ 97 w 280"/>
                  <a:gd name="T45" fmla="*/ 221 h 221"/>
                  <a:gd name="T46" fmla="*/ 97 w 280"/>
                  <a:gd name="T47" fmla="*/ 198 h 221"/>
                  <a:gd name="T48" fmla="*/ 79 w 280"/>
                  <a:gd name="T49" fmla="*/ 192 h 221"/>
                  <a:gd name="T50" fmla="*/ 82 w 280"/>
                  <a:gd name="T51" fmla="*/ 187 h 221"/>
                  <a:gd name="T52" fmla="*/ 130 w 280"/>
                  <a:gd name="T53" fmla="*/ 133 h 221"/>
                  <a:gd name="T54" fmla="*/ 185 w 280"/>
                  <a:gd name="T55" fmla="*/ 198 h 221"/>
                  <a:gd name="T56" fmla="*/ 166 w 280"/>
                  <a:gd name="T57" fmla="*/ 198 h 221"/>
                  <a:gd name="T58" fmla="*/ 166 w 280"/>
                  <a:gd name="T59" fmla="*/ 221 h 221"/>
                  <a:gd name="T60" fmla="*/ 226 w 280"/>
                  <a:gd name="T61" fmla="*/ 220 h 221"/>
                  <a:gd name="T62" fmla="*/ 280 w 280"/>
                  <a:gd name="T63" fmla="*/ 221 h 221"/>
                  <a:gd name="T64" fmla="*/ 280 w 280"/>
                  <a:gd name="T65" fmla="*/ 198 h 221"/>
                  <a:gd name="T66" fmla="*/ 245 w 280"/>
                  <a:gd name="T67" fmla="*/ 198 h 221"/>
                  <a:gd name="T68" fmla="*/ 161 w 280"/>
                  <a:gd name="T69" fmla="*/ 98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80" h="221">
                    <a:moveTo>
                      <a:pt x="161" y="98"/>
                    </a:moveTo>
                    <a:lnTo>
                      <a:pt x="220" y="34"/>
                    </a:lnTo>
                    <a:cubicBezTo>
                      <a:pt x="226" y="27"/>
                      <a:pt x="229" y="23"/>
                      <a:pt x="270" y="23"/>
                    </a:cubicBezTo>
                    <a:lnTo>
                      <a:pt x="270" y="0"/>
                    </a:lnTo>
                    <a:cubicBezTo>
                      <a:pt x="253" y="1"/>
                      <a:pt x="227" y="1"/>
                      <a:pt x="225" y="1"/>
                    </a:cubicBezTo>
                    <a:cubicBezTo>
                      <a:pt x="212" y="1"/>
                      <a:pt x="187" y="0"/>
                      <a:pt x="173" y="0"/>
                    </a:cubicBezTo>
                    <a:lnTo>
                      <a:pt x="173" y="23"/>
                    </a:lnTo>
                    <a:cubicBezTo>
                      <a:pt x="180" y="23"/>
                      <a:pt x="186" y="24"/>
                      <a:pt x="192" y="28"/>
                    </a:cubicBezTo>
                    <a:cubicBezTo>
                      <a:pt x="190" y="31"/>
                      <a:pt x="190" y="32"/>
                      <a:pt x="188" y="34"/>
                    </a:cubicBezTo>
                    <a:lnTo>
                      <a:pt x="146" y="81"/>
                    </a:lnTo>
                    <a:lnTo>
                      <a:pt x="97" y="23"/>
                    </a:lnTo>
                    <a:lnTo>
                      <a:pt x="117" y="23"/>
                    </a:lnTo>
                    <a:lnTo>
                      <a:pt x="117" y="0"/>
                    </a:lnTo>
                    <a:cubicBezTo>
                      <a:pt x="104" y="0"/>
                      <a:pt x="73" y="1"/>
                      <a:pt x="57" y="1"/>
                    </a:cubicBezTo>
                    <a:cubicBezTo>
                      <a:pt x="41" y="1"/>
                      <a:pt x="19" y="0"/>
                      <a:pt x="2" y="0"/>
                    </a:cubicBezTo>
                    <a:lnTo>
                      <a:pt x="2" y="23"/>
                    </a:lnTo>
                    <a:lnTo>
                      <a:pt x="38" y="23"/>
                    </a:lnTo>
                    <a:lnTo>
                      <a:pt x="115" y="115"/>
                    </a:lnTo>
                    <a:lnTo>
                      <a:pt x="50" y="188"/>
                    </a:lnTo>
                    <a:cubicBezTo>
                      <a:pt x="42" y="198"/>
                      <a:pt x="24" y="198"/>
                      <a:pt x="0" y="198"/>
                    </a:cubicBezTo>
                    <a:lnTo>
                      <a:pt x="0" y="221"/>
                    </a:lnTo>
                    <a:cubicBezTo>
                      <a:pt x="17" y="220"/>
                      <a:pt x="43" y="220"/>
                      <a:pt x="46" y="220"/>
                    </a:cubicBezTo>
                    <a:cubicBezTo>
                      <a:pt x="58" y="220"/>
                      <a:pt x="87" y="221"/>
                      <a:pt x="97" y="221"/>
                    </a:cubicBezTo>
                    <a:lnTo>
                      <a:pt x="97" y="198"/>
                    </a:lnTo>
                    <a:cubicBezTo>
                      <a:pt x="88" y="198"/>
                      <a:pt x="79" y="195"/>
                      <a:pt x="79" y="192"/>
                    </a:cubicBezTo>
                    <a:cubicBezTo>
                      <a:pt x="79" y="192"/>
                      <a:pt x="79" y="191"/>
                      <a:pt x="82" y="187"/>
                    </a:cubicBezTo>
                    <a:lnTo>
                      <a:pt x="130" y="133"/>
                    </a:lnTo>
                    <a:lnTo>
                      <a:pt x="185" y="198"/>
                    </a:lnTo>
                    <a:lnTo>
                      <a:pt x="166" y="198"/>
                    </a:lnTo>
                    <a:lnTo>
                      <a:pt x="166" y="221"/>
                    </a:lnTo>
                    <a:cubicBezTo>
                      <a:pt x="179" y="221"/>
                      <a:pt x="209" y="220"/>
                      <a:pt x="226" y="220"/>
                    </a:cubicBezTo>
                    <a:cubicBezTo>
                      <a:pt x="242" y="220"/>
                      <a:pt x="264" y="221"/>
                      <a:pt x="280" y="221"/>
                    </a:cubicBezTo>
                    <a:lnTo>
                      <a:pt x="280" y="198"/>
                    </a:lnTo>
                    <a:lnTo>
                      <a:pt x="245" y="198"/>
                    </a:lnTo>
                    <a:lnTo>
                      <a:pt x="161" y="98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508" name="Freeform 77">
                <a:extLst>
                  <a:ext uri="{FF2B5EF4-FFF2-40B4-BE49-F238E27FC236}">
                    <a16:creationId xmlns:a16="http://schemas.microsoft.com/office/drawing/2014/main" id="{537D92A4-253E-447D-A994-2A3535980769}"/>
                  </a:ext>
                </a:extLst>
              </p:cNvPr>
              <p:cNvSpPr>
                <a:spLocks/>
              </p:cNvSpPr>
              <p:nvPr>
                <p:custDataLst>
                  <p:tags r:id="rId61"/>
                </p:custDataLst>
              </p:nvPr>
            </p:nvSpPr>
            <p:spPr bwMode="auto">
              <a:xfrm>
                <a:off x="8085138" y="2443163"/>
                <a:ext cx="25400" cy="66675"/>
              </a:xfrm>
              <a:custGeom>
                <a:avLst/>
                <a:gdLst>
                  <a:gd name="T0" fmla="*/ 58 w 58"/>
                  <a:gd name="T1" fmla="*/ 53 h 149"/>
                  <a:gd name="T2" fmla="*/ 26 w 58"/>
                  <a:gd name="T3" fmla="*/ 0 h 149"/>
                  <a:gd name="T4" fmla="*/ 0 w 58"/>
                  <a:gd name="T5" fmla="*/ 27 h 149"/>
                  <a:gd name="T6" fmla="*/ 26 w 58"/>
                  <a:gd name="T7" fmla="*/ 53 h 149"/>
                  <a:gd name="T8" fmla="*/ 44 w 58"/>
                  <a:gd name="T9" fmla="*/ 47 h 149"/>
                  <a:gd name="T10" fmla="*/ 46 w 58"/>
                  <a:gd name="T11" fmla="*/ 45 h 149"/>
                  <a:gd name="T12" fmla="*/ 47 w 58"/>
                  <a:gd name="T13" fmla="*/ 53 h 149"/>
                  <a:gd name="T14" fmla="*/ 13 w 58"/>
                  <a:gd name="T15" fmla="*/ 136 h 149"/>
                  <a:gd name="T16" fmla="*/ 8 w 58"/>
                  <a:gd name="T17" fmla="*/ 144 h 149"/>
                  <a:gd name="T18" fmla="*/ 13 w 58"/>
                  <a:gd name="T19" fmla="*/ 149 h 149"/>
                  <a:gd name="T20" fmla="*/ 58 w 58"/>
                  <a:gd name="T21" fmla="*/ 53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149">
                    <a:moveTo>
                      <a:pt x="58" y="53"/>
                    </a:moveTo>
                    <a:cubicBezTo>
                      <a:pt x="58" y="20"/>
                      <a:pt x="46" y="0"/>
                      <a:pt x="26" y="0"/>
                    </a:cubicBezTo>
                    <a:cubicBezTo>
                      <a:pt x="10" y="0"/>
                      <a:pt x="0" y="13"/>
                      <a:pt x="0" y="27"/>
                    </a:cubicBezTo>
                    <a:cubicBezTo>
                      <a:pt x="0" y="40"/>
                      <a:pt x="10" y="53"/>
                      <a:pt x="26" y="53"/>
                    </a:cubicBezTo>
                    <a:cubicBezTo>
                      <a:pt x="32" y="53"/>
                      <a:pt x="39" y="51"/>
                      <a:pt x="44" y="47"/>
                    </a:cubicBezTo>
                    <a:cubicBezTo>
                      <a:pt x="45" y="46"/>
                      <a:pt x="46" y="45"/>
                      <a:pt x="46" y="45"/>
                    </a:cubicBezTo>
                    <a:cubicBezTo>
                      <a:pt x="47" y="45"/>
                      <a:pt x="47" y="46"/>
                      <a:pt x="47" y="53"/>
                    </a:cubicBezTo>
                    <a:cubicBezTo>
                      <a:pt x="47" y="90"/>
                      <a:pt x="30" y="119"/>
                      <a:pt x="13" y="136"/>
                    </a:cubicBezTo>
                    <a:cubicBezTo>
                      <a:pt x="8" y="141"/>
                      <a:pt x="8" y="142"/>
                      <a:pt x="8" y="144"/>
                    </a:cubicBezTo>
                    <a:cubicBezTo>
                      <a:pt x="8" y="147"/>
                      <a:pt x="10" y="149"/>
                      <a:pt x="13" y="149"/>
                    </a:cubicBezTo>
                    <a:cubicBezTo>
                      <a:pt x="18" y="149"/>
                      <a:pt x="58" y="111"/>
                      <a:pt x="58" y="53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509" name="Freeform 78">
                <a:extLst>
                  <a:ext uri="{FF2B5EF4-FFF2-40B4-BE49-F238E27FC236}">
                    <a16:creationId xmlns:a16="http://schemas.microsoft.com/office/drawing/2014/main" id="{8EA34A8A-A5BB-44F5-9198-2419DCF2F81A}"/>
                  </a:ext>
                </a:extLst>
              </p:cNvPr>
              <p:cNvSpPr>
                <a:spLocks/>
              </p:cNvSpPr>
              <p:nvPr>
                <p:custDataLst>
                  <p:tags r:id="rId62"/>
                </p:custDataLst>
              </p:nvPr>
            </p:nvSpPr>
            <p:spPr bwMode="auto">
              <a:xfrm>
                <a:off x="8170863" y="2365376"/>
                <a:ext cx="96838" cy="103188"/>
              </a:xfrm>
              <a:custGeom>
                <a:avLst/>
                <a:gdLst>
                  <a:gd name="T0" fmla="*/ 161 w 220"/>
                  <a:gd name="T1" fmla="*/ 23 h 229"/>
                  <a:gd name="T2" fmla="*/ 151 w 220"/>
                  <a:gd name="T3" fmla="*/ 46 h 229"/>
                  <a:gd name="T4" fmla="*/ 182 w 220"/>
                  <a:gd name="T5" fmla="*/ 78 h 229"/>
                  <a:gd name="T6" fmla="*/ 213 w 220"/>
                  <a:gd name="T7" fmla="*/ 46 h 229"/>
                  <a:gd name="T8" fmla="*/ 126 w 220"/>
                  <a:gd name="T9" fmla="*/ 0 h 229"/>
                  <a:gd name="T10" fmla="*/ 0 w 220"/>
                  <a:gd name="T11" fmla="*/ 115 h 229"/>
                  <a:gd name="T12" fmla="*/ 124 w 220"/>
                  <a:gd name="T13" fmla="*/ 229 h 229"/>
                  <a:gd name="T14" fmla="*/ 220 w 220"/>
                  <a:gd name="T15" fmla="*/ 168 h 229"/>
                  <a:gd name="T16" fmla="*/ 208 w 220"/>
                  <a:gd name="T17" fmla="*/ 161 h 229"/>
                  <a:gd name="T18" fmla="*/ 196 w 220"/>
                  <a:gd name="T19" fmla="*/ 168 h 229"/>
                  <a:gd name="T20" fmla="*/ 133 w 220"/>
                  <a:gd name="T21" fmla="*/ 209 h 229"/>
                  <a:gd name="T22" fmla="*/ 64 w 220"/>
                  <a:gd name="T23" fmla="*/ 113 h 229"/>
                  <a:gd name="T24" fmla="*/ 128 w 220"/>
                  <a:gd name="T25" fmla="*/ 20 h 229"/>
                  <a:gd name="T26" fmla="*/ 161 w 220"/>
                  <a:gd name="T27" fmla="*/ 23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0" h="229">
                    <a:moveTo>
                      <a:pt x="161" y="23"/>
                    </a:moveTo>
                    <a:cubicBezTo>
                      <a:pt x="152" y="31"/>
                      <a:pt x="151" y="42"/>
                      <a:pt x="151" y="46"/>
                    </a:cubicBezTo>
                    <a:cubicBezTo>
                      <a:pt x="151" y="68"/>
                      <a:pt x="168" y="78"/>
                      <a:pt x="182" y="78"/>
                    </a:cubicBezTo>
                    <a:cubicBezTo>
                      <a:pt x="197" y="78"/>
                      <a:pt x="213" y="67"/>
                      <a:pt x="213" y="46"/>
                    </a:cubicBezTo>
                    <a:cubicBezTo>
                      <a:pt x="213" y="3"/>
                      <a:pt x="155" y="0"/>
                      <a:pt x="126" y="0"/>
                    </a:cubicBezTo>
                    <a:cubicBezTo>
                      <a:pt x="37" y="0"/>
                      <a:pt x="0" y="58"/>
                      <a:pt x="0" y="115"/>
                    </a:cubicBezTo>
                    <a:cubicBezTo>
                      <a:pt x="0" y="182"/>
                      <a:pt x="47" y="229"/>
                      <a:pt x="124" y="229"/>
                    </a:cubicBezTo>
                    <a:cubicBezTo>
                      <a:pt x="205" y="229"/>
                      <a:pt x="220" y="171"/>
                      <a:pt x="220" y="168"/>
                    </a:cubicBezTo>
                    <a:cubicBezTo>
                      <a:pt x="220" y="161"/>
                      <a:pt x="213" y="161"/>
                      <a:pt x="208" y="161"/>
                    </a:cubicBezTo>
                    <a:cubicBezTo>
                      <a:pt x="199" y="161"/>
                      <a:pt x="198" y="162"/>
                      <a:pt x="196" y="168"/>
                    </a:cubicBezTo>
                    <a:cubicBezTo>
                      <a:pt x="183" y="200"/>
                      <a:pt x="159" y="209"/>
                      <a:pt x="133" y="209"/>
                    </a:cubicBezTo>
                    <a:cubicBezTo>
                      <a:pt x="64" y="209"/>
                      <a:pt x="64" y="136"/>
                      <a:pt x="64" y="113"/>
                    </a:cubicBezTo>
                    <a:cubicBezTo>
                      <a:pt x="64" y="85"/>
                      <a:pt x="64" y="20"/>
                      <a:pt x="128" y="20"/>
                    </a:cubicBezTo>
                    <a:cubicBezTo>
                      <a:pt x="146" y="20"/>
                      <a:pt x="154" y="22"/>
                      <a:pt x="161" y="23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510" name="Freeform 79">
                <a:extLst>
                  <a:ext uri="{FF2B5EF4-FFF2-40B4-BE49-F238E27FC236}">
                    <a16:creationId xmlns:a16="http://schemas.microsoft.com/office/drawing/2014/main" id="{1AFF7E1E-02F2-4D4E-AA97-C118D984B9B8}"/>
                  </a:ext>
                </a:extLst>
              </p:cNvPr>
              <p:cNvSpPr>
                <a:spLocks/>
              </p:cNvSpPr>
              <p:nvPr>
                <p:custDataLst>
                  <p:tags r:id="rId63"/>
                </p:custDataLst>
              </p:nvPr>
            </p:nvSpPr>
            <p:spPr bwMode="auto">
              <a:xfrm>
                <a:off x="8293101" y="2443163"/>
                <a:ext cx="25400" cy="66675"/>
              </a:xfrm>
              <a:custGeom>
                <a:avLst/>
                <a:gdLst>
                  <a:gd name="T0" fmla="*/ 58 w 58"/>
                  <a:gd name="T1" fmla="*/ 53 h 149"/>
                  <a:gd name="T2" fmla="*/ 26 w 58"/>
                  <a:gd name="T3" fmla="*/ 0 h 149"/>
                  <a:gd name="T4" fmla="*/ 0 w 58"/>
                  <a:gd name="T5" fmla="*/ 27 h 149"/>
                  <a:gd name="T6" fmla="*/ 26 w 58"/>
                  <a:gd name="T7" fmla="*/ 53 h 149"/>
                  <a:gd name="T8" fmla="*/ 44 w 58"/>
                  <a:gd name="T9" fmla="*/ 47 h 149"/>
                  <a:gd name="T10" fmla="*/ 46 w 58"/>
                  <a:gd name="T11" fmla="*/ 45 h 149"/>
                  <a:gd name="T12" fmla="*/ 47 w 58"/>
                  <a:gd name="T13" fmla="*/ 53 h 149"/>
                  <a:gd name="T14" fmla="*/ 13 w 58"/>
                  <a:gd name="T15" fmla="*/ 136 h 149"/>
                  <a:gd name="T16" fmla="*/ 8 w 58"/>
                  <a:gd name="T17" fmla="*/ 144 h 149"/>
                  <a:gd name="T18" fmla="*/ 13 w 58"/>
                  <a:gd name="T19" fmla="*/ 149 h 149"/>
                  <a:gd name="T20" fmla="*/ 58 w 58"/>
                  <a:gd name="T21" fmla="*/ 53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149">
                    <a:moveTo>
                      <a:pt x="58" y="53"/>
                    </a:moveTo>
                    <a:cubicBezTo>
                      <a:pt x="58" y="20"/>
                      <a:pt x="46" y="0"/>
                      <a:pt x="26" y="0"/>
                    </a:cubicBezTo>
                    <a:cubicBezTo>
                      <a:pt x="10" y="0"/>
                      <a:pt x="0" y="13"/>
                      <a:pt x="0" y="27"/>
                    </a:cubicBezTo>
                    <a:cubicBezTo>
                      <a:pt x="0" y="40"/>
                      <a:pt x="10" y="53"/>
                      <a:pt x="26" y="53"/>
                    </a:cubicBezTo>
                    <a:cubicBezTo>
                      <a:pt x="32" y="53"/>
                      <a:pt x="39" y="51"/>
                      <a:pt x="44" y="47"/>
                    </a:cubicBezTo>
                    <a:cubicBezTo>
                      <a:pt x="45" y="46"/>
                      <a:pt x="46" y="45"/>
                      <a:pt x="46" y="45"/>
                    </a:cubicBezTo>
                    <a:cubicBezTo>
                      <a:pt x="47" y="45"/>
                      <a:pt x="47" y="46"/>
                      <a:pt x="47" y="53"/>
                    </a:cubicBezTo>
                    <a:cubicBezTo>
                      <a:pt x="47" y="90"/>
                      <a:pt x="30" y="119"/>
                      <a:pt x="13" y="136"/>
                    </a:cubicBezTo>
                    <a:cubicBezTo>
                      <a:pt x="8" y="141"/>
                      <a:pt x="8" y="142"/>
                      <a:pt x="8" y="144"/>
                    </a:cubicBezTo>
                    <a:cubicBezTo>
                      <a:pt x="8" y="147"/>
                      <a:pt x="10" y="149"/>
                      <a:pt x="13" y="149"/>
                    </a:cubicBezTo>
                    <a:cubicBezTo>
                      <a:pt x="18" y="149"/>
                      <a:pt x="58" y="111"/>
                      <a:pt x="58" y="53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511" name="Freeform 80">
                <a:extLst>
                  <a:ext uri="{FF2B5EF4-FFF2-40B4-BE49-F238E27FC236}">
                    <a16:creationId xmlns:a16="http://schemas.microsoft.com/office/drawing/2014/main" id="{913125F9-E5BA-42E8-B8B3-EBDC039E0210}"/>
                  </a:ext>
                </a:extLst>
              </p:cNvPr>
              <p:cNvSpPr>
                <a:spLocks/>
              </p:cNvSpPr>
              <p:nvPr>
                <p:custDataLst>
                  <p:tags r:id="rId64"/>
                </p:custDataLst>
              </p:nvPr>
            </p:nvSpPr>
            <p:spPr bwMode="auto">
              <a:xfrm>
                <a:off x="8378826" y="2314576"/>
                <a:ext cx="155575" cy="152400"/>
              </a:xfrm>
              <a:custGeom>
                <a:avLst/>
                <a:gdLst>
                  <a:gd name="T0" fmla="*/ 132 w 355"/>
                  <a:gd name="T1" fmla="*/ 177 h 339"/>
                  <a:gd name="T2" fmla="*/ 180 w 355"/>
                  <a:gd name="T3" fmla="*/ 177 h 339"/>
                  <a:gd name="T4" fmla="*/ 221 w 355"/>
                  <a:gd name="T5" fmla="*/ 200 h 339"/>
                  <a:gd name="T6" fmla="*/ 218 w 355"/>
                  <a:gd name="T7" fmla="*/ 224 h 339"/>
                  <a:gd name="T8" fmla="*/ 216 w 355"/>
                  <a:gd name="T9" fmla="*/ 229 h 339"/>
                  <a:gd name="T10" fmla="*/ 222 w 355"/>
                  <a:gd name="T11" fmla="*/ 235 h 339"/>
                  <a:gd name="T12" fmla="*/ 230 w 355"/>
                  <a:gd name="T13" fmla="*/ 225 h 339"/>
                  <a:gd name="T14" fmla="*/ 257 w 355"/>
                  <a:gd name="T15" fmla="*/ 117 h 339"/>
                  <a:gd name="T16" fmla="*/ 259 w 355"/>
                  <a:gd name="T17" fmla="*/ 109 h 339"/>
                  <a:gd name="T18" fmla="*/ 253 w 355"/>
                  <a:gd name="T19" fmla="*/ 103 h 339"/>
                  <a:gd name="T20" fmla="*/ 245 w 355"/>
                  <a:gd name="T21" fmla="*/ 114 h 339"/>
                  <a:gd name="T22" fmla="*/ 181 w 355"/>
                  <a:gd name="T23" fmla="*/ 162 h 339"/>
                  <a:gd name="T24" fmla="*/ 136 w 355"/>
                  <a:gd name="T25" fmla="*/ 162 h 339"/>
                  <a:gd name="T26" fmla="*/ 168 w 355"/>
                  <a:gd name="T27" fmla="*/ 35 h 339"/>
                  <a:gd name="T28" fmla="*/ 195 w 355"/>
                  <a:gd name="T29" fmla="*/ 16 h 339"/>
                  <a:gd name="T30" fmla="*/ 260 w 355"/>
                  <a:gd name="T31" fmla="*/ 16 h 339"/>
                  <a:gd name="T32" fmla="*/ 333 w 355"/>
                  <a:gd name="T33" fmla="*/ 70 h 339"/>
                  <a:gd name="T34" fmla="*/ 332 w 355"/>
                  <a:gd name="T35" fmla="*/ 97 h 339"/>
                  <a:gd name="T36" fmla="*/ 331 w 355"/>
                  <a:gd name="T37" fmla="*/ 106 h 339"/>
                  <a:gd name="T38" fmla="*/ 337 w 355"/>
                  <a:gd name="T39" fmla="*/ 112 h 339"/>
                  <a:gd name="T40" fmla="*/ 344 w 355"/>
                  <a:gd name="T41" fmla="*/ 100 h 339"/>
                  <a:gd name="T42" fmla="*/ 354 w 355"/>
                  <a:gd name="T43" fmla="*/ 14 h 339"/>
                  <a:gd name="T44" fmla="*/ 340 w 355"/>
                  <a:gd name="T45" fmla="*/ 0 h 339"/>
                  <a:gd name="T46" fmla="*/ 96 w 355"/>
                  <a:gd name="T47" fmla="*/ 0 h 339"/>
                  <a:gd name="T48" fmla="*/ 81 w 355"/>
                  <a:gd name="T49" fmla="*/ 10 h 339"/>
                  <a:gd name="T50" fmla="*/ 95 w 355"/>
                  <a:gd name="T51" fmla="*/ 16 h 339"/>
                  <a:gd name="T52" fmla="*/ 127 w 355"/>
                  <a:gd name="T53" fmla="*/ 24 h 339"/>
                  <a:gd name="T54" fmla="*/ 125 w 355"/>
                  <a:gd name="T55" fmla="*/ 36 h 339"/>
                  <a:gd name="T56" fmla="*/ 59 w 355"/>
                  <a:gd name="T57" fmla="*/ 300 h 339"/>
                  <a:gd name="T58" fmla="*/ 14 w 355"/>
                  <a:gd name="T59" fmla="*/ 324 h 339"/>
                  <a:gd name="T60" fmla="*/ 0 w 355"/>
                  <a:gd name="T61" fmla="*/ 333 h 339"/>
                  <a:gd name="T62" fmla="*/ 7 w 355"/>
                  <a:gd name="T63" fmla="*/ 339 h 339"/>
                  <a:gd name="T64" fmla="*/ 73 w 355"/>
                  <a:gd name="T65" fmla="*/ 338 h 339"/>
                  <a:gd name="T66" fmla="*/ 147 w 355"/>
                  <a:gd name="T67" fmla="*/ 339 h 339"/>
                  <a:gd name="T68" fmla="*/ 158 w 355"/>
                  <a:gd name="T69" fmla="*/ 330 h 339"/>
                  <a:gd name="T70" fmla="*/ 155 w 355"/>
                  <a:gd name="T71" fmla="*/ 324 h 339"/>
                  <a:gd name="T72" fmla="*/ 141 w 355"/>
                  <a:gd name="T73" fmla="*/ 324 h 339"/>
                  <a:gd name="T74" fmla="*/ 115 w 355"/>
                  <a:gd name="T75" fmla="*/ 323 h 339"/>
                  <a:gd name="T76" fmla="*/ 99 w 355"/>
                  <a:gd name="T77" fmla="*/ 313 h 339"/>
                  <a:gd name="T78" fmla="*/ 101 w 355"/>
                  <a:gd name="T79" fmla="*/ 301 h 339"/>
                  <a:gd name="T80" fmla="*/ 132 w 355"/>
                  <a:gd name="T81" fmla="*/ 177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55" h="339">
                    <a:moveTo>
                      <a:pt x="132" y="177"/>
                    </a:moveTo>
                    <a:lnTo>
                      <a:pt x="180" y="177"/>
                    </a:lnTo>
                    <a:cubicBezTo>
                      <a:pt x="217" y="177"/>
                      <a:pt x="221" y="185"/>
                      <a:pt x="221" y="200"/>
                    </a:cubicBezTo>
                    <a:cubicBezTo>
                      <a:pt x="221" y="203"/>
                      <a:pt x="221" y="209"/>
                      <a:pt x="218" y="224"/>
                    </a:cubicBezTo>
                    <a:cubicBezTo>
                      <a:pt x="217" y="226"/>
                      <a:pt x="216" y="228"/>
                      <a:pt x="216" y="229"/>
                    </a:cubicBezTo>
                    <a:cubicBezTo>
                      <a:pt x="216" y="233"/>
                      <a:pt x="219" y="235"/>
                      <a:pt x="222" y="235"/>
                    </a:cubicBezTo>
                    <a:cubicBezTo>
                      <a:pt x="227" y="235"/>
                      <a:pt x="227" y="234"/>
                      <a:pt x="230" y="225"/>
                    </a:cubicBezTo>
                    <a:lnTo>
                      <a:pt x="257" y="117"/>
                    </a:lnTo>
                    <a:cubicBezTo>
                      <a:pt x="259" y="111"/>
                      <a:pt x="259" y="110"/>
                      <a:pt x="259" y="109"/>
                    </a:cubicBezTo>
                    <a:cubicBezTo>
                      <a:pt x="259" y="108"/>
                      <a:pt x="258" y="103"/>
                      <a:pt x="253" y="103"/>
                    </a:cubicBezTo>
                    <a:cubicBezTo>
                      <a:pt x="248" y="103"/>
                      <a:pt x="247" y="106"/>
                      <a:pt x="245" y="114"/>
                    </a:cubicBezTo>
                    <a:cubicBezTo>
                      <a:pt x="235" y="153"/>
                      <a:pt x="223" y="162"/>
                      <a:pt x="181" y="162"/>
                    </a:cubicBezTo>
                    <a:lnTo>
                      <a:pt x="136" y="162"/>
                    </a:lnTo>
                    <a:lnTo>
                      <a:pt x="168" y="35"/>
                    </a:lnTo>
                    <a:cubicBezTo>
                      <a:pt x="172" y="18"/>
                      <a:pt x="173" y="16"/>
                      <a:pt x="195" y="16"/>
                    </a:cubicBezTo>
                    <a:lnTo>
                      <a:pt x="260" y="16"/>
                    </a:lnTo>
                    <a:cubicBezTo>
                      <a:pt x="322" y="16"/>
                      <a:pt x="333" y="32"/>
                      <a:pt x="333" y="70"/>
                    </a:cubicBezTo>
                    <a:cubicBezTo>
                      <a:pt x="333" y="82"/>
                      <a:pt x="333" y="84"/>
                      <a:pt x="332" y="97"/>
                    </a:cubicBezTo>
                    <a:cubicBezTo>
                      <a:pt x="331" y="104"/>
                      <a:pt x="331" y="105"/>
                      <a:pt x="331" y="106"/>
                    </a:cubicBezTo>
                    <a:cubicBezTo>
                      <a:pt x="331" y="109"/>
                      <a:pt x="332" y="112"/>
                      <a:pt x="337" y="112"/>
                    </a:cubicBezTo>
                    <a:cubicBezTo>
                      <a:pt x="342" y="112"/>
                      <a:pt x="343" y="109"/>
                      <a:pt x="344" y="100"/>
                    </a:cubicBezTo>
                    <a:lnTo>
                      <a:pt x="354" y="14"/>
                    </a:lnTo>
                    <a:cubicBezTo>
                      <a:pt x="355" y="0"/>
                      <a:pt x="353" y="0"/>
                      <a:pt x="340" y="0"/>
                    </a:cubicBezTo>
                    <a:lnTo>
                      <a:pt x="96" y="0"/>
                    </a:lnTo>
                    <a:cubicBezTo>
                      <a:pt x="86" y="0"/>
                      <a:pt x="81" y="0"/>
                      <a:pt x="81" y="10"/>
                    </a:cubicBezTo>
                    <a:cubicBezTo>
                      <a:pt x="81" y="16"/>
                      <a:pt x="85" y="16"/>
                      <a:pt x="95" y="16"/>
                    </a:cubicBezTo>
                    <a:cubicBezTo>
                      <a:pt x="113" y="16"/>
                      <a:pt x="127" y="16"/>
                      <a:pt x="127" y="24"/>
                    </a:cubicBezTo>
                    <a:cubicBezTo>
                      <a:pt x="127" y="26"/>
                      <a:pt x="127" y="27"/>
                      <a:pt x="125" y="36"/>
                    </a:cubicBezTo>
                    <a:lnTo>
                      <a:pt x="59" y="300"/>
                    </a:lnTo>
                    <a:cubicBezTo>
                      <a:pt x="54" y="320"/>
                      <a:pt x="53" y="324"/>
                      <a:pt x="14" y="324"/>
                    </a:cubicBezTo>
                    <a:cubicBezTo>
                      <a:pt x="5" y="324"/>
                      <a:pt x="0" y="324"/>
                      <a:pt x="0" y="333"/>
                    </a:cubicBezTo>
                    <a:cubicBezTo>
                      <a:pt x="0" y="339"/>
                      <a:pt x="6" y="339"/>
                      <a:pt x="7" y="339"/>
                    </a:cubicBezTo>
                    <a:cubicBezTo>
                      <a:pt x="22" y="339"/>
                      <a:pt x="58" y="338"/>
                      <a:pt x="73" y="338"/>
                    </a:cubicBezTo>
                    <a:cubicBezTo>
                      <a:pt x="89" y="338"/>
                      <a:pt x="131" y="339"/>
                      <a:pt x="147" y="339"/>
                    </a:cubicBezTo>
                    <a:cubicBezTo>
                      <a:pt x="152" y="339"/>
                      <a:pt x="158" y="339"/>
                      <a:pt x="158" y="330"/>
                    </a:cubicBezTo>
                    <a:cubicBezTo>
                      <a:pt x="158" y="326"/>
                      <a:pt x="155" y="325"/>
                      <a:pt x="155" y="324"/>
                    </a:cubicBezTo>
                    <a:cubicBezTo>
                      <a:pt x="153" y="324"/>
                      <a:pt x="152" y="324"/>
                      <a:pt x="141" y="324"/>
                    </a:cubicBezTo>
                    <a:cubicBezTo>
                      <a:pt x="130" y="324"/>
                      <a:pt x="127" y="324"/>
                      <a:pt x="115" y="323"/>
                    </a:cubicBezTo>
                    <a:cubicBezTo>
                      <a:pt x="100" y="321"/>
                      <a:pt x="99" y="319"/>
                      <a:pt x="99" y="313"/>
                    </a:cubicBezTo>
                    <a:cubicBezTo>
                      <a:pt x="99" y="312"/>
                      <a:pt x="99" y="309"/>
                      <a:pt x="101" y="301"/>
                    </a:cubicBezTo>
                    <a:lnTo>
                      <a:pt x="132" y="17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957" name="Freeform 81">
                <a:extLst>
                  <a:ext uri="{FF2B5EF4-FFF2-40B4-BE49-F238E27FC236}">
                    <a16:creationId xmlns:a16="http://schemas.microsoft.com/office/drawing/2014/main" id="{FE100E0B-8850-47E0-BA95-47F0D4CB7533}"/>
                  </a:ext>
                </a:extLst>
              </p:cNvPr>
              <p:cNvSpPr>
                <a:spLocks/>
              </p:cNvSpPr>
              <p:nvPr>
                <p:custDataLst>
                  <p:tags r:id="rId65"/>
                </p:custDataLst>
              </p:nvPr>
            </p:nvSpPr>
            <p:spPr bwMode="auto">
              <a:xfrm>
                <a:off x="8534401" y="2443163"/>
                <a:ext cx="25400" cy="66675"/>
              </a:xfrm>
              <a:custGeom>
                <a:avLst/>
                <a:gdLst>
                  <a:gd name="T0" fmla="*/ 59 w 59"/>
                  <a:gd name="T1" fmla="*/ 53 h 149"/>
                  <a:gd name="T2" fmla="*/ 27 w 59"/>
                  <a:gd name="T3" fmla="*/ 0 h 149"/>
                  <a:gd name="T4" fmla="*/ 0 w 59"/>
                  <a:gd name="T5" fmla="*/ 27 h 149"/>
                  <a:gd name="T6" fmla="*/ 27 w 59"/>
                  <a:gd name="T7" fmla="*/ 53 h 149"/>
                  <a:gd name="T8" fmla="*/ 44 w 59"/>
                  <a:gd name="T9" fmla="*/ 47 h 149"/>
                  <a:gd name="T10" fmla="*/ 47 w 59"/>
                  <a:gd name="T11" fmla="*/ 45 h 149"/>
                  <a:gd name="T12" fmla="*/ 48 w 59"/>
                  <a:gd name="T13" fmla="*/ 53 h 149"/>
                  <a:gd name="T14" fmla="*/ 14 w 59"/>
                  <a:gd name="T15" fmla="*/ 136 h 149"/>
                  <a:gd name="T16" fmla="*/ 8 w 59"/>
                  <a:gd name="T17" fmla="*/ 144 h 149"/>
                  <a:gd name="T18" fmla="*/ 13 w 59"/>
                  <a:gd name="T19" fmla="*/ 149 h 149"/>
                  <a:gd name="T20" fmla="*/ 59 w 59"/>
                  <a:gd name="T21" fmla="*/ 53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149">
                    <a:moveTo>
                      <a:pt x="59" y="53"/>
                    </a:moveTo>
                    <a:cubicBezTo>
                      <a:pt x="59" y="20"/>
                      <a:pt x="46" y="0"/>
                      <a:pt x="27" y="0"/>
                    </a:cubicBezTo>
                    <a:cubicBezTo>
                      <a:pt x="10" y="0"/>
                      <a:pt x="0" y="13"/>
                      <a:pt x="0" y="27"/>
                    </a:cubicBezTo>
                    <a:cubicBezTo>
                      <a:pt x="0" y="40"/>
                      <a:pt x="10" y="53"/>
                      <a:pt x="27" y="53"/>
                    </a:cubicBezTo>
                    <a:cubicBezTo>
                      <a:pt x="33" y="53"/>
                      <a:pt x="39" y="51"/>
                      <a:pt x="44" y="47"/>
                    </a:cubicBezTo>
                    <a:cubicBezTo>
                      <a:pt x="46" y="46"/>
                      <a:pt x="46" y="45"/>
                      <a:pt x="47" y="45"/>
                    </a:cubicBezTo>
                    <a:cubicBezTo>
                      <a:pt x="47" y="45"/>
                      <a:pt x="48" y="46"/>
                      <a:pt x="48" y="53"/>
                    </a:cubicBezTo>
                    <a:cubicBezTo>
                      <a:pt x="48" y="90"/>
                      <a:pt x="30" y="119"/>
                      <a:pt x="14" y="136"/>
                    </a:cubicBezTo>
                    <a:cubicBezTo>
                      <a:pt x="8" y="141"/>
                      <a:pt x="8" y="142"/>
                      <a:pt x="8" y="144"/>
                    </a:cubicBezTo>
                    <a:cubicBezTo>
                      <a:pt x="8" y="147"/>
                      <a:pt x="11" y="149"/>
                      <a:pt x="13" y="149"/>
                    </a:cubicBezTo>
                    <a:cubicBezTo>
                      <a:pt x="19" y="149"/>
                      <a:pt x="59" y="111"/>
                      <a:pt x="59" y="53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959" name="Freeform 82">
                <a:extLst>
                  <a:ext uri="{FF2B5EF4-FFF2-40B4-BE49-F238E27FC236}">
                    <a16:creationId xmlns:a16="http://schemas.microsoft.com/office/drawing/2014/main" id="{9B82F49F-3C78-413F-B4A5-F56E407947F8}"/>
                  </a:ext>
                </a:extLst>
              </p:cNvPr>
              <p:cNvSpPr>
                <a:spLocks/>
              </p:cNvSpPr>
              <p:nvPr>
                <p:custDataLst>
                  <p:tags r:id="rId66"/>
                </p:custDataLst>
              </p:nvPr>
            </p:nvSpPr>
            <p:spPr bwMode="auto">
              <a:xfrm>
                <a:off x="8648701" y="2255838"/>
                <a:ext cx="66675" cy="38100"/>
              </a:xfrm>
              <a:custGeom>
                <a:avLst/>
                <a:gdLst>
                  <a:gd name="T0" fmla="*/ 78 w 156"/>
                  <a:gd name="T1" fmla="*/ 0 h 83"/>
                  <a:gd name="T2" fmla="*/ 0 w 156"/>
                  <a:gd name="T3" fmla="*/ 63 h 83"/>
                  <a:gd name="T4" fmla="*/ 14 w 156"/>
                  <a:gd name="T5" fmla="*/ 83 h 83"/>
                  <a:gd name="T6" fmla="*/ 78 w 156"/>
                  <a:gd name="T7" fmla="*/ 41 h 83"/>
                  <a:gd name="T8" fmla="*/ 142 w 156"/>
                  <a:gd name="T9" fmla="*/ 82 h 83"/>
                  <a:gd name="T10" fmla="*/ 156 w 156"/>
                  <a:gd name="T11" fmla="*/ 64 h 83"/>
                  <a:gd name="T12" fmla="*/ 78 w 156"/>
                  <a:gd name="T13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6" h="83">
                    <a:moveTo>
                      <a:pt x="78" y="0"/>
                    </a:moveTo>
                    <a:lnTo>
                      <a:pt x="0" y="63"/>
                    </a:lnTo>
                    <a:lnTo>
                      <a:pt x="14" y="83"/>
                    </a:lnTo>
                    <a:lnTo>
                      <a:pt x="78" y="41"/>
                    </a:lnTo>
                    <a:lnTo>
                      <a:pt x="142" y="82"/>
                    </a:lnTo>
                    <a:lnTo>
                      <a:pt x="156" y="64"/>
                    </a:lnTo>
                    <a:lnTo>
                      <a:pt x="78" y="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64" name="Freeform 83">
                <a:extLst>
                  <a:ext uri="{FF2B5EF4-FFF2-40B4-BE49-F238E27FC236}">
                    <a16:creationId xmlns:a16="http://schemas.microsoft.com/office/drawing/2014/main" id="{3389CB90-7D8C-4FEF-853B-5106B490C8B3}"/>
                  </a:ext>
                </a:extLst>
              </p:cNvPr>
              <p:cNvSpPr>
                <a:spLocks/>
              </p:cNvSpPr>
              <p:nvPr>
                <p:custDataLst>
                  <p:tags r:id="rId67"/>
                </p:custDataLst>
              </p:nvPr>
            </p:nvSpPr>
            <p:spPr bwMode="auto">
              <a:xfrm>
                <a:off x="8623301" y="2311401"/>
                <a:ext cx="123825" cy="155575"/>
              </a:xfrm>
              <a:custGeom>
                <a:avLst/>
                <a:gdLst>
                  <a:gd name="T0" fmla="*/ 34 w 284"/>
                  <a:gd name="T1" fmla="*/ 323 h 346"/>
                  <a:gd name="T2" fmla="*/ 0 w 284"/>
                  <a:gd name="T3" fmla="*/ 323 h 346"/>
                  <a:gd name="T4" fmla="*/ 0 w 284"/>
                  <a:gd name="T5" fmla="*/ 346 h 346"/>
                  <a:gd name="T6" fmla="*/ 62 w 284"/>
                  <a:gd name="T7" fmla="*/ 345 h 346"/>
                  <a:gd name="T8" fmla="*/ 125 w 284"/>
                  <a:gd name="T9" fmla="*/ 346 h 346"/>
                  <a:gd name="T10" fmla="*/ 125 w 284"/>
                  <a:gd name="T11" fmla="*/ 323 h 346"/>
                  <a:gd name="T12" fmla="*/ 91 w 284"/>
                  <a:gd name="T13" fmla="*/ 323 h 346"/>
                  <a:gd name="T14" fmla="*/ 91 w 284"/>
                  <a:gd name="T15" fmla="*/ 218 h 346"/>
                  <a:gd name="T16" fmla="*/ 165 w 284"/>
                  <a:gd name="T17" fmla="*/ 140 h 346"/>
                  <a:gd name="T18" fmla="*/ 192 w 284"/>
                  <a:gd name="T19" fmla="*/ 188 h 346"/>
                  <a:gd name="T20" fmla="*/ 192 w 284"/>
                  <a:gd name="T21" fmla="*/ 323 h 346"/>
                  <a:gd name="T22" fmla="*/ 158 w 284"/>
                  <a:gd name="T23" fmla="*/ 323 h 346"/>
                  <a:gd name="T24" fmla="*/ 158 w 284"/>
                  <a:gd name="T25" fmla="*/ 346 h 346"/>
                  <a:gd name="T26" fmla="*/ 221 w 284"/>
                  <a:gd name="T27" fmla="*/ 345 h 346"/>
                  <a:gd name="T28" fmla="*/ 284 w 284"/>
                  <a:gd name="T29" fmla="*/ 346 h 346"/>
                  <a:gd name="T30" fmla="*/ 284 w 284"/>
                  <a:gd name="T31" fmla="*/ 323 h 346"/>
                  <a:gd name="T32" fmla="*/ 249 w 284"/>
                  <a:gd name="T33" fmla="*/ 323 h 346"/>
                  <a:gd name="T34" fmla="*/ 249 w 284"/>
                  <a:gd name="T35" fmla="*/ 194 h 346"/>
                  <a:gd name="T36" fmla="*/ 173 w 284"/>
                  <a:gd name="T37" fmla="*/ 122 h 346"/>
                  <a:gd name="T38" fmla="*/ 88 w 284"/>
                  <a:gd name="T39" fmla="*/ 171 h 346"/>
                  <a:gd name="T40" fmla="*/ 88 w 284"/>
                  <a:gd name="T41" fmla="*/ 0 h 346"/>
                  <a:gd name="T42" fmla="*/ 0 w 284"/>
                  <a:gd name="T43" fmla="*/ 4 h 346"/>
                  <a:gd name="T44" fmla="*/ 0 w 284"/>
                  <a:gd name="T45" fmla="*/ 27 h 346"/>
                  <a:gd name="T46" fmla="*/ 34 w 284"/>
                  <a:gd name="T47" fmla="*/ 47 h 346"/>
                  <a:gd name="T48" fmla="*/ 34 w 284"/>
                  <a:gd name="T49" fmla="*/ 323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346">
                    <a:moveTo>
                      <a:pt x="34" y="323"/>
                    </a:moveTo>
                    <a:lnTo>
                      <a:pt x="0" y="323"/>
                    </a:lnTo>
                    <a:lnTo>
                      <a:pt x="0" y="346"/>
                    </a:lnTo>
                    <a:cubicBezTo>
                      <a:pt x="13" y="346"/>
                      <a:pt x="43" y="345"/>
                      <a:pt x="62" y="345"/>
                    </a:cubicBezTo>
                    <a:cubicBezTo>
                      <a:pt x="82" y="345"/>
                      <a:pt x="111" y="346"/>
                      <a:pt x="125" y="346"/>
                    </a:cubicBezTo>
                    <a:lnTo>
                      <a:pt x="125" y="323"/>
                    </a:lnTo>
                    <a:lnTo>
                      <a:pt x="91" y="323"/>
                    </a:lnTo>
                    <a:lnTo>
                      <a:pt x="91" y="218"/>
                    </a:lnTo>
                    <a:cubicBezTo>
                      <a:pt x="91" y="164"/>
                      <a:pt x="134" y="140"/>
                      <a:pt x="165" y="140"/>
                    </a:cubicBezTo>
                    <a:cubicBezTo>
                      <a:pt x="182" y="140"/>
                      <a:pt x="192" y="150"/>
                      <a:pt x="192" y="188"/>
                    </a:cubicBezTo>
                    <a:lnTo>
                      <a:pt x="192" y="323"/>
                    </a:lnTo>
                    <a:lnTo>
                      <a:pt x="158" y="323"/>
                    </a:lnTo>
                    <a:lnTo>
                      <a:pt x="158" y="346"/>
                    </a:lnTo>
                    <a:cubicBezTo>
                      <a:pt x="172" y="346"/>
                      <a:pt x="202" y="345"/>
                      <a:pt x="221" y="345"/>
                    </a:cubicBezTo>
                    <a:cubicBezTo>
                      <a:pt x="240" y="345"/>
                      <a:pt x="270" y="346"/>
                      <a:pt x="284" y="346"/>
                    </a:cubicBezTo>
                    <a:lnTo>
                      <a:pt x="284" y="323"/>
                    </a:lnTo>
                    <a:lnTo>
                      <a:pt x="249" y="323"/>
                    </a:lnTo>
                    <a:lnTo>
                      <a:pt x="249" y="194"/>
                    </a:lnTo>
                    <a:cubicBezTo>
                      <a:pt x="249" y="141"/>
                      <a:pt x="222" y="122"/>
                      <a:pt x="173" y="122"/>
                    </a:cubicBezTo>
                    <a:cubicBezTo>
                      <a:pt x="125" y="122"/>
                      <a:pt x="99" y="151"/>
                      <a:pt x="88" y="171"/>
                    </a:cubicBezTo>
                    <a:lnTo>
                      <a:pt x="88" y="0"/>
                    </a:lnTo>
                    <a:lnTo>
                      <a:pt x="0" y="4"/>
                    </a:lnTo>
                    <a:lnTo>
                      <a:pt x="0" y="27"/>
                    </a:lnTo>
                    <a:cubicBezTo>
                      <a:pt x="30" y="27"/>
                      <a:pt x="34" y="27"/>
                      <a:pt x="34" y="47"/>
                    </a:cubicBezTo>
                    <a:lnTo>
                      <a:pt x="34" y="323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65" name="Freeform 84">
                <a:extLst>
                  <a:ext uri="{FF2B5EF4-FFF2-40B4-BE49-F238E27FC236}">
                    <a16:creationId xmlns:a16="http://schemas.microsoft.com/office/drawing/2014/main" id="{D2B8A1F9-F215-4053-9EAF-C7102F020488}"/>
                  </a:ext>
                </a:extLst>
              </p:cNvPr>
              <p:cNvSpPr>
                <a:spLocks/>
              </p:cNvSpPr>
              <p:nvPr>
                <p:custDataLst>
                  <p:tags r:id="rId68"/>
                </p:custDataLst>
              </p:nvPr>
            </p:nvSpPr>
            <p:spPr bwMode="auto">
              <a:xfrm>
                <a:off x="8769351" y="2443163"/>
                <a:ext cx="25400" cy="66675"/>
              </a:xfrm>
              <a:custGeom>
                <a:avLst/>
                <a:gdLst>
                  <a:gd name="T0" fmla="*/ 58 w 58"/>
                  <a:gd name="T1" fmla="*/ 53 h 149"/>
                  <a:gd name="T2" fmla="*/ 27 w 58"/>
                  <a:gd name="T3" fmla="*/ 0 h 149"/>
                  <a:gd name="T4" fmla="*/ 0 w 58"/>
                  <a:gd name="T5" fmla="*/ 27 h 149"/>
                  <a:gd name="T6" fmla="*/ 27 w 58"/>
                  <a:gd name="T7" fmla="*/ 53 h 149"/>
                  <a:gd name="T8" fmla="*/ 44 w 58"/>
                  <a:gd name="T9" fmla="*/ 47 h 149"/>
                  <a:gd name="T10" fmla="*/ 46 w 58"/>
                  <a:gd name="T11" fmla="*/ 45 h 149"/>
                  <a:gd name="T12" fmla="*/ 47 w 58"/>
                  <a:gd name="T13" fmla="*/ 53 h 149"/>
                  <a:gd name="T14" fmla="*/ 14 w 58"/>
                  <a:gd name="T15" fmla="*/ 136 h 149"/>
                  <a:gd name="T16" fmla="*/ 8 w 58"/>
                  <a:gd name="T17" fmla="*/ 144 h 149"/>
                  <a:gd name="T18" fmla="*/ 13 w 58"/>
                  <a:gd name="T19" fmla="*/ 149 h 149"/>
                  <a:gd name="T20" fmla="*/ 58 w 58"/>
                  <a:gd name="T21" fmla="*/ 53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149">
                    <a:moveTo>
                      <a:pt x="58" y="53"/>
                    </a:moveTo>
                    <a:cubicBezTo>
                      <a:pt x="58" y="20"/>
                      <a:pt x="46" y="0"/>
                      <a:pt x="27" y="0"/>
                    </a:cubicBezTo>
                    <a:cubicBezTo>
                      <a:pt x="10" y="0"/>
                      <a:pt x="0" y="13"/>
                      <a:pt x="0" y="27"/>
                    </a:cubicBezTo>
                    <a:cubicBezTo>
                      <a:pt x="0" y="40"/>
                      <a:pt x="10" y="53"/>
                      <a:pt x="27" y="53"/>
                    </a:cubicBezTo>
                    <a:cubicBezTo>
                      <a:pt x="33" y="53"/>
                      <a:pt x="39" y="51"/>
                      <a:pt x="44" y="47"/>
                    </a:cubicBezTo>
                    <a:cubicBezTo>
                      <a:pt x="45" y="46"/>
                      <a:pt x="46" y="45"/>
                      <a:pt x="46" y="45"/>
                    </a:cubicBezTo>
                    <a:cubicBezTo>
                      <a:pt x="47" y="45"/>
                      <a:pt x="47" y="46"/>
                      <a:pt x="47" y="53"/>
                    </a:cubicBezTo>
                    <a:cubicBezTo>
                      <a:pt x="47" y="90"/>
                      <a:pt x="30" y="119"/>
                      <a:pt x="14" y="136"/>
                    </a:cubicBezTo>
                    <a:cubicBezTo>
                      <a:pt x="8" y="141"/>
                      <a:pt x="8" y="142"/>
                      <a:pt x="8" y="144"/>
                    </a:cubicBezTo>
                    <a:cubicBezTo>
                      <a:pt x="8" y="147"/>
                      <a:pt x="11" y="149"/>
                      <a:pt x="13" y="149"/>
                    </a:cubicBezTo>
                    <a:cubicBezTo>
                      <a:pt x="19" y="149"/>
                      <a:pt x="58" y="111"/>
                      <a:pt x="58" y="53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66" name="Freeform 85">
                <a:extLst>
                  <a:ext uri="{FF2B5EF4-FFF2-40B4-BE49-F238E27FC236}">
                    <a16:creationId xmlns:a16="http://schemas.microsoft.com/office/drawing/2014/main" id="{33028000-7DED-45AB-A070-A62CD52BAC79}"/>
                  </a:ext>
                </a:extLst>
              </p:cNvPr>
              <p:cNvSpPr>
                <a:spLocks/>
              </p:cNvSpPr>
              <p:nvPr>
                <p:custDataLst>
                  <p:tags r:id="rId69"/>
                </p:custDataLst>
              </p:nvPr>
            </p:nvSpPr>
            <p:spPr bwMode="auto">
              <a:xfrm>
                <a:off x="8851901" y="2327276"/>
                <a:ext cx="66675" cy="142875"/>
              </a:xfrm>
              <a:custGeom>
                <a:avLst/>
                <a:gdLst>
                  <a:gd name="T0" fmla="*/ 92 w 153"/>
                  <a:gd name="T1" fmla="*/ 113 h 318"/>
                  <a:gd name="T2" fmla="*/ 138 w 153"/>
                  <a:gd name="T3" fmla="*/ 113 h 318"/>
                  <a:gd name="T4" fmla="*/ 153 w 153"/>
                  <a:gd name="T5" fmla="*/ 103 h 318"/>
                  <a:gd name="T6" fmla="*/ 139 w 153"/>
                  <a:gd name="T7" fmla="*/ 97 h 318"/>
                  <a:gd name="T8" fmla="*/ 96 w 153"/>
                  <a:gd name="T9" fmla="*/ 97 h 318"/>
                  <a:gd name="T10" fmla="*/ 116 w 153"/>
                  <a:gd name="T11" fmla="*/ 13 h 318"/>
                  <a:gd name="T12" fmla="*/ 101 w 153"/>
                  <a:gd name="T13" fmla="*/ 0 h 318"/>
                  <a:gd name="T14" fmla="*/ 82 w 153"/>
                  <a:gd name="T15" fmla="*/ 18 h 318"/>
                  <a:gd name="T16" fmla="*/ 62 w 153"/>
                  <a:gd name="T17" fmla="*/ 97 h 318"/>
                  <a:gd name="T18" fmla="*/ 15 w 153"/>
                  <a:gd name="T19" fmla="*/ 97 h 318"/>
                  <a:gd name="T20" fmla="*/ 0 w 153"/>
                  <a:gd name="T21" fmla="*/ 107 h 318"/>
                  <a:gd name="T22" fmla="*/ 14 w 153"/>
                  <a:gd name="T23" fmla="*/ 113 h 318"/>
                  <a:gd name="T24" fmla="*/ 58 w 153"/>
                  <a:gd name="T25" fmla="*/ 113 h 318"/>
                  <a:gd name="T26" fmla="*/ 20 w 153"/>
                  <a:gd name="T27" fmla="*/ 272 h 318"/>
                  <a:gd name="T28" fmla="*/ 66 w 153"/>
                  <a:gd name="T29" fmla="*/ 318 h 318"/>
                  <a:gd name="T30" fmla="*/ 145 w 153"/>
                  <a:gd name="T31" fmla="*/ 241 h 318"/>
                  <a:gd name="T32" fmla="*/ 139 w 153"/>
                  <a:gd name="T33" fmla="*/ 236 h 318"/>
                  <a:gd name="T34" fmla="*/ 132 w 153"/>
                  <a:gd name="T35" fmla="*/ 243 h 318"/>
                  <a:gd name="T36" fmla="*/ 67 w 153"/>
                  <a:gd name="T37" fmla="*/ 307 h 318"/>
                  <a:gd name="T38" fmla="*/ 52 w 153"/>
                  <a:gd name="T39" fmla="*/ 284 h 318"/>
                  <a:gd name="T40" fmla="*/ 55 w 153"/>
                  <a:gd name="T41" fmla="*/ 260 h 318"/>
                  <a:gd name="T42" fmla="*/ 92 w 153"/>
                  <a:gd name="T43" fmla="*/ 11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3" h="318">
                    <a:moveTo>
                      <a:pt x="92" y="113"/>
                    </a:moveTo>
                    <a:lnTo>
                      <a:pt x="138" y="113"/>
                    </a:lnTo>
                    <a:cubicBezTo>
                      <a:pt x="148" y="113"/>
                      <a:pt x="153" y="113"/>
                      <a:pt x="153" y="103"/>
                    </a:cubicBezTo>
                    <a:cubicBezTo>
                      <a:pt x="153" y="97"/>
                      <a:pt x="148" y="97"/>
                      <a:pt x="139" y="97"/>
                    </a:cubicBezTo>
                    <a:lnTo>
                      <a:pt x="96" y="97"/>
                    </a:lnTo>
                    <a:cubicBezTo>
                      <a:pt x="113" y="26"/>
                      <a:pt x="116" y="16"/>
                      <a:pt x="116" y="13"/>
                    </a:cubicBezTo>
                    <a:cubicBezTo>
                      <a:pt x="116" y="5"/>
                      <a:pt x="110" y="0"/>
                      <a:pt x="101" y="0"/>
                    </a:cubicBezTo>
                    <a:cubicBezTo>
                      <a:pt x="100" y="0"/>
                      <a:pt x="86" y="0"/>
                      <a:pt x="82" y="18"/>
                    </a:cubicBezTo>
                    <a:lnTo>
                      <a:pt x="62" y="97"/>
                    </a:lnTo>
                    <a:lnTo>
                      <a:pt x="15" y="97"/>
                    </a:lnTo>
                    <a:cubicBezTo>
                      <a:pt x="5" y="97"/>
                      <a:pt x="0" y="97"/>
                      <a:pt x="0" y="107"/>
                    </a:cubicBezTo>
                    <a:cubicBezTo>
                      <a:pt x="0" y="113"/>
                      <a:pt x="4" y="113"/>
                      <a:pt x="14" y="113"/>
                    </a:cubicBezTo>
                    <a:lnTo>
                      <a:pt x="58" y="113"/>
                    </a:lnTo>
                    <a:cubicBezTo>
                      <a:pt x="22" y="254"/>
                      <a:pt x="20" y="263"/>
                      <a:pt x="20" y="272"/>
                    </a:cubicBezTo>
                    <a:cubicBezTo>
                      <a:pt x="20" y="299"/>
                      <a:pt x="39" y="318"/>
                      <a:pt x="66" y="318"/>
                    </a:cubicBezTo>
                    <a:cubicBezTo>
                      <a:pt x="117" y="318"/>
                      <a:pt x="145" y="245"/>
                      <a:pt x="145" y="241"/>
                    </a:cubicBezTo>
                    <a:cubicBezTo>
                      <a:pt x="145" y="236"/>
                      <a:pt x="141" y="236"/>
                      <a:pt x="139" y="236"/>
                    </a:cubicBezTo>
                    <a:cubicBezTo>
                      <a:pt x="135" y="236"/>
                      <a:pt x="134" y="237"/>
                      <a:pt x="132" y="243"/>
                    </a:cubicBezTo>
                    <a:cubicBezTo>
                      <a:pt x="110" y="295"/>
                      <a:pt x="84" y="307"/>
                      <a:pt x="67" y="307"/>
                    </a:cubicBezTo>
                    <a:cubicBezTo>
                      <a:pt x="57" y="307"/>
                      <a:pt x="52" y="300"/>
                      <a:pt x="52" y="284"/>
                    </a:cubicBezTo>
                    <a:cubicBezTo>
                      <a:pt x="52" y="272"/>
                      <a:pt x="53" y="268"/>
                      <a:pt x="55" y="260"/>
                    </a:cubicBezTo>
                    <a:lnTo>
                      <a:pt x="92" y="113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67" name="Freeform 86">
                <a:extLst>
                  <a:ext uri="{FF2B5EF4-FFF2-40B4-BE49-F238E27FC236}">
                    <a16:creationId xmlns:a16="http://schemas.microsoft.com/office/drawing/2014/main" id="{2FAB8901-6484-4DF4-8997-67EC7B256D58}"/>
                  </a:ext>
                </a:extLst>
              </p:cNvPr>
              <p:cNvSpPr>
                <a:spLocks/>
              </p:cNvSpPr>
              <p:nvPr>
                <p:custDataLst>
                  <p:tags r:id="rId70"/>
                </p:custDataLst>
              </p:nvPr>
            </p:nvSpPr>
            <p:spPr bwMode="auto">
              <a:xfrm>
                <a:off x="8937626" y="2300288"/>
                <a:ext cx="50800" cy="223838"/>
              </a:xfrm>
              <a:custGeom>
                <a:avLst/>
                <a:gdLst>
                  <a:gd name="T0" fmla="*/ 116 w 116"/>
                  <a:gd name="T1" fmla="*/ 249 h 499"/>
                  <a:gd name="T2" fmla="*/ 83 w 116"/>
                  <a:gd name="T3" fmla="*/ 94 h 499"/>
                  <a:gd name="T4" fmla="*/ 5 w 116"/>
                  <a:gd name="T5" fmla="*/ 0 h 499"/>
                  <a:gd name="T6" fmla="*/ 0 w 116"/>
                  <a:gd name="T7" fmla="*/ 5 h 499"/>
                  <a:gd name="T8" fmla="*/ 9 w 116"/>
                  <a:gd name="T9" fmla="*/ 17 h 499"/>
                  <a:gd name="T10" fmla="*/ 87 w 116"/>
                  <a:gd name="T11" fmla="*/ 249 h 499"/>
                  <a:gd name="T12" fmla="*/ 6 w 116"/>
                  <a:gd name="T13" fmla="*/ 485 h 499"/>
                  <a:gd name="T14" fmla="*/ 0 w 116"/>
                  <a:gd name="T15" fmla="*/ 494 h 499"/>
                  <a:gd name="T16" fmla="*/ 5 w 116"/>
                  <a:gd name="T17" fmla="*/ 499 h 499"/>
                  <a:gd name="T18" fmla="*/ 84 w 116"/>
                  <a:gd name="T19" fmla="*/ 402 h 499"/>
                  <a:gd name="T20" fmla="*/ 116 w 116"/>
                  <a:gd name="T21" fmla="*/ 249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6" h="499">
                    <a:moveTo>
                      <a:pt x="116" y="249"/>
                    </a:moveTo>
                    <a:cubicBezTo>
                      <a:pt x="116" y="211"/>
                      <a:pt x="110" y="150"/>
                      <a:pt x="83" y="94"/>
                    </a:cubicBezTo>
                    <a:cubicBezTo>
                      <a:pt x="53" y="33"/>
                      <a:pt x="10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7"/>
                      <a:pt x="0" y="8"/>
                      <a:pt x="9" y="17"/>
                    </a:cubicBezTo>
                    <a:cubicBezTo>
                      <a:pt x="58" y="66"/>
                      <a:pt x="87" y="145"/>
                      <a:pt x="87" y="249"/>
                    </a:cubicBezTo>
                    <a:cubicBezTo>
                      <a:pt x="87" y="335"/>
                      <a:pt x="68" y="423"/>
                      <a:pt x="6" y="485"/>
                    </a:cubicBezTo>
                    <a:cubicBezTo>
                      <a:pt x="0" y="491"/>
                      <a:pt x="0" y="492"/>
                      <a:pt x="0" y="494"/>
                    </a:cubicBezTo>
                    <a:cubicBezTo>
                      <a:pt x="0" y="497"/>
                      <a:pt x="2" y="499"/>
                      <a:pt x="5" y="499"/>
                    </a:cubicBezTo>
                    <a:cubicBezTo>
                      <a:pt x="10" y="499"/>
                      <a:pt x="55" y="465"/>
                      <a:pt x="84" y="402"/>
                    </a:cubicBezTo>
                    <a:cubicBezTo>
                      <a:pt x="110" y="347"/>
                      <a:pt x="116" y="291"/>
                      <a:pt x="116" y="249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6218599" y="1423288"/>
              <a:ext cx="6060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aramond" panose="02020404030301010803" pitchFamily="18" charset="0"/>
                </a:rPr>
                <a:t>Start</a:t>
              </a: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5580424" y="1813905"/>
              <a:ext cx="12298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aramond" panose="02020404030301010803" pitchFamily="18" charset="0"/>
                </a:rPr>
                <a:t>Destination</a:t>
              </a: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4708082" y="2260967"/>
              <a:ext cx="21209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aramond" panose="02020404030301010803" pitchFamily="18" charset="0"/>
                </a:rPr>
                <a:t>Harvesting dynamics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71225" y="1260919"/>
            <a:ext cx="3971139" cy="1526804"/>
            <a:chOff x="471225" y="1260919"/>
            <a:chExt cx="3971139" cy="1526804"/>
          </a:xfrm>
        </p:grpSpPr>
        <p:grpSp>
          <p:nvGrpSpPr>
            <p:cNvPr id="29" name="Group 28"/>
            <p:cNvGrpSpPr/>
            <p:nvPr/>
          </p:nvGrpSpPr>
          <p:grpSpPr>
            <a:xfrm>
              <a:off x="2785715" y="1348158"/>
              <a:ext cx="587375" cy="203200"/>
              <a:chOff x="2785715" y="1348158"/>
              <a:chExt cx="587375" cy="203200"/>
            </a:xfrm>
          </p:grpSpPr>
          <p:sp>
            <p:nvSpPr>
              <p:cNvPr id="885" name="Freeform 424">
                <a:extLst>
                  <a:ext uri="{FF2B5EF4-FFF2-40B4-BE49-F238E27FC236}">
                    <a16:creationId xmlns:a16="http://schemas.microsoft.com/office/drawing/2014/main" id="{EF86309A-1070-4C2F-85E7-F6166F927627}"/>
                  </a:ext>
                </a:extLst>
              </p:cNvPr>
              <p:cNvSpPr>
                <a:spLocks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2785715" y="1360858"/>
                <a:ext cx="163513" cy="141288"/>
              </a:xfrm>
              <a:custGeom>
                <a:avLst/>
                <a:gdLst>
                  <a:gd name="T0" fmla="*/ 356 w 407"/>
                  <a:gd name="T1" fmla="*/ 35 h 347"/>
                  <a:gd name="T2" fmla="*/ 398 w 407"/>
                  <a:gd name="T3" fmla="*/ 24 h 347"/>
                  <a:gd name="T4" fmla="*/ 407 w 407"/>
                  <a:gd name="T5" fmla="*/ 24 h 347"/>
                  <a:gd name="T6" fmla="*/ 407 w 407"/>
                  <a:gd name="T7" fmla="*/ 0 h 347"/>
                  <a:gd name="T8" fmla="*/ 351 w 407"/>
                  <a:gd name="T9" fmla="*/ 2 h 347"/>
                  <a:gd name="T10" fmla="*/ 285 w 407"/>
                  <a:gd name="T11" fmla="*/ 0 h 347"/>
                  <a:gd name="T12" fmla="*/ 285 w 407"/>
                  <a:gd name="T13" fmla="*/ 24 h 347"/>
                  <a:gd name="T14" fmla="*/ 329 w 407"/>
                  <a:gd name="T15" fmla="*/ 30 h 347"/>
                  <a:gd name="T16" fmla="*/ 327 w 407"/>
                  <a:gd name="T17" fmla="*/ 36 h 347"/>
                  <a:gd name="T18" fmla="*/ 227 w 407"/>
                  <a:gd name="T19" fmla="*/ 263 h 347"/>
                  <a:gd name="T20" fmla="*/ 120 w 407"/>
                  <a:gd name="T21" fmla="*/ 24 h 347"/>
                  <a:gd name="T22" fmla="*/ 167 w 407"/>
                  <a:gd name="T23" fmla="*/ 24 h 347"/>
                  <a:gd name="T24" fmla="*/ 167 w 407"/>
                  <a:gd name="T25" fmla="*/ 0 h 347"/>
                  <a:gd name="T26" fmla="*/ 79 w 407"/>
                  <a:gd name="T27" fmla="*/ 2 h 347"/>
                  <a:gd name="T28" fmla="*/ 0 w 407"/>
                  <a:gd name="T29" fmla="*/ 0 h 347"/>
                  <a:gd name="T30" fmla="*/ 0 w 407"/>
                  <a:gd name="T31" fmla="*/ 24 h 347"/>
                  <a:gd name="T32" fmla="*/ 46 w 407"/>
                  <a:gd name="T33" fmla="*/ 24 h 347"/>
                  <a:gd name="T34" fmla="*/ 184 w 407"/>
                  <a:gd name="T35" fmla="*/ 334 h 347"/>
                  <a:gd name="T36" fmla="*/ 204 w 407"/>
                  <a:gd name="T37" fmla="*/ 347 h 347"/>
                  <a:gd name="T38" fmla="*/ 224 w 407"/>
                  <a:gd name="T39" fmla="*/ 335 h 347"/>
                  <a:gd name="T40" fmla="*/ 356 w 407"/>
                  <a:gd name="T41" fmla="*/ 35 h 3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7" h="347">
                    <a:moveTo>
                      <a:pt x="356" y="35"/>
                    </a:moveTo>
                    <a:cubicBezTo>
                      <a:pt x="359" y="28"/>
                      <a:pt x="361" y="24"/>
                      <a:pt x="398" y="24"/>
                    </a:cubicBezTo>
                    <a:lnTo>
                      <a:pt x="407" y="24"/>
                    </a:lnTo>
                    <a:lnTo>
                      <a:pt x="407" y="0"/>
                    </a:lnTo>
                    <a:cubicBezTo>
                      <a:pt x="388" y="1"/>
                      <a:pt x="364" y="2"/>
                      <a:pt x="351" y="2"/>
                    </a:cubicBezTo>
                    <a:cubicBezTo>
                      <a:pt x="331" y="2"/>
                      <a:pt x="305" y="2"/>
                      <a:pt x="285" y="0"/>
                    </a:cubicBezTo>
                    <a:lnTo>
                      <a:pt x="285" y="24"/>
                    </a:lnTo>
                    <a:cubicBezTo>
                      <a:pt x="290" y="24"/>
                      <a:pt x="329" y="24"/>
                      <a:pt x="329" y="30"/>
                    </a:cubicBezTo>
                    <a:cubicBezTo>
                      <a:pt x="329" y="32"/>
                      <a:pt x="328" y="34"/>
                      <a:pt x="327" y="36"/>
                    </a:cubicBezTo>
                    <a:lnTo>
                      <a:pt x="227" y="263"/>
                    </a:lnTo>
                    <a:lnTo>
                      <a:pt x="120" y="24"/>
                    </a:lnTo>
                    <a:lnTo>
                      <a:pt x="167" y="24"/>
                    </a:lnTo>
                    <a:lnTo>
                      <a:pt x="167" y="0"/>
                    </a:lnTo>
                    <a:cubicBezTo>
                      <a:pt x="148" y="2"/>
                      <a:pt x="100" y="2"/>
                      <a:pt x="79" y="2"/>
                    </a:cubicBezTo>
                    <a:cubicBezTo>
                      <a:pt x="60" y="2"/>
                      <a:pt x="18" y="2"/>
                      <a:pt x="0" y="0"/>
                    </a:cubicBezTo>
                    <a:lnTo>
                      <a:pt x="0" y="24"/>
                    </a:lnTo>
                    <a:lnTo>
                      <a:pt x="46" y="24"/>
                    </a:lnTo>
                    <a:lnTo>
                      <a:pt x="184" y="334"/>
                    </a:lnTo>
                    <a:cubicBezTo>
                      <a:pt x="188" y="343"/>
                      <a:pt x="190" y="347"/>
                      <a:pt x="204" y="347"/>
                    </a:cubicBezTo>
                    <a:cubicBezTo>
                      <a:pt x="212" y="347"/>
                      <a:pt x="218" y="347"/>
                      <a:pt x="224" y="335"/>
                    </a:cubicBezTo>
                    <a:lnTo>
                      <a:pt x="356" y="35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886" name="Freeform 425">
                <a:extLst>
                  <a:ext uri="{FF2B5EF4-FFF2-40B4-BE49-F238E27FC236}">
                    <a16:creationId xmlns:a16="http://schemas.microsoft.com/office/drawing/2014/main" id="{B6567130-4266-4F53-8DB1-F21596748A90}"/>
                  </a:ext>
                </a:extLst>
              </p:cNvPr>
              <p:cNvSpPr>
                <a:spLocks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2974628" y="1348158"/>
                <a:ext cx="46038" cy="203200"/>
              </a:xfrm>
              <a:custGeom>
                <a:avLst/>
                <a:gdLst>
                  <a:gd name="T0" fmla="*/ 115 w 115"/>
                  <a:gd name="T1" fmla="*/ 493 h 498"/>
                  <a:gd name="T2" fmla="*/ 107 w 115"/>
                  <a:gd name="T3" fmla="*/ 482 h 498"/>
                  <a:gd name="T4" fmla="*/ 29 w 115"/>
                  <a:gd name="T5" fmla="*/ 249 h 498"/>
                  <a:gd name="T6" fmla="*/ 109 w 115"/>
                  <a:gd name="T7" fmla="*/ 13 h 498"/>
                  <a:gd name="T8" fmla="*/ 115 w 115"/>
                  <a:gd name="T9" fmla="*/ 5 h 498"/>
                  <a:gd name="T10" fmla="*/ 110 w 115"/>
                  <a:gd name="T11" fmla="*/ 0 h 498"/>
                  <a:gd name="T12" fmla="*/ 31 w 115"/>
                  <a:gd name="T13" fmla="*/ 97 h 498"/>
                  <a:gd name="T14" fmla="*/ 0 w 115"/>
                  <a:gd name="T15" fmla="*/ 249 h 498"/>
                  <a:gd name="T16" fmla="*/ 33 w 115"/>
                  <a:gd name="T17" fmla="*/ 405 h 498"/>
                  <a:gd name="T18" fmla="*/ 110 w 115"/>
                  <a:gd name="T19" fmla="*/ 498 h 498"/>
                  <a:gd name="T20" fmla="*/ 115 w 115"/>
                  <a:gd name="T21" fmla="*/ 49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5" h="498">
                    <a:moveTo>
                      <a:pt x="115" y="493"/>
                    </a:moveTo>
                    <a:cubicBezTo>
                      <a:pt x="115" y="492"/>
                      <a:pt x="115" y="491"/>
                      <a:pt x="107" y="482"/>
                    </a:cubicBezTo>
                    <a:cubicBezTo>
                      <a:pt x="45" y="419"/>
                      <a:pt x="29" y="325"/>
                      <a:pt x="29" y="249"/>
                    </a:cubicBezTo>
                    <a:cubicBezTo>
                      <a:pt x="29" y="162"/>
                      <a:pt x="48" y="75"/>
                      <a:pt x="109" y="13"/>
                    </a:cubicBezTo>
                    <a:cubicBezTo>
                      <a:pt x="115" y="7"/>
                      <a:pt x="115" y="6"/>
                      <a:pt x="115" y="5"/>
                    </a:cubicBezTo>
                    <a:cubicBezTo>
                      <a:pt x="115" y="1"/>
                      <a:pt x="113" y="0"/>
                      <a:pt x="110" y="0"/>
                    </a:cubicBezTo>
                    <a:cubicBezTo>
                      <a:pt x="106" y="0"/>
                      <a:pt x="61" y="33"/>
                      <a:pt x="31" y="97"/>
                    </a:cubicBezTo>
                    <a:cubicBezTo>
                      <a:pt x="6" y="152"/>
                      <a:pt x="0" y="207"/>
                      <a:pt x="0" y="249"/>
                    </a:cubicBezTo>
                    <a:cubicBezTo>
                      <a:pt x="0" y="288"/>
                      <a:pt x="5" y="348"/>
                      <a:pt x="33" y="405"/>
                    </a:cubicBezTo>
                    <a:cubicBezTo>
                      <a:pt x="63" y="466"/>
                      <a:pt x="106" y="498"/>
                      <a:pt x="110" y="498"/>
                    </a:cubicBezTo>
                    <a:cubicBezTo>
                      <a:pt x="113" y="498"/>
                      <a:pt x="115" y="497"/>
                      <a:pt x="115" y="493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887" name="Freeform 426">
                <a:extLst>
                  <a:ext uri="{FF2B5EF4-FFF2-40B4-BE49-F238E27FC236}">
                    <a16:creationId xmlns:a16="http://schemas.microsoft.com/office/drawing/2014/main" id="{4A38084C-513A-457D-9174-CCB6F9BA3CE3}"/>
                  </a:ext>
                </a:extLst>
              </p:cNvPr>
              <p:cNvSpPr>
                <a:spLocks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3036540" y="1410071"/>
                <a:ext cx="112713" cy="90488"/>
              </a:xfrm>
              <a:custGeom>
                <a:avLst/>
                <a:gdLst>
                  <a:gd name="T0" fmla="*/ 162 w 281"/>
                  <a:gd name="T1" fmla="*/ 99 h 222"/>
                  <a:gd name="T2" fmla="*/ 220 w 281"/>
                  <a:gd name="T3" fmla="*/ 34 h 222"/>
                  <a:gd name="T4" fmla="*/ 271 w 281"/>
                  <a:gd name="T5" fmla="*/ 24 h 222"/>
                  <a:gd name="T6" fmla="*/ 271 w 281"/>
                  <a:gd name="T7" fmla="*/ 0 h 222"/>
                  <a:gd name="T8" fmla="*/ 225 w 281"/>
                  <a:gd name="T9" fmla="*/ 2 h 222"/>
                  <a:gd name="T10" fmla="*/ 174 w 281"/>
                  <a:gd name="T11" fmla="*/ 0 h 222"/>
                  <a:gd name="T12" fmla="*/ 174 w 281"/>
                  <a:gd name="T13" fmla="*/ 24 h 222"/>
                  <a:gd name="T14" fmla="*/ 193 w 281"/>
                  <a:gd name="T15" fmla="*/ 28 h 222"/>
                  <a:gd name="T16" fmla="*/ 189 w 281"/>
                  <a:gd name="T17" fmla="*/ 34 h 222"/>
                  <a:gd name="T18" fmla="*/ 147 w 281"/>
                  <a:gd name="T19" fmla="*/ 81 h 222"/>
                  <a:gd name="T20" fmla="*/ 98 w 281"/>
                  <a:gd name="T21" fmla="*/ 24 h 222"/>
                  <a:gd name="T22" fmla="*/ 118 w 281"/>
                  <a:gd name="T23" fmla="*/ 24 h 222"/>
                  <a:gd name="T24" fmla="*/ 118 w 281"/>
                  <a:gd name="T25" fmla="*/ 0 h 222"/>
                  <a:gd name="T26" fmla="*/ 57 w 281"/>
                  <a:gd name="T27" fmla="*/ 2 h 222"/>
                  <a:gd name="T28" fmla="*/ 3 w 281"/>
                  <a:gd name="T29" fmla="*/ 0 h 222"/>
                  <a:gd name="T30" fmla="*/ 3 w 281"/>
                  <a:gd name="T31" fmla="*/ 24 h 222"/>
                  <a:gd name="T32" fmla="*/ 38 w 281"/>
                  <a:gd name="T33" fmla="*/ 24 h 222"/>
                  <a:gd name="T34" fmla="*/ 116 w 281"/>
                  <a:gd name="T35" fmla="*/ 115 h 222"/>
                  <a:gd name="T36" fmla="*/ 50 w 281"/>
                  <a:gd name="T37" fmla="*/ 189 h 222"/>
                  <a:gd name="T38" fmla="*/ 0 w 281"/>
                  <a:gd name="T39" fmla="*/ 198 h 222"/>
                  <a:gd name="T40" fmla="*/ 0 w 281"/>
                  <a:gd name="T41" fmla="*/ 222 h 222"/>
                  <a:gd name="T42" fmla="*/ 46 w 281"/>
                  <a:gd name="T43" fmla="*/ 220 h 222"/>
                  <a:gd name="T44" fmla="*/ 97 w 281"/>
                  <a:gd name="T45" fmla="*/ 222 h 222"/>
                  <a:gd name="T46" fmla="*/ 97 w 281"/>
                  <a:gd name="T47" fmla="*/ 198 h 222"/>
                  <a:gd name="T48" fmla="*/ 79 w 281"/>
                  <a:gd name="T49" fmla="*/ 193 h 222"/>
                  <a:gd name="T50" fmla="*/ 82 w 281"/>
                  <a:gd name="T51" fmla="*/ 188 h 222"/>
                  <a:gd name="T52" fmla="*/ 131 w 281"/>
                  <a:gd name="T53" fmla="*/ 133 h 222"/>
                  <a:gd name="T54" fmla="*/ 186 w 281"/>
                  <a:gd name="T55" fmla="*/ 198 h 222"/>
                  <a:gd name="T56" fmla="*/ 166 w 281"/>
                  <a:gd name="T57" fmla="*/ 198 h 222"/>
                  <a:gd name="T58" fmla="*/ 166 w 281"/>
                  <a:gd name="T59" fmla="*/ 222 h 222"/>
                  <a:gd name="T60" fmla="*/ 226 w 281"/>
                  <a:gd name="T61" fmla="*/ 220 h 222"/>
                  <a:gd name="T62" fmla="*/ 281 w 281"/>
                  <a:gd name="T63" fmla="*/ 222 h 222"/>
                  <a:gd name="T64" fmla="*/ 281 w 281"/>
                  <a:gd name="T65" fmla="*/ 198 h 222"/>
                  <a:gd name="T66" fmla="*/ 245 w 281"/>
                  <a:gd name="T67" fmla="*/ 198 h 222"/>
                  <a:gd name="T68" fmla="*/ 162 w 281"/>
                  <a:gd name="T69" fmla="*/ 99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81" h="222">
                    <a:moveTo>
                      <a:pt x="162" y="99"/>
                    </a:moveTo>
                    <a:lnTo>
                      <a:pt x="220" y="34"/>
                    </a:lnTo>
                    <a:cubicBezTo>
                      <a:pt x="226" y="27"/>
                      <a:pt x="229" y="24"/>
                      <a:pt x="271" y="24"/>
                    </a:cubicBezTo>
                    <a:lnTo>
                      <a:pt x="271" y="0"/>
                    </a:lnTo>
                    <a:cubicBezTo>
                      <a:pt x="253" y="1"/>
                      <a:pt x="227" y="2"/>
                      <a:pt x="225" y="2"/>
                    </a:cubicBezTo>
                    <a:cubicBezTo>
                      <a:pt x="213" y="2"/>
                      <a:pt x="188" y="1"/>
                      <a:pt x="174" y="0"/>
                    </a:cubicBezTo>
                    <a:lnTo>
                      <a:pt x="174" y="24"/>
                    </a:lnTo>
                    <a:cubicBezTo>
                      <a:pt x="181" y="24"/>
                      <a:pt x="187" y="25"/>
                      <a:pt x="193" y="28"/>
                    </a:cubicBezTo>
                    <a:cubicBezTo>
                      <a:pt x="191" y="31"/>
                      <a:pt x="191" y="32"/>
                      <a:pt x="189" y="34"/>
                    </a:cubicBezTo>
                    <a:lnTo>
                      <a:pt x="147" y="81"/>
                    </a:lnTo>
                    <a:lnTo>
                      <a:pt x="98" y="24"/>
                    </a:lnTo>
                    <a:lnTo>
                      <a:pt x="118" y="24"/>
                    </a:lnTo>
                    <a:lnTo>
                      <a:pt x="118" y="0"/>
                    </a:lnTo>
                    <a:cubicBezTo>
                      <a:pt x="105" y="1"/>
                      <a:pt x="73" y="2"/>
                      <a:pt x="57" y="2"/>
                    </a:cubicBezTo>
                    <a:cubicBezTo>
                      <a:pt x="42" y="2"/>
                      <a:pt x="19" y="1"/>
                      <a:pt x="3" y="0"/>
                    </a:cubicBezTo>
                    <a:lnTo>
                      <a:pt x="3" y="24"/>
                    </a:lnTo>
                    <a:lnTo>
                      <a:pt x="38" y="24"/>
                    </a:lnTo>
                    <a:lnTo>
                      <a:pt x="116" y="115"/>
                    </a:lnTo>
                    <a:lnTo>
                      <a:pt x="50" y="189"/>
                    </a:lnTo>
                    <a:cubicBezTo>
                      <a:pt x="42" y="198"/>
                      <a:pt x="24" y="198"/>
                      <a:pt x="0" y="198"/>
                    </a:cubicBezTo>
                    <a:lnTo>
                      <a:pt x="0" y="222"/>
                    </a:lnTo>
                    <a:cubicBezTo>
                      <a:pt x="18" y="221"/>
                      <a:pt x="44" y="220"/>
                      <a:pt x="46" y="220"/>
                    </a:cubicBezTo>
                    <a:cubicBezTo>
                      <a:pt x="58" y="220"/>
                      <a:pt x="87" y="221"/>
                      <a:pt x="97" y="222"/>
                    </a:cubicBezTo>
                    <a:lnTo>
                      <a:pt x="97" y="198"/>
                    </a:lnTo>
                    <a:cubicBezTo>
                      <a:pt x="88" y="198"/>
                      <a:pt x="79" y="196"/>
                      <a:pt x="79" y="193"/>
                    </a:cubicBezTo>
                    <a:cubicBezTo>
                      <a:pt x="79" y="192"/>
                      <a:pt x="79" y="192"/>
                      <a:pt x="82" y="188"/>
                    </a:cubicBezTo>
                    <a:lnTo>
                      <a:pt x="131" y="133"/>
                    </a:lnTo>
                    <a:lnTo>
                      <a:pt x="186" y="198"/>
                    </a:lnTo>
                    <a:lnTo>
                      <a:pt x="166" y="198"/>
                    </a:lnTo>
                    <a:lnTo>
                      <a:pt x="166" y="222"/>
                    </a:lnTo>
                    <a:cubicBezTo>
                      <a:pt x="179" y="221"/>
                      <a:pt x="210" y="220"/>
                      <a:pt x="226" y="220"/>
                    </a:cubicBezTo>
                    <a:cubicBezTo>
                      <a:pt x="242" y="220"/>
                      <a:pt x="264" y="221"/>
                      <a:pt x="281" y="222"/>
                    </a:cubicBezTo>
                    <a:lnTo>
                      <a:pt x="281" y="198"/>
                    </a:lnTo>
                    <a:lnTo>
                      <a:pt x="245" y="198"/>
                    </a:lnTo>
                    <a:lnTo>
                      <a:pt x="162" y="99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888" name="Freeform 427">
                <a:extLst>
                  <a:ext uri="{FF2B5EF4-FFF2-40B4-BE49-F238E27FC236}">
                    <a16:creationId xmlns:a16="http://schemas.microsoft.com/office/drawing/2014/main" id="{F41E5FCF-29B2-49C3-BA35-094EC00EF9C9}"/>
                  </a:ext>
                </a:extLst>
              </p:cNvPr>
              <p:cNvSpPr>
                <a:spLocks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3169890" y="1478333"/>
                <a:ext cx="23813" cy="61913"/>
              </a:xfrm>
              <a:custGeom>
                <a:avLst/>
                <a:gdLst>
                  <a:gd name="T0" fmla="*/ 59 w 59"/>
                  <a:gd name="T1" fmla="*/ 52 h 149"/>
                  <a:gd name="T2" fmla="*/ 27 w 59"/>
                  <a:gd name="T3" fmla="*/ 0 h 149"/>
                  <a:gd name="T4" fmla="*/ 0 w 59"/>
                  <a:gd name="T5" fmla="*/ 26 h 149"/>
                  <a:gd name="T6" fmla="*/ 27 w 59"/>
                  <a:gd name="T7" fmla="*/ 53 h 149"/>
                  <a:gd name="T8" fmla="*/ 44 w 59"/>
                  <a:gd name="T9" fmla="*/ 46 h 149"/>
                  <a:gd name="T10" fmla="*/ 47 w 59"/>
                  <a:gd name="T11" fmla="*/ 45 h 149"/>
                  <a:gd name="T12" fmla="*/ 48 w 59"/>
                  <a:gd name="T13" fmla="*/ 52 h 149"/>
                  <a:gd name="T14" fmla="*/ 14 w 59"/>
                  <a:gd name="T15" fmla="*/ 135 h 149"/>
                  <a:gd name="T16" fmla="*/ 8 w 59"/>
                  <a:gd name="T17" fmla="*/ 143 h 149"/>
                  <a:gd name="T18" fmla="*/ 13 w 59"/>
                  <a:gd name="T19" fmla="*/ 149 h 149"/>
                  <a:gd name="T20" fmla="*/ 59 w 59"/>
                  <a:gd name="T21" fmla="*/ 52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149">
                    <a:moveTo>
                      <a:pt x="59" y="52"/>
                    </a:moveTo>
                    <a:cubicBezTo>
                      <a:pt x="59" y="19"/>
                      <a:pt x="46" y="0"/>
                      <a:pt x="27" y="0"/>
                    </a:cubicBezTo>
                    <a:cubicBezTo>
                      <a:pt x="10" y="0"/>
                      <a:pt x="0" y="12"/>
                      <a:pt x="0" y="26"/>
                    </a:cubicBezTo>
                    <a:cubicBezTo>
                      <a:pt x="0" y="40"/>
                      <a:pt x="10" y="53"/>
                      <a:pt x="27" y="53"/>
                    </a:cubicBezTo>
                    <a:cubicBezTo>
                      <a:pt x="33" y="53"/>
                      <a:pt x="39" y="51"/>
                      <a:pt x="44" y="46"/>
                    </a:cubicBezTo>
                    <a:cubicBezTo>
                      <a:pt x="46" y="45"/>
                      <a:pt x="46" y="45"/>
                      <a:pt x="47" y="45"/>
                    </a:cubicBezTo>
                    <a:cubicBezTo>
                      <a:pt x="47" y="45"/>
                      <a:pt x="48" y="45"/>
                      <a:pt x="48" y="52"/>
                    </a:cubicBezTo>
                    <a:cubicBezTo>
                      <a:pt x="48" y="89"/>
                      <a:pt x="30" y="119"/>
                      <a:pt x="14" y="135"/>
                    </a:cubicBezTo>
                    <a:cubicBezTo>
                      <a:pt x="8" y="141"/>
                      <a:pt x="8" y="142"/>
                      <a:pt x="8" y="143"/>
                    </a:cubicBezTo>
                    <a:cubicBezTo>
                      <a:pt x="8" y="147"/>
                      <a:pt x="11" y="149"/>
                      <a:pt x="13" y="149"/>
                    </a:cubicBezTo>
                    <a:cubicBezTo>
                      <a:pt x="19" y="149"/>
                      <a:pt x="59" y="110"/>
                      <a:pt x="59" y="52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889" name="Freeform 428">
                <a:extLst>
                  <a:ext uri="{FF2B5EF4-FFF2-40B4-BE49-F238E27FC236}">
                    <a16:creationId xmlns:a16="http://schemas.microsoft.com/office/drawing/2014/main" id="{04B111D6-87BC-45F3-9B7D-C14F5EC2559A}"/>
                  </a:ext>
                </a:extLst>
              </p:cNvPr>
              <p:cNvSpPr>
                <a:spLocks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3247678" y="1371971"/>
                <a:ext cx="60325" cy="130175"/>
              </a:xfrm>
              <a:custGeom>
                <a:avLst/>
                <a:gdLst>
                  <a:gd name="T0" fmla="*/ 91 w 153"/>
                  <a:gd name="T1" fmla="*/ 113 h 318"/>
                  <a:gd name="T2" fmla="*/ 138 w 153"/>
                  <a:gd name="T3" fmla="*/ 113 h 318"/>
                  <a:gd name="T4" fmla="*/ 153 w 153"/>
                  <a:gd name="T5" fmla="*/ 103 h 318"/>
                  <a:gd name="T6" fmla="*/ 139 w 153"/>
                  <a:gd name="T7" fmla="*/ 98 h 318"/>
                  <a:gd name="T8" fmla="*/ 95 w 153"/>
                  <a:gd name="T9" fmla="*/ 98 h 318"/>
                  <a:gd name="T10" fmla="*/ 115 w 153"/>
                  <a:gd name="T11" fmla="*/ 14 h 318"/>
                  <a:gd name="T12" fmla="*/ 101 w 153"/>
                  <a:gd name="T13" fmla="*/ 0 h 318"/>
                  <a:gd name="T14" fmla="*/ 81 w 153"/>
                  <a:gd name="T15" fmla="*/ 18 h 318"/>
                  <a:gd name="T16" fmla="*/ 61 w 153"/>
                  <a:gd name="T17" fmla="*/ 98 h 318"/>
                  <a:gd name="T18" fmla="*/ 14 w 153"/>
                  <a:gd name="T19" fmla="*/ 98 h 318"/>
                  <a:gd name="T20" fmla="*/ 0 w 153"/>
                  <a:gd name="T21" fmla="*/ 107 h 318"/>
                  <a:gd name="T22" fmla="*/ 14 w 153"/>
                  <a:gd name="T23" fmla="*/ 113 h 318"/>
                  <a:gd name="T24" fmla="*/ 57 w 153"/>
                  <a:gd name="T25" fmla="*/ 113 h 318"/>
                  <a:gd name="T26" fmla="*/ 19 w 153"/>
                  <a:gd name="T27" fmla="*/ 272 h 318"/>
                  <a:gd name="T28" fmla="*/ 65 w 153"/>
                  <a:gd name="T29" fmla="*/ 318 h 318"/>
                  <a:gd name="T30" fmla="*/ 145 w 153"/>
                  <a:gd name="T31" fmla="*/ 241 h 318"/>
                  <a:gd name="T32" fmla="*/ 139 w 153"/>
                  <a:gd name="T33" fmla="*/ 236 h 318"/>
                  <a:gd name="T34" fmla="*/ 131 w 153"/>
                  <a:gd name="T35" fmla="*/ 243 h 318"/>
                  <a:gd name="T36" fmla="*/ 66 w 153"/>
                  <a:gd name="T37" fmla="*/ 307 h 318"/>
                  <a:gd name="T38" fmla="*/ 51 w 153"/>
                  <a:gd name="T39" fmla="*/ 284 h 318"/>
                  <a:gd name="T40" fmla="*/ 54 w 153"/>
                  <a:gd name="T41" fmla="*/ 260 h 318"/>
                  <a:gd name="T42" fmla="*/ 91 w 153"/>
                  <a:gd name="T43" fmla="*/ 11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3" h="318">
                    <a:moveTo>
                      <a:pt x="91" y="113"/>
                    </a:moveTo>
                    <a:lnTo>
                      <a:pt x="138" y="113"/>
                    </a:lnTo>
                    <a:cubicBezTo>
                      <a:pt x="148" y="113"/>
                      <a:pt x="153" y="113"/>
                      <a:pt x="153" y="103"/>
                    </a:cubicBezTo>
                    <a:cubicBezTo>
                      <a:pt x="153" y="98"/>
                      <a:pt x="148" y="98"/>
                      <a:pt x="139" y="98"/>
                    </a:cubicBezTo>
                    <a:lnTo>
                      <a:pt x="95" y="98"/>
                    </a:lnTo>
                    <a:cubicBezTo>
                      <a:pt x="113" y="27"/>
                      <a:pt x="115" y="17"/>
                      <a:pt x="115" y="14"/>
                    </a:cubicBezTo>
                    <a:cubicBezTo>
                      <a:pt x="115" y="5"/>
                      <a:pt x="109" y="0"/>
                      <a:pt x="101" y="0"/>
                    </a:cubicBezTo>
                    <a:cubicBezTo>
                      <a:pt x="99" y="0"/>
                      <a:pt x="85" y="1"/>
                      <a:pt x="81" y="18"/>
                    </a:cubicBezTo>
                    <a:lnTo>
                      <a:pt x="61" y="98"/>
                    </a:lnTo>
                    <a:lnTo>
                      <a:pt x="14" y="98"/>
                    </a:lnTo>
                    <a:cubicBezTo>
                      <a:pt x="5" y="98"/>
                      <a:pt x="0" y="98"/>
                      <a:pt x="0" y="107"/>
                    </a:cubicBezTo>
                    <a:cubicBezTo>
                      <a:pt x="0" y="113"/>
                      <a:pt x="4" y="113"/>
                      <a:pt x="14" y="113"/>
                    </a:cubicBezTo>
                    <a:lnTo>
                      <a:pt x="57" y="113"/>
                    </a:lnTo>
                    <a:cubicBezTo>
                      <a:pt x="21" y="255"/>
                      <a:pt x="19" y="263"/>
                      <a:pt x="19" y="272"/>
                    </a:cubicBezTo>
                    <a:cubicBezTo>
                      <a:pt x="19" y="299"/>
                      <a:pt x="38" y="318"/>
                      <a:pt x="65" y="318"/>
                    </a:cubicBezTo>
                    <a:cubicBezTo>
                      <a:pt x="116" y="318"/>
                      <a:pt x="145" y="245"/>
                      <a:pt x="145" y="241"/>
                    </a:cubicBezTo>
                    <a:cubicBezTo>
                      <a:pt x="145" y="236"/>
                      <a:pt x="141" y="236"/>
                      <a:pt x="139" y="236"/>
                    </a:cubicBezTo>
                    <a:cubicBezTo>
                      <a:pt x="134" y="236"/>
                      <a:pt x="134" y="238"/>
                      <a:pt x="131" y="243"/>
                    </a:cubicBezTo>
                    <a:cubicBezTo>
                      <a:pt x="110" y="295"/>
                      <a:pt x="83" y="307"/>
                      <a:pt x="66" y="307"/>
                    </a:cubicBezTo>
                    <a:cubicBezTo>
                      <a:pt x="56" y="307"/>
                      <a:pt x="51" y="301"/>
                      <a:pt x="51" y="284"/>
                    </a:cubicBezTo>
                    <a:cubicBezTo>
                      <a:pt x="51" y="272"/>
                      <a:pt x="52" y="269"/>
                      <a:pt x="54" y="260"/>
                    </a:cubicBezTo>
                    <a:lnTo>
                      <a:pt x="91" y="113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890" name="Freeform 429">
                <a:extLst>
                  <a:ext uri="{FF2B5EF4-FFF2-40B4-BE49-F238E27FC236}">
                    <a16:creationId xmlns:a16="http://schemas.microsoft.com/office/drawing/2014/main" id="{5AEE1286-7EC5-4EAF-84DC-C6A01A0E59F6}"/>
                  </a:ext>
                </a:extLst>
              </p:cNvPr>
              <p:cNvSpPr>
                <a:spLocks/>
              </p:cNvSpPr>
              <p:nvPr>
                <p:custDataLst>
                  <p:tags r:id="rId51"/>
                </p:custDataLst>
              </p:nvPr>
            </p:nvSpPr>
            <p:spPr bwMode="auto">
              <a:xfrm>
                <a:off x="3325465" y="1348158"/>
                <a:ext cx="47625" cy="203200"/>
              </a:xfrm>
              <a:custGeom>
                <a:avLst/>
                <a:gdLst>
                  <a:gd name="T0" fmla="*/ 116 w 116"/>
                  <a:gd name="T1" fmla="*/ 249 h 498"/>
                  <a:gd name="T2" fmla="*/ 83 w 116"/>
                  <a:gd name="T3" fmla="*/ 93 h 498"/>
                  <a:gd name="T4" fmla="*/ 5 w 116"/>
                  <a:gd name="T5" fmla="*/ 0 h 498"/>
                  <a:gd name="T6" fmla="*/ 0 w 116"/>
                  <a:gd name="T7" fmla="*/ 5 h 498"/>
                  <a:gd name="T8" fmla="*/ 10 w 116"/>
                  <a:gd name="T9" fmla="*/ 16 h 498"/>
                  <a:gd name="T10" fmla="*/ 87 w 116"/>
                  <a:gd name="T11" fmla="*/ 249 h 498"/>
                  <a:gd name="T12" fmla="*/ 7 w 116"/>
                  <a:gd name="T13" fmla="*/ 485 h 498"/>
                  <a:gd name="T14" fmla="*/ 0 w 116"/>
                  <a:gd name="T15" fmla="*/ 493 h 498"/>
                  <a:gd name="T16" fmla="*/ 5 w 116"/>
                  <a:gd name="T17" fmla="*/ 498 h 498"/>
                  <a:gd name="T18" fmla="*/ 84 w 116"/>
                  <a:gd name="T19" fmla="*/ 401 h 498"/>
                  <a:gd name="T20" fmla="*/ 116 w 116"/>
                  <a:gd name="T21" fmla="*/ 249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6" h="498">
                    <a:moveTo>
                      <a:pt x="116" y="249"/>
                    </a:moveTo>
                    <a:cubicBezTo>
                      <a:pt x="116" y="210"/>
                      <a:pt x="110" y="150"/>
                      <a:pt x="83" y="93"/>
                    </a:cubicBezTo>
                    <a:cubicBezTo>
                      <a:pt x="53" y="32"/>
                      <a:pt x="10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6"/>
                      <a:pt x="0" y="7"/>
                      <a:pt x="10" y="16"/>
                    </a:cubicBezTo>
                    <a:cubicBezTo>
                      <a:pt x="59" y="65"/>
                      <a:pt x="87" y="145"/>
                      <a:pt x="87" y="249"/>
                    </a:cubicBezTo>
                    <a:cubicBezTo>
                      <a:pt x="87" y="334"/>
                      <a:pt x="69" y="422"/>
                      <a:pt x="7" y="485"/>
                    </a:cubicBezTo>
                    <a:cubicBezTo>
                      <a:pt x="0" y="491"/>
                      <a:pt x="0" y="492"/>
                      <a:pt x="0" y="493"/>
                    </a:cubicBezTo>
                    <a:cubicBezTo>
                      <a:pt x="0" y="496"/>
                      <a:pt x="2" y="498"/>
                      <a:pt x="5" y="498"/>
                    </a:cubicBezTo>
                    <a:cubicBezTo>
                      <a:pt x="10" y="498"/>
                      <a:pt x="55" y="464"/>
                      <a:pt x="84" y="401"/>
                    </a:cubicBezTo>
                    <a:cubicBezTo>
                      <a:pt x="110" y="346"/>
                      <a:pt x="116" y="291"/>
                      <a:pt x="116" y="249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2806005" y="1700993"/>
              <a:ext cx="430213" cy="169862"/>
              <a:chOff x="2788890" y="1667246"/>
              <a:chExt cx="430213" cy="169862"/>
            </a:xfrm>
          </p:grpSpPr>
          <p:sp>
            <p:nvSpPr>
              <p:cNvPr id="906" name="Freeform 445">
                <a:extLst>
                  <a:ext uri="{FF2B5EF4-FFF2-40B4-BE49-F238E27FC236}">
                    <a16:creationId xmlns:a16="http://schemas.microsoft.com/office/drawing/2014/main" id="{48FD91CB-82DF-42D2-8922-528E4A4DF65F}"/>
                  </a:ext>
                </a:extLst>
              </p:cNvPr>
              <p:cNvSpPr>
                <a:spLocks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2788890" y="1667246"/>
                <a:ext cx="142875" cy="138113"/>
              </a:xfrm>
              <a:custGeom>
                <a:avLst/>
                <a:gdLst>
                  <a:gd name="T0" fmla="*/ 132 w 356"/>
                  <a:gd name="T1" fmla="*/ 177 h 339"/>
                  <a:gd name="T2" fmla="*/ 181 w 356"/>
                  <a:gd name="T3" fmla="*/ 177 h 339"/>
                  <a:gd name="T4" fmla="*/ 222 w 356"/>
                  <a:gd name="T5" fmla="*/ 199 h 339"/>
                  <a:gd name="T6" fmla="*/ 219 w 356"/>
                  <a:gd name="T7" fmla="*/ 224 h 339"/>
                  <a:gd name="T8" fmla="*/ 217 w 356"/>
                  <a:gd name="T9" fmla="*/ 229 h 339"/>
                  <a:gd name="T10" fmla="*/ 223 w 356"/>
                  <a:gd name="T11" fmla="*/ 235 h 339"/>
                  <a:gd name="T12" fmla="*/ 231 w 356"/>
                  <a:gd name="T13" fmla="*/ 225 h 339"/>
                  <a:gd name="T14" fmla="*/ 258 w 356"/>
                  <a:gd name="T15" fmla="*/ 117 h 339"/>
                  <a:gd name="T16" fmla="*/ 260 w 356"/>
                  <a:gd name="T17" fmla="*/ 109 h 339"/>
                  <a:gd name="T18" fmla="*/ 254 w 356"/>
                  <a:gd name="T19" fmla="*/ 103 h 339"/>
                  <a:gd name="T20" fmla="*/ 246 w 356"/>
                  <a:gd name="T21" fmla="*/ 114 h 339"/>
                  <a:gd name="T22" fmla="*/ 182 w 356"/>
                  <a:gd name="T23" fmla="*/ 162 h 339"/>
                  <a:gd name="T24" fmla="*/ 136 w 356"/>
                  <a:gd name="T25" fmla="*/ 162 h 339"/>
                  <a:gd name="T26" fmla="*/ 168 w 356"/>
                  <a:gd name="T27" fmla="*/ 35 h 339"/>
                  <a:gd name="T28" fmla="*/ 195 w 356"/>
                  <a:gd name="T29" fmla="*/ 15 h 339"/>
                  <a:gd name="T30" fmla="*/ 261 w 356"/>
                  <a:gd name="T31" fmla="*/ 15 h 339"/>
                  <a:gd name="T32" fmla="*/ 334 w 356"/>
                  <a:gd name="T33" fmla="*/ 70 h 339"/>
                  <a:gd name="T34" fmla="*/ 332 w 356"/>
                  <a:gd name="T35" fmla="*/ 97 h 339"/>
                  <a:gd name="T36" fmla="*/ 331 w 356"/>
                  <a:gd name="T37" fmla="*/ 106 h 339"/>
                  <a:gd name="T38" fmla="*/ 337 w 356"/>
                  <a:gd name="T39" fmla="*/ 112 h 339"/>
                  <a:gd name="T40" fmla="*/ 344 w 356"/>
                  <a:gd name="T41" fmla="*/ 100 h 339"/>
                  <a:gd name="T42" fmla="*/ 354 w 356"/>
                  <a:gd name="T43" fmla="*/ 13 h 339"/>
                  <a:gd name="T44" fmla="*/ 341 w 356"/>
                  <a:gd name="T45" fmla="*/ 0 h 339"/>
                  <a:gd name="T46" fmla="*/ 96 w 356"/>
                  <a:gd name="T47" fmla="*/ 0 h 339"/>
                  <a:gd name="T48" fmla="*/ 82 w 356"/>
                  <a:gd name="T49" fmla="*/ 10 h 339"/>
                  <a:gd name="T50" fmla="*/ 95 w 356"/>
                  <a:gd name="T51" fmla="*/ 15 h 339"/>
                  <a:gd name="T52" fmla="*/ 128 w 356"/>
                  <a:gd name="T53" fmla="*/ 24 h 339"/>
                  <a:gd name="T54" fmla="*/ 125 w 356"/>
                  <a:gd name="T55" fmla="*/ 36 h 339"/>
                  <a:gd name="T56" fmla="*/ 60 w 356"/>
                  <a:gd name="T57" fmla="*/ 300 h 339"/>
                  <a:gd name="T58" fmla="*/ 14 w 356"/>
                  <a:gd name="T59" fmla="*/ 324 h 339"/>
                  <a:gd name="T60" fmla="*/ 0 w 356"/>
                  <a:gd name="T61" fmla="*/ 333 h 339"/>
                  <a:gd name="T62" fmla="*/ 8 w 356"/>
                  <a:gd name="T63" fmla="*/ 339 h 339"/>
                  <a:gd name="T64" fmla="*/ 74 w 356"/>
                  <a:gd name="T65" fmla="*/ 338 h 339"/>
                  <a:gd name="T66" fmla="*/ 148 w 356"/>
                  <a:gd name="T67" fmla="*/ 339 h 339"/>
                  <a:gd name="T68" fmla="*/ 158 w 356"/>
                  <a:gd name="T69" fmla="*/ 330 h 339"/>
                  <a:gd name="T70" fmla="*/ 155 w 356"/>
                  <a:gd name="T71" fmla="*/ 324 h 339"/>
                  <a:gd name="T72" fmla="*/ 141 w 356"/>
                  <a:gd name="T73" fmla="*/ 324 h 339"/>
                  <a:gd name="T74" fmla="*/ 115 w 356"/>
                  <a:gd name="T75" fmla="*/ 323 h 339"/>
                  <a:gd name="T76" fmla="*/ 99 w 356"/>
                  <a:gd name="T77" fmla="*/ 313 h 339"/>
                  <a:gd name="T78" fmla="*/ 101 w 356"/>
                  <a:gd name="T79" fmla="*/ 301 h 339"/>
                  <a:gd name="T80" fmla="*/ 132 w 356"/>
                  <a:gd name="T81" fmla="*/ 177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56" h="339">
                    <a:moveTo>
                      <a:pt x="132" y="177"/>
                    </a:moveTo>
                    <a:lnTo>
                      <a:pt x="181" y="177"/>
                    </a:lnTo>
                    <a:cubicBezTo>
                      <a:pt x="218" y="177"/>
                      <a:pt x="222" y="185"/>
                      <a:pt x="222" y="199"/>
                    </a:cubicBezTo>
                    <a:cubicBezTo>
                      <a:pt x="222" y="203"/>
                      <a:pt x="222" y="209"/>
                      <a:pt x="219" y="224"/>
                    </a:cubicBezTo>
                    <a:cubicBezTo>
                      <a:pt x="218" y="226"/>
                      <a:pt x="217" y="228"/>
                      <a:pt x="217" y="229"/>
                    </a:cubicBezTo>
                    <a:cubicBezTo>
                      <a:pt x="217" y="233"/>
                      <a:pt x="220" y="235"/>
                      <a:pt x="223" y="235"/>
                    </a:cubicBezTo>
                    <a:cubicBezTo>
                      <a:pt x="228" y="235"/>
                      <a:pt x="228" y="234"/>
                      <a:pt x="231" y="225"/>
                    </a:cubicBezTo>
                    <a:lnTo>
                      <a:pt x="258" y="117"/>
                    </a:lnTo>
                    <a:cubicBezTo>
                      <a:pt x="260" y="111"/>
                      <a:pt x="260" y="110"/>
                      <a:pt x="260" y="109"/>
                    </a:cubicBezTo>
                    <a:cubicBezTo>
                      <a:pt x="260" y="108"/>
                      <a:pt x="259" y="103"/>
                      <a:pt x="254" y="103"/>
                    </a:cubicBezTo>
                    <a:cubicBezTo>
                      <a:pt x="249" y="103"/>
                      <a:pt x="248" y="106"/>
                      <a:pt x="246" y="114"/>
                    </a:cubicBezTo>
                    <a:cubicBezTo>
                      <a:pt x="236" y="153"/>
                      <a:pt x="224" y="162"/>
                      <a:pt x="182" y="162"/>
                    </a:cubicBezTo>
                    <a:lnTo>
                      <a:pt x="136" y="162"/>
                    </a:lnTo>
                    <a:lnTo>
                      <a:pt x="168" y="35"/>
                    </a:lnTo>
                    <a:cubicBezTo>
                      <a:pt x="173" y="17"/>
                      <a:pt x="173" y="15"/>
                      <a:pt x="195" y="15"/>
                    </a:cubicBezTo>
                    <a:lnTo>
                      <a:pt x="261" y="15"/>
                    </a:lnTo>
                    <a:cubicBezTo>
                      <a:pt x="322" y="15"/>
                      <a:pt x="334" y="32"/>
                      <a:pt x="334" y="70"/>
                    </a:cubicBezTo>
                    <a:cubicBezTo>
                      <a:pt x="334" y="82"/>
                      <a:pt x="334" y="84"/>
                      <a:pt x="332" y="97"/>
                    </a:cubicBezTo>
                    <a:cubicBezTo>
                      <a:pt x="331" y="104"/>
                      <a:pt x="331" y="105"/>
                      <a:pt x="331" y="106"/>
                    </a:cubicBezTo>
                    <a:cubicBezTo>
                      <a:pt x="331" y="109"/>
                      <a:pt x="333" y="112"/>
                      <a:pt x="337" y="112"/>
                    </a:cubicBezTo>
                    <a:cubicBezTo>
                      <a:pt x="343" y="112"/>
                      <a:pt x="343" y="109"/>
                      <a:pt x="344" y="100"/>
                    </a:cubicBezTo>
                    <a:lnTo>
                      <a:pt x="354" y="13"/>
                    </a:lnTo>
                    <a:cubicBezTo>
                      <a:pt x="356" y="0"/>
                      <a:pt x="353" y="0"/>
                      <a:pt x="341" y="0"/>
                    </a:cubicBezTo>
                    <a:lnTo>
                      <a:pt x="96" y="0"/>
                    </a:lnTo>
                    <a:cubicBezTo>
                      <a:pt x="86" y="0"/>
                      <a:pt x="82" y="0"/>
                      <a:pt x="82" y="10"/>
                    </a:cubicBezTo>
                    <a:cubicBezTo>
                      <a:pt x="82" y="15"/>
                      <a:pt x="86" y="15"/>
                      <a:pt x="95" y="15"/>
                    </a:cubicBezTo>
                    <a:cubicBezTo>
                      <a:pt x="114" y="15"/>
                      <a:pt x="128" y="15"/>
                      <a:pt x="128" y="24"/>
                    </a:cubicBezTo>
                    <a:cubicBezTo>
                      <a:pt x="128" y="26"/>
                      <a:pt x="128" y="27"/>
                      <a:pt x="125" y="36"/>
                    </a:cubicBezTo>
                    <a:lnTo>
                      <a:pt x="60" y="300"/>
                    </a:lnTo>
                    <a:cubicBezTo>
                      <a:pt x="55" y="320"/>
                      <a:pt x="54" y="324"/>
                      <a:pt x="14" y="324"/>
                    </a:cubicBezTo>
                    <a:cubicBezTo>
                      <a:pt x="6" y="324"/>
                      <a:pt x="0" y="324"/>
                      <a:pt x="0" y="333"/>
                    </a:cubicBezTo>
                    <a:cubicBezTo>
                      <a:pt x="0" y="339"/>
                      <a:pt x="6" y="339"/>
                      <a:pt x="8" y="339"/>
                    </a:cubicBezTo>
                    <a:cubicBezTo>
                      <a:pt x="22" y="339"/>
                      <a:pt x="59" y="338"/>
                      <a:pt x="74" y="338"/>
                    </a:cubicBezTo>
                    <a:cubicBezTo>
                      <a:pt x="90" y="338"/>
                      <a:pt x="131" y="339"/>
                      <a:pt x="148" y="339"/>
                    </a:cubicBezTo>
                    <a:cubicBezTo>
                      <a:pt x="152" y="339"/>
                      <a:pt x="158" y="339"/>
                      <a:pt x="158" y="330"/>
                    </a:cubicBezTo>
                    <a:cubicBezTo>
                      <a:pt x="158" y="326"/>
                      <a:pt x="155" y="325"/>
                      <a:pt x="155" y="324"/>
                    </a:cubicBezTo>
                    <a:cubicBezTo>
                      <a:pt x="154" y="324"/>
                      <a:pt x="153" y="324"/>
                      <a:pt x="141" y="324"/>
                    </a:cubicBezTo>
                    <a:cubicBezTo>
                      <a:pt x="130" y="324"/>
                      <a:pt x="128" y="324"/>
                      <a:pt x="115" y="323"/>
                    </a:cubicBezTo>
                    <a:cubicBezTo>
                      <a:pt x="101" y="321"/>
                      <a:pt x="99" y="319"/>
                      <a:pt x="99" y="313"/>
                    </a:cubicBezTo>
                    <a:cubicBezTo>
                      <a:pt x="99" y="312"/>
                      <a:pt x="99" y="309"/>
                      <a:pt x="101" y="301"/>
                    </a:cubicBezTo>
                    <a:lnTo>
                      <a:pt x="132" y="17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907" name="Freeform 446">
                <a:extLst>
                  <a:ext uri="{FF2B5EF4-FFF2-40B4-BE49-F238E27FC236}">
                    <a16:creationId xmlns:a16="http://schemas.microsoft.com/office/drawing/2014/main" id="{FF853FF3-6DC1-4460-BBED-DF46D64C4BB6}"/>
                  </a:ext>
                </a:extLst>
              </p:cNvPr>
              <p:cNvSpPr>
                <a:spLocks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2915890" y="1773608"/>
                <a:ext cx="128588" cy="63500"/>
              </a:xfrm>
              <a:custGeom>
                <a:avLst/>
                <a:gdLst>
                  <a:gd name="T0" fmla="*/ 135 w 320"/>
                  <a:gd name="T1" fmla="*/ 126 h 157"/>
                  <a:gd name="T2" fmla="*/ 130 w 320"/>
                  <a:gd name="T3" fmla="*/ 146 h 157"/>
                  <a:gd name="T4" fmla="*/ 142 w 320"/>
                  <a:gd name="T5" fmla="*/ 157 h 157"/>
                  <a:gd name="T6" fmla="*/ 156 w 320"/>
                  <a:gd name="T7" fmla="*/ 150 h 157"/>
                  <a:gd name="T8" fmla="*/ 162 w 320"/>
                  <a:gd name="T9" fmla="*/ 128 h 157"/>
                  <a:gd name="T10" fmla="*/ 170 w 320"/>
                  <a:gd name="T11" fmla="*/ 97 h 157"/>
                  <a:gd name="T12" fmla="*/ 175 w 320"/>
                  <a:gd name="T13" fmla="*/ 73 h 157"/>
                  <a:gd name="T14" fmla="*/ 186 w 320"/>
                  <a:gd name="T15" fmla="*/ 47 h 157"/>
                  <a:gd name="T16" fmla="*/ 242 w 320"/>
                  <a:gd name="T17" fmla="*/ 10 h 157"/>
                  <a:gd name="T18" fmla="*/ 263 w 320"/>
                  <a:gd name="T19" fmla="*/ 34 h 157"/>
                  <a:gd name="T20" fmla="*/ 242 w 320"/>
                  <a:gd name="T21" fmla="*/ 108 h 157"/>
                  <a:gd name="T22" fmla="*/ 237 w 320"/>
                  <a:gd name="T23" fmla="*/ 127 h 157"/>
                  <a:gd name="T24" fmla="*/ 270 w 320"/>
                  <a:gd name="T25" fmla="*/ 157 h 157"/>
                  <a:gd name="T26" fmla="*/ 320 w 320"/>
                  <a:gd name="T27" fmla="*/ 104 h 157"/>
                  <a:gd name="T28" fmla="*/ 315 w 320"/>
                  <a:gd name="T29" fmla="*/ 99 h 157"/>
                  <a:gd name="T30" fmla="*/ 308 w 320"/>
                  <a:gd name="T31" fmla="*/ 105 h 157"/>
                  <a:gd name="T32" fmla="*/ 271 w 320"/>
                  <a:gd name="T33" fmla="*/ 148 h 157"/>
                  <a:gd name="T34" fmla="*/ 262 w 320"/>
                  <a:gd name="T35" fmla="*/ 135 h 157"/>
                  <a:gd name="T36" fmla="*/ 270 w 320"/>
                  <a:gd name="T37" fmla="*/ 107 h 157"/>
                  <a:gd name="T38" fmla="*/ 289 w 320"/>
                  <a:gd name="T39" fmla="*/ 40 h 157"/>
                  <a:gd name="T40" fmla="*/ 276 w 320"/>
                  <a:gd name="T41" fmla="*/ 9 h 157"/>
                  <a:gd name="T42" fmla="*/ 243 w 320"/>
                  <a:gd name="T43" fmla="*/ 0 h 157"/>
                  <a:gd name="T44" fmla="*/ 182 w 320"/>
                  <a:gd name="T45" fmla="*/ 35 h 157"/>
                  <a:gd name="T46" fmla="*/ 136 w 320"/>
                  <a:gd name="T47" fmla="*/ 0 h 157"/>
                  <a:gd name="T48" fmla="*/ 77 w 320"/>
                  <a:gd name="T49" fmla="*/ 32 h 157"/>
                  <a:gd name="T50" fmla="*/ 40 w 320"/>
                  <a:gd name="T51" fmla="*/ 0 h 157"/>
                  <a:gd name="T52" fmla="*/ 13 w 320"/>
                  <a:gd name="T53" fmla="*/ 19 h 157"/>
                  <a:gd name="T54" fmla="*/ 0 w 320"/>
                  <a:gd name="T55" fmla="*/ 53 h 157"/>
                  <a:gd name="T56" fmla="*/ 6 w 320"/>
                  <a:gd name="T57" fmla="*/ 58 h 157"/>
                  <a:gd name="T58" fmla="*/ 14 w 320"/>
                  <a:gd name="T59" fmla="*/ 47 h 157"/>
                  <a:gd name="T60" fmla="*/ 39 w 320"/>
                  <a:gd name="T61" fmla="*/ 10 h 157"/>
                  <a:gd name="T62" fmla="*/ 51 w 320"/>
                  <a:gd name="T63" fmla="*/ 27 h 157"/>
                  <a:gd name="T64" fmla="*/ 45 w 320"/>
                  <a:gd name="T65" fmla="*/ 56 h 157"/>
                  <a:gd name="T66" fmla="*/ 37 w 320"/>
                  <a:gd name="T67" fmla="*/ 87 h 157"/>
                  <a:gd name="T68" fmla="*/ 26 w 320"/>
                  <a:gd name="T69" fmla="*/ 132 h 157"/>
                  <a:gd name="T70" fmla="*/ 23 w 320"/>
                  <a:gd name="T71" fmla="*/ 146 h 157"/>
                  <a:gd name="T72" fmla="*/ 35 w 320"/>
                  <a:gd name="T73" fmla="*/ 157 h 157"/>
                  <a:gd name="T74" fmla="*/ 48 w 320"/>
                  <a:gd name="T75" fmla="*/ 150 h 157"/>
                  <a:gd name="T76" fmla="*/ 54 w 320"/>
                  <a:gd name="T77" fmla="*/ 128 h 157"/>
                  <a:gd name="T78" fmla="*/ 62 w 320"/>
                  <a:gd name="T79" fmla="*/ 97 h 157"/>
                  <a:gd name="T80" fmla="*/ 68 w 320"/>
                  <a:gd name="T81" fmla="*/ 73 h 157"/>
                  <a:gd name="T82" fmla="*/ 83 w 320"/>
                  <a:gd name="T83" fmla="*/ 42 h 157"/>
                  <a:gd name="T84" fmla="*/ 135 w 320"/>
                  <a:gd name="T85" fmla="*/ 10 h 157"/>
                  <a:gd name="T86" fmla="*/ 156 w 320"/>
                  <a:gd name="T87" fmla="*/ 34 h 157"/>
                  <a:gd name="T88" fmla="*/ 150 w 320"/>
                  <a:gd name="T89" fmla="*/ 67 h 157"/>
                  <a:gd name="T90" fmla="*/ 135 w 320"/>
                  <a:gd name="T91" fmla="*/ 126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20" h="157">
                    <a:moveTo>
                      <a:pt x="135" y="126"/>
                    </a:moveTo>
                    <a:cubicBezTo>
                      <a:pt x="133" y="133"/>
                      <a:pt x="130" y="144"/>
                      <a:pt x="130" y="146"/>
                    </a:cubicBezTo>
                    <a:cubicBezTo>
                      <a:pt x="130" y="154"/>
                      <a:pt x="136" y="157"/>
                      <a:pt x="142" y="157"/>
                    </a:cubicBezTo>
                    <a:cubicBezTo>
                      <a:pt x="148" y="157"/>
                      <a:pt x="154" y="153"/>
                      <a:pt x="156" y="150"/>
                    </a:cubicBezTo>
                    <a:cubicBezTo>
                      <a:pt x="157" y="146"/>
                      <a:pt x="160" y="135"/>
                      <a:pt x="162" y="128"/>
                    </a:cubicBezTo>
                    <a:cubicBezTo>
                      <a:pt x="164" y="121"/>
                      <a:pt x="167" y="105"/>
                      <a:pt x="170" y="97"/>
                    </a:cubicBezTo>
                    <a:cubicBezTo>
                      <a:pt x="172" y="89"/>
                      <a:pt x="174" y="81"/>
                      <a:pt x="175" y="73"/>
                    </a:cubicBezTo>
                    <a:cubicBezTo>
                      <a:pt x="179" y="58"/>
                      <a:pt x="179" y="58"/>
                      <a:pt x="186" y="47"/>
                    </a:cubicBezTo>
                    <a:cubicBezTo>
                      <a:pt x="197" y="30"/>
                      <a:pt x="215" y="10"/>
                      <a:pt x="242" y="10"/>
                    </a:cubicBezTo>
                    <a:cubicBezTo>
                      <a:pt x="262" y="10"/>
                      <a:pt x="263" y="26"/>
                      <a:pt x="263" y="34"/>
                    </a:cubicBezTo>
                    <a:cubicBezTo>
                      <a:pt x="263" y="55"/>
                      <a:pt x="248" y="94"/>
                      <a:pt x="242" y="108"/>
                    </a:cubicBezTo>
                    <a:cubicBezTo>
                      <a:pt x="238" y="118"/>
                      <a:pt x="237" y="121"/>
                      <a:pt x="237" y="127"/>
                    </a:cubicBezTo>
                    <a:cubicBezTo>
                      <a:pt x="237" y="146"/>
                      <a:pt x="252" y="157"/>
                      <a:pt x="270" y="157"/>
                    </a:cubicBezTo>
                    <a:cubicBezTo>
                      <a:pt x="305" y="157"/>
                      <a:pt x="320" y="109"/>
                      <a:pt x="320" y="104"/>
                    </a:cubicBezTo>
                    <a:cubicBezTo>
                      <a:pt x="320" y="99"/>
                      <a:pt x="316" y="99"/>
                      <a:pt x="315" y="99"/>
                    </a:cubicBezTo>
                    <a:cubicBezTo>
                      <a:pt x="310" y="99"/>
                      <a:pt x="309" y="101"/>
                      <a:pt x="308" y="105"/>
                    </a:cubicBezTo>
                    <a:cubicBezTo>
                      <a:pt x="300" y="133"/>
                      <a:pt x="285" y="148"/>
                      <a:pt x="271" y="148"/>
                    </a:cubicBezTo>
                    <a:cubicBezTo>
                      <a:pt x="264" y="148"/>
                      <a:pt x="262" y="143"/>
                      <a:pt x="262" y="135"/>
                    </a:cubicBezTo>
                    <a:cubicBezTo>
                      <a:pt x="262" y="127"/>
                      <a:pt x="264" y="123"/>
                      <a:pt x="270" y="107"/>
                    </a:cubicBezTo>
                    <a:cubicBezTo>
                      <a:pt x="274" y="96"/>
                      <a:pt x="289" y="59"/>
                      <a:pt x="289" y="40"/>
                    </a:cubicBezTo>
                    <a:cubicBezTo>
                      <a:pt x="289" y="34"/>
                      <a:pt x="289" y="20"/>
                      <a:pt x="276" y="9"/>
                    </a:cubicBezTo>
                    <a:cubicBezTo>
                      <a:pt x="270" y="5"/>
                      <a:pt x="260" y="0"/>
                      <a:pt x="243" y="0"/>
                    </a:cubicBezTo>
                    <a:cubicBezTo>
                      <a:pt x="212" y="0"/>
                      <a:pt x="193" y="21"/>
                      <a:pt x="182" y="35"/>
                    </a:cubicBezTo>
                    <a:cubicBezTo>
                      <a:pt x="179" y="6"/>
                      <a:pt x="154" y="0"/>
                      <a:pt x="136" y="0"/>
                    </a:cubicBezTo>
                    <a:cubicBezTo>
                      <a:pt x="107" y="0"/>
                      <a:pt x="88" y="18"/>
                      <a:pt x="77" y="32"/>
                    </a:cubicBezTo>
                    <a:cubicBezTo>
                      <a:pt x="75" y="8"/>
                      <a:pt x="54" y="0"/>
                      <a:pt x="40" y="0"/>
                    </a:cubicBezTo>
                    <a:cubicBezTo>
                      <a:pt x="25" y="0"/>
                      <a:pt x="17" y="11"/>
                      <a:pt x="13" y="19"/>
                    </a:cubicBezTo>
                    <a:cubicBezTo>
                      <a:pt x="5" y="32"/>
                      <a:pt x="0" y="52"/>
                      <a:pt x="0" y="53"/>
                    </a:cubicBezTo>
                    <a:cubicBezTo>
                      <a:pt x="0" y="58"/>
                      <a:pt x="5" y="58"/>
                      <a:pt x="6" y="58"/>
                    </a:cubicBezTo>
                    <a:cubicBezTo>
                      <a:pt x="11" y="58"/>
                      <a:pt x="11" y="57"/>
                      <a:pt x="14" y="47"/>
                    </a:cubicBezTo>
                    <a:cubicBezTo>
                      <a:pt x="19" y="27"/>
                      <a:pt x="25" y="10"/>
                      <a:pt x="39" y="10"/>
                    </a:cubicBezTo>
                    <a:cubicBezTo>
                      <a:pt x="48" y="10"/>
                      <a:pt x="51" y="17"/>
                      <a:pt x="51" y="27"/>
                    </a:cubicBezTo>
                    <a:cubicBezTo>
                      <a:pt x="51" y="33"/>
                      <a:pt x="47" y="46"/>
                      <a:pt x="45" y="56"/>
                    </a:cubicBezTo>
                    <a:cubicBezTo>
                      <a:pt x="43" y="65"/>
                      <a:pt x="39" y="80"/>
                      <a:pt x="37" y="87"/>
                    </a:cubicBezTo>
                    <a:lnTo>
                      <a:pt x="26" y="132"/>
                    </a:lnTo>
                    <a:cubicBezTo>
                      <a:pt x="25" y="136"/>
                      <a:pt x="23" y="145"/>
                      <a:pt x="23" y="146"/>
                    </a:cubicBezTo>
                    <a:cubicBezTo>
                      <a:pt x="23" y="154"/>
                      <a:pt x="29" y="157"/>
                      <a:pt x="35" y="157"/>
                    </a:cubicBezTo>
                    <a:cubicBezTo>
                      <a:pt x="41" y="157"/>
                      <a:pt x="46" y="153"/>
                      <a:pt x="48" y="150"/>
                    </a:cubicBezTo>
                    <a:cubicBezTo>
                      <a:pt x="50" y="146"/>
                      <a:pt x="53" y="135"/>
                      <a:pt x="54" y="128"/>
                    </a:cubicBezTo>
                    <a:cubicBezTo>
                      <a:pt x="56" y="121"/>
                      <a:pt x="60" y="105"/>
                      <a:pt x="62" y="97"/>
                    </a:cubicBezTo>
                    <a:cubicBezTo>
                      <a:pt x="64" y="89"/>
                      <a:pt x="66" y="81"/>
                      <a:pt x="68" y="73"/>
                    </a:cubicBezTo>
                    <a:cubicBezTo>
                      <a:pt x="72" y="59"/>
                      <a:pt x="73" y="56"/>
                      <a:pt x="83" y="42"/>
                    </a:cubicBezTo>
                    <a:cubicBezTo>
                      <a:pt x="92" y="28"/>
                      <a:pt x="109" y="10"/>
                      <a:pt x="135" y="10"/>
                    </a:cubicBezTo>
                    <a:cubicBezTo>
                      <a:pt x="155" y="10"/>
                      <a:pt x="156" y="28"/>
                      <a:pt x="156" y="34"/>
                    </a:cubicBezTo>
                    <a:cubicBezTo>
                      <a:pt x="156" y="43"/>
                      <a:pt x="155" y="47"/>
                      <a:pt x="150" y="67"/>
                    </a:cubicBezTo>
                    <a:lnTo>
                      <a:pt x="135" y="126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908" name="Freeform 447">
                <a:extLst>
                  <a:ext uri="{FF2B5EF4-FFF2-40B4-BE49-F238E27FC236}">
                    <a16:creationId xmlns:a16="http://schemas.microsoft.com/office/drawing/2014/main" id="{65442D98-F33E-4552-9F88-DA83F6DBD989}"/>
                  </a:ext>
                </a:extLst>
              </p:cNvPr>
              <p:cNvSpPr>
                <a:spLocks noEditPoints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3058765" y="1773608"/>
                <a:ext cx="71438" cy="63500"/>
              </a:xfrm>
              <a:custGeom>
                <a:avLst/>
                <a:gdLst>
                  <a:gd name="T0" fmla="*/ 126 w 178"/>
                  <a:gd name="T1" fmla="*/ 21 h 157"/>
                  <a:gd name="T2" fmla="*/ 90 w 178"/>
                  <a:gd name="T3" fmla="*/ 0 h 157"/>
                  <a:gd name="T4" fmla="*/ 0 w 178"/>
                  <a:gd name="T5" fmla="*/ 99 h 157"/>
                  <a:gd name="T6" fmla="*/ 53 w 178"/>
                  <a:gd name="T7" fmla="*/ 157 h 157"/>
                  <a:gd name="T8" fmla="*/ 103 w 178"/>
                  <a:gd name="T9" fmla="*/ 133 h 157"/>
                  <a:gd name="T10" fmla="*/ 138 w 178"/>
                  <a:gd name="T11" fmla="*/ 157 h 157"/>
                  <a:gd name="T12" fmla="*/ 166 w 178"/>
                  <a:gd name="T13" fmla="*/ 139 h 157"/>
                  <a:gd name="T14" fmla="*/ 178 w 178"/>
                  <a:gd name="T15" fmla="*/ 104 h 157"/>
                  <a:gd name="T16" fmla="*/ 173 w 178"/>
                  <a:gd name="T17" fmla="*/ 99 h 157"/>
                  <a:gd name="T18" fmla="*/ 165 w 178"/>
                  <a:gd name="T19" fmla="*/ 110 h 157"/>
                  <a:gd name="T20" fmla="*/ 139 w 178"/>
                  <a:gd name="T21" fmla="*/ 148 h 157"/>
                  <a:gd name="T22" fmla="*/ 128 w 178"/>
                  <a:gd name="T23" fmla="*/ 130 h 157"/>
                  <a:gd name="T24" fmla="*/ 133 w 178"/>
                  <a:gd name="T25" fmla="*/ 103 h 157"/>
                  <a:gd name="T26" fmla="*/ 141 w 178"/>
                  <a:gd name="T27" fmla="*/ 71 h 157"/>
                  <a:gd name="T28" fmla="*/ 148 w 178"/>
                  <a:gd name="T29" fmla="*/ 45 h 157"/>
                  <a:gd name="T30" fmla="*/ 154 w 178"/>
                  <a:gd name="T31" fmla="*/ 18 h 157"/>
                  <a:gd name="T32" fmla="*/ 142 w 178"/>
                  <a:gd name="T33" fmla="*/ 7 h 157"/>
                  <a:gd name="T34" fmla="*/ 126 w 178"/>
                  <a:gd name="T35" fmla="*/ 21 h 157"/>
                  <a:gd name="T36" fmla="*/ 104 w 178"/>
                  <a:gd name="T37" fmla="*/ 110 h 157"/>
                  <a:gd name="T38" fmla="*/ 86 w 178"/>
                  <a:gd name="T39" fmla="*/ 134 h 157"/>
                  <a:gd name="T40" fmla="*/ 54 w 178"/>
                  <a:gd name="T41" fmla="*/ 148 h 157"/>
                  <a:gd name="T42" fmla="*/ 29 w 178"/>
                  <a:gd name="T43" fmla="*/ 114 h 157"/>
                  <a:gd name="T44" fmla="*/ 47 w 178"/>
                  <a:gd name="T45" fmla="*/ 43 h 157"/>
                  <a:gd name="T46" fmla="*/ 90 w 178"/>
                  <a:gd name="T47" fmla="*/ 10 h 157"/>
                  <a:gd name="T48" fmla="*/ 121 w 178"/>
                  <a:gd name="T49" fmla="*/ 40 h 157"/>
                  <a:gd name="T50" fmla="*/ 120 w 178"/>
                  <a:gd name="T51" fmla="*/ 45 h 157"/>
                  <a:gd name="T52" fmla="*/ 104 w 178"/>
                  <a:gd name="T53" fmla="*/ 11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8" h="157">
                    <a:moveTo>
                      <a:pt x="126" y="21"/>
                    </a:moveTo>
                    <a:cubicBezTo>
                      <a:pt x="119" y="9"/>
                      <a:pt x="107" y="0"/>
                      <a:pt x="90" y="0"/>
                    </a:cubicBezTo>
                    <a:cubicBezTo>
                      <a:pt x="46" y="0"/>
                      <a:pt x="0" y="49"/>
                      <a:pt x="0" y="99"/>
                    </a:cubicBezTo>
                    <a:cubicBezTo>
                      <a:pt x="0" y="133"/>
                      <a:pt x="23" y="157"/>
                      <a:pt x="53" y="157"/>
                    </a:cubicBezTo>
                    <a:cubicBezTo>
                      <a:pt x="72" y="157"/>
                      <a:pt x="89" y="146"/>
                      <a:pt x="103" y="133"/>
                    </a:cubicBezTo>
                    <a:cubicBezTo>
                      <a:pt x="109" y="154"/>
                      <a:pt x="129" y="157"/>
                      <a:pt x="138" y="157"/>
                    </a:cubicBezTo>
                    <a:cubicBezTo>
                      <a:pt x="151" y="157"/>
                      <a:pt x="160" y="150"/>
                      <a:pt x="166" y="139"/>
                    </a:cubicBezTo>
                    <a:cubicBezTo>
                      <a:pt x="174" y="125"/>
                      <a:pt x="178" y="105"/>
                      <a:pt x="178" y="104"/>
                    </a:cubicBezTo>
                    <a:cubicBezTo>
                      <a:pt x="178" y="99"/>
                      <a:pt x="174" y="99"/>
                      <a:pt x="173" y="99"/>
                    </a:cubicBezTo>
                    <a:cubicBezTo>
                      <a:pt x="168" y="99"/>
                      <a:pt x="167" y="101"/>
                      <a:pt x="165" y="110"/>
                    </a:cubicBezTo>
                    <a:cubicBezTo>
                      <a:pt x="161" y="127"/>
                      <a:pt x="154" y="148"/>
                      <a:pt x="139" y="148"/>
                    </a:cubicBezTo>
                    <a:cubicBezTo>
                      <a:pt x="130" y="148"/>
                      <a:pt x="128" y="140"/>
                      <a:pt x="128" y="130"/>
                    </a:cubicBezTo>
                    <a:cubicBezTo>
                      <a:pt x="128" y="124"/>
                      <a:pt x="131" y="112"/>
                      <a:pt x="133" y="103"/>
                    </a:cubicBezTo>
                    <a:cubicBezTo>
                      <a:pt x="136" y="93"/>
                      <a:pt x="139" y="79"/>
                      <a:pt x="141" y="71"/>
                    </a:cubicBezTo>
                    <a:lnTo>
                      <a:pt x="148" y="45"/>
                    </a:lnTo>
                    <a:cubicBezTo>
                      <a:pt x="150" y="36"/>
                      <a:pt x="154" y="20"/>
                      <a:pt x="154" y="18"/>
                    </a:cubicBezTo>
                    <a:cubicBezTo>
                      <a:pt x="154" y="10"/>
                      <a:pt x="148" y="7"/>
                      <a:pt x="142" y="7"/>
                    </a:cubicBezTo>
                    <a:cubicBezTo>
                      <a:pt x="136" y="7"/>
                      <a:pt x="128" y="11"/>
                      <a:pt x="126" y="21"/>
                    </a:cubicBezTo>
                    <a:close/>
                    <a:moveTo>
                      <a:pt x="104" y="110"/>
                    </a:moveTo>
                    <a:cubicBezTo>
                      <a:pt x="101" y="120"/>
                      <a:pt x="94" y="127"/>
                      <a:pt x="86" y="134"/>
                    </a:cubicBezTo>
                    <a:cubicBezTo>
                      <a:pt x="83" y="136"/>
                      <a:pt x="69" y="148"/>
                      <a:pt x="54" y="148"/>
                    </a:cubicBezTo>
                    <a:cubicBezTo>
                      <a:pt x="41" y="148"/>
                      <a:pt x="29" y="138"/>
                      <a:pt x="29" y="114"/>
                    </a:cubicBezTo>
                    <a:cubicBezTo>
                      <a:pt x="29" y="95"/>
                      <a:pt x="39" y="57"/>
                      <a:pt x="47" y="43"/>
                    </a:cubicBezTo>
                    <a:cubicBezTo>
                      <a:pt x="63" y="15"/>
                      <a:pt x="81" y="10"/>
                      <a:pt x="90" y="10"/>
                    </a:cubicBezTo>
                    <a:cubicBezTo>
                      <a:pt x="115" y="10"/>
                      <a:pt x="121" y="36"/>
                      <a:pt x="121" y="40"/>
                    </a:cubicBezTo>
                    <a:cubicBezTo>
                      <a:pt x="121" y="41"/>
                      <a:pt x="121" y="44"/>
                      <a:pt x="120" y="45"/>
                    </a:cubicBezTo>
                    <a:lnTo>
                      <a:pt x="104" y="11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909" name="Freeform 448">
                <a:extLst>
                  <a:ext uri="{FF2B5EF4-FFF2-40B4-BE49-F238E27FC236}">
                    <a16:creationId xmlns:a16="http://schemas.microsoft.com/office/drawing/2014/main" id="{167EAA72-8DDE-450D-9E12-70AFC665FD9C}"/>
                  </a:ext>
                </a:extLst>
              </p:cNvPr>
              <p:cNvSpPr>
                <a:spLocks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3144490" y="1773608"/>
                <a:ext cx="74613" cy="63500"/>
              </a:xfrm>
              <a:custGeom>
                <a:avLst/>
                <a:gdLst>
                  <a:gd name="T0" fmla="*/ 70 w 187"/>
                  <a:gd name="T1" fmla="*/ 117 h 157"/>
                  <a:gd name="T2" fmla="*/ 37 w 187"/>
                  <a:gd name="T3" fmla="*/ 148 h 157"/>
                  <a:gd name="T4" fmla="*/ 18 w 187"/>
                  <a:gd name="T5" fmla="*/ 143 h 157"/>
                  <a:gd name="T6" fmla="*/ 34 w 187"/>
                  <a:gd name="T7" fmla="*/ 123 h 157"/>
                  <a:gd name="T8" fmla="*/ 20 w 187"/>
                  <a:gd name="T9" fmla="*/ 111 h 157"/>
                  <a:gd name="T10" fmla="*/ 0 w 187"/>
                  <a:gd name="T11" fmla="*/ 132 h 157"/>
                  <a:gd name="T12" fmla="*/ 37 w 187"/>
                  <a:gd name="T13" fmla="*/ 157 h 157"/>
                  <a:gd name="T14" fmla="*/ 76 w 187"/>
                  <a:gd name="T15" fmla="*/ 133 h 157"/>
                  <a:gd name="T16" fmla="*/ 117 w 187"/>
                  <a:gd name="T17" fmla="*/ 157 h 157"/>
                  <a:gd name="T18" fmla="*/ 179 w 187"/>
                  <a:gd name="T19" fmla="*/ 104 h 157"/>
                  <a:gd name="T20" fmla="*/ 173 w 187"/>
                  <a:gd name="T21" fmla="*/ 99 h 157"/>
                  <a:gd name="T22" fmla="*/ 166 w 187"/>
                  <a:gd name="T23" fmla="*/ 105 h 157"/>
                  <a:gd name="T24" fmla="*/ 119 w 187"/>
                  <a:gd name="T25" fmla="*/ 148 h 157"/>
                  <a:gd name="T26" fmla="*/ 97 w 187"/>
                  <a:gd name="T27" fmla="*/ 125 h 157"/>
                  <a:gd name="T28" fmla="*/ 115 w 187"/>
                  <a:gd name="T29" fmla="*/ 45 h 157"/>
                  <a:gd name="T30" fmla="*/ 150 w 187"/>
                  <a:gd name="T31" fmla="*/ 10 h 157"/>
                  <a:gd name="T32" fmla="*/ 168 w 187"/>
                  <a:gd name="T33" fmla="*/ 15 h 157"/>
                  <a:gd name="T34" fmla="*/ 153 w 187"/>
                  <a:gd name="T35" fmla="*/ 34 h 157"/>
                  <a:gd name="T36" fmla="*/ 167 w 187"/>
                  <a:gd name="T37" fmla="*/ 47 h 157"/>
                  <a:gd name="T38" fmla="*/ 187 w 187"/>
                  <a:gd name="T39" fmla="*/ 25 h 157"/>
                  <a:gd name="T40" fmla="*/ 150 w 187"/>
                  <a:gd name="T41" fmla="*/ 0 h 157"/>
                  <a:gd name="T42" fmla="*/ 111 w 187"/>
                  <a:gd name="T43" fmla="*/ 25 h 157"/>
                  <a:gd name="T44" fmla="*/ 69 w 187"/>
                  <a:gd name="T45" fmla="*/ 0 h 157"/>
                  <a:gd name="T46" fmla="*/ 8 w 187"/>
                  <a:gd name="T47" fmla="*/ 53 h 157"/>
                  <a:gd name="T48" fmla="*/ 14 w 187"/>
                  <a:gd name="T49" fmla="*/ 58 h 157"/>
                  <a:gd name="T50" fmla="*/ 21 w 187"/>
                  <a:gd name="T51" fmla="*/ 52 h 157"/>
                  <a:gd name="T52" fmla="*/ 68 w 187"/>
                  <a:gd name="T53" fmla="*/ 10 h 157"/>
                  <a:gd name="T54" fmla="*/ 89 w 187"/>
                  <a:gd name="T55" fmla="*/ 33 h 157"/>
                  <a:gd name="T56" fmla="*/ 82 w 187"/>
                  <a:gd name="T57" fmla="*/ 69 h 157"/>
                  <a:gd name="T58" fmla="*/ 70 w 187"/>
                  <a:gd name="T59" fmla="*/ 117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87" h="157">
                    <a:moveTo>
                      <a:pt x="70" y="117"/>
                    </a:moveTo>
                    <a:cubicBezTo>
                      <a:pt x="67" y="129"/>
                      <a:pt x="55" y="148"/>
                      <a:pt x="37" y="148"/>
                    </a:cubicBezTo>
                    <a:cubicBezTo>
                      <a:pt x="36" y="148"/>
                      <a:pt x="26" y="148"/>
                      <a:pt x="18" y="143"/>
                    </a:cubicBezTo>
                    <a:cubicBezTo>
                      <a:pt x="33" y="138"/>
                      <a:pt x="34" y="126"/>
                      <a:pt x="34" y="123"/>
                    </a:cubicBezTo>
                    <a:cubicBezTo>
                      <a:pt x="34" y="116"/>
                      <a:pt x="28" y="111"/>
                      <a:pt x="20" y="111"/>
                    </a:cubicBezTo>
                    <a:cubicBezTo>
                      <a:pt x="10" y="111"/>
                      <a:pt x="0" y="119"/>
                      <a:pt x="0" y="132"/>
                    </a:cubicBezTo>
                    <a:cubicBezTo>
                      <a:pt x="0" y="149"/>
                      <a:pt x="20" y="157"/>
                      <a:pt x="37" y="157"/>
                    </a:cubicBezTo>
                    <a:cubicBezTo>
                      <a:pt x="53" y="157"/>
                      <a:pt x="67" y="147"/>
                      <a:pt x="76" y="133"/>
                    </a:cubicBezTo>
                    <a:cubicBezTo>
                      <a:pt x="84" y="151"/>
                      <a:pt x="103" y="157"/>
                      <a:pt x="117" y="157"/>
                    </a:cubicBezTo>
                    <a:cubicBezTo>
                      <a:pt x="157" y="157"/>
                      <a:pt x="179" y="114"/>
                      <a:pt x="179" y="104"/>
                    </a:cubicBezTo>
                    <a:cubicBezTo>
                      <a:pt x="179" y="99"/>
                      <a:pt x="174" y="99"/>
                      <a:pt x="173" y="99"/>
                    </a:cubicBezTo>
                    <a:cubicBezTo>
                      <a:pt x="168" y="99"/>
                      <a:pt x="168" y="101"/>
                      <a:pt x="166" y="105"/>
                    </a:cubicBezTo>
                    <a:cubicBezTo>
                      <a:pt x="159" y="129"/>
                      <a:pt x="138" y="148"/>
                      <a:pt x="119" y="148"/>
                    </a:cubicBezTo>
                    <a:cubicBezTo>
                      <a:pt x="105" y="148"/>
                      <a:pt x="97" y="138"/>
                      <a:pt x="97" y="125"/>
                    </a:cubicBezTo>
                    <a:cubicBezTo>
                      <a:pt x="97" y="116"/>
                      <a:pt x="106" y="84"/>
                      <a:pt x="115" y="45"/>
                    </a:cubicBezTo>
                    <a:cubicBezTo>
                      <a:pt x="122" y="18"/>
                      <a:pt x="138" y="10"/>
                      <a:pt x="150" y="10"/>
                    </a:cubicBezTo>
                    <a:cubicBezTo>
                      <a:pt x="150" y="10"/>
                      <a:pt x="161" y="10"/>
                      <a:pt x="168" y="15"/>
                    </a:cubicBezTo>
                    <a:cubicBezTo>
                      <a:pt x="157" y="18"/>
                      <a:pt x="153" y="28"/>
                      <a:pt x="153" y="34"/>
                    </a:cubicBezTo>
                    <a:cubicBezTo>
                      <a:pt x="153" y="41"/>
                      <a:pt x="159" y="47"/>
                      <a:pt x="167" y="47"/>
                    </a:cubicBezTo>
                    <a:cubicBezTo>
                      <a:pt x="175" y="47"/>
                      <a:pt x="187" y="40"/>
                      <a:pt x="187" y="25"/>
                    </a:cubicBezTo>
                    <a:cubicBezTo>
                      <a:pt x="187" y="6"/>
                      <a:pt x="164" y="0"/>
                      <a:pt x="150" y="0"/>
                    </a:cubicBezTo>
                    <a:cubicBezTo>
                      <a:pt x="133" y="0"/>
                      <a:pt x="119" y="11"/>
                      <a:pt x="111" y="25"/>
                    </a:cubicBezTo>
                    <a:cubicBezTo>
                      <a:pt x="105" y="10"/>
                      <a:pt x="89" y="0"/>
                      <a:pt x="69" y="0"/>
                    </a:cubicBezTo>
                    <a:cubicBezTo>
                      <a:pt x="30" y="0"/>
                      <a:pt x="8" y="43"/>
                      <a:pt x="8" y="53"/>
                    </a:cubicBezTo>
                    <a:cubicBezTo>
                      <a:pt x="8" y="58"/>
                      <a:pt x="13" y="58"/>
                      <a:pt x="14" y="58"/>
                    </a:cubicBezTo>
                    <a:cubicBezTo>
                      <a:pt x="18" y="58"/>
                      <a:pt x="19" y="56"/>
                      <a:pt x="21" y="52"/>
                    </a:cubicBezTo>
                    <a:cubicBezTo>
                      <a:pt x="29" y="25"/>
                      <a:pt x="51" y="10"/>
                      <a:pt x="68" y="10"/>
                    </a:cubicBezTo>
                    <a:cubicBezTo>
                      <a:pt x="80" y="10"/>
                      <a:pt x="89" y="16"/>
                      <a:pt x="89" y="33"/>
                    </a:cubicBezTo>
                    <a:cubicBezTo>
                      <a:pt x="89" y="40"/>
                      <a:pt x="85" y="57"/>
                      <a:pt x="82" y="69"/>
                    </a:cubicBezTo>
                    <a:lnTo>
                      <a:pt x="70" y="11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836515" y="2050191"/>
              <a:ext cx="112713" cy="195263"/>
              <a:chOff x="2790478" y="1960933"/>
              <a:chExt cx="112713" cy="195263"/>
            </a:xfrm>
          </p:grpSpPr>
          <p:sp>
            <p:nvSpPr>
              <p:cNvPr id="924" name="Freeform 463">
                <a:extLst>
                  <a:ext uri="{FF2B5EF4-FFF2-40B4-BE49-F238E27FC236}">
                    <a16:creationId xmlns:a16="http://schemas.microsoft.com/office/drawing/2014/main" id="{F0D45C5F-A431-41D6-A0C9-656B9D4CC7B5}"/>
                  </a:ext>
                </a:extLst>
              </p:cNvPr>
              <p:cNvSpPr>
                <a:spLocks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2817465" y="1960933"/>
                <a:ext cx="53975" cy="30163"/>
              </a:xfrm>
              <a:custGeom>
                <a:avLst/>
                <a:gdLst>
                  <a:gd name="T0" fmla="*/ 66 w 133"/>
                  <a:gd name="T1" fmla="*/ 0 h 76"/>
                  <a:gd name="T2" fmla="*/ 0 w 133"/>
                  <a:gd name="T3" fmla="*/ 67 h 76"/>
                  <a:gd name="T4" fmla="*/ 9 w 133"/>
                  <a:gd name="T5" fmla="*/ 76 h 76"/>
                  <a:gd name="T6" fmla="*/ 66 w 133"/>
                  <a:gd name="T7" fmla="*/ 26 h 76"/>
                  <a:gd name="T8" fmla="*/ 124 w 133"/>
                  <a:gd name="T9" fmla="*/ 76 h 76"/>
                  <a:gd name="T10" fmla="*/ 133 w 133"/>
                  <a:gd name="T11" fmla="*/ 67 h 76"/>
                  <a:gd name="T12" fmla="*/ 66 w 133"/>
                  <a:gd name="T1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3" h="76">
                    <a:moveTo>
                      <a:pt x="66" y="0"/>
                    </a:moveTo>
                    <a:lnTo>
                      <a:pt x="0" y="67"/>
                    </a:lnTo>
                    <a:lnTo>
                      <a:pt x="9" y="76"/>
                    </a:lnTo>
                    <a:lnTo>
                      <a:pt x="66" y="26"/>
                    </a:lnTo>
                    <a:lnTo>
                      <a:pt x="124" y="76"/>
                    </a:lnTo>
                    <a:lnTo>
                      <a:pt x="133" y="67"/>
                    </a:lnTo>
                    <a:lnTo>
                      <a:pt x="66" y="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925" name="Freeform 464">
                <a:extLst>
                  <a:ext uri="{FF2B5EF4-FFF2-40B4-BE49-F238E27FC236}">
                    <a16:creationId xmlns:a16="http://schemas.microsoft.com/office/drawing/2014/main" id="{823B982E-64AF-46C6-A3AB-CF92A0283DFE}"/>
                  </a:ext>
                </a:extLst>
              </p:cNvPr>
              <p:cNvSpPr>
                <a:spLocks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2790478" y="2014908"/>
                <a:ext cx="112713" cy="141288"/>
              </a:xfrm>
              <a:custGeom>
                <a:avLst/>
                <a:gdLst>
                  <a:gd name="T0" fmla="*/ 34 w 284"/>
                  <a:gd name="T1" fmla="*/ 323 h 346"/>
                  <a:gd name="T2" fmla="*/ 0 w 284"/>
                  <a:gd name="T3" fmla="*/ 323 h 346"/>
                  <a:gd name="T4" fmla="*/ 0 w 284"/>
                  <a:gd name="T5" fmla="*/ 346 h 346"/>
                  <a:gd name="T6" fmla="*/ 63 w 284"/>
                  <a:gd name="T7" fmla="*/ 345 h 346"/>
                  <a:gd name="T8" fmla="*/ 125 w 284"/>
                  <a:gd name="T9" fmla="*/ 346 h 346"/>
                  <a:gd name="T10" fmla="*/ 125 w 284"/>
                  <a:gd name="T11" fmla="*/ 323 h 346"/>
                  <a:gd name="T12" fmla="*/ 91 w 284"/>
                  <a:gd name="T13" fmla="*/ 323 h 346"/>
                  <a:gd name="T14" fmla="*/ 91 w 284"/>
                  <a:gd name="T15" fmla="*/ 219 h 346"/>
                  <a:gd name="T16" fmla="*/ 165 w 284"/>
                  <a:gd name="T17" fmla="*/ 140 h 346"/>
                  <a:gd name="T18" fmla="*/ 193 w 284"/>
                  <a:gd name="T19" fmla="*/ 188 h 346"/>
                  <a:gd name="T20" fmla="*/ 193 w 284"/>
                  <a:gd name="T21" fmla="*/ 323 h 346"/>
                  <a:gd name="T22" fmla="*/ 158 w 284"/>
                  <a:gd name="T23" fmla="*/ 323 h 346"/>
                  <a:gd name="T24" fmla="*/ 158 w 284"/>
                  <a:gd name="T25" fmla="*/ 346 h 346"/>
                  <a:gd name="T26" fmla="*/ 221 w 284"/>
                  <a:gd name="T27" fmla="*/ 345 h 346"/>
                  <a:gd name="T28" fmla="*/ 284 w 284"/>
                  <a:gd name="T29" fmla="*/ 346 h 346"/>
                  <a:gd name="T30" fmla="*/ 284 w 284"/>
                  <a:gd name="T31" fmla="*/ 323 h 346"/>
                  <a:gd name="T32" fmla="*/ 250 w 284"/>
                  <a:gd name="T33" fmla="*/ 323 h 346"/>
                  <a:gd name="T34" fmla="*/ 250 w 284"/>
                  <a:gd name="T35" fmla="*/ 194 h 346"/>
                  <a:gd name="T36" fmla="*/ 173 w 284"/>
                  <a:gd name="T37" fmla="*/ 122 h 346"/>
                  <a:gd name="T38" fmla="*/ 88 w 284"/>
                  <a:gd name="T39" fmla="*/ 171 h 346"/>
                  <a:gd name="T40" fmla="*/ 88 w 284"/>
                  <a:gd name="T41" fmla="*/ 0 h 346"/>
                  <a:gd name="T42" fmla="*/ 0 w 284"/>
                  <a:gd name="T43" fmla="*/ 4 h 346"/>
                  <a:gd name="T44" fmla="*/ 0 w 284"/>
                  <a:gd name="T45" fmla="*/ 28 h 346"/>
                  <a:gd name="T46" fmla="*/ 34 w 284"/>
                  <a:gd name="T47" fmla="*/ 47 h 346"/>
                  <a:gd name="T48" fmla="*/ 34 w 284"/>
                  <a:gd name="T49" fmla="*/ 323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346">
                    <a:moveTo>
                      <a:pt x="34" y="323"/>
                    </a:moveTo>
                    <a:lnTo>
                      <a:pt x="0" y="323"/>
                    </a:lnTo>
                    <a:lnTo>
                      <a:pt x="0" y="346"/>
                    </a:lnTo>
                    <a:cubicBezTo>
                      <a:pt x="14" y="346"/>
                      <a:pt x="44" y="345"/>
                      <a:pt x="63" y="345"/>
                    </a:cubicBezTo>
                    <a:cubicBezTo>
                      <a:pt x="82" y="345"/>
                      <a:pt x="111" y="346"/>
                      <a:pt x="125" y="346"/>
                    </a:cubicBezTo>
                    <a:lnTo>
                      <a:pt x="125" y="323"/>
                    </a:lnTo>
                    <a:lnTo>
                      <a:pt x="91" y="323"/>
                    </a:lnTo>
                    <a:lnTo>
                      <a:pt x="91" y="219"/>
                    </a:lnTo>
                    <a:cubicBezTo>
                      <a:pt x="91" y="164"/>
                      <a:pt x="134" y="140"/>
                      <a:pt x="165" y="140"/>
                    </a:cubicBezTo>
                    <a:cubicBezTo>
                      <a:pt x="182" y="140"/>
                      <a:pt x="193" y="150"/>
                      <a:pt x="193" y="188"/>
                    </a:cubicBezTo>
                    <a:lnTo>
                      <a:pt x="193" y="323"/>
                    </a:lnTo>
                    <a:lnTo>
                      <a:pt x="158" y="323"/>
                    </a:lnTo>
                    <a:lnTo>
                      <a:pt x="158" y="346"/>
                    </a:lnTo>
                    <a:cubicBezTo>
                      <a:pt x="172" y="346"/>
                      <a:pt x="202" y="345"/>
                      <a:pt x="221" y="345"/>
                    </a:cubicBezTo>
                    <a:cubicBezTo>
                      <a:pt x="241" y="345"/>
                      <a:pt x="270" y="346"/>
                      <a:pt x="284" y="346"/>
                    </a:cubicBezTo>
                    <a:lnTo>
                      <a:pt x="284" y="323"/>
                    </a:lnTo>
                    <a:lnTo>
                      <a:pt x="250" y="323"/>
                    </a:lnTo>
                    <a:lnTo>
                      <a:pt x="250" y="194"/>
                    </a:lnTo>
                    <a:cubicBezTo>
                      <a:pt x="250" y="141"/>
                      <a:pt x="223" y="122"/>
                      <a:pt x="173" y="122"/>
                    </a:cubicBezTo>
                    <a:cubicBezTo>
                      <a:pt x="125" y="122"/>
                      <a:pt x="99" y="151"/>
                      <a:pt x="88" y="171"/>
                    </a:cubicBezTo>
                    <a:lnTo>
                      <a:pt x="88" y="0"/>
                    </a:lnTo>
                    <a:lnTo>
                      <a:pt x="0" y="4"/>
                    </a:lnTo>
                    <a:lnTo>
                      <a:pt x="0" y="28"/>
                    </a:lnTo>
                    <a:cubicBezTo>
                      <a:pt x="31" y="28"/>
                      <a:pt x="34" y="28"/>
                      <a:pt x="34" y="47"/>
                    </a:cubicBezTo>
                    <a:lnTo>
                      <a:pt x="34" y="323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2805651" y="2367035"/>
              <a:ext cx="1636713" cy="420688"/>
              <a:chOff x="2804765" y="2310183"/>
              <a:chExt cx="1636713" cy="420688"/>
            </a:xfrm>
          </p:grpSpPr>
          <p:sp>
            <p:nvSpPr>
              <p:cNvPr id="941" name="Freeform 480">
                <a:extLst>
                  <a:ext uri="{FF2B5EF4-FFF2-40B4-BE49-F238E27FC236}">
                    <a16:creationId xmlns:a16="http://schemas.microsoft.com/office/drawing/2014/main" id="{DB19C571-9BA3-4400-AD0A-603384B44136}"/>
                  </a:ext>
                </a:extLst>
              </p:cNvPr>
              <p:cNvSpPr>
                <a:spLocks noEditPoints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2812703" y="2310183"/>
                <a:ext cx="95250" cy="144463"/>
              </a:xfrm>
              <a:custGeom>
                <a:avLst/>
                <a:gdLst>
                  <a:gd name="T0" fmla="*/ 237 w 237"/>
                  <a:gd name="T1" fmla="*/ 5 h 351"/>
                  <a:gd name="T2" fmla="*/ 231 w 237"/>
                  <a:gd name="T3" fmla="*/ 0 h 351"/>
                  <a:gd name="T4" fmla="*/ 167 w 237"/>
                  <a:gd name="T5" fmla="*/ 5 h 351"/>
                  <a:gd name="T6" fmla="*/ 160 w 237"/>
                  <a:gd name="T7" fmla="*/ 15 h 351"/>
                  <a:gd name="T8" fmla="*/ 172 w 237"/>
                  <a:gd name="T9" fmla="*/ 21 h 351"/>
                  <a:gd name="T10" fmla="*/ 197 w 237"/>
                  <a:gd name="T11" fmla="*/ 29 h 351"/>
                  <a:gd name="T12" fmla="*/ 196 w 237"/>
                  <a:gd name="T13" fmla="*/ 39 h 351"/>
                  <a:gd name="T14" fmla="*/ 166 w 237"/>
                  <a:gd name="T15" fmla="*/ 157 h 351"/>
                  <a:gd name="T16" fmla="*/ 120 w 237"/>
                  <a:gd name="T17" fmla="*/ 126 h 351"/>
                  <a:gd name="T18" fmla="*/ 0 w 237"/>
                  <a:gd name="T19" fmla="*/ 272 h 351"/>
                  <a:gd name="T20" fmla="*/ 66 w 237"/>
                  <a:gd name="T21" fmla="*/ 351 h 351"/>
                  <a:gd name="T22" fmla="*/ 131 w 237"/>
                  <a:gd name="T23" fmla="*/ 314 h 351"/>
                  <a:gd name="T24" fmla="*/ 176 w 237"/>
                  <a:gd name="T25" fmla="*/ 351 h 351"/>
                  <a:gd name="T26" fmla="*/ 213 w 237"/>
                  <a:gd name="T27" fmla="*/ 324 h 351"/>
                  <a:gd name="T28" fmla="*/ 228 w 237"/>
                  <a:gd name="T29" fmla="*/ 275 h 351"/>
                  <a:gd name="T30" fmla="*/ 222 w 237"/>
                  <a:gd name="T31" fmla="*/ 270 h 351"/>
                  <a:gd name="T32" fmla="*/ 215 w 237"/>
                  <a:gd name="T33" fmla="*/ 279 h 351"/>
                  <a:gd name="T34" fmla="*/ 177 w 237"/>
                  <a:gd name="T35" fmla="*/ 341 h 351"/>
                  <a:gd name="T36" fmla="*/ 162 w 237"/>
                  <a:gd name="T37" fmla="*/ 318 h 351"/>
                  <a:gd name="T38" fmla="*/ 165 w 237"/>
                  <a:gd name="T39" fmla="*/ 294 h 351"/>
                  <a:gd name="T40" fmla="*/ 237 w 237"/>
                  <a:gd name="T41" fmla="*/ 5 h 351"/>
                  <a:gd name="T42" fmla="*/ 134 w 237"/>
                  <a:gd name="T43" fmla="*/ 287 h 351"/>
                  <a:gd name="T44" fmla="*/ 124 w 237"/>
                  <a:gd name="T45" fmla="*/ 305 h 351"/>
                  <a:gd name="T46" fmla="*/ 67 w 237"/>
                  <a:gd name="T47" fmla="*/ 341 h 351"/>
                  <a:gd name="T48" fmla="*/ 35 w 237"/>
                  <a:gd name="T49" fmla="*/ 294 h 351"/>
                  <a:gd name="T50" fmla="*/ 63 w 237"/>
                  <a:gd name="T51" fmla="*/ 184 h 351"/>
                  <a:gd name="T52" fmla="*/ 121 w 237"/>
                  <a:gd name="T53" fmla="*/ 137 h 351"/>
                  <a:gd name="T54" fmla="*/ 160 w 237"/>
                  <a:gd name="T55" fmla="*/ 180 h 351"/>
                  <a:gd name="T56" fmla="*/ 159 w 237"/>
                  <a:gd name="T57" fmla="*/ 189 h 351"/>
                  <a:gd name="T58" fmla="*/ 134 w 237"/>
                  <a:gd name="T59" fmla="*/ 287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37" h="351">
                    <a:moveTo>
                      <a:pt x="237" y="5"/>
                    </a:moveTo>
                    <a:cubicBezTo>
                      <a:pt x="237" y="5"/>
                      <a:pt x="237" y="0"/>
                      <a:pt x="231" y="0"/>
                    </a:cubicBezTo>
                    <a:cubicBezTo>
                      <a:pt x="223" y="0"/>
                      <a:pt x="176" y="4"/>
                      <a:pt x="167" y="5"/>
                    </a:cubicBezTo>
                    <a:cubicBezTo>
                      <a:pt x="164" y="6"/>
                      <a:pt x="160" y="8"/>
                      <a:pt x="160" y="15"/>
                    </a:cubicBezTo>
                    <a:cubicBezTo>
                      <a:pt x="160" y="21"/>
                      <a:pt x="165" y="21"/>
                      <a:pt x="172" y="21"/>
                    </a:cubicBezTo>
                    <a:cubicBezTo>
                      <a:pt x="196" y="21"/>
                      <a:pt x="197" y="24"/>
                      <a:pt x="197" y="29"/>
                    </a:cubicBezTo>
                    <a:lnTo>
                      <a:pt x="196" y="39"/>
                    </a:lnTo>
                    <a:lnTo>
                      <a:pt x="166" y="157"/>
                    </a:lnTo>
                    <a:cubicBezTo>
                      <a:pt x="157" y="139"/>
                      <a:pt x="143" y="126"/>
                      <a:pt x="120" y="126"/>
                    </a:cubicBezTo>
                    <a:cubicBezTo>
                      <a:pt x="62" y="126"/>
                      <a:pt x="0" y="199"/>
                      <a:pt x="0" y="272"/>
                    </a:cubicBezTo>
                    <a:cubicBezTo>
                      <a:pt x="0" y="319"/>
                      <a:pt x="27" y="351"/>
                      <a:pt x="66" y="351"/>
                    </a:cubicBezTo>
                    <a:cubicBezTo>
                      <a:pt x="76" y="351"/>
                      <a:pt x="101" y="349"/>
                      <a:pt x="131" y="314"/>
                    </a:cubicBezTo>
                    <a:cubicBezTo>
                      <a:pt x="135" y="335"/>
                      <a:pt x="153" y="351"/>
                      <a:pt x="176" y="351"/>
                    </a:cubicBezTo>
                    <a:cubicBezTo>
                      <a:pt x="194" y="351"/>
                      <a:pt x="205" y="340"/>
                      <a:pt x="213" y="324"/>
                    </a:cubicBezTo>
                    <a:cubicBezTo>
                      <a:pt x="222" y="306"/>
                      <a:pt x="228" y="276"/>
                      <a:pt x="228" y="275"/>
                    </a:cubicBezTo>
                    <a:cubicBezTo>
                      <a:pt x="228" y="270"/>
                      <a:pt x="224" y="270"/>
                      <a:pt x="222" y="270"/>
                    </a:cubicBezTo>
                    <a:cubicBezTo>
                      <a:pt x="217" y="270"/>
                      <a:pt x="217" y="272"/>
                      <a:pt x="215" y="279"/>
                    </a:cubicBezTo>
                    <a:cubicBezTo>
                      <a:pt x="207" y="311"/>
                      <a:pt x="198" y="341"/>
                      <a:pt x="177" y="341"/>
                    </a:cubicBezTo>
                    <a:cubicBezTo>
                      <a:pt x="164" y="341"/>
                      <a:pt x="162" y="328"/>
                      <a:pt x="162" y="318"/>
                    </a:cubicBezTo>
                    <a:cubicBezTo>
                      <a:pt x="162" y="306"/>
                      <a:pt x="164" y="302"/>
                      <a:pt x="165" y="294"/>
                    </a:cubicBezTo>
                    <a:lnTo>
                      <a:pt x="237" y="5"/>
                    </a:lnTo>
                    <a:close/>
                    <a:moveTo>
                      <a:pt x="134" y="287"/>
                    </a:moveTo>
                    <a:cubicBezTo>
                      <a:pt x="131" y="296"/>
                      <a:pt x="131" y="297"/>
                      <a:pt x="124" y="305"/>
                    </a:cubicBezTo>
                    <a:cubicBezTo>
                      <a:pt x="102" y="333"/>
                      <a:pt x="81" y="341"/>
                      <a:pt x="67" y="341"/>
                    </a:cubicBezTo>
                    <a:cubicBezTo>
                      <a:pt x="42" y="341"/>
                      <a:pt x="35" y="313"/>
                      <a:pt x="35" y="294"/>
                    </a:cubicBezTo>
                    <a:cubicBezTo>
                      <a:pt x="35" y="269"/>
                      <a:pt x="51" y="207"/>
                      <a:pt x="63" y="184"/>
                    </a:cubicBezTo>
                    <a:cubicBezTo>
                      <a:pt x="78" y="155"/>
                      <a:pt x="101" y="137"/>
                      <a:pt x="121" y="137"/>
                    </a:cubicBezTo>
                    <a:cubicBezTo>
                      <a:pt x="153" y="137"/>
                      <a:pt x="160" y="177"/>
                      <a:pt x="160" y="180"/>
                    </a:cubicBezTo>
                    <a:cubicBezTo>
                      <a:pt x="160" y="183"/>
                      <a:pt x="159" y="186"/>
                      <a:pt x="159" y="189"/>
                    </a:cubicBezTo>
                    <a:lnTo>
                      <a:pt x="134" y="28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942" name="Freeform 481">
                <a:extLst>
                  <a:ext uri="{FF2B5EF4-FFF2-40B4-BE49-F238E27FC236}">
                    <a16:creationId xmlns:a16="http://schemas.microsoft.com/office/drawing/2014/main" id="{C2A0635E-47D0-4A58-8D4F-C1BE47F2D015}"/>
                  </a:ext>
                </a:extLst>
              </p:cNvPr>
              <p:cNvSpPr>
                <a:spLocks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2912715" y="2360983"/>
                <a:ext cx="112713" cy="90488"/>
              </a:xfrm>
              <a:custGeom>
                <a:avLst/>
                <a:gdLst>
                  <a:gd name="T0" fmla="*/ 162 w 281"/>
                  <a:gd name="T1" fmla="*/ 98 h 221"/>
                  <a:gd name="T2" fmla="*/ 220 w 281"/>
                  <a:gd name="T3" fmla="*/ 33 h 221"/>
                  <a:gd name="T4" fmla="*/ 271 w 281"/>
                  <a:gd name="T5" fmla="*/ 23 h 221"/>
                  <a:gd name="T6" fmla="*/ 271 w 281"/>
                  <a:gd name="T7" fmla="*/ 0 h 221"/>
                  <a:gd name="T8" fmla="*/ 225 w 281"/>
                  <a:gd name="T9" fmla="*/ 1 h 221"/>
                  <a:gd name="T10" fmla="*/ 174 w 281"/>
                  <a:gd name="T11" fmla="*/ 0 h 221"/>
                  <a:gd name="T12" fmla="*/ 174 w 281"/>
                  <a:gd name="T13" fmla="*/ 23 h 221"/>
                  <a:gd name="T14" fmla="*/ 193 w 281"/>
                  <a:gd name="T15" fmla="*/ 27 h 221"/>
                  <a:gd name="T16" fmla="*/ 189 w 281"/>
                  <a:gd name="T17" fmla="*/ 33 h 221"/>
                  <a:gd name="T18" fmla="*/ 147 w 281"/>
                  <a:gd name="T19" fmla="*/ 80 h 221"/>
                  <a:gd name="T20" fmla="*/ 98 w 281"/>
                  <a:gd name="T21" fmla="*/ 23 h 221"/>
                  <a:gd name="T22" fmla="*/ 118 w 281"/>
                  <a:gd name="T23" fmla="*/ 23 h 221"/>
                  <a:gd name="T24" fmla="*/ 118 w 281"/>
                  <a:gd name="T25" fmla="*/ 0 h 221"/>
                  <a:gd name="T26" fmla="*/ 58 w 281"/>
                  <a:gd name="T27" fmla="*/ 1 h 221"/>
                  <a:gd name="T28" fmla="*/ 3 w 281"/>
                  <a:gd name="T29" fmla="*/ 0 h 221"/>
                  <a:gd name="T30" fmla="*/ 3 w 281"/>
                  <a:gd name="T31" fmla="*/ 23 h 221"/>
                  <a:gd name="T32" fmla="*/ 38 w 281"/>
                  <a:gd name="T33" fmla="*/ 23 h 221"/>
                  <a:gd name="T34" fmla="*/ 116 w 281"/>
                  <a:gd name="T35" fmla="*/ 115 h 221"/>
                  <a:gd name="T36" fmla="*/ 51 w 281"/>
                  <a:gd name="T37" fmla="*/ 188 h 221"/>
                  <a:gd name="T38" fmla="*/ 0 w 281"/>
                  <a:gd name="T39" fmla="*/ 198 h 221"/>
                  <a:gd name="T40" fmla="*/ 0 w 281"/>
                  <a:gd name="T41" fmla="*/ 221 h 221"/>
                  <a:gd name="T42" fmla="*/ 46 w 281"/>
                  <a:gd name="T43" fmla="*/ 219 h 221"/>
                  <a:gd name="T44" fmla="*/ 98 w 281"/>
                  <a:gd name="T45" fmla="*/ 221 h 221"/>
                  <a:gd name="T46" fmla="*/ 98 w 281"/>
                  <a:gd name="T47" fmla="*/ 198 h 221"/>
                  <a:gd name="T48" fmla="*/ 79 w 281"/>
                  <a:gd name="T49" fmla="*/ 192 h 221"/>
                  <a:gd name="T50" fmla="*/ 83 w 281"/>
                  <a:gd name="T51" fmla="*/ 187 h 221"/>
                  <a:gd name="T52" fmla="*/ 131 w 281"/>
                  <a:gd name="T53" fmla="*/ 133 h 221"/>
                  <a:gd name="T54" fmla="*/ 186 w 281"/>
                  <a:gd name="T55" fmla="*/ 198 h 221"/>
                  <a:gd name="T56" fmla="*/ 166 w 281"/>
                  <a:gd name="T57" fmla="*/ 198 h 221"/>
                  <a:gd name="T58" fmla="*/ 166 w 281"/>
                  <a:gd name="T59" fmla="*/ 221 h 221"/>
                  <a:gd name="T60" fmla="*/ 226 w 281"/>
                  <a:gd name="T61" fmla="*/ 219 h 221"/>
                  <a:gd name="T62" fmla="*/ 281 w 281"/>
                  <a:gd name="T63" fmla="*/ 221 h 221"/>
                  <a:gd name="T64" fmla="*/ 281 w 281"/>
                  <a:gd name="T65" fmla="*/ 198 h 221"/>
                  <a:gd name="T66" fmla="*/ 246 w 281"/>
                  <a:gd name="T67" fmla="*/ 198 h 221"/>
                  <a:gd name="T68" fmla="*/ 162 w 281"/>
                  <a:gd name="T69" fmla="*/ 98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81" h="221">
                    <a:moveTo>
                      <a:pt x="162" y="98"/>
                    </a:moveTo>
                    <a:lnTo>
                      <a:pt x="220" y="33"/>
                    </a:lnTo>
                    <a:cubicBezTo>
                      <a:pt x="227" y="26"/>
                      <a:pt x="230" y="23"/>
                      <a:pt x="271" y="23"/>
                    </a:cubicBezTo>
                    <a:lnTo>
                      <a:pt x="271" y="0"/>
                    </a:lnTo>
                    <a:cubicBezTo>
                      <a:pt x="254" y="1"/>
                      <a:pt x="228" y="1"/>
                      <a:pt x="225" y="1"/>
                    </a:cubicBezTo>
                    <a:cubicBezTo>
                      <a:pt x="213" y="1"/>
                      <a:pt x="188" y="0"/>
                      <a:pt x="174" y="0"/>
                    </a:cubicBezTo>
                    <a:lnTo>
                      <a:pt x="174" y="23"/>
                    </a:lnTo>
                    <a:cubicBezTo>
                      <a:pt x="181" y="23"/>
                      <a:pt x="187" y="24"/>
                      <a:pt x="193" y="27"/>
                    </a:cubicBezTo>
                    <a:cubicBezTo>
                      <a:pt x="191" y="30"/>
                      <a:pt x="191" y="31"/>
                      <a:pt x="189" y="33"/>
                    </a:cubicBezTo>
                    <a:lnTo>
                      <a:pt x="147" y="80"/>
                    </a:lnTo>
                    <a:lnTo>
                      <a:pt x="98" y="23"/>
                    </a:lnTo>
                    <a:lnTo>
                      <a:pt x="118" y="23"/>
                    </a:lnTo>
                    <a:lnTo>
                      <a:pt x="118" y="0"/>
                    </a:lnTo>
                    <a:cubicBezTo>
                      <a:pt x="105" y="0"/>
                      <a:pt x="74" y="1"/>
                      <a:pt x="58" y="1"/>
                    </a:cubicBezTo>
                    <a:cubicBezTo>
                      <a:pt x="42" y="1"/>
                      <a:pt x="19" y="0"/>
                      <a:pt x="3" y="0"/>
                    </a:cubicBezTo>
                    <a:lnTo>
                      <a:pt x="3" y="23"/>
                    </a:lnTo>
                    <a:lnTo>
                      <a:pt x="38" y="23"/>
                    </a:lnTo>
                    <a:lnTo>
                      <a:pt x="116" y="115"/>
                    </a:lnTo>
                    <a:lnTo>
                      <a:pt x="51" y="188"/>
                    </a:lnTo>
                    <a:cubicBezTo>
                      <a:pt x="42" y="198"/>
                      <a:pt x="24" y="198"/>
                      <a:pt x="0" y="198"/>
                    </a:cubicBezTo>
                    <a:lnTo>
                      <a:pt x="0" y="221"/>
                    </a:lnTo>
                    <a:cubicBezTo>
                      <a:pt x="18" y="220"/>
                      <a:pt x="44" y="219"/>
                      <a:pt x="46" y="219"/>
                    </a:cubicBezTo>
                    <a:cubicBezTo>
                      <a:pt x="59" y="219"/>
                      <a:pt x="88" y="220"/>
                      <a:pt x="98" y="221"/>
                    </a:cubicBezTo>
                    <a:lnTo>
                      <a:pt x="98" y="198"/>
                    </a:lnTo>
                    <a:cubicBezTo>
                      <a:pt x="89" y="198"/>
                      <a:pt x="79" y="195"/>
                      <a:pt x="79" y="192"/>
                    </a:cubicBezTo>
                    <a:cubicBezTo>
                      <a:pt x="79" y="192"/>
                      <a:pt x="79" y="191"/>
                      <a:pt x="83" y="187"/>
                    </a:cubicBezTo>
                    <a:lnTo>
                      <a:pt x="131" y="133"/>
                    </a:lnTo>
                    <a:lnTo>
                      <a:pt x="186" y="198"/>
                    </a:lnTo>
                    <a:lnTo>
                      <a:pt x="166" y="198"/>
                    </a:lnTo>
                    <a:lnTo>
                      <a:pt x="166" y="221"/>
                    </a:lnTo>
                    <a:cubicBezTo>
                      <a:pt x="179" y="220"/>
                      <a:pt x="210" y="219"/>
                      <a:pt x="226" y="219"/>
                    </a:cubicBezTo>
                    <a:cubicBezTo>
                      <a:pt x="242" y="219"/>
                      <a:pt x="265" y="220"/>
                      <a:pt x="281" y="221"/>
                    </a:cubicBezTo>
                    <a:lnTo>
                      <a:pt x="281" y="198"/>
                    </a:lnTo>
                    <a:lnTo>
                      <a:pt x="246" y="198"/>
                    </a:lnTo>
                    <a:lnTo>
                      <a:pt x="162" y="98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943" name="Rectangle 482">
                <a:extLst>
                  <a:ext uri="{FF2B5EF4-FFF2-40B4-BE49-F238E27FC236}">
                    <a16:creationId xmlns:a16="http://schemas.microsoft.com/office/drawing/2014/main" id="{2AD2F30E-0964-4DDD-9752-CBC01C4FB256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2804765" y="2534021"/>
                <a:ext cx="225425" cy="9525"/>
              </a:xfrm>
              <a:prstGeom prst="rect">
                <a:avLst/>
              </a:pr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944" name="Freeform 483">
                <a:extLst>
                  <a:ext uri="{FF2B5EF4-FFF2-40B4-BE49-F238E27FC236}">
                    <a16:creationId xmlns:a16="http://schemas.microsoft.com/office/drawing/2014/main" id="{F5143F2D-10AD-4A6F-9B38-534BA6F3F830}"/>
                  </a:ext>
                </a:extLst>
              </p:cNvPr>
              <p:cNvSpPr>
                <a:spLocks noEditPoints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2836515" y="2587996"/>
                <a:ext cx="96838" cy="142875"/>
              </a:xfrm>
              <a:custGeom>
                <a:avLst/>
                <a:gdLst>
                  <a:gd name="T0" fmla="*/ 238 w 238"/>
                  <a:gd name="T1" fmla="*/ 5 h 351"/>
                  <a:gd name="T2" fmla="*/ 231 w 238"/>
                  <a:gd name="T3" fmla="*/ 0 h 351"/>
                  <a:gd name="T4" fmla="*/ 168 w 238"/>
                  <a:gd name="T5" fmla="*/ 5 h 351"/>
                  <a:gd name="T6" fmla="*/ 161 w 238"/>
                  <a:gd name="T7" fmla="*/ 15 h 351"/>
                  <a:gd name="T8" fmla="*/ 173 w 238"/>
                  <a:gd name="T9" fmla="*/ 21 h 351"/>
                  <a:gd name="T10" fmla="*/ 198 w 238"/>
                  <a:gd name="T11" fmla="*/ 29 h 351"/>
                  <a:gd name="T12" fmla="*/ 196 w 238"/>
                  <a:gd name="T13" fmla="*/ 39 h 351"/>
                  <a:gd name="T14" fmla="*/ 166 w 238"/>
                  <a:gd name="T15" fmla="*/ 157 h 351"/>
                  <a:gd name="T16" fmla="*/ 120 w 238"/>
                  <a:gd name="T17" fmla="*/ 126 h 351"/>
                  <a:gd name="T18" fmla="*/ 0 w 238"/>
                  <a:gd name="T19" fmla="*/ 272 h 351"/>
                  <a:gd name="T20" fmla="*/ 67 w 238"/>
                  <a:gd name="T21" fmla="*/ 351 h 351"/>
                  <a:gd name="T22" fmla="*/ 131 w 238"/>
                  <a:gd name="T23" fmla="*/ 314 h 351"/>
                  <a:gd name="T24" fmla="*/ 177 w 238"/>
                  <a:gd name="T25" fmla="*/ 351 h 351"/>
                  <a:gd name="T26" fmla="*/ 214 w 238"/>
                  <a:gd name="T27" fmla="*/ 324 h 351"/>
                  <a:gd name="T28" fmla="*/ 229 w 238"/>
                  <a:gd name="T29" fmla="*/ 275 h 351"/>
                  <a:gd name="T30" fmla="*/ 223 w 238"/>
                  <a:gd name="T31" fmla="*/ 270 h 351"/>
                  <a:gd name="T32" fmla="*/ 216 w 238"/>
                  <a:gd name="T33" fmla="*/ 279 h 351"/>
                  <a:gd name="T34" fmla="*/ 178 w 238"/>
                  <a:gd name="T35" fmla="*/ 340 h 351"/>
                  <a:gd name="T36" fmla="*/ 163 w 238"/>
                  <a:gd name="T37" fmla="*/ 318 h 351"/>
                  <a:gd name="T38" fmla="*/ 166 w 238"/>
                  <a:gd name="T39" fmla="*/ 294 h 351"/>
                  <a:gd name="T40" fmla="*/ 238 w 238"/>
                  <a:gd name="T41" fmla="*/ 5 h 351"/>
                  <a:gd name="T42" fmla="*/ 134 w 238"/>
                  <a:gd name="T43" fmla="*/ 287 h 351"/>
                  <a:gd name="T44" fmla="*/ 124 w 238"/>
                  <a:gd name="T45" fmla="*/ 305 h 351"/>
                  <a:gd name="T46" fmla="*/ 68 w 238"/>
                  <a:gd name="T47" fmla="*/ 340 h 351"/>
                  <a:gd name="T48" fmla="*/ 36 w 238"/>
                  <a:gd name="T49" fmla="*/ 294 h 351"/>
                  <a:gd name="T50" fmla="*/ 63 w 238"/>
                  <a:gd name="T51" fmla="*/ 184 h 351"/>
                  <a:gd name="T52" fmla="*/ 121 w 238"/>
                  <a:gd name="T53" fmla="*/ 136 h 351"/>
                  <a:gd name="T54" fmla="*/ 160 w 238"/>
                  <a:gd name="T55" fmla="*/ 180 h 351"/>
                  <a:gd name="T56" fmla="*/ 159 w 238"/>
                  <a:gd name="T57" fmla="*/ 189 h 351"/>
                  <a:gd name="T58" fmla="*/ 134 w 238"/>
                  <a:gd name="T59" fmla="*/ 287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38" h="351">
                    <a:moveTo>
                      <a:pt x="238" y="5"/>
                    </a:moveTo>
                    <a:cubicBezTo>
                      <a:pt x="238" y="5"/>
                      <a:pt x="238" y="0"/>
                      <a:pt x="231" y="0"/>
                    </a:cubicBezTo>
                    <a:cubicBezTo>
                      <a:pt x="224" y="0"/>
                      <a:pt x="176" y="4"/>
                      <a:pt x="168" y="5"/>
                    </a:cubicBezTo>
                    <a:cubicBezTo>
                      <a:pt x="164" y="6"/>
                      <a:pt x="161" y="8"/>
                      <a:pt x="161" y="15"/>
                    </a:cubicBezTo>
                    <a:cubicBezTo>
                      <a:pt x="161" y="21"/>
                      <a:pt x="165" y="21"/>
                      <a:pt x="173" y="21"/>
                    </a:cubicBezTo>
                    <a:cubicBezTo>
                      <a:pt x="197" y="21"/>
                      <a:pt x="198" y="24"/>
                      <a:pt x="198" y="29"/>
                    </a:cubicBezTo>
                    <a:lnTo>
                      <a:pt x="196" y="39"/>
                    </a:lnTo>
                    <a:lnTo>
                      <a:pt x="166" y="157"/>
                    </a:lnTo>
                    <a:cubicBezTo>
                      <a:pt x="157" y="139"/>
                      <a:pt x="143" y="126"/>
                      <a:pt x="120" y="126"/>
                    </a:cubicBezTo>
                    <a:cubicBezTo>
                      <a:pt x="62" y="126"/>
                      <a:pt x="0" y="199"/>
                      <a:pt x="0" y="272"/>
                    </a:cubicBezTo>
                    <a:cubicBezTo>
                      <a:pt x="0" y="319"/>
                      <a:pt x="28" y="351"/>
                      <a:pt x="67" y="351"/>
                    </a:cubicBezTo>
                    <a:cubicBezTo>
                      <a:pt x="77" y="351"/>
                      <a:pt x="102" y="349"/>
                      <a:pt x="131" y="314"/>
                    </a:cubicBezTo>
                    <a:cubicBezTo>
                      <a:pt x="135" y="335"/>
                      <a:pt x="153" y="351"/>
                      <a:pt x="177" y="351"/>
                    </a:cubicBezTo>
                    <a:cubicBezTo>
                      <a:pt x="194" y="351"/>
                      <a:pt x="206" y="340"/>
                      <a:pt x="214" y="324"/>
                    </a:cubicBezTo>
                    <a:cubicBezTo>
                      <a:pt x="222" y="306"/>
                      <a:pt x="229" y="276"/>
                      <a:pt x="229" y="275"/>
                    </a:cubicBezTo>
                    <a:cubicBezTo>
                      <a:pt x="229" y="270"/>
                      <a:pt x="224" y="270"/>
                      <a:pt x="223" y="270"/>
                    </a:cubicBezTo>
                    <a:cubicBezTo>
                      <a:pt x="218" y="270"/>
                      <a:pt x="217" y="272"/>
                      <a:pt x="216" y="279"/>
                    </a:cubicBezTo>
                    <a:cubicBezTo>
                      <a:pt x="207" y="311"/>
                      <a:pt x="198" y="340"/>
                      <a:pt x="178" y="340"/>
                    </a:cubicBezTo>
                    <a:cubicBezTo>
                      <a:pt x="164" y="340"/>
                      <a:pt x="163" y="328"/>
                      <a:pt x="163" y="318"/>
                    </a:cubicBezTo>
                    <a:cubicBezTo>
                      <a:pt x="163" y="306"/>
                      <a:pt x="164" y="302"/>
                      <a:pt x="166" y="294"/>
                    </a:cubicBezTo>
                    <a:lnTo>
                      <a:pt x="238" y="5"/>
                    </a:lnTo>
                    <a:close/>
                    <a:moveTo>
                      <a:pt x="134" y="287"/>
                    </a:moveTo>
                    <a:cubicBezTo>
                      <a:pt x="131" y="296"/>
                      <a:pt x="131" y="297"/>
                      <a:pt x="124" y="305"/>
                    </a:cubicBezTo>
                    <a:cubicBezTo>
                      <a:pt x="102" y="332"/>
                      <a:pt x="82" y="340"/>
                      <a:pt x="68" y="340"/>
                    </a:cubicBezTo>
                    <a:cubicBezTo>
                      <a:pt x="43" y="340"/>
                      <a:pt x="36" y="313"/>
                      <a:pt x="36" y="294"/>
                    </a:cubicBezTo>
                    <a:cubicBezTo>
                      <a:pt x="36" y="269"/>
                      <a:pt x="52" y="207"/>
                      <a:pt x="63" y="184"/>
                    </a:cubicBezTo>
                    <a:cubicBezTo>
                      <a:pt x="79" y="155"/>
                      <a:pt x="101" y="136"/>
                      <a:pt x="121" y="136"/>
                    </a:cubicBezTo>
                    <a:cubicBezTo>
                      <a:pt x="153" y="136"/>
                      <a:pt x="160" y="177"/>
                      <a:pt x="160" y="180"/>
                    </a:cubicBezTo>
                    <a:cubicBezTo>
                      <a:pt x="160" y="183"/>
                      <a:pt x="159" y="186"/>
                      <a:pt x="159" y="189"/>
                    </a:cubicBezTo>
                    <a:lnTo>
                      <a:pt x="134" y="28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945" name="Freeform 484">
                <a:extLst>
                  <a:ext uri="{FF2B5EF4-FFF2-40B4-BE49-F238E27FC236}">
                    <a16:creationId xmlns:a16="http://schemas.microsoft.com/office/drawing/2014/main" id="{634FD3E9-9A7B-4382-A010-C33A93EA4A9E}"/>
                  </a:ext>
                </a:extLst>
              </p:cNvPr>
              <p:cNvSpPr>
                <a:spLocks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2938115" y="2602283"/>
                <a:ext cx="61913" cy="128588"/>
              </a:xfrm>
              <a:custGeom>
                <a:avLst/>
                <a:gdLst>
                  <a:gd name="T0" fmla="*/ 91 w 153"/>
                  <a:gd name="T1" fmla="*/ 112 h 317"/>
                  <a:gd name="T2" fmla="*/ 138 w 153"/>
                  <a:gd name="T3" fmla="*/ 112 h 317"/>
                  <a:gd name="T4" fmla="*/ 153 w 153"/>
                  <a:gd name="T5" fmla="*/ 102 h 317"/>
                  <a:gd name="T6" fmla="*/ 139 w 153"/>
                  <a:gd name="T7" fmla="*/ 97 h 317"/>
                  <a:gd name="T8" fmla="*/ 95 w 153"/>
                  <a:gd name="T9" fmla="*/ 97 h 317"/>
                  <a:gd name="T10" fmla="*/ 116 w 153"/>
                  <a:gd name="T11" fmla="*/ 13 h 317"/>
                  <a:gd name="T12" fmla="*/ 101 w 153"/>
                  <a:gd name="T13" fmla="*/ 0 h 317"/>
                  <a:gd name="T14" fmla="*/ 81 w 153"/>
                  <a:gd name="T15" fmla="*/ 18 h 317"/>
                  <a:gd name="T16" fmla="*/ 62 w 153"/>
                  <a:gd name="T17" fmla="*/ 97 h 317"/>
                  <a:gd name="T18" fmla="*/ 15 w 153"/>
                  <a:gd name="T19" fmla="*/ 97 h 317"/>
                  <a:gd name="T20" fmla="*/ 0 w 153"/>
                  <a:gd name="T21" fmla="*/ 106 h 317"/>
                  <a:gd name="T22" fmla="*/ 14 w 153"/>
                  <a:gd name="T23" fmla="*/ 112 h 317"/>
                  <a:gd name="T24" fmla="*/ 58 w 153"/>
                  <a:gd name="T25" fmla="*/ 112 h 317"/>
                  <a:gd name="T26" fmla="*/ 20 w 153"/>
                  <a:gd name="T27" fmla="*/ 272 h 317"/>
                  <a:gd name="T28" fmla="*/ 66 w 153"/>
                  <a:gd name="T29" fmla="*/ 317 h 317"/>
                  <a:gd name="T30" fmla="*/ 145 w 153"/>
                  <a:gd name="T31" fmla="*/ 241 h 317"/>
                  <a:gd name="T32" fmla="*/ 139 w 153"/>
                  <a:gd name="T33" fmla="*/ 236 h 317"/>
                  <a:gd name="T34" fmla="*/ 132 w 153"/>
                  <a:gd name="T35" fmla="*/ 243 h 317"/>
                  <a:gd name="T36" fmla="*/ 67 w 153"/>
                  <a:gd name="T37" fmla="*/ 306 h 317"/>
                  <a:gd name="T38" fmla="*/ 51 w 153"/>
                  <a:gd name="T39" fmla="*/ 284 h 317"/>
                  <a:gd name="T40" fmla="*/ 54 w 153"/>
                  <a:gd name="T41" fmla="*/ 260 h 317"/>
                  <a:gd name="T42" fmla="*/ 91 w 153"/>
                  <a:gd name="T43" fmla="*/ 112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3" h="317">
                    <a:moveTo>
                      <a:pt x="91" y="112"/>
                    </a:moveTo>
                    <a:lnTo>
                      <a:pt x="138" y="112"/>
                    </a:lnTo>
                    <a:cubicBezTo>
                      <a:pt x="148" y="112"/>
                      <a:pt x="153" y="112"/>
                      <a:pt x="153" y="102"/>
                    </a:cubicBezTo>
                    <a:cubicBezTo>
                      <a:pt x="153" y="97"/>
                      <a:pt x="148" y="97"/>
                      <a:pt x="139" y="97"/>
                    </a:cubicBezTo>
                    <a:lnTo>
                      <a:pt x="95" y="97"/>
                    </a:lnTo>
                    <a:cubicBezTo>
                      <a:pt x="113" y="26"/>
                      <a:pt x="116" y="16"/>
                      <a:pt x="116" y="13"/>
                    </a:cubicBezTo>
                    <a:cubicBezTo>
                      <a:pt x="116" y="5"/>
                      <a:pt x="110" y="0"/>
                      <a:pt x="101" y="0"/>
                    </a:cubicBezTo>
                    <a:cubicBezTo>
                      <a:pt x="100" y="0"/>
                      <a:pt x="86" y="0"/>
                      <a:pt x="81" y="18"/>
                    </a:cubicBezTo>
                    <a:lnTo>
                      <a:pt x="62" y="97"/>
                    </a:lnTo>
                    <a:lnTo>
                      <a:pt x="15" y="97"/>
                    </a:lnTo>
                    <a:cubicBezTo>
                      <a:pt x="5" y="97"/>
                      <a:pt x="0" y="97"/>
                      <a:pt x="0" y="106"/>
                    </a:cubicBezTo>
                    <a:cubicBezTo>
                      <a:pt x="0" y="112"/>
                      <a:pt x="4" y="112"/>
                      <a:pt x="14" y="112"/>
                    </a:cubicBezTo>
                    <a:lnTo>
                      <a:pt x="58" y="112"/>
                    </a:lnTo>
                    <a:cubicBezTo>
                      <a:pt x="22" y="254"/>
                      <a:pt x="20" y="263"/>
                      <a:pt x="20" y="272"/>
                    </a:cubicBezTo>
                    <a:cubicBezTo>
                      <a:pt x="20" y="298"/>
                      <a:pt x="39" y="317"/>
                      <a:pt x="66" y="317"/>
                    </a:cubicBezTo>
                    <a:cubicBezTo>
                      <a:pt x="117" y="317"/>
                      <a:pt x="145" y="245"/>
                      <a:pt x="145" y="241"/>
                    </a:cubicBezTo>
                    <a:cubicBezTo>
                      <a:pt x="145" y="236"/>
                      <a:pt x="141" y="236"/>
                      <a:pt x="139" y="236"/>
                    </a:cubicBezTo>
                    <a:cubicBezTo>
                      <a:pt x="135" y="236"/>
                      <a:pt x="134" y="237"/>
                      <a:pt x="132" y="243"/>
                    </a:cubicBezTo>
                    <a:cubicBezTo>
                      <a:pt x="110" y="295"/>
                      <a:pt x="84" y="306"/>
                      <a:pt x="67" y="306"/>
                    </a:cubicBezTo>
                    <a:cubicBezTo>
                      <a:pt x="56" y="306"/>
                      <a:pt x="51" y="300"/>
                      <a:pt x="51" y="284"/>
                    </a:cubicBezTo>
                    <a:cubicBezTo>
                      <a:pt x="51" y="272"/>
                      <a:pt x="52" y="268"/>
                      <a:pt x="54" y="260"/>
                    </a:cubicBezTo>
                    <a:lnTo>
                      <a:pt x="91" y="112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946" name="Freeform 485">
                <a:extLst>
                  <a:ext uri="{FF2B5EF4-FFF2-40B4-BE49-F238E27FC236}">
                    <a16:creationId xmlns:a16="http://schemas.microsoft.com/office/drawing/2014/main" id="{2BA3DF93-0A96-42A8-8F15-C8F374AC90F6}"/>
                  </a:ext>
                </a:extLst>
              </p:cNvPr>
              <p:cNvSpPr>
                <a:spLocks noEditPoint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3120678" y="2514971"/>
                <a:ext cx="133350" cy="47625"/>
              </a:xfrm>
              <a:custGeom>
                <a:avLst/>
                <a:gdLst>
                  <a:gd name="T0" fmla="*/ 314 w 331"/>
                  <a:gd name="T1" fmla="*/ 20 h 117"/>
                  <a:gd name="T2" fmla="*/ 331 w 331"/>
                  <a:gd name="T3" fmla="*/ 10 h 117"/>
                  <a:gd name="T4" fmla="*/ 315 w 331"/>
                  <a:gd name="T5" fmla="*/ 0 h 117"/>
                  <a:gd name="T6" fmla="*/ 16 w 331"/>
                  <a:gd name="T7" fmla="*/ 0 h 117"/>
                  <a:gd name="T8" fmla="*/ 0 w 331"/>
                  <a:gd name="T9" fmla="*/ 10 h 117"/>
                  <a:gd name="T10" fmla="*/ 17 w 331"/>
                  <a:gd name="T11" fmla="*/ 20 h 117"/>
                  <a:gd name="T12" fmla="*/ 314 w 331"/>
                  <a:gd name="T13" fmla="*/ 20 h 117"/>
                  <a:gd name="T14" fmla="*/ 315 w 331"/>
                  <a:gd name="T15" fmla="*/ 117 h 117"/>
                  <a:gd name="T16" fmla="*/ 331 w 331"/>
                  <a:gd name="T17" fmla="*/ 107 h 117"/>
                  <a:gd name="T18" fmla="*/ 314 w 331"/>
                  <a:gd name="T19" fmla="*/ 97 h 117"/>
                  <a:gd name="T20" fmla="*/ 17 w 331"/>
                  <a:gd name="T21" fmla="*/ 97 h 117"/>
                  <a:gd name="T22" fmla="*/ 0 w 331"/>
                  <a:gd name="T23" fmla="*/ 107 h 117"/>
                  <a:gd name="T24" fmla="*/ 16 w 331"/>
                  <a:gd name="T25" fmla="*/ 117 h 117"/>
                  <a:gd name="T26" fmla="*/ 315 w 331"/>
                  <a:gd name="T2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1" h="117">
                    <a:moveTo>
                      <a:pt x="314" y="20"/>
                    </a:moveTo>
                    <a:cubicBezTo>
                      <a:pt x="322" y="20"/>
                      <a:pt x="331" y="20"/>
                      <a:pt x="331" y="10"/>
                    </a:cubicBezTo>
                    <a:cubicBezTo>
                      <a:pt x="331" y="0"/>
                      <a:pt x="322" y="0"/>
                      <a:pt x="315" y="0"/>
                    </a:cubicBezTo>
                    <a:lnTo>
                      <a:pt x="16" y="0"/>
                    </a:lnTo>
                    <a:cubicBezTo>
                      <a:pt x="9" y="0"/>
                      <a:pt x="0" y="0"/>
                      <a:pt x="0" y="10"/>
                    </a:cubicBezTo>
                    <a:cubicBezTo>
                      <a:pt x="0" y="20"/>
                      <a:pt x="9" y="20"/>
                      <a:pt x="17" y="20"/>
                    </a:cubicBezTo>
                    <a:lnTo>
                      <a:pt x="314" y="20"/>
                    </a:lnTo>
                    <a:close/>
                    <a:moveTo>
                      <a:pt x="315" y="117"/>
                    </a:moveTo>
                    <a:cubicBezTo>
                      <a:pt x="322" y="117"/>
                      <a:pt x="331" y="117"/>
                      <a:pt x="331" y="107"/>
                    </a:cubicBezTo>
                    <a:cubicBezTo>
                      <a:pt x="331" y="97"/>
                      <a:pt x="322" y="97"/>
                      <a:pt x="314" y="97"/>
                    </a:cubicBezTo>
                    <a:lnTo>
                      <a:pt x="17" y="97"/>
                    </a:lnTo>
                    <a:cubicBezTo>
                      <a:pt x="9" y="97"/>
                      <a:pt x="0" y="97"/>
                      <a:pt x="0" y="107"/>
                    </a:cubicBezTo>
                    <a:cubicBezTo>
                      <a:pt x="0" y="117"/>
                      <a:pt x="9" y="117"/>
                      <a:pt x="16" y="117"/>
                    </a:cubicBezTo>
                    <a:lnTo>
                      <a:pt x="315" y="11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947" name="Freeform 486">
                <a:extLst>
                  <a:ext uri="{FF2B5EF4-FFF2-40B4-BE49-F238E27FC236}">
                    <a16:creationId xmlns:a16="http://schemas.microsoft.com/office/drawing/2014/main" id="{DB7C3299-9E96-401D-904F-8D800D343432}"/>
                  </a:ext>
                </a:extLst>
              </p:cNvPr>
              <p:cNvSpPr>
                <a:spLocks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3328640" y="2451471"/>
                <a:ext cx="142875" cy="138113"/>
              </a:xfrm>
              <a:custGeom>
                <a:avLst/>
                <a:gdLst>
                  <a:gd name="T0" fmla="*/ 132 w 355"/>
                  <a:gd name="T1" fmla="*/ 177 h 339"/>
                  <a:gd name="T2" fmla="*/ 180 w 355"/>
                  <a:gd name="T3" fmla="*/ 177 h 339"/>
                  <a:gd name="T4" fmla="*/ 222 w 355"/>
                  <a:gd name="T5" fmla="*/ 199 h 339"/>
                  <a:gd name="T6" fmla="*/ 218 w 355"/>
                  <a:gd name="T7" fmla="*/ 224 h 339"/>
                  <a:gd name="T8" fmla="*/ 217 w 355"/>
                  <a:gd name="T9" fmla="*/ 229 h 339"/>
                  <a:gd name="T10" fmla="*/ 223 w 355"/>
                  <a:gd name="T11" fmla="*/ 235 h 339"/>
                  <a:gd name="T12" fmla="*/ 230 w 355"/>
                  <a:gd name="T13" fmla="*/ 225 h 339"/>
                  <a:gd name="T14" fmla="*/ 257 w 355"/>
                  <a:gd name="T15" fmla="*/ 117 h 339"/>
                  <a:gd name="T16" fmla="*/ 259 w 355"/>
                  <a:gd name="T17" fmla="*/ 109 h 339"/>
                  <a:gd name="T18" fmla="*/ 253 w 355"/>
                  <a:gd name="T19" fmla="*/ 103 h 339"/>
                  <a:gd name="T20" fmla="*/ 245 w 355"/>
                  <a:gd name="T21" fmla="*/ 114 h 339"/>
                  <a:gd name="T22" fmla="*/ 181 w 355"/>
                  <a:gd name="T23" fmla="*/ 162 h 339"/>
                  <a:gd name="T24" fmla="*/ 136 w 355"/>
                  <a:gd name="T25" fmla="*/ 162 h 339"/>
                  <a:gd name="T26" fmla="*/ 168 w 355"/>
                  <a:gd name="T27" fmla="*/ 35 h 339"/>
                  <a:gd name="T28" fmla="*/ 195 w 355"/>
                  <a:gd name="T29" fmla="*/ 15 h 339"/>
                  <a:gd name="T30" fmla="*/ 260 w 355"/>
                  <a:gd name="T31" fmla="*/ 15 h 339"/>
                  <a:gd name="T32" fmla="*/ 333 w 355"/>
                  <a:gd name="T33" fmla="*/ 70 h 339"/>
                  <a:gd name="T34" fmla="*/ 332 w 355"/>
                  <a:gd name="T35" fmla="*/ 97 h 339"/>
                  <a:gd name="T36" fmla="*/ 331 w 355"/>
                  <a:gd name="T37" fmla="*/ 106 h 339"/>
                  <a:gd name="T38" fmla="*/ 337 w 355"/>
                  <a:gd name="T39" fmla="*/ 112 h 339"/>
                  <a:gd name="T40" fmla="*/ 344 w 355"/>
                  <a:gd name="T41" fmla="*/ 100 h 339"/>
                  <a:gd name="T42" fmla="*/ 354 w 355"/>
                  <a:gd name="T43" fmla="*/ 13 h 339"/>
                  <a:gd name="T44" fmla="*/ 340 w 355"/>
                  <a:gd name="T45" fmla="*/ 0 h 339"/>
                  <a:gd name="T46" fmla="*/ 96 w 355"/>
                  <a:gd name="T47" fmla="*/ 0 h 339"/>
                  <a:gd name="T48" fmla="*/ 81 w 355"/>
                  <a:gd name="T49" fmla="*/ 10 h 339"/>
                  <a:gd name="T50" fmla="*/ 95 w 355"/>
                  <a:gd name="T51" fmla="*/ 15 h 339"/>
                  <a:gd name="T52" fmla="*/ 127 w 355"/>
                  <a:gd name="T53" fmla="*/ 24 h 339"/>
                  <a:gd name="T54" fmla="*/ 125 w 355"/>
                  <a:gd name="T55" fmla="*/ 36 h 339"/>
                  <a:gd name="T56" fmla="*/ 59 w 355"/>
                  <a:gd name="T57" fmla="*/ 300 h 339"/>
                  <a:gd name="T58" fmla="*/ 14 w 355"/>
                  <a:gd name="T59" fmla="*/ 324 h 339"/>
                  <a:gd name="T60" fmla="*/ 0 w 355"/>
                  <a:gd name="T61" fmla="*/ 333 h 339"/>
                  <a:gd name="T62" fmla="*/ 7 w 355"/>
                  <a:gd name="T63" fmla="*/ 339 h 339"/>
                  <a:gd name="T64" fmla="*/ 73 w 355"/>
                  <a:gd name="T65" fmla="*/ 338 h 339"/>
                  <a:gd name="T66" fmla="*/ 147 w 355"/>
                  <a:gd name="T67" fmla="*/ 339 h 339"/>
                  <a:gd name="T68" fmla="*/ 158 w 355"/>
                  <a:gd name="T69" fmla="*/ 330 h 339"/>
                  <a:gd name="T70" fmla="*/ 155 w 355"/>
                  <a:gd name="T71" fmla="*/ 324 h 339"/>
                  <a:gd name="T72" fmla="*/ 141 w 355"/>
                  <a:gd name="T73" fmla="*/ 324 h 339"/>
                  <a:gd name="T74" fmla="*/ 115 w 355"/>
                  <a:gd name="T75" fmla="*/ 323 h 339"/>
                  <a:gd name="T76" fmla="*/ 99 w 355"/>
                  <a:gd name="T77" fmla="*/ 313 h 339"/>
                  <a:gd name="T78" fmla="*/ 101 w 355"/>
                  <a:gd name="T79" fmla="*/ 301 h 339"/>
                  <a:gd name="T80" fmla="*/ 132 w 355"/>
                  <a:gd name="T81" fmla="*/ 177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55" h="339">
                    <a:moveTo>
                      <a:pt x="132" y="177"/>
                    </a:moveTo>
                    <a:lnTo>
                      <a:pt x="180" y="177"/>
                    </a:lnTo>
                    <a:cubicBezTo>
                      <a:pt x="218" y="177"/>
                      <a:pt x="222" y="185"/>
                      <a:pt x="222" y="199"/>
                    </a:cubicBezTo>
                    <a:cubicBezTo>
                      <a:pt x="222" y="203"/>
                      <a:pt x="222" y="209"/>
                      <a:pt x="218" y="224"/>
                    </a:cubicBezTo>
                    <a:cubicBezTo>
                      <a:pt x="217" y="226"/>
                      <a:pt x="217" y="228"/>
                      <a:pt x="217" y="229"/>
                    </a:cubicBezTo>
                    <a:cubicBezTo>
                      <a:pt x="217" y="233"/>
                      <a:pt x="220" y="235"/>
                      <a:pt x="223" y="235"/>
                    </a:cubicBezTo>
                    <a:cubicBezTo>
                      <a:pt x="228" y="235"/>
                      <a:pt x="228" y="234"/>
                      <a:pt x="230" y="225"/>
                    </a:cubicBezTo>
                    <a:lnTo>
                      <a:pt x="257" y="117"/>
                    </a:lnTo>
                    <a:cubicBezTo>
                      <a:pt x="259" y="111"/>
                      <a:pt x="259" y="110"/>
                      <a:pt x="259" y="109"/>
                    </a:cubicBezTo>
                    <a:cubicBezTo>
                      <a:pt x="259" y="108"/>
                      <a:pt x="258" y="103"/>
                      <a:pt x="253" y="103"/>
                    </a:cubicBezTo>
                    <a:cubicBezTo>
                      <a:pt x="248" y="103"/>
                      <a:pt x="247" y="106"/>
                      <a:pt x="245" y="114"/>
                    </a:cubicBezTo>
                    <a:cubicBezTo>
                      <a:pt x="235" y="153"/>
                      <a:pt x="224" y="162"/>
                      <a:pt x="181" y="162"/>
                    </a:cubicBezTo>
                    <a:lnTo>
                      <a:pt x="136" y="162"/>
                    </a:lnTo>
                    <a:lnTo>
                      <a:pt x="168" y="35"/>
                    </a:lnTo>
                    <a:cubicBezTo>
                      <a:pt x="172" y="17"/>
                      <a:pt x="173" y="15"/>
                      <a:pt x="195" y="15"/>
                    </a:cubicBezTo>
                    <a:lnTo>
                      <a:pt x="260" y="15"/>
                    </a:lnTo>
                    <a:cubicBezTo>
                      <a:pt x="322" y="15"/>
                      <a:pt x="333" y="32"/>
                      <a:pt x="333" y="70"/>
                    </a:cubicBezTo>
                    <a:cubicBezTo>
                      <a:pt x="333" y="82"/>
                      <a:pt x="333" y="84"/>
                      <a:pt x="332" y="97"/>
                    </a:cubicBezTo>
                    <a:cubicBezTo>
                      <a:pt x="331" y="104"/>
                      <a:pt x="331" y="105"/>
                      <a:pt x="331" y="106"/>
                    </a:cubicBezTo>
                    <a:cubicBezTo>
                      <a:pt x="331" y="109"/>
                      <a:pt x="332" y="112"/>
                      <a:pt x="337" y="112"/>
                    </a:cubicBezTo>
                    <a:cubicBezTo>
                      <a:pt x="342" y="112"/>
                      <a:pt x="343" y="109"/>
                      <a:pt x="344" y="100"/>
                    </a:cubicBezTo>
                    <a:lnTo>
                      <a:pt x="354" y="13"/>
                    </a:lnTo>
                    <a:cubicBezTo>
                      <a:pt x="355" y="0"/>
                      <a:pt x="353" y="0"/>
                      <a:pt x="340" y="0"/>
                    </a:cubicBezTo>
                    <a:lnTo>
                      <a:pt x="96" y="0"/>
                    </a:lnTo>
                    <a:cubicBezTo>
                      <a:pt x="86" y="0"/>
                      <a:pt x="81" y="0"/>
                      <a:pt x="81" y="10"/>
                    </a:cubicBezTo>
                    <a:cubicBezTo>
                      <a:pt x="81" y="15"/>
                      <a:pt x="85" y="15"/>
                      <a:pt x="95" y="15"/>
                    </a:cubicBezTo>
                    <a:cubicBezTo>
                      <a:pt x="113" y="15"/>
                      <a:pt x="127" y="15"/>
                      <a:pt x="127" y="24"/>
                    </a:cubicBezTo>
                    <a:cubicBezTo>
                      <a:pt x="127" y="26"/>
                      <a:pt x="127" y="27"/>
                      <a:pt x="125" y="36"/>
                    </a:cubicBezTo>
                    <a:lnTo>
                      <a:pt x="59" y="300"/>
                    </a:lnTo>
                    <a:cubicBezTo>
                      <a:pt x="54" y="320"/>
                      <a:pt x="53" y="324"/>
                      <a:pt x="14" y="324"/>
                    </a:cubicBezTo>
                    <a:cubicBezTo>
                      <a:pt x="5" y="324"/>
                      <a:pt x="0" y="324"/>
                      <a:pt x="0" y="333"/>
                    </a:cubicBezTo>
                    <a:cubicBezTo>
                      <a:pt x="0" y="339"/>
                      <a:pt x="6" y="339"/>
                      <a:pt x="7" y="339"/>
                    </a:cubicBezTo>
                    <a:cubicBezTo>
                      <a:pt x="22" y="339"/>
                      <a:pt x="59" y="338"/>
                      <a:pt x="73" y="338"/>
                    </a:cubicBezTo>
                    <a:cubicBezTo>
                      <a:pt x="89" y="338"/>
                      <a:pt x="131" y="339"/>
                      <a:pt x="147" y="339"/>
                    </a:cubicBezTo>
                    <a:cubicBezTo>
                      <a:pt x="152" y="339"/>
                      <a:pt x="158" y="339"/>
                      <a:pt x="158" y="330"/>
                    </a:cubicBezTo>
                    <a:cubicBezTo>
                      <a:pt x="158" y="326"/>
                      <a:pt x="155" y="325"/>
                      <a:pt x="155" y="324"/>
                    </a:cubicBezTo>
                    <a:cubicBezTo>
                      <a:pt x="153" y="324"/>
                      <a:pt x="152" y="324"/>
                      <a:pt x="141" y="324"/>
                    </a:cubicBezTo>
                    <a:cubicBezTo>
                      <a:pt x="130" y="324"/>
                      <a:pt x="127" y="324"/>
                      <a:pt x="115" y="323"/>
                    </a:cubicBezTo>
                    <a:cubicBezTo>
                      <a:pt x="100" y="321"/>
                      <a:pt x="99" y="319"/>
                      <a:pt x="99" y="313"/>
                    </a:cubicBezTo>
                    <a:cubicBezTo>
                      <a:pt x="99" y="312"/>
                      <a:pt x="99" y="309"/>
                      <a:pt x="101" y="301"/>
                    </a:cubicBezTo>
                    <a:lnTo>
                      <a:pt x="132" y="17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948" name="Freeform 487">
                <a:extLst>
                  <a:ext uri="{FF2B5EF4-FFF2-40B4-BE49-F238E27FC236}">
                    <a16:creationId xmlns:a16="http://schemas.microsoft.com/office/drawing/2014/main" id="{8E88473E-E230-4DC3-8100-43BE6C1450E0}"/>
                  </a:ext>
                </a:extLst>
              </p:cNvPr>
              <p:cNvSpPr>
                <a:spLocks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3514378" y="2394321"/>
                <a:ext cx="52388" cy="31750"/>
              </a:xfrm>
              <a:custGeom>
                <a:avLst/>
                <a:gdLst>
                  <a:gd name="T0" fmla="*/ 66 w 133"/>
                  <a:gd name="T1" fmla="*/ 0 h 77"/>
                  <a:gd name="T2" fmla="*/ 0 w 133"/>
                  <a:gd name="T3" fmla="*/ 68 h 77"/>
                  <a:gd name="T4" fmla="*/ 9 w 133"/>
                  <a:gd name="T5" fmla="*/ 77 h 77"/>
                  <a:gd name="T6" fmla="*/ 66 w 133"/>
                  <a:gd name="T7" fmla="*/ 26 h 77"/>
                  <a:gd name="T8" fmla="*/ 124 w 133"/>
                  <a:gd name="T9" fmla="*/ 77 h 77"/>
                  <a:gd name="T10" fmla="*/ 133 w 133"/>
                  <a:gd name="T11" fmla="*/ 68 h 77"/>
                  <a:gd name="T12" fmla="*/ 66 w 133"/>
                  <a:gd name="T13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3" h="77">
                    <a:moveTo>
                      <a:pt x="66" y="0"/>
                    </a:moveTo>
                    <a:lnTo>
                      <a:pt x="0" y="68"/>
                    </a:lnTo>
                    <a:lnTo>
                      <a:pt x="9" y="77"/>
                    </a:lnTo>
                    <a:lnTo>
                      <a:pt x="66" y="26"/>
                    </a:lnTo>
                    <a:lnTo>
                      <a:pt x="124" y="77"/>
                    </a:lnTo>
                    <a:lnTo>
                      <a:pt x="133" y="68"/>
                    </a:lnTo>
                    <a:lnTo>
                      <a:pt x="66" y="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949" name="Freeform 488">
                <a:extLst>
                  <a:ext uri="{FF2B5EF4-FFF2-40B4-BE49-F238E27FC236}">
                    <a16:creationId xmlns:a16="http://schemas.microsoft.com/office/drawing/2014/main" id="{88110F47-DC21-4D88-B181-0616CC9DFD8F}"/>
                  </a:ext>
                </a:extLst>
              </p:cNvPr>
              <p:cNvSpPr>
                <a:spLocks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3485803" y="2448296"/>
                <a:ext cx="114300" cy="141288"/>
              </a:xfrm>
              <a:custGeom>
                <a:avLst/>
                <a:gdLst>
                  <a:gd name="T0" fmla="*/ 34 w 284"/>
                  <a:gd name="T1" fmla="*/ 323 h 346"/>
                  <a:gd name="T2" fmla="*/ 0 w 284"/>
                  <a:gd name="T3" fmla="*/ 323 h 346"/>
                  <a:gd name="T4" fmla="*/ 0 w 284"/>
                  <a:gd name="T5" fmla="*/ 346 h 346"/>
                  <a:gd name="T6" fmla="*/ 63 w 284"/>
                  <a:gd name="T7" fmla="*/ 345 h 346"/>
                  <a:gd name="T8" fmla="*/ 125 w 284"/>
                  <a:gd name="T9" fmla="*/ 346 h 346"/>
                  <a:gd name="T10" fmla="*/ 125 w 284"/>
                  <a:gd name="T11" fmla="*/ 323 h 346"/>
                  <a:gd name="T12" fmla="*/ 91 w 284"/>
                  <a:gd name="T13" fmla="*/ 323 h 346"/>
                  <a:gd name="T14" fmla="*/ 91 w 284"/>
                  <a:gd name="T15" fmla="*/ 218 h 346"/>
                  <a:gd name="T16" fmla="*/ 165 w 284"/>
                  <a:gd name="T17" fmla="*/ 140 h 346"/>
                  <a:gd name="T18" fmla="*/ 193 w 284"/>
                  <a:gd name="T19" fmla="*/ 188 h 346"/>
                  <a:gd name="T20" fmla="*/ 193 w 284"/>
                  <a:gd name="T21" fmla="*/ 323 h 346"/>
                  <a:gd name="T22" fmla="*/ 158 w 284"/>
                  <a:gd name="T23" fmla="*/ 323 h 346"/>
                  <a:gd name="T24" fmla="*/ 158 w 284"/>
                  <a:gd name="T25" fmla="*/ 346 h 346"/>
                  <a:gd name="T26" fmla="*/ 221 w 284"/>
                  <a:gd name="T27" fmla="*/ 345 h 346"/>
                  <a:gd name="T28" fmla="*/ 284 w 284"/>
                  <a:gd name="T29" fmla="*/ 346 h 346"/>
                  <a:gd name="T30" fmla="*/ 284 w 284"/>
                  <a:gd name="T31" fmla="*/ 323 h 346"/>
                  <a:gd name="T32" fmla="*/ 250 w 284"/>
                  <a:gd name="T33" fmla="*/ 323 h 346"/>
                  <a:gd name="T34" fmla="*/ 250 w 284"/>
                  <a:gd name="T35" fmla="*/ 194 h 346"/>
                  <a:gd name="T36" fmla="*/ 173 w 284"/>
                  <a:gd name="T37" fmla="*/ 122 h 346"/>
                  <a:gd name="T38" fmla="*/ 88 w 284"/>
                  <a:gd name="T39" fmla="*/ 171 h 346"/>
                  <a:gd name="T40" fmla="*/ 88 w 284"/>
                  <a:gd name="T41" fmla="*/ 0 h 346"/>
                  <a:gd name="T42" fmla="*/ 0 w 284"/>
                  <a:gd name="T43" fmla="*/ 4 h 346"/>
                  <a:gd name="T44" fmla="*/ 0 w 284"/>
                  <a:gd name="T45" fmla="*/ 27 h 346"/>
                  <a:gd name="T46" fmla="*/ 34 w 284"/>
                  <a:gd name="T47" fmla="*/ 47 h 346"/>
                  <a:gd name="T48" fmla="*/ 34 w 284"/>
                  <a:gd name="T49" fmla="*/ 323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346">
                    <a:moveTo>
                      <a:pt x="34" y="323"/>
                    </a:moveTo>
                    <a:lnTo>
                      <a:pt x="0" y="323"/>
                    </a:lnTo>
                    <a:lnTo>
                      <a:pt x="0" y="346"/>
                    </a:lnTo>
                    <a:cubicBezTo>
                      <a:pt x="14" y="346"/>
                      <a:pt x="44" y="345"/>
                      <a:pt x="63" y="345"/>
                    </a:cubicBezTo>
                    <a:cubicBezTo>
                      <a:pt x="82" y="345"/>
                      <a:pt x="111" y="346"/>
                      <a:pt x="125" y="346"/>
                    </a:cubicBezTo>
                    <a:lnTo>
                      <a:pt x="125" y="323"/>
                    </a:lnTo>
                    <a:lnTo>
                      <a:pt x="91" y="323"/>
                    </a:lnTo>
                    <a:lnTo>
                      <a:pt x="91" y="218"/>
                    </a:lnTo>
                    <a:cubicBezTo>
                      <a:pt x="91" y="164"/>
                      <a:pt x="134" y="140"/>
                      <a:pt x="165" y="140"/>
                    </a:cubicBezTo>
                    <a:cubicBezTo>
                      <a:pt x="182" y="140"/>
                      <a:pt x="193" y="150"/>
                      <a:pt x="193" y="188"/>
                    </a:cubicBezTo>
                    <a:lnTo>
                      <a:pt x="193" y="323"/>
                    </a:lnTo>
                    <a:lnTo>
                      <a:pt x="158" y="323"/>
                    </a:lnTo>
                    <a:lnTo>
                      <a:pt x="158" y="346"/>
                    </a:lnTo>
                    <a:cubicBezTo>
                      <a:pt x="172" y="346"/>
                      <a:pt x="202" y="345"/>
                      <a:pt x="221" y="345"/>
                    </a:cubicBezTo>
                    <a:cubicBezTo>
                      <a:pt x="241" y="345"/>
                      <a:pt x="270" y="346"/>
                      <a:pt x="284" y="346"/>
                    </a:cubicBezTo>
                    <a:lnTo>
                      <a:pt x="284" y="323"/>
                    </a:lnTo>
                    <a:lnTo>
                      <a:pt x="250" y="323"/>
                    </a:lnTo>
                    <a:lnTo>
                      <a:pt x="250" y="194"/>
                    </a:lnTo>
                    <a:cubicBezTo>
                      <a:pt x="250" y="141"/>
                      <a:pt x="223" y="122"/>
                      <a:pt x="173" y="122"/>
                    </a:cubicBezTo>
                    <a:cubicBezTo>
                      <a:pt x="125" y="122"/>
                      <a:pt x="99" y="151"/>
                      <a:pt x="88" y="171"/>
                    </a:cubicBezTo>
                    <a:lnTo>
                      <a:pt x="88" y="0"/>
                    </a:lnTo>
                    <a:lnTo>
                      <a:pt x="0" y="4"/>
                    </a:lnTo>
                    <a:lnTo>
                      <a:pt x="0" y="27"/>
                    </a:lnTo>
                    <a:cubicBezTo>
                      <a:pt x="31" y="27"/>
                      <a:pt x="34" y="27"/>
                      <a:pt x="34" y="47"/>
                    </a:cubicBezTo>
                    <a:lnTo>
                      <a:pt x="34" y="323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950" name="Freeform 489">
                <a:extLst>
                  <a:ext uri="{FF2B5EF4-FFF2-40B4-BE49-F238E27FC236}">
                    <a16:creationId xmlns:a16="http://schemas.microsoft.com/office/drawing/2014/main" id="{B8BFA738-4489-4BF5-B477-62944C397A73}"/>
                  </a:ext>
                </a:extLst>
              </p:cNvPr>
              <p:cNvSpPr>
                <a:spLocks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3660428" y="2470521"/>
                <a:ext cx="133350" cy="136525"/>
              </a:xfrm>
              <a:custGeom>
                <a:avLst/>
                <a:gdLst>
                  <a:gd name="T0" fmla="*/ 176 w 332"/>
                  <a:gd name="T1" fmla="*/ 176 h 333"/>
                  <a:gd name="T2" fmla="*/ 315 w 332"/>
                  <a:gd name="T3" fmla="*/ 176 h 333"/>
                  <a:gd name="T4" fmla="*/ 332 w 332"/>
                  <a:gd name="T5" fmla="*/ 166 h 333"/>
                  <a:gd name="T6" fmla="*/ 315 w 332"/>
                  <a:gd name="T7" fmla="*/ 156 h 333"/>
                  <a:gd name="T8" fmla="*/ 176 w 332"/>
                  <a:gd name="T9" fmla="*/ 156 h 333"/>
                  <a:gd name="T10" fmla="*/ 176 w 332"/>
                  <a:gd name="T11" fmla="*/ 17 h 333"/>
                  <a:gd name="T12" fmla="*/ 166 w 332"/>
                  <a:gd name="T13" fmla="*/ 0 h 333"/>
                  <a:gd name="T14" fmla="*/ 156 w 332"/>
                  <a:gd name="T15" fmla="*/ 17 h 333"/>
                  <a:gd name="T16" fmla="*/ 156 w 332"/>
                  <a:gd name="T17" fmla="*/ 156 h 333"/>
                  <a:gd name="T18" fmla="*/ 17 w 332"/>
                  <a:gd name="T19" fmla="*/ 156 h 333"/>
                  <a:gd name="T20" fmla="*/ 0 w 332"/>
                  <a:gd name="T21" fmla="*/ 166 h 333"/>
                  <a:gd name="T22" fmla="*/ 17 w 332"/>
                  <a:gd name="T23" fmla="*/ 176 h 333"/>
                  <a:gd name="T24" fmla="*/ 156 w 332"/>
                  <a:gd name="T25" fmla="*/ 176 h 333"/>
                  <a:gd name="T26" fmla="*/ 156 w 332"/>
                  <a:gd name="T27" fmla="*/ 316 h 333"/>
                  <a:gd name="T28" fmla="*/ 166 w 332"/>
                  <a:gd name="T29" fmla="*/ 333 h 333"/>
                  <a:gd name="T30" fmla="*/ 176 w 332"/>
                  <a:gd name="T31" fmla="*/ 316 h 333"/>
                  <a:gd name="T32" fmla="*/ 176 w 332"/>
                  <a:gd name="T33" fmla="*/ 176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2" h="333">
                    <a:moveTo>
                      <a:pt x="176" y="176"/>
                    </a:moveTo>
                    <a:lnTo>
                      <a:pt x="315" y="176"/>
                    </a:lnTo>
                    <a:cubicBezTo>
                      <a:pt x="322" y="176"/>
                      <a:pt x="332" y="176"/>
                      <a:pt x="332" y="166"/>
                    </a:cubicBezTo>
                    <a:cubicBezTo>
                      <a:pt x="332" y="156"/>
                      <a:pt x="322" y="156"/>
                      <a:pt x="315" y="156"/>
                    </a:cubicBezTo>
                    <a:lnTo>
                      <a:pt x="176" y="156"/>
                    </a:lnTo>
                    <a:lnTo>
                      <a:pt x="176" y="17"/>
                    </a:lnTo>
                    <a:cubicBezTo>
                      <a:pt x="176" y="10"/>
                      <a:pt x="176" y="0"/>
                      <a:pt x="166" y="0"/>
                    </a:cubicBezTo>
                    <a:cubicBezTo>
                      <a:pt x="156" y="0"/>
                      <a:pt x="156" y="10"/>
                      <a:pt x="156" y="17"/>
                    </a:cubicBezTo>
                    <a:lnTo>
                      <a:pt x="156" y="156"/>
                    </a:lnTo>
                    <a:lnTo>
                      <a:pt x="17" y="156"/>
                    </a:lnTo>
                    <a:cubicBezTo>
                      <a:pt x="10" y="156"/>
                      <a:pt x="0" y="156"/>
                      <a:pt x="0" y="166"/>
                    </a:cubicBezTo>
                    <a:cubicBezTo>
                      <a:pt x="0" y="176"/>
                      <a:pt x="10" y="176"/>
                      <a:pt x="17" y="176"/>
                    </a:cubicBezTo>
                    <a:lnTo>
                      <a:pt x="156" y="176"/>
                    </a:lnTo>
                    <a:lnTo>
                      <a:pt x="156" y="316"/>
                    </a:lnTo>
                    <a:cubicBezTo>
                      <a:pt x="156" y="323"/>
                      <a:pt x="156" y="333"/>
                      <a:pt x="166" y="333"/>
                    </a:cubicBezTo>
                    <a:cubicBezTo>
                      <a:pt x="176" y="333"/>
                      <a:pt x="176" y="323"/>
                      <a:pt x="176" y="316"/>
                    </a:cubicBezTo>
                    <a:lnTo>
                      <a:pt x="176" y="176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951" name="Freeform 490">
                <a:extLst>
                  <a:ext uri="{FF2B5EF4-FFF2-40B4-BE49-F238E27FC236}">
                    <a16:creationId xmlns:a16="http://schemas.microsoft.com/office/drawing/2014/main" id="{1A55955C-02DD-4EDF-A255-DBC3097B7774}"/>
                  </a:ext>
                </a:extLst>
              </p:cNvPr>
              <p:cNvSpPr>
                <a:spLocks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3854103" y="2449883"/>
                <a:ext cx="163513" cy="141288"/>
              </a:xfrm>
              <a:custGeom>
                <a:avLst/>
                <a:gdLst>
                  <a:gd name="T0" fmla="*/ 356 w 407"/>
                  <a:gd name="T1" fmla="*/ 34 h 346"/>
                  <a:gd name="T2" fmla="*/ 398 w 407"/>
                  <a:gd name="T3" fmla="*/ 23 h 346"/>
                  <a:gd name="T4" fmla="*/ 407 w 407"/>
                  <a:gd name="T5" fmla="*/ 23 h 346"/>
                  <a:gd name="T6" fmla="*/ 407 w 407"/>
                  <a:gd name="T7" fmla="*/ 0 h 346"/>
                  <a:gd name="T8" fmla="*/ 351 w 407"/>
                  <a:gd name="T9" fmla="*/ 1 h 346"/>
                  <a:gd name="T10" fmla="*/ 285 w 407"/>
                  <a:gd name="T11" fmla="*/ 0 h 346"/>
                  <a:gd name="T12" fmla="*/ 285 w 407"/>
                  <a:gd name="T13" fmla="*/ 23 h 346"/>
                  <a:gd name="T14" fmla="*/ 329 w 407"/>
                  <a:gd name="T15" fmla="*/ 29 h 346"/>
                  <a:gd name="T16" fmla="*/ 327 w 407"/>
                  <a:gd name="T17" fmla="*/ 35 h 346"/>
                  <a:gd name="T18" fmla="*/ 227 w 407"/>
                  <a:gd name="T19" fmla="*/ 262 h 346"/>
                  <a:gd name="T20" fmla="*/ 120 w 407"/>
                  <a:gd name="T21" fmla="*/ 23 h 346"/>
                  <a:gd name="T22" fmla="*/ 167 w 407"/>
                  <a:gd name="T23" fmla="*/ 23 h 346"/>
                  <a:gd name="T24" fmla="*/ 167 w 407"/>
                  <a:gd name="T25" fmla="*/ 0 h 346"/>
                  <a:gd name="T26" fmla="*/ 79 w 407"/>
                  <a:gd name="T27" fmla="*/ 1 h 346"/>
                  <a:gd name="T28" fmla="*/ 0 w 407"/>
                  <a:gd name="T29" fmla="*/ 0 h 346"/>
                  <a:gd name="T30" fmla="*/ 0 w 407"/>
                  <a:gd name="T31" fmla="*/ 23 h 346"/>
                  <a:gd name="T32" fmla="*/ 46 w 407"/>
                  <a:gd name="T33" fmla="*/ 23 h 346"/>
                  <a:gd name="T34" fmla="*/ 184 w 407"/>
                  <a:gd name="T35" fmla="*/ 333 h 346"/>
                  <a:gd name="T36" fmla="*/ 204 w 407"/>
                  <a:gd name="T37" fmla="*/ 346 h 346"/>
                  <a:gd name="T38" fmla="*/ 224 w 407"/>
                  <a:gd name="T39" fmla="*/ 334 h 346"/>
                  <a:gd name="T40" fmla="*/ 356 w 407"/>
                  <a:gd name="T41" fmla="*/ 34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7" h="346">
                    <a:moveTo>
                      <a:pt x="356" y="34"/>
                    </a:moveTo>
                    <a:cubicBezTo>
                      <a:pt x="359" y="28"/>
                      <a:pt x="361" y="23"/>
                      <a:pt x="398" y="23"/>
                    </a:cubicBezTo>
                    <a:lnTo>
                      <a:pt x="407" y="23"/>
                    </a:lnTo>
                    <a:lnTo>
                      <a:pt x="407" y="0"/>
                    </a:lnTo>
                    <a:cubicBezTo>
                      <a:pt x="388" y="0"/>
                      <a:pt x="364" y="1"/>
                      <a:pt x="351" y="1"/>
                    </a:cubicBezTo>
                    <a:cubicBezTo>
                      <a:pt x="331" y="1"/>
                      <a:pt x="305" y="1"/>
                      <a:pt x="285" y="0"/>
                    </a:cubicBezTo>
                    <a:lnTo>
                      <a:pt x="285" y="23"/>
                    </a:lnTo>
                    <a:cubicBezTo>
                      <a:pt x="290" y="23"/>
                      <a:pt x="329" y="23"/>
                      <a:pt x="329" y="29"/>
                    </a:cubicBezTo>
                    <a:cubicBezTo>
                      <a:pt x="329" y="31"/>
                      <a:pt x="328" y="34"/>
                      <a:pt x="327" y="35"/>
                    </a:cubicBezTo>
                    <a:lnTo>
                      <a:pt x="227" y="262"/>
                    </a:lnTo>
                    <a:lnTo>
                      <a:pt x="120" y="23"/>
                    </a:lnTo>
                    <a:lnTo>
                      <a:pt x="167" y="23"/>
                    </a:lnTo>
                    <a:lnTo>
                      <a:pt x="167" y="0"/>
                    </a:lnTo>
                    <a:cubicBezTo>
                      <a:pt x="148" y="1"/>
                      <a:pt x="101" y="1"/>
                      <a:pt x="79" y="1"/>
                    </a:cubicBezTo>
                    <a:cubicBezTo>
                      <a:pt x="60" y="1"/>
                      <a:pt x="18" y="1"/>
                      <a:pt x="0" y="0"/>
                    </a:cubicBezTo>
                    <a:lnTo>
                      <a:pt x="0" y="23"/>
                    </a:lnTo>
                    <a:lnTo>
                      <a:pt x="46" y="23"/>
                    </a:lnTo>
                    <a:lnTo>
                      <a:pt x="184" y="333"/>
                    </a:lnTo>
                    <a:cubicBezTo>
                      <a:pt x="188" y="342"/>
                      <a:pt x="190" y="346"/>
                      <a:pt x="204" y="346"/>
                    </a:cubicBezTo>
                    <a:cubicBezTo>
                      <a:pt x="212" y="346"/>
                      <a:pt x="218" y="346"/>
                      <a:pt x="224" y="334"/>
                    </a:cubicBezTo>
                    <a:lnTo>
                      <a:pt x="356" y="34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952" name="Freeform 491">
                <a:extLst>
                  <a:ext uri="{FF2B5EF4-FFF2-40B4-BE49-F238E27FC236}">
                    <a16:creationId xmlns:a16="http://schemas.microsoft.com/office/drawing/2014/main" id="{A17C0857-6D0C-406B-81DE-5B7BE9D09A60}"/>
                  </a:ext>
                </a:extLst>
              </p:cNvPr>
              <p:cNvSpPr>
                <a:spLocks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4043015" y="2437183"/>
                <a:ext cx="46038" cy="203200"/>
              </a:xfrm>
              <a:custGeom>
                <a:avLst/>
                <a:gdLst>
                  <a:gd name="T0" fmla="*/ 115 w 115"/>
                  <a:gd name="T1" fmla="*/ 494 h 499"/>
                  <a:gd name="T2" fmla="*/ 107 w 115"/>
                  <a:gd name="T3" fmla="*/ 483 h 499"/>
                  <a:gd name="T4" fmla="*/ 29 w 115"/>
                  <a:gd name="T5" fmla="*/ 249 h 499"/>
                  <a:gd name="T6" fmla="*/ 109 w 115"/>
                  <a:gd name="T7" fmla="*/ 14 h 499"/>
                  <a:gd name="T8" fmla="*/ 115 w 115"/>
                  <a:gd name="T9" fmla="*/ 5 h 499"/>
                  <a:gd name="T10" fmla="*/ 111 w 115"/>
                  <a:gd name="T11" fmla="*/ 0 h 499"/>
                  <a:gd name="T12" fmla="*/ 31 w 115"/>
                  <a:gd name="T13" fmla="*/ 97 h 499"/>
                  <a:gd name="T14" fmla="*/ 0 w 115"/>
                  <a:gd name="T15" fmla="*/ 249 h 499"/>
                  <a:gd name="T16" fmla="*/ 33 w 115"/>
                  <a:gd name="T17" fmla="*/ 405 h 499"/>
                  <a:gd name="T18" fmla="*/ 111 w 115"/>
                  <a:gd name="T19" fmla="*/ 499 h 499"/>
                  <a:gd name="T20" fmla="*/ 115 w 115"/>
                  <a:gd name="T21" fmla="*/ 494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5" h="499">
                    <a:moveTo>
                      <a:pt x="115" y="494"/>
                    </a:moveTo>
                    <a:cubicBezTo>
                      <a:pt x="115" y="492"/>
                      <a:pt x="115" y="491"/>
                      <a:pt x="107" y="483"/>
                    </a:cubicBezTo>
                    <a:cubicBezTo>
                      <a:pt x="45" y="420"/>
                      <a:pt x="29" y="326"/>
                      <a:pt x="29" y="249"/>
                    </a:cubicBezTo>
                    <a:cubicBezTo>
                      <a:pt x="29" y="163"/>
                      <a:pt x="48" y="76"/>
                      <a:pt x="109" y="14"/>
                    </a:cubicBezTo>
                    <a:cubicBezTo>
                      <a:pt x="115" y="8"/>
                      <a:pt x="115" y="7"/>
                      <a:pt x="115" y="5"/>
                    </a:cubicBezTo>
                    <a:cubicBezTo>
                      <a:pt x="115" y="2"/>
                      <a:pt x="114" y="0"/>
                      <a:pt x="111" y="0"/>
                    </a:cubicBezTo>
                    <a:cubicBezTo>
                      <a:pt x="106" y="0"/>
                      <a:pt x="61" y="34"/>
                      <a:pt x="31" y="97"/>
                    </a:cubicBezTo>
                    <a:cubicBezTo>
                      <a:pt x="6" y="152"/>
                      <a:pt x="0" y="208"/>
                      <a:pt x="0" y="249"/>
                    </a:cubicBezTo>
                    <a:cubicBezTo>
                      <a:pt x="0" y="288"/>
                      <a:pt x="5" y="349"/>
                      <a:pt x="33" y="405"/>
                    </a:cubicBezTo>
                    <a:cubicBezTo>
                      <a:pt x="63" y="466"/>
                      <a:pt x="106" y="499"/>
                      <a:pt x="111" y="499"/>
                    </a:cubicBezTo>
                    <a:cubicBezTo>
                      <a:pt x="114" y="499"/>
                      <a:pt x="115" y="497"/>
                      <a:pt x="115" y="494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953" name="Freeform 492">
                <a:extLst>
                  <a:ext uri="{FF2B5EF4-FFF2-40B4-BE49-F238E27FC236}">
                    <a16:creationId xmlns:a16="http://schemas.microsoft.com/office/drawing/2014/main" id="{CC544C4F-C223-402E-9732-223D744D0124}"/>
                  </a:ext>
                </a:extLst>
              </p:cNvPr>
              <p:cNvSpPr>
                <a:spLocks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4104928" y="2499096"/>
                <a:ext cx="112713" cy="90488"/>
              </a:xfrm>
              <a:custGeom>
                <a:avLst/>
                <a:gdLst>
                  <a:gd name="T0" fmla="*/ 162 w 281"/>
                  <a:gd name="T1" fmla="*/ 98 h 221"/>
                  <a:gd name="T2" fmla="*/ 220 w 281"/>
                  <a:gd name="T3" fmla="*/ 34 h 221"/>
                  <a:gd name="T4" fmla="*/ 271 w 281"/>
                  <a:gd name="T5" fmla="*/ 23 h 221"/>
                  <a:gd name="T6" fmla="*/ 271 w 281"/>
                  <a:gd name="T7" fmla="*/ 0 h 221"/>
                  <a:gd name="T8" fmla="*/ 225 w 281"/>
                  <a:gd name="T9" fmla="*/ 1 h 221"/>
                  <a:gd name="T10" fmla="*/ 174 w 281"/>
                  <a:gd name="T11" fmla="*/ 0 h 221"/>
                  <a:gd name="T12" fmla="*/ 174 w 281"/>
                  <a:gd name="T13" fmla="*/ 23 h 221"/>
                  <a:gd name="T14" fmla="*/ 193 w 281"/>
                  <a:gd name="T15" fmla="*/ 28 h 221"/>
                  <a:gd name="T16" fmla="*/ 189 w 281"/>
                  <a:gd name="T17" fmla="*/ 34 h 221"/>
                  <a:gd name="T18" fmla="*/ 147 w 281"/>
                  <a:gd name="T19" fmla="*/ 80 h 221"/>
                  <a:gd name="T20" fmla="*/ 98 w 281"/>
                  <a:gd name="T21" fmla="*/ 23 h 221"/>
                  <a:gd name="T22" fmla="*/ 118 w 281"/>
                  <a:gd name="T23" fmla="*/ 23 h 221"/>
                  <a:gd name="T24" fmla="*/ 118 w 281"/>
                  <a:gd name="T25" fmla="*/ 0 h 221"/>
                  <a:gd name="T26" fmla="*/ 57 w 281"/>
                  <a:gd name="T27" fmla="*/ 1 h 221"/>
                  <a:gd name="T28" fmla="*/ 3 w 281"/>
                  <a:gd name="T29" fmla="*/ 0 h 221"/>
                  <a:gd name="T30" fmla="*/ 3 w 281"/>
                  <a:gd name="T31" fmla="*/ 23 h 221"/>
                  <a:gd name="T32" fmla="*/ 38 w 281"/>
                  <a:gd name="T33" fmla="*/ 23 h 221"/>
                  <a:gd name="T34" fmla="*/ 116 w 281"/>
                  <a:gd name="T35" fmla="*/ 115 h 221"/>
                  <a:gd name="T36" fmla="*/ 50 w 281"/>
                  <a:gd name="T37" fmla="*/ 188 h 221"/>
                  <a:gd name="T38" fmla="*/ 0 w 281"/>
                  <a:gd name="T39" fmla="*/ 198 h 221"/>
                  <a:gd name="T40" fmla="*/ 0 w 281"/>
                  <a:gd name="T41" fmla="*/ 221 h 221"/>
                  <a:gd name="T42" fmla="*/ 46 w 281"/>
                  <a:gd name="T43" fmla="*/ 220 h 221"/>
                  <a:gd name="T44" fmla="*/ 97 w 281"/>
                  <a:gd name="T45" fmla="*/ 221 h 221"/>
                  <a:gd name="T46" fmla="*/ 97 w 281"/>
                  <a:gd name="T47" fmla="*/ 198 h 221"/>
                  <a:gd name="T48" fmla="*/ 79 w 281"/>
                  <a:gd name="T49" fmla="*/ 192 h 221"/>
                  <a:gd name="T50" fmla="*/ 82 w 281"/>
                  <a:gd name="T51" fmla="*/ 187 h 221"/>
                  <a:gd name="T52" fmla="*/ 131 w 281"/>
                  <a:gd name="T53" fmla="*/ 133 h 221"/>
                  <a:gd name="T54" fmla="*/ 186 w 281"/>
                  <a:gd name="T55" fmla="*/ 198 h 221"/>
                  <a:gd name="T56" fmla="*/ 166 w 281"/>
                  <a:gd name="T57" fmla="*/ 198 h 221"/>
                  <a:gd name="T58" fmla="*/ 166 w 281"/>
                  <a:gd name="T59" fmla="*/ 221 h 221"/>
                  <a:gd name="T60" fmla="*/ 226 w 281"/>
                  <a:gd name="T61" fmla="*/ 220 h 221"/>
                  <a:gd name="T62" fmla="*/ 281 w 281"/>
                  <a:gd name="T63" fmla="*/ 221 h 221"/>
                  <a:gd name="T64" fmla="*/ 281 w 281"/>
                  <a:gd name="T65" fmla="*/ 198 h 221"/>
                  <a:gd name="T66" fmla="*/ 245 w 281"/>
                  <a:gd name="T67" fmla="*/ 198 h 221"/>
                  <a:gd name="T68" fmla="*/ 162 w 281"/>
                  <a:gd name="T69" fmla="*/ 98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81" h="221">
                    <a:moveTo>
                      <a:pt x="162" y="98"/>
                    </a:moveTo>
                    <a:lnTo>
                      <a:pt x="220" y="34"/>
                    </a:lnTo>
                    <a:cubicBezTo>
                      <a:pt x="227" y="27"/>
                      <a:pt x="229" y="23"/>
                      <a:pt x="271" y="23"/>
                    </a:cubicBezTo>
                    <a:lnTo>
                      <a:pt x="271" y="0"/>
                    </a:lnTo>
                    <a:cubicBezTo>
                      <a:pt x="253" y="1"/>
                      <a:pt x="227" y="1"/>
                      <a:pt x="225" y="1"/>
                    </a:cubicBezTo>
                    <a:cubicBezTo>
                      <a:pt x="213" y="1"/>
                      <a:pt x="188" y="0"/>
                      <a:pt x="174" y="0"/>
                    </a:cubicBezTo>
                    <a:lnTo>
                      <a:pt x="174" y="23"/>
                    </a:lnTo>
                    <a:cubicBezTo>
                      <a:pt x="181" y="23"/>
                      <a:pt x="187" y="24"/>
                      <a:pt x="193" y="28"/>
                    </a:cubicBezTo>
                    <a:cubicBezTo>
                      <a:pt x="191" y="31"/>
                      <a:pt x="191" y="32"/>
                      <a:pt x="189" y="34"/>
                    </a:cubicBezTo>
                    <a:lnTo>
                      <a:pt x="147" y="80"/>
                    </a:lnTo>
                    <a:lnTo>
                      <a:pt x="98" y="23"/>
                    </a:lnTo>
                    <a:lnTo>
                      <a:pt x="118" y="23"/>
                    </a:lnTo>
                    <a:lnTo>
                      <a:pt x="118" y="0"/>
                    </a:lnTo>
                    <a:cubicBezTo>
                      <a:pt x="105" y="0"/>
                      <a:pt x="73" y="1"/>
                      <a:pt x="57" y="1"/>
                    </a:cubicBezTo>
                    <a:cubicBezTo>
                      <a:pt x="42" y="1"/>
                      <a:pt x="19" y="0"/>
                      <a:pt x="3" y="0"/>
                    </a:cubicBezTo>
                    <a:lnTo>
                      <a:pt x="3" y="23"/>
                    </a:lnTo>
                    <a:lnTo>
                      <a:pt x="38" y="23"/>
                    </a:lnTo>
                    <a:lnTo>
                      <a:pt x="116" y="115"/>
                    </a:lnTo>
                    <a:lnTo>
                      <a:pt x="50" y="188"/>
                    </a:lnTo>
                    <a:cubicBezTo>
                      <a:pt x="42" y="198"/>
                      <a:pt x="24" y="198"/>
                      <a:pt x="0" y="198"/>
                    </a:cubicBezTo>
                    <a:lnTo>
                      <a:pt x="0" y="221"/>
                    </a:lnTo>
                    <a:cubicBezTo>
                      <a:pt x="18" y="220"/>
                      <a:pt x="44" y="220"/>
                      <a:pt x="46" y="220"/>
                    </a:cubicBezTo>
                    <a:cubicBezTo>
                      <a:pt x="58" y="220"/>
                      <a:pt x="87" y="221"/>
                      <a:pt x="97" y="221"/>
                    </a:cubicBezTo>
                    <a:lnTo>
                      <a:pt x="97" y="198"/>
                    </a:lnTo>
                    <a:cubicBezTo>
                      <a:pt x="88" y="198"/>
                      <a:pt x="79" y="195"/>
                      <a:pt x="79" y="192"/>
                    </a:cubicBezTo>
                    <a:cubicBezTo>
                      <a:pt x="79" y="192"/>
                      <a:pt x="79" y="191"/>
                      <a:pt x="82" y="187"/>
                    </a:cubicBezTo>
                    <a:lnTo>
                      <a:pt x="131" y="133"/>
                    </a:lnTo>
                    <a:lnTo>
                      <a:pt x="186" y="198"/>
                    </a:lnTo>
                    <a:lnTo>
                      <a:pt x="166" y="198"/>
                    </a:lnTo>
                    <a:lnTo>
                      <a:pt x="166" y="221"/>
                    </a:lnTo>
                    <a:cubicBezTo>
                      <a:pt x="179" y="221"/>
                      <a:pt x="210" y="220"/>
                      <a:pt x="226" y="220"/>
                    </a:cubicBezTo>
                    <a:cubicBezTo>
                      <a:pt x="242" y="220"/>
                      <a:pt x="264" y="221"/>
                      <a:pt x="281" y="221"/>
                    </a:cubicBezTo>
                    <a:lnTo>
                      <a:pt x="281" y="198"/>
                    </a:lnTo>
                    <a:lnTo>
                      <a:pt x="245" y="198"/>
                    </a:lnTo>
                    <a:lnTo>
                      <a:pt x="162" y="98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954" name="Freeform 493">
                <a:extLst>
                  <a:ext uri="{FF2B5EF4-FFF2-40B4-BE49-F238E27FC236}">
                    <a16:creationId xmlns:a16="http://schemas.microsoft.com/office/drawing/2014/main" id="{DCFC5FB5-9BA8-4AC8-BBA7-51742A47EA4E}"/>
                  </a:ext>
                </a:extLst>
              </p:cNvPr>
              <p:cNvSpPr>
                <a:spLocks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4238278" y="2567358"/>
                <a:ext cx="23813" cy="61913"/>
              </a:xfrm>
              <a:custGeom>
                <a:avLst/>
                <a:gdLst>
                  <a:gd name="T0" fmla="*/ 59 w 59"/>
                  <a:gd name="T1" fmla="*/ 53 h 149"/>
                  <a:gd name="T2" fmla="*/ 27 w 59"/>
                  <a:gd name="T3" fmla="*/ 0 h 149"/>
                  <a:gd name="T4" fmla="*/ 0 w 59"/>
                  <a:gd name="T5" fmla="*/ 27 h 149"/>
                  <a:gd name="T6" fmla="*/ 27 w 59"/>
                  <a:gd name="T7" fmla="*/ 53 h 149"/>
                  <a:gd name="T8" fmla="*/ 44 w 59"/>
                  <a:gd name="T9" fmla="*/ 47 h 149"/>
                  <a:gd name="T10" fmla="*/ 47 w 59"/>
                  <a:gd name="T11" fmla="*/ 45 h 149"/>
                  <a:gd name="T12" fmla="*/ 48 w 59"/>
                  <a:gd name="T13" fmla="*/ 53 h 149"/>
                  <a:gd name="T14" fmla="*/ 14 w 59"/>
                  <a:gd name="T15" fmla="*/ 136 h 149"/>
                  <a:gd name="T16" fmla="*/ 8 w 59"/>
                  <a:gd name="T17" fmla="*/ 144 h 149"/>
                  <a:gd name="T18" fmla="*/ 13 w 59"/>
                  <a:gd name="T19" fmla="*/ 149 h 149"/>
                  <a:gd name="T20" fmla="*/ 59 w 59"/>
                  <a:gd name="T21" fmla="*/ 53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149">
                    <a:moveTo>
                      <a:pt x="59" y="53"/>
                    </a:moveTo>
                    <a:cubicBezTo>
                      <a:pt x="59" y="20"/>
                      <a:pt x="46" y="0"/>
                      <a:pt x="27" y="0"/>
                    </a:cubicBezTo>
                    <a:cubicBezTo>
                      <a:pt x="10" y="0"/>
                      <a:pt x="0" y="13"/>
                      <a:pt x="0" y="27"/>
                    </a:cubicBezTo>
                    <a:cubicBezTo>
                      <a:pt x="0" y="40"/>
                      <a:pt x="10" y="53"/>
                      <a:pt x="27" y="53"/>
                    </a:cubicBezTo>
                    <a:cubicBezTo>
                      <a:pt x="33" y="53"/>
                      <a:pt x="39" y="51"/>
                      <a:pt x="44" y="47"/>
                    </a:cubicBezTo>
                    <a:cubicBezTo>
                      <a:pt x="46" y="46"/>
                      <a:pt x="46" y="45"/>
                      <a:pt x="47" y="45"/>
                    </a:cubicBezTo>
                    <a:cubicBezTo>
                      <a:pt x="47" y="45"/>
                      <a:pt x="48" y="46"/>
                      <a:pt x="48" y="53"/>
                    </a:cubicBezTo>
                    <a:cubicBezTo>
                      <a:pt x="48" y="90"/>
                      <a:pt x="30" y="119"/>
                      <a:pt x="14" y="136"/>
                    </a:cubicBezTo>
                    <a:cubicBezTo>
                      <a:pt x="8" y="141"/>
                      <a:pt x="8" y="142"/>
                      <a:pt x="8" y="144"/>
                    </a:cubicBezTo>
                    <a:cubicBezTo>
                      <a:pt x="8" y="147"/>
                      <a:pt x="11" y="149"/>
                      <a:pt x="13" y="149"/>
                    </a:cubicBezTo>
                    <a:cubicBezTo>
                      <a:pt x="19" y="149"/>
                      <a:pt x="59" y="111"/>
                      <a:pt x="59" y="53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955" name="Freeform 494">
                <a:extLst>
                  <a:ext uri="{FF2B5EF4-FFF2-40B4-BE49-F238E27FC236}">
                    <a16:creationId xmlns:a16="http://schemas.microsoft.com/office/drawing/2014/main" id="{C7A79076-FFE1-48F6-82E7-F959CBC673F1}"/>
                  </a:ext>
                </a:extLst>
              </p:cNvPr>
              <p:cNvSpPr>
                <a:spLocks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4316065" y="2462583"/>
                <a:ext cx="60325" cy="130175"/>
              </a:xfrm>
              <a:custGeom>
                <a:avLst/>
                <a:gdLst>
                  <a:gd name="T0" fmla="*/ 91 w 153"/>
                  <a:gd name="T1" fmla="*/ 113 h 318"/>
                  <a:gd name="T2" fmla="*/ 138 w 153"/>
                  <a:gd name="T3" fmla="*/ 113 h 318"/>
                  <a:gd name="T4" fmla="*/ 153 w 153"/>
                  <a:gd name="T5" fmla="*/ 103 h 318"/>
                  <a:gd name="T6" fmla="*/ 139 w 153"/>
                  <a:gd name="T7" fmla="*/ 97 h 318"/>
                  <a:gd name="T8" fmla="*/ 95 w 153"/>
                  <a:gd name="T9" fmla="*/ 97 h 318"/>
                  <a:gd name="T10" fmla="*/ 115 w 153"/>
                  <a:gd name="T11" fmla="*/ 13 h 318"/>
                  <a:gd name="T12" fmla="*/ 101 w 153"/>
                  <a:gd name="T13" fmla="*/ 0 h 318"/>
                  <a:gd name="T14" fmla="*/ 81 w 153"/>
                  <a:gd name="T15" fmla="*/ 18 h 318"/>
                  <a:gd name="T16" fmla="*/ 61 w 153"/>
                  <a:gd name="T17" fmla="*/ 97 h 318"/>
                  <a:gd name="T18" fmla="*/ 15 w 153"/>
                  <a:gd name="T19" fmla="*/ 97 h 318"/>
                  <a:gd name="T20" fmla="*/ 0 w 153"/>
                  <a:gd name="T21" fmla="*/ 107 h 318"/>
                  <a:gd name="T22" fmla="*/ 14 w 153"/>
                  <a:gd name="T23" fmla="*/ 113 h 318"/>
                  <a:gd name="T24" fmla="*/ 57 w 153"/>
                  <a:gd name="T25" fmla="*/ 113 h 318"/>
                  <a:gd name="T26" fmla="*/ 20 w 153"/>
                  <a:gd name="T27" fmla="*/ 272 h 318"/>
                  <a:gd name="T28" fmla="*/ 65 w 153"/>
                  <a:gd name="T29" fmla="*/ 318 h 318"/>
                  <a:gd name="T30" fmla="*/ 145 w 153"/>
                  <a:gd name="T31" fmla="*/ 241 h 318"/>
                  <a:gd name="T32" fmla="*/ 139 w 153"/>
                  <a:gd name="T33" fmla="*/ 236 h 318"/>
                  <a:gd name="T34" fmla="*/ 131 w 153"/>
                  <a:gd name="T35" fmla="*/ 243 h 318"/>
                  <a:gd name="T36" fmla="*/ 66 w 153"/>
                  <a:gd name="T37" fmla="*/ 307 h 318"/>
                  <a:gd name="T38" fmla="*/ 51 w 153"/>
                  <a:gd name="T39" fmla="*/ 284 h 318"/>
                  <a:gd name="T40" fmla="*/ 54 w 153"/>
                  <a:gd name="T41" fmla="*/ 260 h 318"/>
                  <a:gd name="T42" fmla="*/ 91 w 153"/>
                  <a:gd name="T43" fmla="*/ 11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3" h="318">
                    <a:moveTo>
                      <a:pt x="91" y="113"/>
                    </a:moveTo>
                    <a:lnTo>
                      <a:pt x="138" y="113"/>
                    </a:lnTo>
                    <a:cubicBezTo>
                      <a:pt x="148" y="113"/>
                      <a:pt x="153" y="113"/>
                      <a:pt x="153" y="103"/>
                    </a:cubicBezTo>
                    <a:cubicBezTo>
                      <a:pt x="153" y="97"/>
                      <a:pt x="148" y="97"/>
                      <a:pt x="139" y="97"/>
                    </a:cubicBezTo>
                    <a:lnTo>
                      <a:pt x="95" y="97"/>
                    </a:lnTo>
                    <a:cubicBezTo>
                      <a:pt x="113" y="26"/>
                      <a:pt x="115" y="16"/>
                      <a:pt x="115" y="13"/>
                    </a:cubicBezTo>
                    <a:cubicBezTo>
                      <a:pt x="115" y="5"/>
                      <a:pt x="109" y="0"/>
                      <a:pt x="101" y="0"/>
                    </a:cubicBezTo>
                    <a:cubicBezTo>
                      <a:pt x="99" y="0"/>
                      <a:pt x="85" y="0"/>
                      <a:pt x="81" y="18"/>
                    </a:cubicBezTo>
                    <a:lnTo>
                      <a:pt x="61" y="97"/>
                    </a:lnTo>
                    <a:lnTo>
                      <a:pt x="15" y="97"/>
                    </a:lnTo>
                    <a:cubicBezTo>
                      <a:pt x="5" y="97"/>
                      <a:pt x="0" y="97"/>
                      <a:pt x="0" y="107"/>
                    </a:cubicBezTo>
                    <a:cubicBezTo>
                      <a:pt x="0" y="113"/>
                      <a:pt x="4" y="113"/>
                      <a:pt x="14" y="113"/>
                    </a:cubicBezTo>
                    <a:lnTo>
                      <a:pt x="57" y="113"/>
                    </a:lnTo>
                    <a:cubicBezTo>
                      <a:pt x="21" y="254"/>
                      <a:pt x="20" y="263"/>
                      <a:pt x="20" y="272"/>
                    </a:cubicBezTo>
                    <a:cubicBezTo>
                      <a:pt x="20" y="299"/>
                      <a:pt x="38" y="318"/>
                      <a:pt x="65" y="318"/>
                    </a:cubicBezTo>
                    <a:cubicBezTo>
                      <a:pt x="116" y="318"/>
                      <a:pt x="145" y="245"/>
                      <a:pt x="145" y="241"/>
                    </a:cubicBezTo>
                    <a:cubicBezTo>
                      <a:pt x="145" y="236"/>
                      <a:pt x="141" y="236"/>
                      <a:pt x="139" y="236"/>
                    </a:cubicBezTo>
                    <a:cubicBezTo>
                      <a:pt x="134" y="236"/>
                      <a:pt x="134" y="237"/>
                      <a:pt x="131" y="243"/>
                    </a:cubicBezTo>
                    <a:cubicBezTo>
                      <a:pt x="110" y="295"/>
                      <a:pt x="83" y="307"/>
                      <a:pt x="66" y="307"/>
                    </a:cubicBezTo>
                    <a:cubicBezTo>
                      <a:pt x="56" y="307"/>
                      <a:pt x="51" y="300"/>
                      <a:pt x="51" y="284"/>
                    </a:cubicBezTo>
                    <a:cubicBezTo>
                      <a:pt x="51" y="272"/>
                      <a:pt x="52" y="268"/>
                      <a:pt x="54" y="260"/>
                    </a:cubicBezTo>
                    <a:lnTo>
                      <a:pt x="91" y="113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  <p:sp>
            <p:nvSpPr>
              <p:cNvPr id="956" name="Freeform 495">
                <a:extLst>
                  <a:ext uri="{FF2B5EF4-FFF2-40B4-BE49-F238E27FC236}">
                    <a16:creationId xmlns:a16="http://schemas.microsoft.com/office/drawing/2014/main" id="{25DD24D2-05F5-4670-9FD8-F5CDA8DF30D8}"/>
                  </a:ext>
                </a:extLst>
              </p:cNvPr>
              <p:cNvSpPr>
                <a:spLocks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4393853" y="2437183"/>
                <a:ext cx="47625" cy="203200"/>
              </a:xfrm>
              <a:custGeom>
                <a:avLst/>
                <a:gdLst>
                  <a:gd name="T0" fmla="*/ 116 w 116"/>
                  <a:gd name="T1" fmla="*/ 249 h 499"/>
                  <a:gd name="T2" fmla="*/ 83 w 116"/>
                  <a:gd name="T3" fmla="*/ 94 h 499"/>
                  <a:gd name="T4" fmla="*/ 5 w 116"/>
                  <a:gd name="T5" fmla="*/ 0 h 499"/>
                  <a:gd name="T6" fmla="*/ 0 w 116"/>
                  <a:gd name="T7" fmla="*/ 5 h 499"/>
                  <a:gd name="T8" fmla="*/ 10 w 116"/>
                  <a:gd name="T9" fmla="*/ 17 h 499"/>
                  <a:gd name="T10" fmla="*/ 87 w 116"/>
                  <a:gd name="T11" fmla="*/ 249 h 499"/>
                  <a:gd name="T12" fmla="*/ 7 w 116"/>
                  <a:gd name="T13" fmla="*/ 485 h 499"/>
                  <a:gd name="T14" fmla="*/ 0 w 116"/>
                  <a:gd name="T15" fmla="*/ 494 h 499"/>
                  <a:gd name="T16" fmla="*/ 5 w 116"/>
                  <a:gd name="T17" fmla="*/ 499 h 499"/>
                  <a:gd name="T18" fmla="*/ 84 w 116"/>
                  <a:gd name="T19" fmla="*/ 402 h 499"/>
                  <a:gd name="T20" fmla="*/ 116 w 116"/>
                  <a:gd name="T21" fmla="*/ 249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6" h="499">
                    <a:moveTo>
                      <a:pt x="116" y="249"/>
                    </a:moveTo>
                    <a:cubicBezTo>
                      <a:pt x="116" y="211"/>
                      <a:pt x="110" y="150"/>
                      <a:pt x="83" y="94"/>
                    </a:cubicBezTo>
                    <a:cubicBezTo>
                      <a:pt x="53" y="32"/>
                      <a:pt x="10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7"/>
                      <a:pt x="0" y="8"/>
                      <a:pt x="10" y="17"/>
                    </a:cubicBezTo>
                    <a:cubicBezTo>
                      <a:pt x="59" y="66"/>
                      <a:pt x="87" y="145"/>
                      <a:pt x="87" y="249"/>
                    </a:cubicBezTo>
                    <a:cubicBezTo>
                      <a:pt x="87" y="335"/>
                      <a:pt x="68" y="423"/>
                      <a:pt x="7" y="485"/>
                    </a:cubicBezTo>
                    <a:cubicBezTo>
                      <a:pt x="0" y="491"/>
                      <a:pt x="0" y="492"/>
                      <a:pt x="0" y="494"/>
                    </a:cubicBezTo>
                    <a:cubicBezTo>
                      <a:pt x="0" y="497"/>
                      <a:pt x="2" y="499"/>
                      <a:pt x="5" y="499"/>
                    </a:cubicBezTo>
                    <a:cubicBezTo>
                      <a:pt x="10" y="499"/>
                      <a:pt x="55" y="465"/>
                      <a:pt x="84" y="402"/>
                    </a:cubicBezTo>
                    <a:cubicBezTo>
                      <a:pt x="110" y="347"/>
                      <a:pt x="116" y="291"/>
                      <a:pt x="116" y="249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183" name="TextBox 182"/>
            <p:cNvSpPr txBox="1"/>
            <p:nvPr/>
          </p:nvSpPr>
          <p:spPr>
            <a:xfrm>
              <a:off x="479957" y="1260919"/>
              <a:ext cx="200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latin typeface="Garamond" panose="02020404030301010803" pitchFamily="18" charset="0"/>
                </a:rPr>
                <a:t>Background flow</a:t>
              </a: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471225" y="1622517"/>
              <a:ext cx="200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latin typeface="Garamond" panose="02020404030301010803" pitchFamily="18" charset="0"/>
                </a:rPr>
                <a:t>Max vehicle speed</a:t>
              </a: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480046" y="1984115"/>
              <a:ext cx="200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latin typeface="Garamond" panose="02020404030301010803" pitchFamily="18" charset="0"/>
                </a:rPr>
                <a:t>Vehicle heading</a:t>
              </a: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480486" y="2374181"/>
              <a:ext cx="200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latin typeface="Garamond" panose="02020404030301010803" pitchFamily="18" charset="0"/>
                </a:rPr>
                <a:t>Vehicle dynamics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EB705C2-93E1-4A96-9DF6-ED528126D84B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2444787" y="5714942"/>
            <a:ext cx="488475" cy="235732"/>
            <a:chOff x="841377" y="3860800"/>
            <a:chExt cx="319088" cy="153988"/>
          </a:xfrm>
        </p:grpSpPr>
        <p:sp>
          <p:nvSpPr>
            <p:cNvPr id="99" name="Freeform 216">
              <a:extLst>
                <a:ext uri="{FF2B5EF4-FFF2-40B4-BE49-F238E27FC236}">
                  <a16:creationId xmlns:a16="http://schemas.microsoft.com/office/drawing/2014/main" id="{8D65A748-E7EF-4695-A903-D75A9B8DD8D2}"/>
                </a:ext>
              </a:extLst>
            </p:cNvPr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889002" y="3860800"/>
              <a:ext cx="12700" cy="14288"/>
            </a:xfrm>
            <a:custGeom>
              <a:avLst/>
              <a:gdLst>
                <a:gd name="T0" fmla="*/ 53 w 53"/>
                <a:gd name="T1" fmla="*/ 26 h 53"/>
                <a:gd name="T2" fmla="*/ 27 w 53"/>
                <a:gd name="T3" fmla="*/ 0 h 53"/>
                <a:gd name="T4" fmla="*/ 0 w 53"/>
                <a:gd name="T5" fmla="*/ 26 h 53"/>
                <a:gd name="T6" fmla="*/ 26 w 53"/>
                <a:gd name="T7" fmla="*/ 53 h 53"/>
                <a:gd name="T8" fmla="*/ 53 w 53"/>
                <a:gd name="T9" fmla="*/ 2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53">
                  <a:moveTo>
                    <a:pt x="53" y="26"/>
                  </a:moveTo>
                  <a:cubicBezTo>
                    <a:pt x="53" y="13"/>
                    <a:pt x="42" y="0"/>
                    <a:pt x="27" y="0"/>
                  </a:cubicBezTo>
                  <a:cubicBezTo>
                    <a:pt x="10" y="0"/>
                    <a:pt x="0" y="14"/>
                    <a:pt x="0" y="26"/>
                  </a:cubicBezTo>
                  <a:cubicBezTo>
                    <a:pt x="0" y="40"/>
                    <a:pt x="11" y="53"/>
                    <a:pt x="26" y="53"/>
                  </a:cubicBezTo>
                  <a:cubicBezTo>
                    <a:pt x="43" y="53"/>
                    <a:pt x="53" y="39"/>
                    <a:pt x="53" y="26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217">
              <a:extLst>
                <a:ext uri="{FF2B5EF4-FFF2-40B4-BE49-F238E27FC236}">
                  <a16:creationId xmlns:a16="http://schemas.microsoft.com/office/drawing/2014/main" id="{B0FEB3C3-F9A1-4561-B61A-FF325A242E48}"/>
                </a:ext>
              </a:extLst>
            </p:cNvPr>
            <p:cNvSpPr>
              <a:spLocks noEditPoints="1"/>
            </p:cNvSpPr>
            <p:nvPr>
              <p:custDataLst>
                <p:tags r:id="rId21"/>
              </p:custDataLst>
            </p:nvPr>
          </p:nvSpPr>
          <p:spPr bwMode="auto">
            <a:xfrm>
              <a:off x="841377" y="3890963"/>
              <a:ext cx="87313" cy="123825"/>
            </a:xfrm>
            <a:custGeom>
              <a:avLst/>
              <a:gdLst>
                <a:gd name="T0" fmla="*/ 193 w 344"/>
                <a:gd name="T1" fmla="*/ 349 h 448"/>
                <a:gd name="T2" fmla="*/ 344 w 344"/>
                <a:gd name="T3" fmla="*/ 134 h 448"/>
                <a:gd name="T4" fmla="*/ 217 w 344"/>
                <a:gd name="T5" fmla="*/ 0 h 448"/>
                <a:gd name="T6" fmla="*/ 0 w 344"/>
                <a:gd name="T7" fmla="*/ 229 h 448"/>
                <a:gd name="T8" fmla="*/ 127 w 344"/>
                <a:gd name="T9" fmla="*/ 362 h 448"/>
                <a:gd name="T10" fmla="*/ 176 w 344"/>
                <a:gd name="T11" fmla="*/ 355 h 448"/>
                <a:gd name="T12" fmla="*/ 174 w 344"/>
                <a:gd name="T13" fmla="*/ 393 h 448"/>
                <a:gd name="T14" fmla="*/ 215 w 344"/>
                <a:gd name="T15" fmla="*/ 448 h 448"/>
                <a:gd name="T16" fmla="*/ 299 w 344"/>
                <a:gd name="T17" fmla="*/ 352 h 448"/>
                <a:gd name="T18" fmla="*/ 293 w 344"/>
                <a:gd name="T19" fmla="*/ 347 h 448"/>
                <a:gd name="T20" fmla="*/ 287 w 344"/>
                <a:gd name="T21" fmla="*/ 352 h 448"/>
                <a:gd name="T22" fmla="*/ 229 w 344"/>
                <a:gd name="T23" fmla="*/ 400 h 448"/>
                <a:gd name="T24" fmla="*/ 193 w 344"/>
                <a:gd name="T25" fmla="*/ 349 h 448"/>
                <a:gd name="T26" fmla="*/ 99 w 344"/>
                <a:gd name="T27" fmla="*/ 345 h 448"/>
                <a:gd name="T28" fmla="*/ 43 w 344"/>
                <a:gd name="T29" fmla="*/ 245 h 448"/>
                <a:gd name="T30" fmla="*/ 94 w 344"/>
                <a:gd name="T31" fmla="*/ 86 h 448"/>
                <a:gd name="T32" fmla="*/ 214 w 344"/>
                <a:gd name="T33" fmla="*/ 12 h 448"/>
                <a:gd name="T34" fmla="*/ 300 w 344"/>
                <a:gd name="T35" fmla="*/ 118 h 448"/>
                <a:gd name="T36" fmla="*/ 191 w 344"/>
                <a:gd name="T37" fmla="*/ 332 h 448"/>
                <a:gd name="T38" fmla="*/ 147 w 344"/>
                <a:gd name="T39" fmla="*/ 278 h 448"/>
                <a:gd name="T40" fmla="*/ 96 w 344"/>
                <a:gd name="T41" fmla="*/ 329 h 448"/>
                <a:gd name="T42" fmla="*/ 99 w 344"/>
                <a:gd name="T43" fmla="*/ 345 h 448"/>
                <a:gd name="T44" fmla="*/ 130 w 344"/>
                <a:gd name="T45" fmla="*/ 350 h 448"/>
                <a:gd name="T46" fmla="*/ 107 w 344"/>
                <a:gd name="T47" fmla="*/ 329 h 448"/>
                <a:gd name="T48" fmla="*/ 147 w 344"/>
                <a:gd name="T49" fmla="*/ 289 h 448"/>
                <a:gd name="T50" fmla="*/ 178 w 344"/>
                <a:gd name="T51" fmla="*/ 331 h 448"/>
                <a:gd name="T52" fmla="*/ 172 w 344"/>
                <a:gd name="T53" fmla="*/ 341 h 448"/>
                <a:gd name="T54" fmla="*/ 130 w 344"/>
                <a:gd name="T55" fmla="*/ 350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44" h="448">
                  <a:moveTo>
                    <a:pt x="193" y="349"/>
                  </a:moveTo>
                  <a:cubicBezTo>
                    <a:pt x="271" y="319"/>
                    <a:pt x="344" y="230"/>
                    <a:pt x="344" y="134"/>
                  </a:cubicBezTo>
                  <a:cubicBezTo>
                    <a:pt x="344" y="54"/>
                    <a:pt x="291" y="0"/>
                    <a:pt x="217" y="0"/>
                  </a:cubicBezTo>
                  <a:cubicBezTo>
                    <a:pt x="109" y="0"/>
                    <a:pt x="0" y="113"/>
                    <a:pt x="0" y="229"/>
                  </a:cubicBezTo>
                  <a:cubicBezTo>
                    <a:pt x="0" y="312"/>
                    <a:pt x="55" y="362"/>
                    <a:pt x="127" y="362"/>
                  </a:cubicBezTo>
                  <a:cubicBezTo>
                    <a:pt x="140" y="362"/>
                    <a:pt x="157" y="360"/>
                    <a:pt x="176" y="355"/>
                  </a:cubicBezTo>
                  <a:cubicBezTo>
                    <a:pt x="174" y="386"/>
                    <a:pt x="174" y="387"/>
                    <a:pt x="174" y="393"/>
                  </a:cubicBezTo>
                  <a:cubicBezTo>
                    <a:pt x="174" y="409"/>
                    <a:pt x="174" y="448"/>
                    <a:pt x="215" y="448"/>
                  </a:cubicBezTo>
                  <a:cubicBezTo>
                    <a:pt x="275" y="448"/>
                    <a:pt x="299" y="357"/>
                    <a:pt x="299" y="352"/>
                  </a:cubicBezTo>
                  <a:cubicBezTo>
                    <a:pt x="299" y="348"/>
                    <a:pt x="295" y="347"/>
                    <a:pt x="293" y="347"/>
                  </a:cubicBezTo>
                  <a:cubicBezTo>
                    <a:pt x="289" y="347"/>
                    <a:pt x="288" y="349"/>
                    <a:pt x="287" y="352"/>
                  </a:cubicBezTo>
                  <a:cubicBezTo>
                    <a:pt x="275" y="387"/>
                    <a:pt x="246" y="400"/>
                    <a:pt x="229" y="400"/>
                  </a:cubicBezTo>
                  <a:cubicBezTo>
                    <a:pt x="206" y="400"/>
                    <a:pt x="198" y="386"/>
                    <a:pt x="193" y="349"/>
                  </a:cubicBezTo>
                  <a:close/>
                  <a:moveTo>
                    <a:pt x="99" y="345"/>
                  </a:moveTo>
                  <a:cubicBezTo>
                    <a:pt x="60" y="329"/>
                    <a:pt x="43" y="290"/>
                    <a:pt x="43" y="245"/>
                  </a:cubicBezTo>
                  <a:cubicBezTo>
                    <a:pt x="43" y="211"/>
                    <a:pt x="56" y="140"/>
                    <a:pt x="94" y="86"/>
                  </a:cubicBezTo>
                  <a:cubicBezTo>
                    <a:pt x="131" y="35"/>
                    <a:pt x="178" y="12"/>
                    <a:pt x="214" y="12"/>
                  </a:cubicBezTo>
                  <a:cubicBezTo>
                    <a:pt x="264" y="12"/>
                    <a:pt x="300" y="51"/>
                    <a:pt x="300" y="118"/>
                  </a:cubicBezTo>
                  <a:cubicBezTo>
                    <a:pt x="300" y="168"/>
                    <a:pt x="275" y="285"/>
                    <a:pt x="191" y="332"/>
                  </a:cubicBezTo>
                  <a:cubicBezTo>
                    <a:pt x="189" y="314"/>
                    <a:pt x="184" y="278"/>
                    <a:pt x="147" y="278"/>
                  </a:cubicBezTo>
                  <a:cubicBezTo>
                    <a:pt x="121" y="278"/>
                    <a:pt x="96" y="303"/>
                    <a:pt x="96" y="329"/>
                  </a:cubicBezTo>
                  <a:cubicBezTo>
                    <a:pt x="96" y="339"/>
                    <a:pt x="99" y="344"/>
                    <a:pt x="99" y="345"/>
                  </a:cubicBezTo>
                  <a:close/>
                  <a:moveTo>
                    <a:pt x="130" y="350"/>
                  </a:moveTo>
                  <a:cubicBezTo>
                    <a:pt x="123" y="350"/>
                    <a:pt x="107" y="350"/>
                    <a:pt x="107" y="329"/>
                  </a:cubicBezTo>
                  <a:cubicBezTo>
                    <a:pt x="107" y="309"/>
                    <a:pt x="126" y="289"/>
                    <a:pt x="147" y="289"/>
                  </a:cubicBezTo>
                  <a:cubicBezTo>
                    <a:pt x="168" y="289"/>
                    <a:pt x="178" y="301"/>
                    <a:pt x="178" y="331"/>
                  </a:cubicBezTo>
                  <a:cubicBezTo>
                    <a:pt x="178" y="339"/>
                    <a:pt x="177" y="339"/>
                    <a:pt x="172" y="341"/>
                  </a:cubicBezTo>
                  <a:cubicBezTo>
                    <a:pt x="159" y="347"/>
                    <a:pt x="144" y="350"/>
                    <a:pt x="130" y="3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218">
              <a:extLst>
                <a:ext uri="{FF2B5EF4-FFF2-40B4-BE49-F238E27FC236}">
                  <a16:creationId xmlns:a16="http://schemas.microsoft.com/office/drawing/2014/main" id="{7D333629-9561-4785-B9F5-54DE889EA6D5}"/>
                </a:ext>
              </a:extLst>
            </p:cNvPr>
            <p:cNvSpPr>
              <a:spLocks noEditPoints="1"/>
            </p:cNvSpPr>
            <p:nvPr>
              <p:custDataLst>
                <p:tags r:id="rId22"/>
              </p:custDataLst>
            </p:nvPr>
          </p:nvSpPr>
          <p:spPr bwMode="auto">
            <a:xfrm>
              <a:off x="976315" y="3937000"/>
              <a:ext cx="84138" cy="31750"/>
            </a:xfrm>
            <a:custGeom>
              <a:avLst/>
              <a:gdLst>
                <a:gd name="T0" fmla="*/ 315 w 332"/>
                <a:gd name="T1" fmla="*/ 20 h 117"/>
                <a:gd name="T2" fmla="*/ 332 w 332"/>
                <a:gd name="T3" fmla="*/ 10 h 117"/>
                <a:gd name="T4" fmla="*/ 315 w 332"/>
                <a:gd name="T5" fmla="*/ 0 h 117"/>
                <a:gd name="T6" fmla="*/ 17 w 332"/>
                <a:gd name="T7" fmla="*/ 0 h 117"/>
                <a:gd name="T8" fmla="*/ 0 w 332"/>
                <a:gd name="T9" fmla="*/ 10 h 117"/>
                <a:gd name="T10" fmla="*/ 17 w 332"/>
                <a:gd name="T11" fmla="*/ 20 h 117"/>
                <a:gd name="T12" fmla="*/ 315 w 332"/>
                <a:gd name="T13" fmla="*/ 20 h 117"/>
                <a:gd name="T14" fmla="*/ 315 w 332"/>
                <a:gd name="T15" fmla="*/ 117 h 117"/>
                <a:gd name="T16" fmla="*/ 332 w 332"/>
                <a:gd name="T17" fmla="*/ 107 h 117"/>
                <a:gd name="T18" fmla="*/ 315 w 332"/>
                <a:gd name="T19" fmla="*/ 97 h 117"/>
                <a:gd name="T20" fmla="*/ 17 w 332"/>
                <a:gd name="T21" fmla="*/ 97 h 117"/>
                <a:gd name="T22" fmla="*/ 0 w 332"/>
                <a:gd name="T23" fmla="*/ 107 h 117"/>
                <a:gd name="T24" fmla="*/ 17 w 332"/>
                <a:gd name="T25" fmla="*/ 117 h 117"/>
                <a:gd name="T26" fmla="*/ 315 w 332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2" h="117">
                  <a:moveTo>
                    <a:pt x="315" y="20"/>
                  </a:moveTo>
                  <a:cubicBezTo>
                    <a:pt x="322" y="20"/>
                    <a:pt x="332" y="20"/>
                    <a:pt x="332" y="10"/>
                  </a:cubicBezTo>
                  <a:cubicBezTo>
                    <a:pt x="332" y="0"/>
                    <a:pt x="322" y="0"/>
                    <a:pt x="315" y="0"/>
                  </a:cubicBezTo>
                  <a:lnTo>
                    <a:pt x="17" y="0"/>
                  </a:lnTo>
                  <a:cubicBezTo>
                    <a:pt x="10" y="0"/>
                    <a:pt x="0" y="0"/>
                    <a:pt x="0" y="10"/>
                  </a:cubicBezTo>
                  <a:cubicBezTo>
                    <a:pt x="0" y="20"/>
                    <a:pt x="10" y="20"/>
                    <a:pt x="17" y="20"/>
                  </a:cubicBezTo>
                  <a:lnTo>
                    <a:pt x="315" y="20"/>
                  </a:lnTo>
                  <a:close/>
                  <a:moveTo>
                    <a:pt x="315" y="117"/>
                  </a:moveTo>
                  <a:cubicBezTo>
                    <a:pt x="322" y="117"/>
                    <a:pt x="332" y="117"/>
                    <a:pt x="332" y="107"/>
                  </a:cubicBezTo>
                  <a:cubicBezTo>
                    <a:pt x="332" y="97"/>
                    <a:pt x="322" y="97"/>
                    <a:pt x="315" y="97"/>
                  </a:cubicBezTo>
                  <a:lnTo>
                    <a:pt x="17" y="97"/>
                  </a:lnTo>
                  <a:cubicBezTo>
                    <a:pt x="10" y="97"/>
                    <a:pt x="0" y="97"/>
                    <a:pt x="0" y="107"/>
                  </a:cubicBezTo>
                  <a:cubicBezTo>
                    <a:pt x="0" y="117"/>
                    <a:pt x="10" y="117"/>
                    <a:pt x="17" y="117"/>
                  </a:cubicBezTo>
                  <a:lnTo>
                    <a:pt x="315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" name="Freeform 219">
              <a:extLst>
                <a:ext uri="{FF2B5EF4-FFF2-40B4-BE49-F238E27FC236}">
                  <a16:creationId xmlns:a16="http://schemas.microsoft.com/office/drawing/2014/main" id="{B2612E66-D5E6-4425-B65A-757AEA6757DA}"/>
                </a:ext>
              </a:extLst>
            </p:cNvPr>
            <p:cNvSpPr>
              <a:spLocks noEditPoints="1"/>
            </p:cNvSpPr>
            <p:nvPr>
              <p:custDataLst>
                <p:tags r:id="rId23"/>
              </p:custDataLst>
            </p:nvPr>
          </p:nvSpPr>
          <p:spPr bwMode="auto">
            <a:xfrm>
              <a:off x="1108077" y="3895725"/>
              <a:ext cx="52388" cy="95250"/>
            </a:xfrm>
            <a:custGeom>
              <a:avLst/>
              <a:gdLst>
                <a:gd name="T0" fmla="*/ 210 w 210"/>
                <a:gd name="T1" fmla="*/ 173 h 343"/>
                <a:gd name="T2" fmla="*/ 190 w 210"/>
                <a:gd name="T3" fmla="*/ 56 h 343"/>
                <a:gd name="T4" fmla="*/ 105 w 210"/>
                <a:gd name="T5" fmla="*/ 0 h 343"/>
                <a:gd name="T6" fmla="*/ 18 w 210"/>
                <a:gd name="T7" fmla="*/ 60 h 343"/>
                <a:gd name="T8" fmla="*/ 0 w 210"/>
                <a:gd name="T9" fmla="*/ 173 h 343"/>
                <a:gd name="T10" fmla="*/ 22 w 210"/>
                <a:gd name="T11" fmla="*/ 293 h 343"/>
                <a:gd name="T12" fmla="*/ 104 w 210"/>
                <a:gd name="T13" fmla="*/ 343 h 343"/>
                <a:gd name="T14" fmla="*/ 191 w 210"/>
                <a:gd name="T15" fmla="*/ 286 h 343"/>
                <a:gd name="T16" fmla="*/ 210 w 210"/>
                <a:gd name="T17" fmla="*/ 173 h 343"/>
                <a:gd name="T18" fmla="*/ 104 w 210"/>
                <a:gd name="T19" fmla="*/ 333 h 343"/>
                <a:gd name="T20" fmla="*/ 47 w 210"/>
                <a:gd name="T21" fmla="*/ 272 h 343"/>
                <a:gd name="T22" fmla="*/ 41 w 210"/>
                <a:gd name="T23" fmla="*/ 167 h 343"/>
                <a:gd name="T24" fmla="*/ 45 w 210"/>
                <a:gd name="T25" fmla="*/ 75 h 343"/>
                <a:gd name="T26" fmla="*/ 104 w 210"/>
                <a:gd name="T27" fmla="*/ 11 h 343"/>
                <a:gd name="T28" fmla="*/ 163 w 210"/>
                <a:gd name="T29" fmla="*/ 70 h 343"/>
                <a:gd name="T30" fmla="*/ 168 w 210"/>
                <a:gd name="T31" fmla="*/ 167 h 343"/>
                <a:gd name="T32" fmla="*/ 163 w 210"/>
                <a:gd name="T33" fmla="*/ 270 h 343"/>
                <a:gd name="T34" fmla="*/ 104 w 210"/>
                <a:gd name="T35" fmla="*/ 333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0" h="343">
                  <a:moveTo>
                    <a:pt x="210" y="173"/>
                  </a:moveTo>
                  <a:cubicBezTo>
                    <a:pt x="210" y="133"/>
                    <a:pt x="207" y="93"/>
                    <a:pt x="190" y="56"/>
                  </a:cubicBezTo>
                  <a:cubicBezTo>
                    <a:pt x="167" y="8"/>
                    <a:pt x="126" y="0"/>
                    <a:pt x="105" y="0"/>
                  </a:cubicBezTo>
                  <a:cubicBezTo>
                    <a:pt x="75" y="0"/>
                    <a:pt x="39" y="13"/>
                    <a:pt x="18" y="60"/>
                  </a:cubicBezTo>
                  <a:cubicBezTo>
                    <a:pt x="2" y="94"/>
                    <a:pt x="0" y="133"/>
                    <a:pt x="0" y="173"/>
                  </a:cubicBezTo>
                  <a:cubicBezTo>
                    <a:pt x="0" y="210"/>
                    <a:pt x="2" y="255"/>
                    <a:pt x="22" y="293"/>
                  </a:cubicBezTo>
                  <a:cubicBezTo>
                    <a:pt x="44" y="334"/>
                    <a:pt x="80" y="343"/>
                    <a:pt x="104" y="343"/>
                  </a:cubicBezTo>
                  <a:cubicBezTo>
                    <a:pt x="131" y="343"/>
                    <a:pt x="169" y="333"/>
                    <a:pt x="191" y="286"/>
                  </a:cubicBezTo>
                  <a:cubicBezTo>
                    <a:pt x="207" y="251"/>
                    <a:pt x="210" y="212"/>
                    <a:pt x="210" y="173"/>
                  </a:cubicBezTo>
                  <a:close/>
                  <a:moveTo>
                    <a:pt x="104" y="333"/>
                  </a:moveTo>
                  <a:cubicBezTo>
                    <a:pt x="85" y="333"/>
                    <a:pt x="55" y="320"/>
                    <a:pt x="47" y="272"/>
                  </a:cubicBezTo>
                  <a:cubicBezTo>
                    <a:pt x="41" y="242"/>
                    <a:pt x="41" y="196"/>
                    <a:pt x="41" y="167"/>
                  </a:cubicBezTo>
                  <a:cubicBezTo>
                    <a:pt x="41" y="135"/>
                    <a:pt x="41" y="102"/>
                    <a:pt x="45" y="75"/>
                  </a:cubicBezTo>
                  <a:cubicBezTo>
                    <a:pt x="54" y="16"/>
                    <a:pt x="92" y="11"/>
                    <a:pt x="104" y="11"/>
                  </a:cubicBezTo>
                  <a:cubicBezTo>
                    <a:pt x="121" y="11"/>
                    <a:pt x="154" y="20"/>
                    <a:pt x="163" y="70"/>
                  </a:cubicBezTo>
                  <a:cubicBezTo>
                    <a:pt x="168" y="97"/>
                    <a:pt x="168" y="135"/>
                    <a:pt x="168" y="167"/>
                  </a:cubicBezTo>
                  <a:cubicBezTo>
                    <a:pt x="168" y="204"/>
                    <a:pt x="168" y="238"/>
                    <a:pt x="163" y="270"/>
                  </a:cubicBezTo>
                  <a:cubicBezTo>
                    <a:pt x="155" y="318"/>
                    <a:pt x="127" y="333"/>
                    <a:pt x="104" y="33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8CF93EC5-1A52-4DD3-9A46-0E53E532CB1F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4071794" y="3792979"/>
            <a:ext cx="1920875" cy="493713"/>
            <a:chOff x="839788" y="3910013"/>
            <a:chExt cx="1920875" cy="493713"/>
          </a:xfrm>
        </p:grpSpPr>
        <p:sp>
          <p:nvSpPr>
            <p:cNvPr id="104" name="Freeform 7">
              <a:extLst>
                <a:ext uri="{FF2B5EF4-FFF2-40B4-BE49-F238E27FC236}">
                  <a16:creationId xmlns:a16="http://schemas.microsoft.com/office/drawing/2014/main" id="{D7A0F65A-8590-47C3-A7D3-82CF83866504}"/>
                </a:ext>
              </a:extLst>
            </p:cNvPr>
            <p:cNvSpPr>
              <a:spLocks noEditPoints="1"/>
            </p:cNvSpPr>
            <p:nvPr>
              <p:custDataLst>
                <p:tags r:id="rId3"/>
              </p:custDataLst>
            </p:nvPr>
          </p:nvSpPr>
          <p:spPr bwMode="auto">
            <a:xfrm>
              <a:off x="849313" y="3910013"/>
              <a:ext cx="107950" cy="168275"/>
            </a:xfrm>
            <a:custGeom>
              <a:avLst/>
              <a:gdLst>
                <a:gd name="T0" fmla="*/ 238 w 238"/>
                <a:gd name="T1" fmla="*/ 5 h 352"/>
                <a:gd name="T2" fmla="*/ 231 w 238"/>
                <a:gd name="T3" fmla="*/ 0 h 352"/>
                <a:gd name="T4" fmla="*/ 168 w 238"/>
                <a:gd name="T5" fmla="*/ 5 h 352"/>
                <a:gd name="T6" fmla="*/ 161 w 238"/>
                <a:gd name="T7" fmla="*/ 15 h 352"/>
                <a:gd name="T8" fmla="*/ 173 w 238"/>
                <a:gd name="T9" fmla="*/ 21 h 352"/>
                <a:gd name="T10" fmla="*/ 198 w 238"/>
                <a:gd name="T11" fmla="*/ 29 h 352"/>
                <a:gd name="T12" fmla="*/ 196 w 238"/>
                <a:gd name="T13" fmla="*/ 39 h 352"/>
                <a:gd name="T14" fmla="*/ 167 w 238"/>
                <a:gd name="T15" fmla="*/ 158 h 352"/>
                <a:gd name="T16" fmla="*/ 121 w 238"/>
                <a:gd name="T17" fmla="*/ 126 h 352"/>
                <a:gd name="T18" fmla="*/ 0 w 238"/>
                <a:gd name="T19" fmla="*/ 272 h 352"/>
                <a:gd name="T20" fmla="*/ 67 w 238"/>
                <a:gd name="T21" fmla="*/ 352 h 352"/>
                <a:gd name="T22" fmla="*/ 132 w 238"/>
                <a:gd name="T23" fmla="*/ 314 h 352"/>
                <a:gd name="T24" fmla="*/ 177 w 238"/>
                <a:gd name="T25" fmla="*/ 352 h 352"/>
                <a:gd name="T26" fmla="*/ 214 w 238"/>
                <a:gd name="T27" fmla="*/ 324 h 352"/>
                <a:gd name="T28" fmla="*/ 229 w 238"/>
                <a:gd name="T29" fmla="*/ 275 h 352"/>
                <a:gd name="T30" fmla="*/ 223 w 238"/>
                <a:gd name="T31" fmla="*/ 270 h 352"/>
                <a:gd name="T32" fmla="*/ 216 w 238"/>
                <a:gd name="T33" fmla="*/ 279 h 352"/>
                <a:gd name="T34" fmla="*/ 178 w 238"/>
                <a:gd name="T35" fmla="*/ 341 h 352"/>
                <a:gd name="T36" fmla="*/ 163 w 238"/>
                <a:gd name="T37" fmla="*/ 318 h 352"/>
                <a:gd name="T38" fmla="*/ 166 w 238"/>
                <a:gd name="T39" fmla="*/ 294 h 352"/>
                <a:gd name="T40" fmla="*/ 238 w 238"/>
                <a:gd name="T41" fmla="*/ 5 h 352"/>
                <a:gd name="T42" fmla="*/ 134 w 238"/>
                <a:gd name="T43" fmla="*/ 287 h 352"/>
                <a:gd name="T44" fmla="*/ 124 w 238"/>
                <a:gd name="T45" fmla="*/ 305 h 352"/>
                <a:gd name="T46" fmla="*/ 68 w 238"/>
                <a:gd name="T47" fmla="*/ 341 h 352"/>
                <a:gd name="T48" fmla="*/ 36 w 238"/>
                <a:gd name="T49" fmla="*/ 294 h 352"/>
                <a:gd name="T50" fmla="*/ 63 w 238"/>
                <a:gd name="T51" fmla="*/ 185 h 352"/>
                <a:gd name="T52" fmla="*/ 121 w 238"/>
                <a:gd name="T53" fmla="*/ 137 h 352"/>
                <a:gd name="T54" fmla="*/ 161 w 238"/>
                <a:gd name="T55" fmla="*/ 181 h 352"/>
                <a:gd name="T56" fmla="*/ 159 w 238"/>
                <a:gd name="T57" fmla="*/ 189 h 352"/>
                <a:gd name="T58" fmla="*/ 134 w 238"/>
                <a:gd name="T59" fmla="*/ 28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8" h="352">
                  <a:moveTo>
                    <a:pt x="238" y="5"/>
                  </a:moveTo>
                  <a:cubicBezTo>
                    <a:pt x="238" y="5"/>
                    <a:pt x="238" y="0"/>
                    <a:pt x="231" y="0"/>
                  </a:cubicBezTo>
                  <a:cubicBezTo>
                    <a:pt x="224" y="0"/>
                    <a:pt x="177" y="4"/>
                    <a:pt x="168" y="5"/>
                  </a:cubicBezTo>
                  <a:cubicBezTo>
                    <a:pt x="164" y="6"/>
                    <a:pt x="161" y="8"/>
                    <a:pt x="161" y="15"/>
                  </a:cubicBezTo>
                  <a:cubicBezTo>
                    <a:pt x="161" y="21"/>
                    <a:pt x="166" y="21"/>
                    <a:pt x="173" y="21"/>
                  </a:cubicBezTo>
                  <a:cubicBezTo>
                    <a:pt x="197" y="21"/>
                    <a:pt x="198" y="24"/>
                    <a:pt x="198" y="29"/>
                  </a:cubicBezTo>
                  <a:lnTo>
                    <a:pt x="196" y="39"/>
                  </a:lnTo>
                  <a:lnTo>
                    <a:pt x="167" y="158"/>
                  </a:lnTo>
                  <a:cubicBezTo>
                    <a:pt x="158" y="139"/>
                    <a:pt x="143" y="126"/>
                    <a:pt x="121" y="126"/>
                  </a:cubicBezTo>
                  <a:cubicBezTo>
                    <a:pt x="62" y="126"/>
                    <a:pt x="0" y="199"/>
                    <a:pt x="0" y="272"/>
                  </a:cubicBezTo>
                  <a:cubicBezTo>
                    <a:pt x="0" y="319"/>
                    <a:pt x="28" y="352"/>
                    <a:pt x="67" y="352"/>
                  </a:cubicBezTo>
                  <a:cubicBezTo>
                    <a:pt x="77" y="352"/>
                    <a:pt x="102" y="350"/>
                    <a:pt x="132" y="314"/>
                  </a:cubicBezTo>
                  <a:cubicBezTo>
                    <a:pt x="136" y="335"/>
                    <a:pt x="153" y="352"/>
                    <a:pt x="177" y="352"/>
                  </a:cubicBezTo>
                  <a:cubicBezTo>
                    <a:pt x="194" y="352"/>
                    <a:pt x="206" y="340"/>
                    <a:pt x="214" y="324"/>
                  </a:cubicBezTo>
                  <a:cubicBezTo>
                    <a:pt x="222" y="306"/>
                    <a:pt x="229" y="276"/>
                    <a:pt x="229" y="275"/>
                  </a:cubicBezTo>
                  <a:cubicBezTo>
                    <a:pt x="229" y="270"/>
                    <a:pt x="224" y="270"/>
                    <a:pt x="223" y="270"/>
                  </a:cubicBezTo>
                  <a:cubicBezTo>
                    <a:pt x="218" y="270"/>
                    <a:pt x="217" y="272"/>
                    <a:pt x="216" y="279"/>
                  </a:cubicBezTo>
                  <a:cubicBezTo>
                    <a:pt x="207" y="311"/>
                    <a:pt x="198" y="341"/>
                    <a:pt x="178" y="341"/>
                  </a:cubicBezTo>
                  <a:cubicBezTo>
                    <a:pt x="165" y="341"/>
                    <a:pt x="163" y="328"/>
                    <a:pt x="163" y="318"/>
                  </a:cubicBezTo>
                  <a:cubicBezTo>
                    <a:pt x="163" y="306"/>
                    <a:pt x="164" y="302"/>
                    <a:pt x="166" y="294"/>
                  </a:cubicBezTo>
                  <a:lnTo>
                    <a:pt x="238" y="5"/>
                  </a:lnTo>
                  <a:close/>
                  <a:moveTo>
                    <a:pt x="134" y="287"/>
                  </a:moveTo>
                  <a:cubicBezTo>
                    <a:pt x="132" y="296"/>
                    <a:pt x="132" y="297"/>
                    <a:pt x="124" y="305"/>
                  </a:cubicBezTo>
                  <a:cubicBezTo>
                    <a:pt x="102" y="333"/>
                    <a:pt x="82" y="341"/>
                    <a:pt x="68" y="341"/>
                  </a:cubicBezTo>
                  <a:cubicBezTo>
                    <a:pt x="43" y="341"/>
                    <a:pt x="36" y="313"/>
                    <a:pt x="36" y="294"/>
                  </a:cubicBezTo>
                  <a:cubicBezTo>
                    <a:pt x="36" y="269"/>
                    <a:pt x="52" y="207"/>
                    <a:pt x="63" y="185"/>
                  </a:cubicBezTo>
                  <a:cubicBezTo>
                    <a:pt x="79" y="155"/>
                    <a:pt x="101" y="137"/>
                    <a:pt x="121" y="137"/>
                  </a:cubicBezTo>
                  <a:cubicBezTo>
                    <a:pt x="154" y="137"/>
                    <a:pt x="161" y="178"/>
                    <a:pt x="161" y="181"/>
                  </a:cubicBezTo>
                  <a:cubicBezTo>
                    <a:pt x="161" y="184"/>
                    <a:pt x="160" y="187"/>
                    <a:pt x="159" y="189"/>
                  </a:cubicBezTo>
                  <a:lnTo>
                    <a:pt x="134" y="28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8">
              <a:extLst>
                <a:ext uri="{FF2B5EF4-FFF2-40B4-BE49-F238E27FC236}">
                  <a16:creationId xmlns:a16="http://schemas.microsoft.com/office/drawing/2014/main" id="{1EA9F422-EA78-497B-804C-C7245998751D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966788" y="3967163"/>
              <a:ext cx="101600" cy="109538"/>
            </a:xfrm>
            <a:custGeom>
              <a:avLst/>
              <a:gdLst>
                <a:gd name="T0" fmla="*/ 160 w 219"/>
                <a:gd name="T1" fmla="*/ 23 h 229"/>
                <a:gd name="T2" fmla="*/ 150 w 219"/>
                <a:gd name="T3" fmla="*/ 46 h 229"/>
                <a:gd name="T4" fmla="*/ 181 w 219"/>
                <a:gd name="T5" fmla="*/ 77 h 229"/>
                <a:gd name="T6" fmla="*/ 213 w 219"/>
                <a:gd name="T7" fmla="*/ 46 h 229"/>
                <a:gd name="T8" fmla="*/ 126 w 219"/>
                <a:gd name="T9" fmla="*/ 0 h 229"/>
                <a:gd name="T10" fmla="*/ 0 w 219"/>
                <a:gd name="T11" fmla="*/ 115 h 229"/>
                <a:gd name="T12" fmla="*/ 123 w 219"/>
                <a:gd name="T13" fmla="*/ 229 h 229"/>
                <a:gd name="T14" fmla="*/ 219 w 219"/>
                <a:gd name="T15" fmla="*/ 168 h 229"/>
                <a:gd name="T16" fmla="*/ 207 w 219"/>
                <a:gd name="T17" fmla="*/ 161 h 229"/>
                <a:gd name="T18" fmla="*/ 195 w 219"/>
                <a:gd name="T19" fmla="*/ 168 h 229"/>
                <a:gd name="T20" fmla="*/ 133 w 219"/>
                <a:gd name="T21" fmla="*/ 209 h 229"/>
                <a:gd name="T22" fmla="*/ 64 w 219"/>
                <a:gd name="T23" fmla="*/ 113 h 229"/>
                <a:gd name="T24" fmla="*/ 128 w 219"/>
                <a:gd name="T25" fmla="*/ 20 h 229"/>
                <a:gd name="T26" fmla="*/ 160 w 219"/>
                <a:gd name="T27" fmla="*/ 23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29">
                  <a:moveTo>
                    <a:pt x="160" y="23"/>
                  </a:moveTo>
                  <a:cubicBezTo>
                    <a:pt x="151" y="31"/>
                    <a:pt x="150" y="42"/>
                    <a:pt x="150" y="46"/>
                  </a:cubicBezTo>
                  <a:cubicBezTo>
                    <a:pt x="150" y="68"/>
                    <a:pt x="168" y="77"/>
                    <a:pt x="181" y="77"/>
                  </a:cubicBezTo>
                  <a:cubicBezTo>
                    <a:pt x="197" y="77"/>
                    <a:pt x="213" y="67"/>
                    <a:pt x="213" y="46"/>
                  </a:cubicBezTo>
                  <a:cubicBezTo>
                    <a:pt x="213" y="3"/>
                    <a:pt x="155" y="0"/>
                    <a:pt x="126" y="0"/>
                  </a:cubicBezTo>
                  <a:cubicBezTo>
                    <a:pt x="37" y="0"/>
                    <a:pt x="0" y="58"/>
                    <a:pt x="0" y="115"/>
                  </a:cubicBezTo>
                  <a:cubicBezTo>
                    <a:pt x="0" y="182"/>
                    <a:pt x="47" y="229"/>
                    <a:pt x="123" y="229"/>
                  </a:cubicBezTo>
                  <a:cubicBezTo>
                    <a:pt x="204" y="229"/>
                    <a:pt x="219" y="171"/>
                    <a:pt x="219" y="168"/>
                  </a:cubicBezTo>
                  <a:cubicBezTo>
                    <a:pt x="219" y="161"/>
                    <a:pt x="212" y="161"/>
                    <a:pt x="207" y="161"/>
                  </a:cubicBezTo>
                  <a:cubicBezTo>
                    <a:pt x="198" y="161"/>
                    <a:pt x="198" y="162"/>
                    <a:pt x="195" y="168"/>
                  </a:cubicBezTo>
                  <a:cubicBezTo>
                    <a:pt x="182" y="200"/>
                    <a:pt x="158" y="209"/>
                    <a:pt x="133" y="209"/>
                  </a:cubicBezTo>
                  <a:cubicBezTo>
                    <a:pt x="64" y="209"/>
                    <a:pt x="64" y="136"/>
                    <a:pt x="64" y="113"/>
                  </a:cubicBezTo>
                  <a:cubicBezTo>
                    <a:pt x="64" y="85"/>
                    <a:pt x="64" y="20"/>
                    <a:pt x="128" y="20"/>
                  </a:cubicBezTo>
                  <a:cubicBezTo>
                    <a:pt x="145" y="20"/>
                    <a:pt x="154" y="22"/>
                    <a:pt x="160" y="2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Rectangle 9">
              <a:extLst>
                <a:ext uri="{FF2B5EF4-FFF2-40B4-BE49-F238E27FC236}">
                  <a16:creationId xmlns:a16="http://schemas.microsoft.com/office/drawing/2014/main" id="{600A853F-4E2B-4FA0-8176-0B2E7A1082BA}"/>
                </a:ext>
              </a:extLst>
            </p:cNvPr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839788" y="4173538"/>
              <a:ext cx="234950" cy="9525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0">
              <a:extLst>
                <a:ext uri="{FF2B5EF4-FFF2-40B4-BE49-F238E27FC236}">
                  <a16:creationId xmlns:a16="http://schemas.microsoft.com/office/drawing/2014/main" id="{89B0AB9C-194D-4F18-88F7-060369780404}"/>
                </a:ext>
              </a:extLst>
            </p:cNvPr>
            <p:cNvSpPr>
              <a:spLocks noEditPoints="1"/>
            </p:cNvSpPr>
            <p:nvPr>
              <p:custDataLst>
                <p:tags r:id="rId6"/>
              </p:custDataLst>
            </p:nvPr>
          </p:nvSpPr>
          <p:spPr bwMode="auto">
            <a:xfrm>
              <a:off x="866776" y="4235451"/>
              <a:ext cx="107950" cy="168275"/>
            </a:xfrm>
            <a:custGeom>
              <a:avLst/>
              <a:gdLst>
                <a:gd name="T0" fmla="*/ 237 w 237"/>
                <a:gd name="T1" fmla="*/ 6 h 352"/>
                <a:gd name="T2" fmla="*/ 231 w 237"/>
                <a:gd name="T3" fmla="*/ 0 h 352"/>
                <a:gd name="T4" fmla="*/ 167 w 237"/>
                <a:gd name="T5" fmla="*/ 6 h 352"/>
                <a:gd name="T6" fmla="*/ 160 w 237"/>
                <a:gd name="T7" fmla="*/ 15 h 352"/>
                <a:gd name="T8" fmla="*/ 172 w 237"/>
                <a:gd name="T9" fmla="*/ 21 h 352"/>
                <a:gd name="T10" fmla="*/ 197 w 237"/>
                <a:gd name="T11" fmla="*/ 29 h 352"/>
                <a:gd name="T12" fmla="*/ 196 w 237"/>
                <a:gd name="T13" fmla="*/ 39 h 352"/>
                <a:gd name="T14" fmla="*/ 166 w 237"/>
                <a:gd name="T15" fmla="*/ 158 h 352"/>
                <a:gd name="T16" fmla="*/ 120 w 237"/>
                <a:gd name="T17" fmla="*/ 126 h 352"/>
                <a:gd name="T18" fmla="*/ 0 w 237"/>
                <a:gd name="T19" fmla="*/ 272 h 352"/>
                <a:gd name="T20" fmla="*/ 66 w 237"/>
                <a:gd name="T21" fmla="*/ 352 h 352"/>
                <a:gd name="T22" fmla="*/ 131 w 237"/>
                <a:gd name="T23" fmla="*/ 314 h 352"/>
                <a:gd name="T24" fmla="*/ 176 w 237"/>
                <a:gd name="T25" fmla="*/ 352 h 352"/>
                <a:gd name="T26" fmla="*/ 213 w 237"/>
                <a:gd name="T27" fmla="*/ 324 h 352"/>
                <a:gd name="T28" fmla="*/ 228 w 237"/>
                <a:gd name="T29" fmla="*/ 275 h 352"/>
                <a:gd name="T30" fmla="*/ 222 w 237"/>
                <a:gd name="T31" fmla="*/ 270 h 352"/>
                <a:gd name="T32" fmla="*/ 215 w 237"/>
                <a:gd name="T33" fmla="*/ 279 h 352"/>
                <a:gd name="T34" fmla="*/ 177 w 237"/>
                <a:gd name="T35" fmla="*/ 341 h 352"/>
                <a:gd name="T36" fmla="*/ 162 w 237"/>
                <a:gd name="T37" fmla="*/ 318 h 352"/>
                <a:gd name="T38" fmla="*/ 165 w 237"/>
                <a:gd name="T39" fmla="*/ 294 h 352"/>
                <a:gd name="T40" fmla="*/ 237 w 237"/>
                <a:gd name="T41" fmla="*/ 6 h 352"/>
                <a:gd name="T42" fmla="*/ 133 w 237"/>
                <a:gd name="T43" fmla="*/ 287 h 352"/>
                <a:gd name="T44" fmla="*/ 123 w 237"/>
                <a:gd name="T45" fmla="*/ 305 h 352"/>
                <a:gd name="T46" fmla="*/ 67 w 237"/>
                <a:gd name="T47" fmla="*/ 341 h 352"/>
                <a:gd name="T48" fmla="*/ 35 w 237"/>
                <a:gd name="T49" fmla="*/ 294 h 352"/>
                <a:gd name="T50" fmla="*/ 63 w 237"/>
                <a:gd name="T51" fmla="*/ 185 h 352"/>
                <a:gd name="T52" fmla="*/ 120 w 237"/>
                <a:gd name="T53" fmla="*/ 137 h 352"/>
                <a:gd name="T54" fmla="*/ 160 w 237"/>
                <a:gd name="T55" fmla="*/ 181 h 352"/>
                <a:gd name="T56" fmla="*/ 158 w 237"/>
                <a:gd name="T57" fmla="*/ 189 h 352"/>
                <a:gd name="T58" fmla="*/ 133 w 237"/>
                <a:gd name="T59" fmla="*/ 28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7" h="352">
                  <a:moveTo>
                    <a:pt x="237" y="6"/>
                  </a:moveTo>
                  <a:cubicBezTo>
                    <a:pt x="237" y="5"/>
                    <a:pt x="237" y="0"/>
                    <a:pt x="231" y="0"/>
                  </a:cubicBezTo>
                  <a:cubicBezTo>
                    <a:pt x="223" y="0"/>
                    <a:pt x="176" y="5"/>
                    <a:pt x="167" y="6"/>
                  </a:cubicBezTo>
                  <a:cubicBezTo>
                    <a:pt x="163" y="6"/>
                    <a:pt x="160" y="9"/>
                    <a:pt x="160" y="15"/>
                  </a:cubicBezTo>
                  <a:cubicBezTo>
                    <a:pt x="160" y="21"/>
                    <a:pt x="165" y="21"/>
                    <a:pt x="172" y="21"/>
                  </a:cubicBezTo>
                  <a:cubicBezTo>
                    <a:pt x="196" y="21"/>
                    <a:pt x="197" y="24"/>
                    <a:pt x="197" y="29"/>
                  </a:cubicBezTo>
                  <a:lnTo>
                    <a:pt x="196" y="39"/>
                  </a:lnTo>
                  <a:lnTo>
                    <a:pt x="166" y="158"/>
                  </a:lnTo>
                  <a:cubicBezTo>
                    <a:pt x="157" y="139"/>
                    <a:pt x="142" y="126"/>
                    <a:pt x="120" y="126"/>
                  </a:cubicBezTo>
                  <a:cubicBezTo>
                    <a:pt x="62" y="126"/>
                    <a:pt x="0" y="199"/>
                    <a:pt x="0" y="272"/>
                  </a:cubicBezTo>
                  <a:cubicBezTo>
                    <a:pt x="0" y="319"/>
                    <a:pt x="27" y="352"/>
                    <a:pt x="66" y="352"/>
                  </a:cubicBezTo>
                  <a:cubicBezTo>
                    <a:pt x="76" y="352"/>
                    <a:pt x="101" y="350"/>
                    <a:pt x="131" y="314"/>
                  </a:cubicBezTo>
                  <a:cubicBezTo>
                    <a:pt x="135" y="335"/>
                    <a:pt x="152" y="352"/>
                    <a:pt x="176" y="352"/>
                  </a:cubicBezTo>
                  <a:cubicBezTo>
                    <a:pt x="194" y="352"/>
                    <a:pt x="205" y="340"/>
                    <a:pt x="213" y="324"/>
                  </a:cubicBezTo>
                  <a:cubicBezTo>
                    <a:pt x="222" y="306"/>
                    <a:pt x="228" y="276"/>
                    <a:pt x="228" y="275"/>
                  </a:cubicBezTo>
                  <a:cubicBezTo>
                    <a:pt x="228" y="270"/>
                    <a:pt x="224" y="270"/>
                    <a:pt x="222" y="270"/>
                  </a:cubicBezTo>
                  <a:cubicBezTo>
                    <a:pt x="217" y="270"/>
                    <a:pt x="217" y="272"/>
                    <a:pt x="215" y="279"/>
                  </a:cubicBezTo>
                  <a:cubicBezTo>
                    <a:pt x="207" y="311"/>
                    <a:pt x="198" y="341"/>
                    <a:pt x="177" y="341"/>
                  </a:cubicBezTo>
                  <a:cubicBezTo>
                    <a:pt x="164" y="341"/>
                    <a:pt x="162" y="328"/>
                    <a:pt x="162" y="318"/>
                  </a:cubicBezTo>
                  <a:cubicBezTo>
                    <a:pt x="162" y="306"/>
                    <a:pt x="163" y="302"/>
                    <a:pt x="165" y="294"/>
                  </a:cubicBezTo>
                  <a:lnTo>
                    <a:pt x="237" y="6"/>
                  </a:lnTo>
                  <a:close/>
                  <a:moveTo>
                    <a:pt x="133" y="287"/>
                  </a:moveTo>
                  <a:cubicBezTo>
                    <a:pt x="131" y="296"/>
                    <a:pt x="131" y="297"/>
                    <a:pt x="123" y="305"/>
                  </a:cubicBezTo>
                  <a:cubicBezTo>
                    <a:pt x="101" y="333"/>
                    <a:pt x="81" y="341"/>
                    <a:pt x="67" y="341"/>
                  </a:cubicBezTo>
                  <a:cubicBezTo>
                    <a:pt x="42" y="341"/>
                    <a:pt x="35" y="313"/>
                    <a:pt x="35" y="294"/>
                  </a:cubicBezTo>
                  <a:cubicBezTo>
                    <a:pt x="35" y="269"/>
                    <a:pt x="51" y="208"/>
                    <a:pt x="63" y="185"/>
                  </a:cubicBezTo>
                  <a:cubicBezTo>
                    <a:pt x="78" y="155"/>
                    <a:pt x="100" y="137"/>
                    <a:pt x="120" y="137"/>
                  </a:cubicBezTo>
                  <a:cubicBezTo>
                    <a:pt x="153" y="137"/>
                    <a:pt x="160" y="178"/>
                    <a:pt x="160" y="181"/>
                  </a:cubicBezTo>
                  <a:cubicBezTo>
                    <a:pt x="160" y="184"/>
                    <a:pt x="159" y="187"/>
                    <a:pt x="158" y="189"/>
                  </a:cubicBezTo>
                  <a:lnTo>
                    <a:pt x="133" y="28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1">
              <a:extLst>
                <a:ext uri="{FF2B5EF4-FFF2-40B4-BE49-F238E27FC236}">
                  <a16:creationId xmlns:a16="http://schemas.microsoft.com/office/drawing/2014/main" id="{EE198365-DCB2-4F1D-9A23-0C85C1493C1B}"/>
                </a:ext>
              </a:extLst>
            </p:cNvPr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981076" y="4251326"/>
              <a:ext cx="69850" cy="152400"/>
            </a:xfrm>
            <a:custGeom>
              <a:avLst/>
              <a:gdLst>
                <a:gd name="T0" fmla="*/ 91 w 153"/>
                <a:gd name="T1" fmla="*/ 113 h 318"/>
                <a:gd name="T2" fmla="*/ 138 w 153"/>
                <a:gd name="T3" fmla="*/ 113 h 318"/>
                <a:gd name="T4" fmla="*/ 153 w 153"/>
                <a:gd name="T5" fmla="*/ 103 h 318"/>
                <a:gd name="T6" fmla="*/ 139 w 153"/>
                <a:gd name="T7" fmla="*/ 97 h 318"/>
                <a:gd name="T8" fmla="*/ 95 w 153"/>
                <a:gd name="T9" fmla="*/ 97 h 318"/>
                <a:gd name="T10" fmla="*/ 115 w 153"/>
                <a:gd name="T11" fmla="*/ 13 h 318"/>
                <a:gd name="T12" fmla="*/ 101 w 153"/>
                <a:gd name="T13" fmla="*/ 0 h 318"/>
                <a:gd name="T14" fmla="*/ 81 w 153"/>
                <a:gd name="T15" fmla="*/ 18 h 318"/>
                <a:gd name="T16" fmla="*/ 61 w 153"/>
                <a:gd name="T17" fmla="*/ 97 h 318"/>
                <a:gd name="T18" fmla="*/ 15 w 153"/>
                <a:gd name="T19" fmla="*/ 97 h 318"/>
                <a:gd name="T20" fmla="*/ 0 w 153"/>
                <a:gd name="T21" fmla="*/ 107 h 318"/>
                <a:gd name="T22" fmla="*/ 14 w 153"/>
                <a:gd name="T23" fmla="*/ 113 h 318"/>
                <a:gd name="T24" fmla="*/ 58 w 153"/>
                <a:gd name="T25" fmla="*/ 113 h 318"/>
                <a:gd name="T26" fmla="*/ 20 w 153"/>
                <a:gd name="T27" fmla="*/ 272 h 318"/>
                <a:gd name="T28" fmla="*/ 66 w 153"/>
                <a:gd name="T29" fmla="*/ 318 h 318"/>
                <a:gd name="T30" fmla="*/ 145 w 153"/>
                <a:gd name="T31" fmla="*/ 241 h 318"/>
                <a:gd name="T32" fmla="*/ 139 w 153"/>
                <a:gd name="T33" fmla="*/ 236 h 318"/>
                <a:gd name="T34" fmla="*/ 131 w 153"/>
                <a:gd name="T35" fmla="*/ 243 h 318"/>
                <a:gd name="T36" fmla="*/ 66 w 153"/>
                <a:gd name="T37" fmla="*/ 307 h 318"/>
                <a:gd name="T38" fmla="*/ 51 w 153"/>
                <a:gd name="T39" fmla="*/ 284 h 318"/>
                <a:gd name="T40" fmla="*/ 54 w 153"/>
                <a:gd name="T41" fmla="*/ 260 h 318"/>
                <a:gd name="T42" fmla="*/ 91 w 153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8">
                  <a:moveTo>
                    <a:pt x="91" y="113"/>
                  </a:moveTo>
                  <a:lnTo>
                    <a:pt x="138" y="113"/>
                  </a:lnTo>
                  <a:cubicBezTo>
                    <a:pt x="148" y="113"/>
                    <a:pt x="153" y="113"/>
                    <a:pt x="153" y="103"/>
                  </a:cubicBezTo>
                  <a:cubicBezTo>
                    <a:pt x="153" y="97"/>
                    <a:pt x="148" y="97"/>
                    <a:pt x="139" y="97"/>
                  </a:cubicBezTo>
                  <a:lnTo>
                    <a:pt x="95" y="97"/>
                  </a:lnTo>
                  <a:cubicBezTo>
                    <a:pt x="113" y="26"/>
                    <a:pt x="115" y="16"/>
                    <a:pt x="115" y="13"/>
                  </a:cubicBezTo>
                  <a:cubicBezTo>
                    <a:pt x="115" y="5"/>
                    <a:pt x="109" y="0"/>
                    <a:pt x="101" y="0"/>
                  </a:cubicBezTo>
                  <a:cubicBezTo>
                    <a:pt x="99" y="0"/>
                    <a:pt x="85" y="0"/>
                    <a:pt x="81" y="18"/>
                  </a:cubicBezTo>
                  <a:lnTo>
                    <a:pt x="61" y="97"/>
                  </a:lnTo>
                  <a:lnTo>
                    <a:pt x="15" y="97"/>
                  </a:lnTo>
                  <a:cubicBezTo>
                    <a:pt x="5" y="97"/>
                    <a:pt x="0" y="97"/>
                    <a:pt x="0" y="107"/>
                  </a:cubicBezTo>
                  <a:cubicBezTo>
                    <a:pt x="0" y="113"/>
                    <a:pt x="4" y="113"/>
                    <a:pt x="14" y="113"/>
                  </a:cubicBezTo>
                  <a:lnTo>
                    <a:pt x="58" y="113"/>
                  </a:lnTo>
                  <a:cubicBezTo>
                    <a:pt x="22" y="254"/>
                    <a:pt x="20" y="263"/>
                    <a:pt x="20" y="272"/>
                  </a:cubicBezTo>
                  <a:cubicBezTo>
                    <a:pt x="20" y="299"/>
                    <a:pt x="39" y="318"/>
                    <a:pt x="66" y="318"/>
                  </a:cubicBezTo>
                  <a:cubicBezTo>
                    <a:pt x="116" y="318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4" y="236"/>
                    <a:pt x="134" y="237"/>
                    <a:pt x="131" y="243"/>
                  </a:cubicBezTo>
                  <a:cubicBezTo>
                    <a:pt x="110" y="295"/>
                    <a:pt x="83" y="307"/>
                    <a:pt x="66" y="307"/>
                  </a:cubicBezTo>
                  <a:cubicBezTo>
                    <a:pt x="56" y="307"/>
                    <a:pt x="51" y="300"/>
                    <a:pt x="51" y="284"/>
                  </a:cubicBezTo>
                  <a:cubicBezTo>
                    <a:pt x="51" y="272"/>
                    <a:pt x="52" y="268"/>
                    <a:pt x="54" y="260"/>
                  </a:cubicBezTo>
                  <a:lnTo>
                    <a:pt x="91" y="1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2">
              <a:extLst>
                <a:ext uri="{FF2B5EF4-FFF2-40B4-BE49-F238E27FC236}">
                  <a16:creationId xmlns:a16="http://schemas.microsoft.com/office/drawing/2014/main" id="{CB091D6D-CE5B-4052-935A-BFBBE3D36F09}"/>
                </a:ext>
              </a:extLst>
            </p:cNvPr>
            <p:cNvSpPr>
              <a:spLocks noEditPoints="1"/>
            </p:cNvSpPr>
            <p:nvPr>
              <p:custDataLst>
                <p:tags r:id="rId8"/>
              </p:custDataLst>
            </p:nvPr>
          </p:nvSpPr>
          <p:spPr bwMode="auto">
            <a:xfrm>
              <a:off x="1179513" y="4149726"/>
              <a:ext cx="150813" cy="55563"/>
            </a:xfrm>
            <a:custGeom>
              <a:avLst/>
              <a:gdLst>
                <a:gd name="T0" fmla="*/ 314 w 331"/>
                <a:gd name="T1" fmla="*/ 20 h 117"/>
                <a:gd name="T2" fmla="*/ 331 w 331"/>
                <a:gd name="T3" fmla="*/ 10 h 117"/>
                <a:gd name="T4" fmla="*/ 315 w 331"/>
                <a:gd name="T5" fmla="*/ 0 h 117"/>
                <a:gd name="T6" fmla="*/ 16 w 331"/>
                <a:gd name="T7" fmla="*/ 0 h 117"/>
                <a:gd name="T8" fmla="*/ 0 w 331"/>
                <a:gd name="T9" fmla="*/ 10 h 117"/>
                <a:gd name="T10" fmla="*/ 16 w 331"/>
                <a:gd name="T11" fmla="*/ 20 h 117"/>
                <a:gd name="T12" fmla="*/ 314 w 331"/>
                <a:gd name="T13" fmla="*/ 20 h 117"/>
                <a:gd name="T14" fmla="*/ 315 w 331"/>
                <a:gd name="T15" fmla="*/ 117 h 117"/>
                <a:gd name="T16" fmla="*/ 331 w 331"/>
                <a:gd name="T17" fmla="*/ 107 h 117"/>
                <a:gd name="T18" fmla="*/ 314 w 331"/>
                <a:gd name="T19" fmla="*/ 97 h 117"/>
                <a:gd name="T20" fmla="*/ 16 w 331"/>
                <a:gd name="T21" fmla="*/ 97 h 117"/>
                <a:gd name="T22" fmla="*/ 0 w 331"/>
                <a:gd name="T23" fmla="*/ 107 h 117"/>
                <a:gd name="T24" fmla="*/ 16 w 331"/>
                <a:gd name="T25" fmla="*/ 117 h 117"/>
                <a:gd name="T26" fmla="*/ 315 w 331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1" h="117">
                  <a:moveTo>
                    <a:pt x="314" y="20"/>
                  </a:moveTo>
                  <a:cubicBezTo>
                    <a:pt x="322" y="20"/>
                    <a:pt x="331" y="20"/>
                    <a:pt x="331" y="10"/>
                  </a:cubicBezTo>
                  <a:cubicBezTo>
                    <a:pt x="331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6" y="20"/>
                  </a:cubicBezTo>
                  <a:lnTo>
                    <a:pt x="314" y="20"/>
                  </a:lnTo>
                  <a:close/>
                  <a:moveTo>
                    <a:pt x="315" y="117"/>
                  </a:moveTo>
                  <a:cubicBezTo>
                    <a:pt x="322" y="117"/>
                    <a:pt x="331" y="117"/>
                    <a:pt x="331" y="107"/>
                  </a:cubicBezTo>
                  <a:cubicBezTo>
                    <a:pt x="331" y="97"/>
                    <a:pt x="322" y="97"/>
                    <a:pt x="314" y="97"/>
                  </a:cubicBezTo>
                  <a:lnTo>
                    <a:pt x="16" y="97"/>
                  </a:lnTo>
                  <a:cubicBezTo>
                    <a:pt x="9" y="97"/>
                    <a:pt x="0" y="97"/>
                    <a:pt x="0" y="107"/>
                  </a:cubicBezTo>
                  <a:cubicBezTo>
                    <a:pt x="0" y="117"/>
                    <a:pt x="9" y="117"/>
                    <a:pt x="16" y="117"/>
                  </a:cubicBezTo>
                  <a:lnTo>
                    <a:pt x="315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3">
              <a:extLst>
                <a:ext uri="{FF2B5EF4-FFF2-40B4-BE49-F238E27FC236}">
                  <a16:creationId xmlns:a16="http://schemas.microsoft.com/office/drawing/2014/main" id="{004C23D5-706E-4A83-BAD4-F164312CE785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1503363" y="4016376"/>
              <a:ext cx="23813" cy="25400"/>
            </a:xfrm>
            <a:custGeom>
              <a:avLst/>
              <a:gdLst>
                <a:gd name="T0" fmla="*/ 53 w 53"/>
                <a:gd name="T1" fmla="*/ 26 h 53"/>
                <a:gd name="T2" fmla="*/ 27 w 53"/>
                <a:gd name="T3" fmla="*/ 0 h 53"/>
                <a:gd name="T4" fmla="*/ 0 w 53"/>
                <a:gd name="T5" fmla="*/ 26 h 53"/>
                <a:gd name="T6" fmla="*/ 27 w 53"/>
                <a:gd name="T7" fmla="*/ 53 h 53"/>
                <a:gd name="T8" fmla="*/ 53 w 53"/>
                <a:gd name="T9" fmla="*/ 2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53">
                  <a:moveTo>
                    <a:pt x="53" y="26"/>
                  </a:moveTo>
                  <a:cubicBezTo>
                    <a:pt x="53" y="13"/>
                    <a:pt x="42" y="0"/>
                    <a:pt x="27" y="0"/>
                  </a:cubicBezTo>
                  <a:cubicBezTo>
                    <a:pt x="10" y="0"/>
                    <a:pt x="0" y="14"/>
                    <a:pt x="0" y="26"/>
                  </a:cubicBezTo>
                  <a:cubicBezTo>
                    <a:pt x="0" y="40"/>
                    <a:pt x="12" y="53"/>
                    <a:pt x="27" y="53"/>
                  </a:cubicBezTo>
                  <a:cubicBezTo>
                    <a:pt x="43" y="53"/>
                    <a:pt x="53" y="39"/>
                    <a:pt x="53" y="26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4">
              <a:extLst>
                <a:ext uri="{FF2B5EF4-FFF2-40B4-BE49-F238E27FC236}">
                  <a16:creationId xmlns:a16="http://schemas.microsoft.com/office/drawing/2014/main" id="{D788057A-2682-41F1-974F-AE2555434B71}"/>
                </a:ext>
              </a:extLst>
            </p:cNvPr>
            <p:cNvSpPr>
              <a:spLocks noEditPoints="1"/>
            </p:cNvSpPr>
            <p:nvPr>
              <p:custDataLst>
                <p:tags r:id="rId10"/>
              </p:custDataLst>
            </p:nvPr>
          </p:nvSpPr>
          <p:spPr bwMode="auto">
            <a:xfrm>
              <a:off x="1417638" y="4068763"/>
              <a:ext cx="157163" cy="214313"/>
            </a:xfrm>
            <a:custGeom>
              <a:avLst/>
              <a:gdLst>
                <a:gd name="T0" fmla="*/ 194 w 345"/>
                <a:gd name="T1" fmla="*/ 348 h 448"/>
                <a:gd name="T2" fmla="*/ 345 w 345"/>
                <a:gd name="T3" fmla="*/ 134 h 448"/>
                <a:gd name="T4" fmla="*/ 217 w 345"/>
                <a:gd name="T5" fmla="*/ 0 h 448"/>
                <a:gd name="T6" fmla="*/ 0 w 345"/>
                <a:gd name="T7" fmla="*/ 229 h 448"/>
                <a:gd name="T8" fmla="*/ 128 w 345"/>
                <a:gd name="T9" fmla="*/ 362 h 448"/>
                <a:gd name="T10" fmla="*/ 177 w 345"/>
                <a:gd name="T11" fmla="*/ 355 h 448"/>
                <a:gd name="T12" fmla="*/ 175 w 345"/>
                <a:gd name="T13" fmla="*/ 393 h 448"/>
                <a:gd name="T14" fmla="*/ 216 w 345"/>
                <a:gd name="T15" fmla="*/ 448 h 448"/>
                <a:gd name="T16" fmla="*/ 299 w 345"/>
                <a:gd name="T17" fmla="*/ 351 h 448"/>
                <a:gd name="T18" fmla="*/ 294 w 345"/>
                <a:gd name="T19" fmla="*/ 346 h 448"/>
                <a:gd name="T20" fmla="*/ 288 w 345"/>
                <a:gd name="T21" fmla="*/ 352 h 448"/>
                <a:gd name="T22" fmla="*/ 229 w 345"/>
                <a:gd name="T23" fmla="*/ 400 h 448"/>
                <a:gd name="T24" fmla="*/ 194 w 345"/>
                <a:gd name="T25" fmla="*/ 348 h 448"/>
                <a:gd name="T26" fmla="*/ 100 w 345"/>
                <a:gd name="T27" fmla="*/ 344 h 448"/>
                <a:gd name="T28" fmla="*/ 44 w 345"/>
                <a:gd name="T29" fmla="*/ 245 h 448"/>
                <a:gd name="T30" fmla="*/ 95 w 345"/>
                <a:gd name="T31" fmla="*/ 86 h 448"/>
                <a:gd name="T32" fmla="*/ 214 w 345"/>
                <a:gd name="T33" fmla="*/ 12 h 448"/>
                <a:gd name="T34" fmla="*/ 301 w 345"/>
                <a:gd name="T35" fmla="*/ 118 h 448"/>
                <a:gd name="T36" fmla="*/ 192 w 345"/>
                <a:gd name="T37" fmla="*/ 331 h 448"/>
                <a:gd name="T38" fmla="*/ 148 w 345"/>
                <a:gd name="T39" fmla="*/ 278 h 448"/>
                <a:gd name="T40" fmla="*/ 97 w 345"/>
                <a:gd name="T41" fmla="*/ 328 h 448"/>
                <a:gd name="T42" fmla="*/ 100 w 345"/>
                <a:gd name="T43" fmla="*/ 344 h 448"/>
                <a:gd name="T44" fmla="*/ 131 w 345"/>
                <a:gd name="T45" fmla="*/ 350 h 448"/>
                <a:gd name="T46" fmla="*/ 108 w 345"/>
                <a:gd name="T47" fmla="*/ 328 h 448"/>
                <a:gd name="T48" fmla="*/ 148 w 345"/>
                <a:gd name="T49" fmla="*/ 288 h 448"/>
                <a:gd name="T50" fmla="*/ 178 w 345"/>
                <a:gd name="T51" fmla="*/ 331 h 448"/>
                <a:gd name="T52" fmla="*/ 173 w 345"/>
                <a:gd name="T53" fmla="*/ 341 h 448"/>
                <a:gd name="T54" fmla="*/ 131 w 345"/>
                <a:gd name="T55" fmla="*/ 350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45" h="448">
                  <a:moveTo>
                    <a:pt x="194" y="348"/>
                  </a:moveTo>
                  <a:cubicBezTo>
                    <a:pt x="271" y="319"/>
                    <a:pt x="345" y="230"/>
                    <a:pt x="345" y="134"/>
                  </a:cubicBezTo>
                  <a:cubicBezTo>
                    <a:pt x="345" y="54"/>
                    <a:pt x="292" y="0"/>
                    <a:pt x="217" y="0"/>
                  </a:cubicBezTo>
                  <a:cubicBezTo>
                    <a:pt x="110" y="0"/>
                    <a:pt x="0" y="113"/>
                    <a:pt x="0" y="229"/>
                  </a:cubicBezTo>
                  <a:cubicBezTo>
                    <a:pt x="0" y="312"/>
                    <a:pt x="56" y="362"/>
                    <a:pt x="128" y="362"/>
                  </a:cubicBezTo>
                  <a:cubicBezTo>
                    <a:pt x="140" y="362"/>
                    <a:pt x="157" y="360"/>
                    <a:pt x="177" y="355"/>
                  </a:cubicBezTo>
                  <a:cubicBezTo>
                    <a:pt x="175" y="386"/>
                    <a:pt x="175" y="387"/>
                    <a:pt x="175" y="393"/>
                  </a:cubicBezTo>
                  <a:cubicBezTo>
                    <a:pt x="175" y="409"/>
                    <a:pt x="175" y="448"/>
                    <a:pt x="216" y="448"/>
                  </a:cubicBezTo>
                  <a:cubicBezTo>
                    <a:pt x="275" y="448"/>
                    <a:pt x="299" y="357"/>
                    <a:pt x="299" y="351"/>
                  </a:cubicBezTo>
                  <a:cubicBezTo>
                    <a:pt x="299" y="348"/>
                    <a:pt x="296" y="346"/>
                    <a:pt x="294" y="346"/>
                  </a:cubicBezTo>
                  <a:cubicBezTo>
                    <a:pt x="290" y="346"/>
                    <a:pt x="289" y="349"/>
                    <a:pt x="288" y="352"/>
                  </a:cubicBezTo>
                  <a:cubicBezTo>
                    <a:pt x="276" y="387"/>
                    <a:pt x="247" y="400"/>
                    <a:pt x="229" y="400"/>
                  </a:cubicBezTo>
                  <a:cubicBezTo>
                    <a:pt x="207" y="400"/>
                    <a:pt x="199" y="386"/>
                    <a:pt x="194" y="348"/>
                  </a:cubicBezTo>
                  <a:close/>
                  <a:moveTo>
                    <a:pt x="100" y="344"/>
                  </a:moveTo>
                  <a:cubicBezTo>
                    <a:pt x="61" y="329"/>
                    <a:pt x="44" y="290"/>
                    <a:pt x="44" y="245"/>
                  </a:cubicBezTo>
                  <a:cubicBezTo>
                    <a:pt x="44" y="211"/>
                    <a:pt x="57" y="140"/>
                    <a:pt x="95" y="86"/>
                  </a:cubicBezTo>
                  <a:cubicBezTo>
                    <a:pt x="131" y="35"/>
                    <a:pt x="178" y="12"/>
                    <a:pt x="214" y="12"/>
                  </a:cubicBezTo>
                  <a:cubicBezTo>
                    <a:pt x="264" y="12"/>
                    <a:pt x="301" y="51"/>
                    <a:pt x="301" y="118"/>
                  </a:cubicBezTo>
                  <a:cubicBezTo>
                    <a:pt x="301" y="168"/>
                    <a:pt x="275" y="285"/>
                    <a:pt x="192" y="331"/>
                  </a:cubicBezTo>
                  <a:cubicBezTo>
                    <a:pt x="189" y="314"/>
                    <a:pt x="184" y="278"/>
                    <a:pt x="148" y="278"/>
                  </a:cubicBezTo>
                  <a:cubicBezTo>
                    <a:pt x="121" y="278"/>
                    <a:pt x="97" y="302"/>
                    <a:pt x="97" y="328"/>
                  </a:cubicBezTo>
                  <a:cubicBezTo>
                    <a:pt x="97" y="338"/>
                    <a:pt x="100" y="344"/>
                    <a:pt x="100" y="344"/>
                  </a:cubicBezTo>
                  <a:close/>
                  <a:moveTo>
                    <a:pt x="131" y="350"/>
                  </a:moveTo>
                  <a:cubicBezTo>
                    <a:pt x="124" y="350"/>
                    <a:pt x="108" y="350"/>
                    <a:pt x="108" y="328"/>
                  </a:cubicBezTo>
                  <a:cubicBezTo>
                    <a:pt x="108" y="308"/>
                    <a:pt x="127" y="288"/>
                    <a:pt x="148" y="288"/>
                  </a:cubicBezTo>
                  <a:cubicBezTo>
                    <a:pt x="169" y="288"/>
                    <a:pt x="178" y="300"/>
                    <a:pt x="178" y="331"/>
                  </a:cubicBezTo>
                  <a:cubicBezTo>
                    <a:pt x="178" y="338"/>
                    <a:pt x="178" y="339"/>
                    <a:pt x="173" y="341"/>
                  </a:cubicBezTo>
                  <a:cubicBezTo>
                    <a:pt x="160" y="346"/>
                    <a:pt x="145" y="350"/>
                    <a:pt x="131" y="3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5">
              <a:extLst>
                <a:ext uri="{FF2B5EF4-FFF2-40B4-BE49-F238E27FC236}">
                  <a16:creationId xmlns:a16="http://schemas.microsoft.com/office/drawing/2014/main" id="{DDD4E1BF-E375-443F-BF1B-C9E7E5DA446E}"/>
                </a:ext>
              </a:extLst>
            </p:cNvPr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1609726" y="4057651"/>
              <a:ext cx="52388" cy="239713"/>
            </a:xfrm>
            <a:custGeom>
              <a:avLst/>
              <a:gdLst>
                <a:gd name="T0" fmla="*/ 115 w 115"/>
                <a:gd name="T1" fmla="*/ 494 h 499"/>
                <a:gd name="T2" fmla="*/ 107 w 115"/>
                <a:gd name="T3" fmla="*/ 483 h 499"/>
                <a:gd name="T4" fmla="*/ 29 w 115"/>
                <a:gd name="T5" fmla="*/ 250 h 499"/>
                <a:gd name="T6" fmla="*/ 109 w 115"/>
                <a:gd name="T7" fmla="*/ 14 h 499"/>
                <a:gd name="T8" fmla="*/ 115 w 115"/>
                <a:gd name="T9" fmla="*/ 5 h 499"/>
                <a:gd name="T10" fmla="*/ 110 w 115"/>
                <a:gd name="T11" fmla="*/ 0 h 499"/>
                <a:gd name="T12" fmla="*/ 31 w 115"/>
                <a:gd name="T13" fmla="*/ 97 h 499"/>
                <a:gd name="T14" fmla="*/ 0 w 115"/>
                <a:gd name="T15" fmla="*/ 250 h 499"/>
                <a:gd name="T16" fmla="*/ 33 w 115"/>
                <a:gd name="T17" fmla="*/ 405 h 499"/>
                <a:gd name="T18" fmla="*/ 110 w 115"/>
                <a:gd name="T19" fmla="*/ 499 h 499"/>
                <a:gd name="T20" fmla="*/ 115 w 115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9">
                  <a:moveTo>
                    <a:pt x="115" y="494"/>
                  </a:moveTo>
                  <a:cubicBezTo>
                    <a:pt x="115" y="493"/>
                    <a:pt x="115" y="492"/>
                    <a:pt x="107" y="483"/>
                  </a:cubicBezTo>
                  <a:cubicBezTo>
                    <a:pt x="45" y="420"/>
                    <a:pt x="29" y="326"/>
                    <a:pt x="29" y="250"/>
                  </a:cubicBezTo>
                  <a:cubicBezTo>
                    <a:pt x="29" y="163"/>
                    <a:pt x="48" y="76"/>
                    <a:pt x="109" y="14"/>
                  </a:cubicBezTo>
                  <a:cubicBezTo>
                    <a:pt x="115" y="8"/>
                    <a:pt x="115" y="7"/>
                    <a:pt x="115" y="5"/>
                  </a:cubicBezTo>
                  <a:cubicBezTo>
                    <a:pt x="115" y="2"/>
                    <a:pt x="113" y="0"/>
                    <a:pt x="110" y="0"/>
                  </a:cubicBezTo>
                  <a:cubicBezTo>
                    <a:pt x="105" y="0"/>
                    <a:pt x="61" y="34"/>
                    <a:pt x="31" y="97"/>
                  </a:cubicBezTo>
                  <a:cubicBezTo>
                    <a:pt x="6" y="152"/>
                    <a:pt x="0" y="208"/>
                    <a:pt x="0" y="250"/>
                  </a:cubicBezTo>
                  <a:cubicBezTo>
                    <a:pt x="0" y="289"/>
                    <a:pt x="5" y="349"/>
                    <a:pt x="33" y="405"/>
                  </a:cubicBezTo>
                  <a:cubicBezTo>
                    <a:pt x="63" y="467"/>
                    <a:pt x="105" y="499"/>
                    <a:pt x="110" y="499"/>
                  </a:cubicBezTo>
                  <a:cubicBezTo>
                    <a:pt x="113" y="499"/>
                    <a:pt x="115" y="498"/>
                    <a:pt x="115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6">
              <a:extLst>
                <a:ext uri="{FF2B5EF4-FFF2-40B4-BE49-F238E27FC236}">
                  <a16:creationId xmlns:a16="http://schemas.microsoft.com/office/drawing/2014/main" id="{AF89D941-2DF0-4109-A763-2DFC43D023E8}"/>
                </a:ext>
              </a:extLst>
            </p:cNvPr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1679576" y="4130676"/>
              <a:ext cx="128588" cy="106363"/>
            </a:xfrm>
            <a:custGeom>
              <a:avLst/>
              <a:gdLst>
                <a:gd name="T0" fmla="*/ 162 w 281"/>
                <a:gd name="T1" fmla="*/ 99 h 221"/>
                <a:gd name="T2" fmla="*/ 220 w 281"/>
                <a:gd name="T3" fmla="*/ 34 h 221"/>
                <a:gd name="T4" fmla="*/ 271 w 281"/>
                <a:gd name="T5" fmla="*/ 23 h 221"/>
                <a:gd name="T6" fmla="*/ 271 w 281"/>
                <a:gd name="T7" fmla="*/ 0 h 221"/>
                <a:gd name="T8" fmla="*/ 225 w 281"/>
                <a:gd name="T9" fmla="*/ 1 h 221"/>
                <a:gd name="T10" fmla="*/ 174 w 281"/>
                <a:gd name="T11" fmla="*/ 0 h 221"/>
                <a:gd name="T12" fmla="*/ 174 w 281"/>
                <a:gd name="T13" fmla="*/ 23 h 221"/>
                <a:gd name="T14" fmla="*/ 193 w 281"/>
                <a:gd name="T15" fmla="*/ 28 h 221"/>
                <a:gd name="T16" fmla="*/ 189 w 281"/>
                <a:gd name="T17" fmla="*/ 34 h 221"/>
                <a:gd name="T18" fmla="*/ 147 w 281"/>
                <a:gd name="T19" fmla="*/ 81 h 221"/>
                <a:gd name="T20" fmla="*/ 98 w 281"/>
                <a:gd name="T21" fmla="*/ 23 h 221"/>
                <a:gd name="T22" fmla="*/ 118 w 281"/>
                <a:gd name="T23" fmla="*/ 23 h 221"/>
                <a:gd name="T24" fmla="*/ 118 w 281"/>
                <a:gd name="T25" fmla="*/ 0 h 221"/>
                <a:gd name="T26" fmla="*/ 57 w 281"/>
                <a:gd name="T27" fmla="*/ 1 h 221"/>
                <a:gd name="T28" fmla="*/ 3 w 281"/>
                <a:gd name="T29" fmla="*/ 0 h 221"/>
                <a:gd name="T30" fmla="*/ 3 w 281"/>
                <a:gd name="T31" fmla="*/ 23 h 221"/>
                <a:gd name="T32" fmla="*/ 38 w 281"/>
                <a:gd name="T33" fmla="*/ 23 h 221"/>
                <a:gd name="T34" fmla="*/ 116 w 281"/>
                <a:gd name="T35" fmla="*/ 115 h 221"/>
                <a:gd name="T36" fmla="*/ 50 w 281"/>
                <a:gd name="T37" fmla="*/ 188 h 221"/>
                <a:gd name="T38" fmla="*/ 0 w 281"/>
                <a:gd name="T39" fmla="*/ 198 h 221"/>
                <a:gd name="T40" fmla="*/ 0 w 281"/>
                <a:gd name="T41" fmla="*/ 221 h 221"/>
                <a:gd name="T42" fmla="*/ 46 w 281"/>
                <a:gd name="T43" fmla="*/ 220 h 221"/>
                <a:gd name="T44" fmla="*/ 97 w 281"/>
                <a:gd name="T45" fmla="*/ 221 h 221"/>
                <a:gd name="T46" fmla="*/ 97 w 281"/>
                <a:gd name="T47" fmla="*/ 198 h 221"/>
                <a:gd name="T48" fmla="*/ 79 w 281"/>
                <a:gd name="T49" fmla="*/ 192 h 221"/>
                <a:gd name="T50" fmla="*/ 82 w 281"/>
                <a:gd name="T51" fmla="*/ 187 h 221"/>
                <a:gd name="T52" fmla="*/ 131 w 281"/>
                <a:gd name="T53" fmla="*/ 133 h 221"/>
                <a:gd name="T54" fmla="*/ 186 w 281"/>
                <a:gd name="T55" fmla="*/ 198 h 221"/>
                <a:gd name="T56" fmla="*/ 166 w 281"/>
                <a:gd name="T57" fmla="*/ 198 h 221"/>
                <a:gd name="T58" fmla="*/ 166 w 281"/>
                <a:gd name="T59" fmla="*/ 221 h 221"/>
                <a:gd name="T60" fmla="*/ 226 w 281"/>
                <a:gd name="T61" fmla="*/ 220 h 221"/>
                <a:gd name="T62" fmla="*/ 281 w 281"/>
                <a:gd name="T63" fmla="*/ 221 h 221"/>
                <a:gd name="T64" fmla="*/ 281 w 281"/>
                <a:gd name="T65" fmla="*/ 198 h 221"/>
                <a:gd name="T66" fmla="*/ 245 w 281"/>
                <a:gd name="T67" fmla="*/ 198 h 221"/>
                <a:gd name="T68" fmla="*/ 162 w 281"/>
                <a:gd name="T69" fmla="*/ 99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1" h="221">
                  <a:moveTo>
                    <a:pt x="162" y="99"/>
                  </a:moveTo>
                  <a:lnTo>
                    <a:pt x="220" y="34"/>
                  </a:lnTo>
                  <a:cubicBezTo>
                    <a:pt x="227" y="27"/>
                    <a:pt x="230" y="23"/>
                    <a:pt x="271" y="23"/>
                  </a:cubicBezTo>
                  <a:lnTo>
                    <a:pt x="271" y="0"/>
                  </a:lnTo>
                  <a:cubicBezTo>
                    <a:pt x="253" y="1"/>
                    <a:pt x="228" y="1"/>
                    <a:pt x="225" y="1"/>
                  </a:cubicBezTo>
                  <a:cubicBezTo>
                    <a:pt x="213" y="1"/>
                    <a:pt x="188" y="0"/>
                    <a:pt x="174" y="0"/>
                  </a:cubicBezTo>
                  <a:lnTo>
                    <a:pt x="174" y="23"/>
                  </a:lnTo>
                  <a:cubicBezTo>
                    <a:pt x="181" y="23"/>
                    <a:pt x="187" y="24"/>
                    <a:pt x="193" y="28"/>
                  </a:cubicBezTo>
                  <a:cubicBezTo>
                    <a:pt x="191" y="31"/>
                    <a:pt x="191" y="32"/>
                    <a:pt x="189" y="34"/>
                  </a:cubicBezTo>
                  <a:lnTo>
                    <a:pt x="147" y="81"/>
                  </a:lnTo>
                  <a:lnTo>
                    <a:pt x="98" y="23"/>
                  </a:lnTo>
                  <a:lnTo>
                    <a:pt x="118" y="23"/>
                  </a:lnTo>
                  <a:lnTo>
                    <a:pt x="118" y="0"/>
                  </a:lnTo>
                  <a:cubicBezTo>
                    <a:pt x="105" y="0"/>
                    <a:pt x="73" y="1"/>
                    <a:pt x="57" y="1"/>
                  </a:cubicBezTo>
                  <a:cubicBezTo>
                    <a:pt x="42" y="1"/>
                    <a:pt x="19" y="0"/>
                    <a:pt x="3" y="0"/>
                  </a:cubicBezTo>
                  <a:lnTo>
                    <a:pt x="3" y="23"/>
                  </a:lnTo>
                  <a:lnTo>
                    <a:pt x="38" y="23"/>
                  </a:lnTo>
                  <a:lnTo>
                    <a:pt x="116" y="115"/>
                  </a:lnTo>
                  <a:lnTo>
                    <a:pt x="50" y="188"/>
                  </a:lnTo>
                  <a:cubicBezTo>
                    <a:pt x="42" y="198"/>
                    <a:pt x="24" y="198"/>
                    <a:pt x="0" y="198"/>
                  </a:cubicBezTo>
                  <a:lnTo>
                    <a:pt x="0" y="221"/>
                  </a:lnTo>
                  <a:cubicBezTo>
                    <a:pt x="18" y="220"/>
                    <a:pt x="44" y="220"/>
                    <a:pt x="46" y="220"/>
                  </a:cubicBezTo>
                  <a:cubicBezTo>
                    <a:pt x="58" y="220"/>
                    <a:pt x="87" y="221"/>
                    <a:pt x="97" y="221"/>
                  </a:cubicBezTo>
                  <a:lnTo>
                    <a:pt x="97" y="198"/>
                  </a:lnTo>
                  <a:cubicBezTo>
                    <a:pt x="88" y="198"/>
                    <a:pt x="79" y="195"/>
                    <a:pt x="79" y="192"/>
                  </a:cubicBezTo>
                  <a:cubicBezTo>
                    <a:pt x="79" y="192"/>
                    <a:pt x="79" y="191"/>
                    <a:pt x="82" y="187"/>
                  </a:cubicBezTo>
                  <a:lnTo>
                    <a:pt x="131" y="133"/>
                  </a:lnTo>
                  <a:lnTo>
                    <a:pt x="186" y="198"/>
                  </a:lnTo>
                  <a:lnTo>
                    <a:pt x="166" y="198"/>
                  </a:lnTo>
                  <a:lnTo>
                    <a:pt x="166" y="221"/>
                  </a:lnTo>
                  <a:cubicBezTo>
                    <a:pt x="179" y="221"/>
                    <a:pt x="210" y="220"/>
                    <a:pt x="226" y="220"/>
                  </a:cubicBezTo>
                  <a:cubicBezTo>
                    <a:pt x="242" y="220"/>
                    <a:pt x="264" y="221"/>
                    <a:pt x="281" y="221"/>
                  </a:cubicBezTo>
                  <a:lnTo>
                    <a:pt x="281" y="198"/>
                  </a:lnTo>
                  <a:lnTo>
                    <a:pt x="245" y="198"/>
                  </a:lnTo>
                  <a:lnTo>
                    <a:pt x="162" y="9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7">
              <a:extLst>
                <a:ext uri="{FF2B5EF4-FFF2-40B4-BE49-F238E27FC236}">
                  <a16:creationId xmlns:a16="http://schemas.microsoft.com/office/drawing/2014/main" id="{CF4ECE15-9C18-4A48-97FA-066DB439409D}"/>
                </a:ext>
              </a:extLst>
            </p:cNvPr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1825626" y="4057651"/>
              <a:ext cx="53975" cy="239713"/>
            </a:xfrm>
            <a:custGeom>
              <a:avLst/>
              <a:gdLst>
                <a:gd name="T0" fmla="*/ 116 w 116"/>
                <a:gd name="T1" fmla="*/ 250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9 w 116"/>
                <a:gd name="T9" fmla="*/ 17 h 499"/>
                <a:gd name="T10" fmla="*/ 87 w 116"/>
                <a:gd name="T11" fmla="*/ 250 h 499"/>
                <a:gd name="T12" fmla="*/ 6 w 116"/>
                <a:gd name="T13" fmla="*/ 486 h 499"/>
                <a:gd name="T14" fmla="*/ 0 w 116"/>
                <a:gd name="T15" fmla="*/ 494 h 499"/>
                <a:gd name="T16" fmla="*/ 5 w 116"/>
                <a:gd name="T17" fmla="*/ 499 h 499"/>
                <a:gd name="T18" fmla="*/ 84 w 116"/>
                <a:gd name="T19" fmla="*/ 402 h 499"/>
                <a:gd name="T20" fmla="*/ 116 w 116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50"/>
                  </a:moveTo>
                  <a:cubicBezTo>
                    <a:pt x="116" y="211"/>
                    <a:pt x="110" y="150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9" y="17"/>
                  </a:cubicBezTo>
                  <a:cubicBezTo>
                    <a:pt x="58" y="66"/>
                    <a:pt x="87" y="145"/>
                    <a:pt x="87" y="250"/>
                  </a:cubicBezTo>
                  <a:cubicBezTo>
                    <a:pt x="87" y="335"/>
                    <a:pt x="68" y="423"/>
                    <a:pt x="6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4" y="402"/>
                  </a:cubicBezTo>
                  <a:cubicBezTo>
                    <a:pt x="110" y="347"/>
                    <a:pt x="116" y="292"/>
                    <a:pt x="116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8">
              <a:extLst>
                <a:ext uri="{FF2B5EF4-FFF2-40B4-BE49-F238E27FC236}">
                  <a16:creationId xmlns:a16="http://schemas.microsoft.com/office/drawing/2014/main" id="{26E9D12E-55A1-42A7-B753-EFB044161597}"/>
                </a:ext>
              </a:extLst>
            </p:cNvPr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1971676" y="4173538"/>
              <a:ext cx="139700" cy="9525"/>
            </a:xfrm>
            <a:custGeom>
              <a:avLst/>
              <a:gdLst>
                <a:gd name="T0" fmla="*/ 287 w 304"/>
                <a:gd name="T1" fmla="*/ 20 h 20"/>
                <a:gd name="T2" fmla="*/ 304 w 304"/>
                <a:gd name="T3" fmla="*/ 10 h 20"/>
                <a:gd name="T4" fmla="*/ 287 w 304"/>
                <a:gd name="T5" fmla="*/ 0 h 20"/>
                <a:gd name="T6" fmla="*/ 17 w 304"/>
                <a:gd name="T7" fmla="*/ 0 h 20"/>
                <a:gd name="T8" fmla="*/ 0 w 304"/>
                <a:gd name="T9" fmla="*/ 10 h 20"/>
                <a:gd name="T10" fmla="*/ 17 w 304"/>
                <a:gd name="T11" fmla="*/ 20 h 20"/>
                <a:gd name="T12" fmla="*/ 287 w 304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4" h="20">
                  <a:moveTo>
                    <a:pt x="287" y="20"/>
                  </a:moveTo>
                  <a:cubicBezTo>
                    <a:pt x="295" y="20"/>
                    <a:pt x="304" y="20"/>
                    <a:pt x="304" y="10"/>
                  </a:cubicBezTo>
                  <a:cubicBezTo>
                    <a:pt x="304" y="0"/>
                    <a:pt x="295" y="0"/>
                    <a:pt x="287" y="0"/>
                  </a:cubicBezTo>
                  <a:lnTo>
                    <a:pt x="17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7" y="20"/>
                  </a:cubicBezTo>
                  <a:lnTo>
                    <a:pt x="287" y="2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9">
              <a:extLst>
                <a:ext uri="{FF2B5EF4-FFF2-40B4-BE49-F238E27FC236}">
                  <a16:creationId xmlns:a16="http://schemas.microsoft.com/office/drawing/2014/main" id="{837D80D7-B968-41A2-A505-8270E2FDDB7F}"/>
                </a:ext>
              </a:extLst>
            </p:cNvPr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2290763" y="4016376"/>
              <a:ext cx="25400" cy="25400"/>
            </a:xfrm>
            <a:custGeom>
              <a:avLst/>
              <a:gdLst>
                <a:gd name="T0" fmla="*/ 54 w 54"/>
                <a:gd name="T1" fmla="*/ 26 h 53"/>
                <a:gd name="T2" fmla="*/ 27 w 54"/>
                <a:gd name="T3" fmla="*/ 0 h 53"/>
                <a:gd name="T4" fmla="*/ 0 w 54"/>
                <a:gd name="T5" fmla="*/ 26 h 53"/>
                <a:gd name="T6" fmla="*/ 27 w 54"/>
                <a:gd name="T7" fmla="*/ 53 h 53"/>
                <a:gd name="T8" fmla="*/ 54 w 54"/>
                <a:gd name="T9" fmla="*/ 2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3">
                  <a:moveTo>
                    <a:pt x="54" y="26"/>
                  </a:moveTo>
                  <a:cubicBezTo>
                    <a:pt x="54" y="13"/>
                    <a:pt x="42" y="0"/>
                    <a:pt x="27" y="0"/>
                  </a:cubicBezTo>
                  <a:cubicBezTo>
                    <a:pt x="10" y="0"/>
                    <a:pt x="0" y="14"/>
                    <a:pt x="0" y="26"/>
                  </a:cubicBezTo>
                  <a:cubicBezTo>
                    <a:pt x="0" y="40"/>
                    <a:pt x="12" y="53"/>
                    <a:pt x="27" y="53"/>
                  </a:cubicBezTo>
                  <a:cubicBezTo>
                    <a:pt x="44" y="53"/>
                    <a:pt x="54" y="39"/>
                    <a:pt x="54" y="26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20">
              <a:extLst>
                <a:ext uri="{FF2B5EF4-FFF2-40B4-BE49-F238E27FC236}">
                  <a16:creationId xmlns:a16="http://schemas.microsoft.com/office/drawing/2014/main" id="{321777E6-1554-4216-B7C6-B07D3DED4049}"/>
                </a:ext>
              </a:extLst>
            </p:cNvPr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2193926" y="4073526"/>
              <a:ext cx="225425" cy="168275"/>
            </a:xfrm>
            <a:custGeom>
              <a:avLst/>
              <a:gdLst>
                <a:gd name="T0" fmla="*/ 430 w 495"/>
                <a:gd name="T1" fmla="*/ 57 h 351"/>
                <a:gd name="T2" fmla="*/ 485 w 495"/>
                <a:gd name="T3" fmla="*/ 15 h 351"/>
                <a:gd name="T4" fmla="*/ 495 w 495"/>
                <a:gd name="T5" fmla="*/ 5 h 351"/>
                <a:gd name="T6" fmla="*/ 489 w 495"/>
                <a:gd name="T7" fmla="*/ 0 h 351"/>
                <a:gd name="T8" fmla="*/ 451 w 495"/>
                <a:gd name="T9" fmla="*/ 1 h 351"/>
                <a:gd name="T10" fmla="*/ 399 w 495"/>
                <a:gd name="T11" fmla="*/ 0 h 351"/>
                <a:gd name="T12" fmla="*/ 389 w 495"/>
                <a:gd name="T13" fmla="*/ 9 h 351"/>
                <a:gd name="T14" fmla="*/ 397 w 495"/>
                <a:gd name="T15" fmla="*/ 15 h 351"/>
                <a:gd name="T16" fmla="*/ 426 w 495"/>
                <a:gd name="T17" fmla="*/ 35 h 351"/>
                <a:gd name="T18" fmla="*/ 420 w 495"/>
                <a:gd name="T19" fmla="*/ 51 h 351"/>
                <a:gd name="T20" fmla="*/ 285 w 495"/>
                <a:gd name="T21" fmla="*/ 286 h 351"/>
                <a:gd name="T22" fmla="*/ 267 w 495"/>
                <a:gd name="T23" fmla="*/ 39 h 351"/>
                <a:gd name="T24" fmla="*/ 301 w 495"/>
                <a:gd name="T25" fmla="*/ 15 h 351"/>
                <a:gd name="T26" fmla="*/ 315 w 495"/>
                <a:gd name="T27" fmla="*/ 5 h 351"/>
                <a:gd name="T28" fmla="*/ 307 w 495"/>
                <a:gd name="T29" fmla="*/ 0 h 351"/>
                <a:gd name="T30" fmla="*/ 247 w 495"/>
                <a:gd name="T31" fmla="*/ 1 h 351"/>
                <a:gd name="T32" fmla="*/ 194 w 495"/>
                <a:gd name="T33" fmla="*/ 0 h 351"/>
                <a:gd name="T34" fmla="*/ 185 w 495"/>
                <a:gd name="T35" fmla="*/ 10 h 351"/>
                <a:gd name="T36" fmla="*/ 197 w 495"/>
                <a:gd name="T37" fmla="*/ 15 h 351"/>
                <a:gd name="T38" fmla="*/ 223 w 495"/>
                <a:gd name="T39" fmla="*/ 28 h 351"/>
                <a:gd name="T40" fmla="*/ 226 w 495"/>
                <a:gd name="T41" fmla="*/ 66 h 351"/>
                <a:gd name="T42" fmla="*/ 100 w 495"/>
                <a:gd name="T43" fmla="*/ 286 h 351"/>
                <a:gd name="T44" fmla="*/ 81 w 495"/>
                <a:gd name="T45" fmla="*/ 33 h 351"/>
                <a:gd name="T46" fmla="*/ 119 w 495"/>
                <a:gd name="T47" fmla="*/ 15 h 351"/>
                <a:gd name="T48" fmla="*/ 129 w 495"/>
                <a:gd name="T49" fmla="*/ 5 h 351"/>
                <a:gd name="T50" fmla="*/ 122 w 495"/>
                <a:gd name="T51" fmla="*/ 0 h 351"/>
                <a:gd name="T52" fmla="*/ 61 w 495"/>
                <a:gd name="T53" fmla="*/ 1 h 351"/>
                <a:gd name="T54" fmla="*/ 9 w 495"/>
                <a:gd name="T55" fmla="*/ 0 h 351"/>
                <a:gd name="T56" fmla="*/ 0 w 495"/>
                <a:gd name="T57" fmla="*/ 9 h 351"/>
                <a:gd name="T58" fmla="*/ 12 w 495"/>
                <a:gd name="T59" fmla="*/ 15 h 351"/>
                <a:gd name="T60" fmla="*/ 39 w 495"/>
                <a:gd name="T61" fmla="*/ 34 h 351"/>
                <a:gd name="T62" fmla="*/ 61 w 495"/>
                <a:gd name="T63" fmla="*/ 338 h 351"/>
                <a:gd name="T64" fmla="*/ 69 w 495"/>
                <a:gd name="T65" fmla="*/ 351 h 351"/>
                <a:gd name="T66" fmla="*/ 81 w 495"/>
                <a:gd name="T67" fmla="*/ 341 h 351"/>
                <a:gd name="T68" fmla="*/ 228 w 495"/>
                <a:gd name="T69" fmla="*/ 86 h 351"/>
                <a:gd name="T70" fmla="*/ 246 w 495"/>
                <a:gd name="T71" fmla="*/ 338 h 351"/>
                <a:gd name="T72" fmla="*/ 254 w 495"/>
                <a:gd name="T73" fmla="*/ 351 h 351"/>
                <a:gd name="T74" fmla="*/ 266 w 495"/>
                <a:gd name="T75" fmla="*/ 342 h 351"/>
                <a:gd name="T76" fmla="*/ 430 w 495"/>
                <a:gd name="T77" fmla="*/ 57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95" h="351">
                  <a:moveTo>
                    <a:pt x="430" y="57"/>
                  </a:moveTo>
                  <a:cubicBezTo>
                    <a:pt x="442" y="36"/>
                    <a:pt x="454" y="18"/>
                    <a:pt x="485" y="15"/>
                  </a:cubicBezTo>
                  <a:cubicBezTo>
                    <a:pt x="490" y="15"/>
                    <a:pt x="495" y="15"/>
                    <a:pt x="495" y="5"/>
                  </a:cubicBezTo>
                  <a:cubicBezTo>
                    <a:pt x="495" y="3"/>
                    <a:pt x="493" y="0"/>
                    <a:pt x="489" y="0"/>
                  </a:cubicBezTo>
                  <a:cubicBezTo>
                    <a:pt x="477" y="0"/>
                    <a:pt x="463" y="1"/>
                    <a:pt x="451" y="1"/>
                  </a:cubicBezTo>
                  <a:cubicBezTo>
                    <a:pt x="434" y="1"/>
                    <a:pt x="415" y="0"/>
                    <a:pt x="399" y="0"/>
                  </a:cubicBezTo>
                  <a:cubicBezTo>
                    <a:pt x="396" y="0"/>
                    <a:pt x="389" y="0"/>
                    <a:pt x="389" y="9"/>
                  </a:cubicBezTo>
                  <a:cubicBezTo>
                    <a:pt x="389" y="15"/>
                    <a:pt x="394" y="15"/>
                    <a:pt x="397" y="15"/>
                  </a:cubicBezTo>
                  <a:cubicBezTo>
                    <a:pt x="409" y="16"/>
                    <a:pt x="426" y="20"/>
                    <a:pt x="426" y="35"/>
                  </a:cubicBezTo>
                  <a:cubicBezTo>
                    <a:pt x="426" y="40"/>
                    <a:pt x="424" y="44"/>
                    <a:pt x="420" y="51"/>
                  </a:cubicBezTo>
                  <a:lnTo>
                    <a:pt x="285" y="286"/>
                  </a:lnTo>
                  <a:lnTo>
                    <a:pt x="267" y="39"/>
                  </a:lnTo>
                  <a:cubicBezTo>
                    <a:pt x="266" y="29"/>
                    <a:pt x="265" y="16"/>
                    <a:pt x="301" y="15"/>
                  </a:cubicBezTo>
                  <a:cubicBezTo>
                    <a:pt x="310" y="15"/>
                    <a:pt x="315" y="15"/>
                    <a:pt x="315" y="5"/>
                  </a:cubicBezTo>
                  <a:cubicBezTo>
                    <a:pt x="315" y="0"/>
                    <a:pt x="309" y="0"/>
                    <a:pt x="307" y="0"/>
                  </a:cubicBezTo>
                  <a:cubicBezTo>
                    <a:pt x="287" y="0"/>
                    <a:pt x="267" y="1"/>
                    <a:pt x="247" y="1"/>
                  </a:cubicBezTo>
                  <a:cubicBezTo>
                    <a:pt x="235" y="1"/>
                    <a:pt x="206" y="0"/>
                    <a:pt x="194" y="0"/>
                  </a:cubicBezTo>
                  <a:cubicBezTo>
                    <a:pt x="191" y="0"/>
                    <a:pt x="185" y="0"/>
                    <a:pt x="185" y="10"/>
                  </a:cubicBezTo>
                  <a:cubicBezTo>
                    <a:pt x="185" y="15"/>
                    <a:pt x="190" y="15"/>
                    <a:pt x="197" y="15"/>
                  </a:cubicBezTo>
                  <a:cubicBezTo>
                    <a:pt x="219" y="15"/>
                    <a:pt x="222" y="18"/>
                    <a:pt x="223" y="28"/>
                  </a:cubicBezTo>
                  <a:lnTo>
                    <a:pt x="226" y="66"/>
                  </a:lnTo>
                  <a:lnTo>
                    <a:pt x="100" y="286"/>
                  </a:lnTo>
                  <a:lnTo>
                    <a:pt x="81" y="33"/>
                  </a:lnTo>
                  <a:cubicBezTo>
                    <a:pt x="81" y="27"/>
                    <a:pt x="81" y="16"/>
                    <a:pt x="119" y="15"/>
                  </a:cubicBezTo>
                  <a:cubicBezTo>
                    <a:pt x="124" y="15"/>
                    <a:pt x="129" y="15"/>
                    <a:pt x="129" y="5"/>
                  </a:cubicBezTo>
                  <a:cubicBezTo>
                    <a:pt x="129" y="0"/>
                    <a:pt x="123" y="0"/>
                    <a:pt x="122" y="0"/>
                  </a:cubicBezTo>
                  <a:cubicBezTo>
                    <a:pt x="102" y="0"/>
                    <a:pt x="81" y="1"/>
                    <a:pt x="61" y="1"/>
                  </a:cubicBezTo>
                  <a:cubicBezTo>
                    <a:pt x="44" y="1"/>
                    <a:pt x="26" y="0"/>
                    <a:pt x="9" y="0"/>
                  </a:cubicBezTo>
                  <a:cubicBezTo>
                    <a:pt x="6" y="0"/>
                    <a:pt x="0" y="0"/>
                    <a:pt x="0" y="9"/>
                  </a:cubicBezTo>
                  <a:cubicBezTo>
                    <a:pt x="0" y="15"/>
                    <a:pt x="4" y="15"/>
                    <a:pt x="12" y="15"/>
                  </a:cubicBezTo>
                  <a:cubicBezTo>
                    <a:pt x="37" y="15"/>
                    <a:pt x="38" y="20"/>
                    <a:pt x="39" y="34"/>
                  </a:cubicBezTo>
                  <a:lnTo>
                    <a:pt x="61" y="338"/>
                  </a:lnTo>
                  <a:cubicBezTo>
                    <a:pt x="62" y="347"/>
                    <a:pt x="62" y="351"/>
                    <a:pt x="69" y="351"/>
                  </a:cubicBezTo>
                  <a:cubicBezTo>
                    <a:pt x="75" y="351"/>
                    <a:pt x="77" y="348"/>
                    <a:pt x="81" y="341"/>
                  </a:cubicBezTo>
                  <a:lnTo>
                    <a:pt x="228" y="86"/>
                  </a:lnTo>
                  <a:lnTo>
                    <a:pt x="246" y="338"/>
                  </a:lnTo>
                  <a:cubicBezTo>
                    <a:pt x="247" y="349"/>
                    <a:pt x="248" y="351"/>
                    <a:pt x="254" y="351"/>
                  </a:cubicBezTo>
                  <a:cubicBezTo>
                    <a:pt x="261" y="351"/>
                    <a:pt x="264" y="346"/>
                    <a:pt x="266" y="342"/>
                  </a:cubicBezTo>
                  <a:lnTo>
                    <a:pt x="430" y="5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21">
              <a:extLst>
                <a:ext uri="{FF2B5EF4-FFF2-40B4-BE49-F238E27FC236}">
                  <a16:creationId xmlns:a16="http://schemas.microsoft.com/office/drawing/2014/main" id="{426A3363-3DB0-4DB7-9509-2421AFF5F4EE}"/>
                </a:ext>
              </a:extLst>
            </p:cNvPr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2449513" y="4057651"/>
              <a:ext cx="53975" cy="239713"/>
            </a:xfrm>
            <a:custGeom>
              <a:avLst/>
              <a:gdLst>
                <a:gd name="T0" fmla="*/ 115 w 115"/>
                <a:gd name="T1" fmla="*/ 494 h 499"/>
                <a:gd name="T2" fmla="*/ 107 w 115"/>
                <a:gd name="T3" fmla="*/ 483 h 499"/>
                <a:gd name="T4" fmla="*/ 28 w 115"/>
                <a:gd name="T5" fmla="*/ 250 h 499"/>
                <a:gd name="T6" fmla="*/ 109 w 115"/>
                <a:gd name="T7" fmla="*/ 14 h 499"/>
                <a:gd name="T8" fmla="*/ 115 w 115"/>
                <a:gd name="T9" fmla="*/ 5 h 499"/>
                <a:gd name="T10" fmla="*/ 110 w 115"/>
                <a:gd name="T11" fmla="*/ 0 h 499"/>
                <a:gd name="T12" fmla="*/ 31 w 115"/>
                <a:gd name="T13" fmla="*/ 97 h 499"/>
                <a:gd name="T14" fmla="*/ 0 w 115"/>
                <a:gd name="T15" fmla="*/ 250 h 499"/>
                <a:gd name="T16" fmla="*/ 32 w 115"/>
                <a:gd name="T17" fmla="*/ 405 h 499"/>
                <a:gd name="T18" fmla="*/ 110 w 115"/>
                <a:gd name="T19" fmla="*/ 499 h 499"/>
                <a:gd name="T20" fmla="*/ 115 w 115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9">
                  <a:moveTo>
                    <a:pt x="115" y="494"/>
                  </a:moveTo>
                  <a:cubicBezTo>
                    <a:pt x="115" y="493"/>
                    <a:pt x="115" y="492"/>
                    <a:pt x="107" y="483"/>
                  </a:cubicBezTo>
                  <a:cubicBezTo>
                    <a:pt x="44" y="420"/>
                    <a:pt x="28" y="326"/>
                    <a:pt x="28" y="250"/>
                  </a:cubicBezTo>
                  <a:cubicBezTo>
                    <a:pt x="28" y="163"/>
                    <a:pt x="47" y="76"/>
                    <a:pt x="109" y="14"/>
                  </a:cubicBezTo>
                  <a:cubicBezTo>
                    <a:pt x="115" y="8"/>
                    <a:pt x="115" y="7"/>
                    <a:pt x="115" y="5"/>
                  </a:cubicBezTo>
                  <a:cubicBezTo>
                    <a:pt x="115" y="2"/>
                    <a:pt x="113" y="0"/>
                    <a:pt x="110" y="0"/>
                  </a:cubicBezTo>
                  <a:cubicBezTo>
                    <a:pt x="105" y="0"/>
                    <a:pt x="60" y="34"/>
                    <a:pt x="31" y="97"/>
                  </a:cubicBezTo>
                  <a:cubicBezTo>
                    <a:pt x="6" y="152"/>
                    <a:pt x="0" y="208"/>
                    <a:pt x="0" y="250"/>
                  </a:cubicBezTo>
                  <a:cubicBezTo>
                    <a:pt x="0" y="289"/>
                    <a:pt x="5" y="349"/>
                    <a:pt x="32" y="405"/>
                  </a:cubicBezTo>
                  <a:cubicBezTo>
                    <a:pt x="62" y="467"/>
                    <a:pt x="105" y="499"/>
                    <a:pt x="110" y="499"/>
                  </a:cubicBezTo>
                  <a:cubicBezTo>
                    <a:pt x="113" y="499"/>
                    <a:pt x="115" y="498"/>
                    <a:pt x="115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22">
              <a:extLst>
                <a:ext uri="{FF2B5EF4-FFF2-40B4-BE49-F238E27FC236}">
                  <a16:creationId xmlns:a16="http://schemas.microsoft.com/office/drawing/2014/main" id="{8CBA5A4A-46D9-44EF-BE1D-31796D77CE2C}"/>
                </a:ext>
              </a:extLst>
            </p:cNvPr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>
              <a:off x="2524126" y="4075113"/>
              <a:ext cx="163513" cy="161925"/>
            </a:xfrm>
            <a:custGeom>
              <a:avLst/>
              <a:gdLst>
                <a:gd name="T0" fmla="*/ 132 w 355"/>
                <a:gd name="T1" fmla="*/ 177 h 339"/>
                <a:gd name="T2" fmla="*/ 180 w 355"/>
                <a:gd name="T3" fmla="*/ 177 h 339"/>
                <a:gd name="T4" fmla="*/ 222 w 355"/>
                <a:gd name="T5" fmla="*/ 200 h 339"/>
                <a:gd name="T6" fmla="*/ 218 w 355"/>
                <a:gd name="T7" fmla="*/ 224 h 339"/>
                <a:gd name="T8" fmla="*/ 217 w 355"/>
                <a:gd name="T9" fmla="*/ 230 h 339"/>
                <a:gd name="T10" fmla="*/ 223 w 355"/>
                <a:gd name="T11" fmla="*/ 236 h 339"/>
                <a:gd name="T12" fmla="*/ 230 w 355"/>
                <a:gd name="T13" fmla="*/ 225 h 339"/>
                <a:gd name="T14" fmla="*/ 258 w 355"/>
                <a:gd name="T15" fmla="*/ 117 h 339"/>
                <a:gd name="T16" fmla="*/ 259 w 355"/>
                <a:gd name="T17" fmla="*/ 109 h 339"/>
                <a:gd name="T18" fmla="*/ 253 w 355"/>
                <a:gd name="T19" fmla="*/ 103 h 339"/>
                <a:gd name="T20" fmla="*/ 246 w 355"/>
                <a:gd name="T21" fmla="*/ 114 h 339"/>
                <a:gd name="T22" fmla="*/ 181 w 355"/>
                <a:gd name="T23" fmla="*/ 162 h 339"/>
                <a:gd name="T24" fmla="*/ 136 w 355"/>
                <a:gd name="T25" fmla="*/ 162 h 339"/>
                <a:gd name="T26" fmla="*/ 168 w 355"/>
                <a:gd name="T27" fmla="*/ 35 h 339"/>
                <a:gd name="T28" fmla="*/ 195 w 355"/>
                <a:gd name="T29" fmla="*/ 16 h 339"/>
                <a:gd name="T30" fmla="*/ 261 w 355"/>
                <a:gd name="T31" fmla="*/ 16 h 339"/>
                <a:gd name="T32" fmla="*/ 334 w 355"/>
                <a:gd name="T33" fmla="*/ 70 h 339"/>
                <a:gd name="T34" fmla="*/ 332 w 355"/>
                <a:gd name="T35" fmla="*/ 97 h 339"/>
                <a:gd name="T36" fmla="*/ 331 w 355"/>
                <a:gd name="T37" fmla="*/ 106 h 339"/>
                <a:gd name="T38" fmla="*/ 337 w 355"/>
                <a:gd name="T39" fmla="*/ 112 h 339"/>
                <a:gd name="T40" fmla="*/ 344 w 355"/>
                <a:gd name="T41" fmla="*/ 100 h 339"/>
                <a:gd name="T42" fmla="*/ 354 w 355"/>
                <a:gd name="T43" fmla="*/ 14 h 339"/>
                <a:gd name="T44" fmla="*/ 340 w 355"/>
                <a:gd name="T45" fmla="*/ 0 h 339"/>
                <a:gd name="T46" fmla="*/ 96 w 355"/>
                <a:gd name="T47" fmla="*/ 0 h 339"/>
                <a:gd name="T48" fmla="*/ 81 w 355"/>
                <a:gd name="T49" fmla="*/ 10 h 339"/>
                <a:gd name="T50" fmla="*/ 95 w 355"/>
                <a:gd name="T51" fmla="*/ 16 h 339"/>
                <a:gd name="T52" fmla="*/ 128 w 355"/>
                <a:gd name="T53" fmla="*/ 25 h 339"/>
                <a:gd name="T54" fmla="*/ 125 w 355"/>
                <a:gd name="T55" fmla="*/ 37 h 339"/>
                <a:gd name="T56" fmla="*/ 59 w 355"/>
                <a:gd name="T57" fmla="*/ 300 h 339"/>
                <a:gd name="T58" fmla="*/ 14 w 355"/>
                <a:gd name="T59" fmla="*/ 324 h 339"/>
                <a:gd name="T60" fmla="*/ 0 w 355"/>
                <a:gd name="T61" fmla="*/ 333 h 339"/>
                <a:gd name="T62" fmla="*/ 7 w 355"/>
                <a:gd name="T63" fmla="*/ 339 h 339"/>
                <a:gd name="T64" fmla="*/ 73 w 355"/>
                <a:gd name="T65" fmla="*/ 338 h 339"/>
                <a:gd name="T66" fmla="*/ 147 w 355"/>
                <a:gd name="T67" fmla="*/ 339 h 339"/>
                <a:gd name="T68" fmla="*/ 158 w 355"/>
                <a:gd name="T69" fmla="*/ 330 h 339"/>
                <a:gd name="T70" fmla="*/ 155 w 355"/>
                <a:gd name="T71" fmla="*/ 324 h 339"/>
                <a:gd name="T72" fmla="*/ 141 w 355"/>
                <a:gd name="T73" fmla="*/ 324 h 339"/>
                <a:gd name="T74" fmla="*/ 115 w 355"/>
                <a:gd name="T75" fmla="*/ 323 h 339"/>
                <a:gd name="T76" fmla="*/ 99 w 355"/>
                <a:gd name="T77" fmla="*/ 313 h 339"/>
                <a:gd name="T78" fmla="*/ 101 w 355"/>
                <a:gd name="T79" fmla="*/ 301 h 339"/>
                <a:gd name="T80" fmla="*/ 132 w 355"/>
                <a:gd name="T81" fmla="*/ 177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55" h="339">
                  <a:moveTo>
                    <a:pt x="132" y="177"/>
                  </a:moveTo>
                  <a:lnTo>
                    <a:pt x="180" y="177"/>
                  </a:lnTo>
                  <a:cubicBezTo>
                    <a:pt x="218" y="177"/>
                    <a:pt x="222" y="185"/>
                    <a:pt x="222" y="200"/>
                  </a:cubicBezTo>
                  <a:cubicBezTo>
                    <a:pt x="222" y="203"/>
                    <a:pt x="222" y="209"/>
                    <a:pt x="218" y="224"/>
                  </a:cubicBezTo>
                  <a:cubicBezTo>
                    <a:pt x="217" y="227"/>
                    <a:pt x="217" y="229"/>
                    <a:pt x="217" y="230"/>
                  </a:cubicBezTo>
                  <a:cubicBezTo>
                    <a:pt x="217" y="234"/>
                    <a:pt x="220" y="236"/>
                    <a:pt x="223" y="236"/>
                  </a:cubicBezTo>
                  <a:cubicBezTo>
                    <a:pt x="228" y="236"/>
                    <a:pt x="228" y="234"/>
                    <a:pt x="230" y="225"/>
                  </a:cubicBezTo>
                  <a:lnTo>
                    <a:pt x="258" y="117"/>
                  </a:lnTo>
                  <a:cubicBezTo>
                    <a:pt x="259" y="111"/>
                    <a:pt x="259" y="110"/>
                    <a:pt x="259" y="109"/>
                  </a:cubicBezTo>
                  <a:cubicBezTo>
                    <a:pt x="259" y="108"/>
                    <a:pt x="258" y="103"/>
                    <a:pt x="253" y="103"/>
                  </a:cubicBezTo>
                  <a:cubicBezTo>
                    <a:pt x="248" y="103"/>
                    <a:pt x="248" y="106"/>
                    <a:pt x="246" y="114"/>
                  </a:cubicBezTo>
                  <a:cubicBezTo>
                    <a:pt x="235" y="153"/>
                    <a:pt x="224" y="162"/>
                    <a:pt x="181" y="162"/>
                  </a:cubicBezTo>
                  <a:lnTo>
                    <a:pt x="136" y="162"/>
                  </a:lnTo>
                  <a:lnTo>
                    <a:pt x="168" y="35"/>
                  </a:lnTo>
                  <a:cubicBezTo>
                    <a:pt x="172" y="18"/>
                    <a:pt x="173" y="16"/>
                    <a:pt x="195" y="16"/>
                  </a:cubicBezTo>
                  <a:lnTo>
                    <a:pt x="261" y="16"/>
                  </a:lnTo>
                  <a:cubicBezTo>
                    <a:pt x="322" y="16"/>
                    <a:pt x="334" y="32"/>
                    <a:pt x="334" y="70"/>
                  </a:cubicBezTo>
                  <a:cubicBezTo>
                    <a:pt x="334" y="82"/>
                    <a:pt x="334" y="84"/>
                    <a:pt x="332" y="97"/>
                  </a:cubicBezTo>
                  <a:cubicBezTo>
                    <a:pt x="331" y="104"/>
                    <a:pt x="331" y="105"/>
                    <a:pt x="331" y="106"/>
                  </a:cubicBezTo>
                  <a:cubicBezTo>
                    <a:pt x="331" y="109"/>
                    <a:pt x="333" y="112"/>
                    <a:pt x="337" y="112"/>
                  </a:cubicBezTo>
                  <a:cubicBezTo>
                    <a:pt x="342" y="112"/>
                    <a:pt x="343" y="109"/>
                    <a:pt x="344" y="100"/>
                  </a:cubicBezTo>
                  <a:lnTo>
                    <a:pt x="354" y="14"/>
                  </a:lnTo>
                  <a:cubicBezTo>
                    <a:pt x="355" y="0"/>
                    <a:pt x="353" y="0"/>
                    <a:pt x="340" y="0"/>
                  </a:cubicBezTo>
                  <a:lnTo>
                    <a:pt x="96" y="0"/>
                  </a:lnTo>
                  <a:cubicBezTo>
                    <a:pt x="86" y="0"/>
                    <a:pt x="81" y="0"/>
                    <a:pt x="81" y="10"/>
                  </a:cubicBezTo>
                  <a:cubicBezTo>
                    <a:pt x="81" y="16"/>
                    <a:pt x="86" y="16"/>
                    <a:pt x="95" y="16"/>
                  </a:cubicBezTo>
                  <a:cubicBezTo>
                    <a:pt x="114" y="16"/>
                    <a:pt x="128" y="16"/>
                    <a:pt x="128" y="25"/>
                  </a:cubicBezTo>
                  <a:cubicBezTo>
                    <a:pt x="128" y="27"/>
                    <a:pt x="128" y="28"/>
                    <a:pt x="125" y="37"/>
                  </a:cubicBezTo>
                  <a:lnTo>
                    <a:pt x="59" y="300"/>
                  </a:lnTo>
                  <a:cubicBezTo>
                    <a:pt x="54" y="320"/>
                    <a:pt x="53" y="324"/>
                    <a:pt x="14" y="324"/>
                  </a:cubicBezTo>
                  <a:cubicBezTo>
                    <a:pt x="5" y="324"/>
                    <a:pt x="0" y="324"/>
                    <a:pt x="0" y="333"/>
                  </a:cubicBezTo>
                  <a:cubicBezTo>
                    <a:pt x="0" y="339"/>
                    <a:pt x="6" y="339"/>
                    <a:pt x="7" y="339"/>
                  </a:cubicBezTo>
                  <a:cubicBezTo>
                    <a:pt x="22" y="339"/>
                    <a:pt x="59" y="338"/>
                    <a:pt x="73" y="338"/>
                  </a:cubicBezTo>
                  <a:cubicBezTo>
                    <a:pt x="90" y="338"/>
                    <a:pt x="131" y="339"/>
                    <a:pt x="147" y="339"/>
                  </a:cubicBezTo>
                  <a:cubicBezTo>
                    <a:pt x="152" y="339"/>
                    <a:pt x="158" y="339"/>
                    <a:pt x="158" y="330"/>
                  </a:cubicBezTo>
                  <a:cubicBezTo>
                    <a:pt x="158" y="326"/>
                    <a:pt x="155" y="325"/>
                    <a:pt x="155" y="324"/>
                  </a:cubicBezTo>
                  <a:cubicBezTo>
                    <a:pt x="153" y="324"/>
                    <a:pt x="152" y="324"/>
                    <a:pt x="141" y="324"/>
                  </a:cubicBezTo>
                  <a:cubicBezTo>
                    <a:pt x="130" y="324"/>
                    <a:pt x="128" y="324"/>
                    <a:pt x="115" y="323"/>
                  </a:cubicBezTo>
                  <a:cubicBezTo>
                    <a:pt x="101" y="321"/>
                    <a:pt x="99" y="319"/>
                    <a:pt x="99" y="313"/>
                  </a:cubicBezTo>
                  <a:cubicBezTo>
                    <a:pt x="99" y="312"/>
                    <a:pt x="99" y="309"/>
                    <a:pt x="101" y="301"/>
                  </a:cubicBezTo>
                  <a:lnTo>
                    <a:pt x="132" y="17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23">
              <a:extLst>
                <a:ext uri="{FF2B5EF4-FFF2-40B4-BE49-F238E27FC236}">
                  <a16:creationId xmlns:a16="http://schemas.microsoft.com/office/drawing/2014/main" id="{3B3AE6E9-A8D5-41FE-B893-728D1BD814DE}"/>
                </a:ext>
              </a:extLst>
            </p:cNvPr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2706688" y="4057651"/>
              <a:ext cx="53975" cy="239713"/>
            </a:xfrm>
            <a:custGeom>
              <a:avLst/>
              <a:gdLst>
                <a:gd name="T0" fmla="*/ 116 w 116"/>
                <a:gd name="T1" fmla="*/ 250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9 w 116"/>
                <a:gd name="T9" fmla="*/ 17 h 499"/>
                <a:gd name="T10" fmla="*/ 87 w 116"/>
                <a:gd name="T11" fmla="*/ 250 h 499"/>
                <a:gd name="T12" fmla="*/ 6 w 116"/>
                <a:gd name="T13" fmla="*/ 486 h 499"/>
                <a:gd name="T14" fmla="*/ 0 w 116"/>
                <a:gd name="T15" fmla="*/ 494 h 499"/>
                <a:gd name="T16" fmla="*/ 5 w 116"/>
                <a:gd name="T17" fmla="*/ 499 h 499"/>
                <a:gd name="T18" fmla="*/ 84 w 116"/>
                <a:gd name="T19" fmla="*/ 402 h 499"/>
                <a:gd name="T20" fmla="*/ 116 w 116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50"/>
                  </a:moveTo>
                  <a:cubicBezTo>
                    <a:pt x="116" y="211"/>
                    <a:pt x="110" y="150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9" y="17"/>
                  </a:cubicBezTo>
                  <a:cubicBezTo>
                    <a:pt x="58" y="66"/>
                    <a:pt x="87" y="145"/>
                    <a:pt x="87" y="250"/>
                  </a:cubicBezTo>
                  <a:cubicBezTo>
                    <a:pt x="87" y="335"/>
                    <a:pt x="68" y="423"/>
                    <a:pt x="6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4" y="402"/>
                  </a:cubicBezTo>
                  <a:cubicBezTo>
                    <a:pt x="110" y="347"/>
                    <a:pt x="116" y="292"/>
                    <a:pt x="116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38982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uiExpand="1" build="p"/>
      <p:bldP spid="58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>
            <a:extLst>
              <a:ext uri="{FF2B5EF4-FFF2-40B4-BE49-F238E27FC236}">
                <a16:creationId xmlns:a16="http://schemas.microsoft.com/office/drawing/2014/main" id="{5237AA65-2A14-46A3-8C7B-F90D236EEE84}"/>
              </a:ext>
            </a:extLst>
          </p:cNvPr>
          <p:cNvSpPr txBox="1">
            <a:spLocks/>
          </p:cNvSpPr>
          <p:nvPr/>
        </p:nvSpPr>
        <p:spPr>
          <a:xfrm>
            <a:off x="0" y="136524"/>
            <a:ext cx="9144000" cy="5543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900" dirty="0">
                <a:solidFill>
                  <a:srgbClr val="C00000"/>
                </a:solidFill>
                <a:latin typeface="Garamond" panose="02020404030301010803" pitchFamily="18" charset="0"/>
                <a:ea typeface="CMU Serif Roman" panose="02000603000000000000" pitchFamily="2" charset="0"/>
                <a:cs typeface="CMU Serif Roman" panose="02000603000000000000" pitchFamily="2" charset="0"/>
              </a:rPr>
              <a:t>Optimal-Harvesting</a:t>
            </a:r>
            <a:r>
              <a:rPr lang="en-US" dirty="0">
                <a:solidFill>
                  <a:srgbClr val="C00000"/>
                </a:solidFill>
                <a:latin typeface="Garamond" panose="02020404030301010803" pitchFamily="18" charset="0"/>
                <a:ea typeface="CMU Serif Roman" panose="02000603000000000000" pitchFamily="2" charset="0"/>
                <a:cs typeface="CMU Serif Roman" panose="02000603000000000000" pitchFamily="2" charset="0"/>
              </a:rPr>
              <a:t> Path Planning</a:t>
            </a:r>
          </a:p>
        </p:txBody>
      </p:sp>
      <p:grpSp>
        <p:nvGrpSpPr>
          <p:cNvPr id="505" name="Group 504">
            <a:extLst>
              <a:ext uri="{FF2B5EF4-FFF2-40B4-BE49-F238E27FC236}">
                <a16:creationId xmlns:a16="http://schemas.microsoft.com/office/drawing/2014/main" id="{38942348-0F83-405B-9E07-26A75FB8F96F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2316162" y="858838"/>
            <a:ext cx="4778376" cy="527051"/>
            <a:chOff x="2316162" y="858838"/>
            <a:chExt cx="4778376" cy="527051"/>
          </a:xfrm>
        </p:grpSpPr>
        <p:sp>
          <p:nvSpPr>
            <p:cNvPr id="144" name="Freeform 369">
              <a:extLst>
                <a:ext uri="{FF2B5EF4-FFF2-40B4-BE49-F238E27FC236}">
                  <a16:creationId xmlns:a16="http://schemas.microsoft.com/office/drawing/2014/main" id="{48FA792B-1413-4D8E-A5D1-26E7A590FBAE}"/>
                </a:ext>
              </a:extLst>
            </p:cNvPr>
            <p:cNvSpPr>
              <a:spLocks/>
            </p:cNvSpPr>
            <p:nvPr>
              <p:custDataLst>
                <p:tags r:id="rId211"/>
              </p:custDataLst>
            </p:nvPr>
          </p:nvSpPr>
          <p:spPr bwMode="auto">
            <a:xfrm>
              <a:off x="2316162" y="1033463"/>
              <a:ext cx="163513" cy="174625"/>
            </a:xfrm>
            <a:custGeom>
              <a:avLst/>
              <a:gdLst>
                <a:gd name="T0" fmla="*/ 289 w 340"/>
                <a:gd name="T1" fmla="*/ 39 h 340"/>
                <a:gd name="T2" fmla="*/ 328 w 340"/>
                <a:gd name="T3" fmla="*/ 15 h 340"/>
                <a:gd name="T4" fmla="*/ 340 w 340"/>
                <a:gd name="T5" fmla="*/ 15 h 340"/>
                <a:gd name="T6" fmla="*/ 340 w 340"/>
                <a:gd name="T7" fmla="*/ 0 h 340"/>
                <a:gd name="T8" fmla="*/ 267 w 340"/>
                <a:gd name="T9" fmla="*/ 1 h 340"/>
                <a:gd name="T10" fmla="*/ 193 w 340"/>
                <a:gd name="T11" fmla="*/ 0 h 340"/>
                <a:gd name="T12" fmla="*/ 193 w 340"/>
                <a:gd name="T13" fmla="*/ 15 h 340"/>
                <a:gd name="T14" fmla="*/ 205 w 340"/>
                <a:gd name="T15" fmla="*/ 15 h 340"/>
                <a:gd name="T16" fmla="*/ 245 w 340"/>
                <a:gd name="T17" fmla="*/ 39 h 340"/>
                <a:gd name="T18" fmla="*/ 245 w 340"/>
                <a:gd name="T19" fmla="*/ 155 h 340"/>
                <a:gd name="T20" fmla="*/ 96 w 340"/>
                <a:gd name="T21" fmla="*/ 155 h 340"/>
                <a:gd name="T22" fmla="*/ 96 w 340"/>
                <a:gd name="T23" fmla="*/ 39 h 340"/>
                <a:gd name="T24" fmla="*/ 135 w 340"/>
                <a:gd name="T25" fmla="*/ 15 h 340"/>
                <a:gd name="T26" fmla="*/ 147 w 340"/>
                <a:gd name="T27" fmla="*/ 15 h 340"/>
                <a:gd name="T28" fmla="*/ 147 w 340"/>
                <a:gd name="T29" fmla="*/ 0 h 340"/>
                <a:gd name="T30" fmla="*/ 74 w 340"/>
                <a:gd name="T31" fmla="*/ 1 h 340"/>
                <a:gd name="T32" fmla="*/ 0 w 340"/>
                <a:gd name="T33" fmla="*/ 0 h 340"/>
                <a:gd name="T34" fmla="*/ 0 w 340"/>
                <a:gd name="T35" fmla="*/ 15 h 340"/>
                <a:gd name="T36" fmla="*/ 12 w 340"/>
                <a:gd name="T37" fmla="*/ 15 h 340"/>
                <a:gd name="T38" fmla="*/ 51 w 340"/>
                <a:gd name="T39" fmla="*/ 39 h 340"/>
                <a:gd name="T40" fmla="*/ 51 w 340"/>
                <a:gd name="T41" fmla="*/ 301 h 340"/>
                <a:gd name="T42" fmla="*/ 12 w 340"/>
                <a:gd name="T43" fmla="*/ 325 h 340"/>
                <a:gd name="T44" fmla="*/ 0 w 340"/>
                <a:gd name="T45" fmla="*/ 325 h 340"/>
                <a:gd name="T46" fmla="*/ 0 w 340"/>
                <a:gd name="T47" fmla="*/ 340 h 340"/>
                <a:gd name="T48" fmla="*/ 73 w 340"/>
                <a:gd name="T49" fmla="*/ 339 h 340"/>
                <a:gd name="T50" fmla="*/ 147 w 340"/>
                <a:gd name="T51" fmla="*/ 340 h 340"/>
                <a:gd name="T52" fmla="*/ 147 w 340"/>
                <a:gd name="T53" fmla="*/ 325 h 340"/>
                <a:gd name="T54" fmla="*/ 135 w 340"/>
                <a:gd name="T55" fmla="*/ 325 h 340"/>
                <a:gd name="T56" fmla="*/ 96 w 340"/>
                <a:gd name="T57" fmla="*/ 301 h 340"/>
                <a:gd name="T58" fmla="*/ 96 w 340"/>
                <a:gd name="T59" fmla="*/ 171 h 340"/>
                <a:gd name="T60" fmla="*/ 245 w 340"/>
                <a:gd name="T61" fmla="*/ 171 h 340"/>
                <a:gd name="T62" fmla="*/ 245 w 340"/>
                <a:gd name="T63" fmla="*/ 301 h 340"/>
                <a:gd name="T64" fmla="*/ 205 w 340"/>
                <a:gd name="T65" fmla="*/ 325 h 340"/>
                <a:gd name="T66" fmla="*/ 193 w 340"/>
                <a:gd name="T67" fmla="*/ 325 h 340"/>
                <a:gd name="T68" fmla="*/ 193 w 340"/>
                <a:gd name="T69" fmla="*/ 340 h 340"/>
                <a:gd name="T70" fmla="*/ 267 w 340"/>
                <a:gd name="T71" fmla="*/ 339 h 340"/>
                <a:gd name="T72" fmla="*/ 340 w 340"/>
                <a:gd name="T73" fmla="*/ 340 h 340"/>
                <a:gd name="T74" fmla="*/ 340 w 340"/>
                <a:gd name="T75" fmla="*/ 325 h 340"/>
                <a:gd name="T76" fmla="*/ 328 w 340"/>
                <a:gd name="T77" fmla="*/ 325 h 340"/>
                <a:gd name="T78" fmla="*/ 289 w 340"/>
                <a:gd name="T79" fmla="*/ 301 h 340"/>
                <a:gd name="T80" fmla="*/ 289 w 340"/>
                <a:gd name="T81" fmla="*/ 39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0" h="340">
                  <a:moveTo>
                    <a:pt x="289" y="39"/>
                  </a:moveTo>
                  <a:cubicBezTo>
                    <a:pt x="289" y="21"/>
                    <a:pt x="290" y="15"/>
                    <a:pt x="328" y="15"/>
                  </a:cubicBezTo>
                  <a:lnTo>
                    <a:pt x="340" y="15"/>
                  </a:lnTo>
                  <a:lnTo>
                    <a:pt x="340" y="0"/>
                  </a:lnTo>
                  <a:cubicBezTo>
                    <a:pt x="323" y="1"/>
                    <a:pt x="286" y="1"/>
                    <a:pt x="267" y="1"/>
                  </a:cubicBezTo>
                  <a:cubicBezTo>
                    <a:pt x="248" y="1"/>
                    <a:pt x="211" y="1"/>
                    <a:pt x="193" y="0"/>
                  </a:cubicBezTo>
                  <a:lnTo>
                    <a:pt x="193" y="15"/>
                  </a:lnTo>
                  <a:lnTo>
                    <a:pt x="205" y="15"/>
                  </a:lnTo>
                  <a:cubicBezTo>
                    <a:pt x="244" y="15"/>
                    <a:pt x="245" y="21"/>
                    <a:pt x="245" y="39"/>
                  </a:cubicBezTo>
                  <a:lnTo>
                    <a:pt x="245" y="155"/>
                  </a:lnTo>
                  <a:lnTo>
                    <a:pt x="96" y="155"/>
                  </a:lnTo>
                  <a:lnTo>
                    <a:pt x="96" y="39"/>
                  </a:lnTo>
                  <a:cubicBezTo>
                    <a:pt x="96" y="21"/>
                    <a:pt x="97" y="15"/>
                    <a:pt x="135" y="15"/>
                  </a:cubicBezTo>
                  <a:lnTo>
                    <a:pt x="147" y="15"/>
                  </a:lnTo>
                  <a:lnTo>
                    <a:pt x="147" y="0"/>
                  </a:lnTo>
                  <a:cubicBezTo>
                    <a:pt x="130" y="1"/>
                    <a:pt x="93" y="1"/>
                    <a:pt x="74" y="1"/>
                  </a:cubicBezTo>
                  <a:cubicBezTo>
                    <a:pt x="55" y="1"/>
                    <a:pt x="17" y="1"/>
                    <a:pt x="0" y="0"/>
                  </a:cubicBezTo>
                  <a:lnTo>
                    <a:pt x="0" y="15"/>
                  </a:lnTo>
                  <a:lnTo>
                    <a:pt x="12" y="15"/>
                  </a:lnTo>
                  <a:cubicBezTo>
                    <a:pt x="50" y="15"/>
                    <a:pt x="51" y="21"/>
                    <a:pt x="51" y="39"/>
                  </a:cubicBezTo>
                  <a:lnTo>
                    <a:pt x="51" y="301"/>
                  </a:lnTo>
                  <a:cubicBezTo>
                    <a:pt x="51" y="319"/>
                    <a:pt x="50" y="325"/>
                    <a:pt x="12" y="325"/>
                  </a:cubicBezTo>
                  <a:lnTo>
                    <a:pt x="0" y="325"/>
                  </a:lnTo>
                  <a:lnTo>
                    <a:pt x="0" y="340"/>
                  </a:lnTo>
                  <a:cubicBezTo>
                    <a:pt x="17" y="339"/>
                    <a:pt x="54" y="339"/>
                    <a:pt x="73" y="339"/>
                  </a:cubicBezTo>
                  <a:cubicBezTo>
                    <a:pt x="92" y="339"/>
                    <a:pt x="130" y="339"/>
                    <a:pt x="147" y="340"/>
                  </a:cubicBezTo>
                  <a:lnTo>
                    <a:pt x="147" y="325"/>
                  </a:lnTo>
                  <a:lnTo>
                    <a:pt x="135" y="325"/>
                  </a:lnTo>
                  <a:cubicBezTo>
                    <a:pt x="97" y="325"/>
                    <a:pt x="96" y="319"/>
                    <a:pt x="96" y="301"/>
                  </a:cubicBezTo>
                  <a:lnTo>
                    <a:pt x="96" y="171"/>
                  </a:lnTo>
                  <a:lnTo>
                    <a:pt x="245" y="171"/>
                  </a:lnTo>
                  <a:lnTo>
                    <a:pt x="245" y="301"/>
                  </a:lnTo>
                  <a:cubicBezTo>
                    <a:pt x="245" y="319"/>
                    <a:pt x="244" y="325"/>
                    <a:pt x="205" y="325"/>
                  </a:cubicBezTo>
                  <a:lnTo>
                    <a:pt x="193" y="325"/>
                  </a:lnTo>
                  <a:lnTo>
                    <a:pt x="193" y="340"/>
                  </a:lnTo>
                  <a:cubicBezTo>
                    <a:pt x="211" y="339"/>
                    <a:pt x="248" y="339"/>
                    <a:pt x="267" y="339"/>
                  </a:cubicBezTo>
                  <a:cubicBezTo>
                    <a:pt x="286" y="339"/>
                    <a:pt x="323" y="339"/>
                    <a:pt x="340" y="340"/>
                  </a:cubicBezTo>
                  <a:lnTo>
                    <a:pt x="340" y="325"/>
                  </a:lnTo>
                  <a:lnTo>
                    <a:pt x="328" y="325"/>
                  </a:lnTo>
                  <a:cubicBezTo>
                    <a:pt x="290" y="325"/>
                    <a:pt x="289" y="319"/>
                    <a:pt x="289" y="301"/>
                  </a:cubicBezTo>
                  <a:lnTo>
                    <a:pt x="289" y="3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370">
              <a:extLst>
                <a:ext uri="{FF2B5EF4-FFF2-40B4-BE49-F238E27FC236}">
                  <a16:creationId xmlns:a16="http://schemas.microsoft.com/office/drawing/2014/main" id="{E52DACBD-7B17-4644-8B74-839678E494CF}"/>
                </a:ext>
              </a:extLst>
            </p:cNvPr>
            <p:cNvSpPr>
              <a:spLocks noEditPoints="1"/>
            </p:cNvSpPr>
            <p:nvPr>
              <p:custDataLst>
                <p:tags r:id="rId212"/>
              </p:custDataLst>
            </p:nvPr>
          </p:nvSpPr>
          <p:spPr bwMode="auto">
            <a:xfrm>
              <a:off x="2497137" y="1093788"/>
              <a:ext cx="107950" cy="117475"/>
            </a:xfrm>
            <a:custGeom>
              <a:avLst/>
              <a:gdLst>
                <a:gd name="T0" fmla="*/ 145 w 225"/>
                <a:gd name="T1" fmla="*/ 185 h 229"/>
                <a:gd name="T2" fmla="*/ 184 w 225"/>
                <a:gd name="T3" fmla="*/ 226 h 229"/>
                <a:gd name="T4" fmla="*/ 225 w 225"/>
                <a:gd name="T5" fmla="*/ 179 h 229"/>
                <a:gd name="T6" fmla="*/ 225 w 225"/>
                <a:gd name="T7" fmla="*/ 151 h 229"/>
                <a:gd name="T8" fmla="*/ 212 w 225"/>
                <a:gd name="T9" fmla="*/ 151 h 229"/>
                <a:gd name="T10" fmla="*/ 212 w 225"/>
                <a:gd name="T11" fmla="*/ 179 h 229"/>
                <a:gd name="T12" fmla="*/ 194 w 225"/>
                <a:gd name="T13" fmla="*/ 211 h 229"/>
                <a:gd name="T14" fmla="*/ 176 w 225"/>
                <a:gd name="T15" fmla="*/ 186 h 229"/>
                <a:gd name="T16" fmla="*/ 176 w 225"/>
                <a:gd name="T17" fmla="*/ 86 h 229"/>
                <a:gd name="T18" fmla="*/ 158 w 225"/>
                <a:gd name="T19" fmla="*/ 27 h 229"/>
                <a:gd name="T20" fmla="*/ 90 w 225"/>
                <a:gd name="T21" fmla="*/ 0 h 229"/>
                <a:gd name="T22" fmla="*/ 14 w 225"/>
                <a:gd name="T23" fmla="*/ 56 h 229"/>
                <a:gd name="T24" fmla="*/ 37 w 225"/>
                <a:gd name="T25" fmla="*/ 80 h 229"/>
                <a:gd name="T26" fmla="*/ 60 w 225"/>
                <a:gd name="T27" fmla="*/ 57 h 229"/>
                <a:gd name="T28" fmla="*/ 35 w 225"/>
                <a:gd name="T29" fmla="*/ 34 h 229"/>
                <a:gd name="T30" fmla="*/ 89 w 225"/>
                <a:gd name="T31" fmla="*/ 11 h 229"/>
                <a:gd name="T32" fmla="*/ 142 w 225"/>
                <a:gd name="T33" fmla="*/ 75 h 229"/>
                <a:gd name="T34" fmla="*/ 142 w 225"/>
                <a:gd name="T35" fmla="*/ 93 h 229"/>
                <a:gd name="T36" fmla="*/ 50 w 225"/>
                <a:gd name="T37" fmla="*/ 111 h 229"/>
                <a:gd name="T38" fmla="*/ 0 w 225"/>
                <a:gd name="T39" fmla="*/ 176 h 229"/>
                <a:gd name="T40" fmla="*/ 80 w 225"/>
                <a:gd name="T41" fmla="*/ 229 h 229"/>
                <a:gd name="T42" fmla="*/ 145 w 225"/>
                <a:gd name="T43" fmla="*/ 185 h 229"/>
                <a:gd name="T44" fmla="*/ 142 w 225"/>
                <a:gd name="T45" fmla="*/ 104 h 229"/>
                <a:gd name="T46" fmla="*/ 142 w 225"/>
                <a:gd name="T47" fmla="*/ 154 h 229"/>
                <a:gd name="T48" fmla="*/ 83 w 225"/>
                <a:gd name="T49" fmla="*/ 218 h 229"/>
                <a:gd name="T50" fmla="*/ 38 w 225"/>
                <a:gd name="T51" fmla="*/ 175 h 229"/>
                <a:gd name="T52" fmla="*/ 142 w 225"/>
                <a:gd name="T53" fmla="*/ 10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5" h="229">
                  <a:moveTo>
                    <a:pt x="145" y="185"/>
                  </a:moveTo>
                  <a:cubicBezTo>
                    <a:pt x="147" y="205"/>
                    <a:pt x="160" y="226"/>
                    <a:pt x="184" y="226"/>
                  </a:cubicBezTo>
                  <a:cubicBezTo>
                    <a:pt x="194" y="226"/>
                    <a:pt x="225" y="219"/>
                    <a:pt x="225" y="179"/>
                  </a:cubicBezTo>
                  <a:lnTo>
                    <a:pt x="225" y="151"/>
                  </a:lnTo>
                  <a:lnTo>
                    <a:pt x="212" y="151"/>
                  </a:lnTo>
                  <a:lnTo>
                    <a:pt x="212" y="179"/>
                  </a:lnTo>
                  <a:cubicBezTo>
                    <a:pt x="212" y="208"/>
                    <a:pt x="200" y="211"/>
                    <a:pt x="194" y="211"/>
                  </a:cubicBezTo>
                  <a:cubicBezTo>
                    <a:pt x="178" y="211"/>
                    <a:pt x="176" y="188"/>
                    <a:pt x="176" y="186"/>
                  </a:cubicBezTo>
                  <a:lnTo>
                    <a:pt x="176" y="86"/>
                  </a:lnTo>
                  <a:cubicBezTo>
                    <a:pt x="176" y="65"/>
                    <a:pt x="176" y="46"/>
                    <a:pt x="158" y="27"/>
                  </a:cubicBezTo>
                  <a:cubicBezTo>
                    <a:pt x="139" y="8"/>
                    <a:pt x="114" y="0"/>
                    <a:pt x="90" y="0"/>
                  </a:cubicBezTo>
                  <a:cubicBezTo>
                    <a:pt x="49" y="0"/>
                    <a:pt x="14" y="23"/>
                    <a:pt x="14" y="56"/>
                  </a:cubicBezTo>
                  <a:cubicBezTo>
                    <a:pt x="14" y="71"/>
                    <a:pt x="24" y="80"/>
                    <a:pt x="37" y="80"/>
                  </a:cubicBezTo>
                  <a:cubicBezTo>
                    <a:pt x="51" y="80"/>
                    <a:pt x="60" y="70"/>
                    <a:pt x="60" y="57"/>
                  </a:cubicBezTo>
                  <a:cubicBezTo>
                    <a:pt x="60" y="51"/>
                    <a:pt x="58" y="34"/>
                    <a:pt x="35" y="34"/>
                  </a:cubicBezTo>
                  <a:cubicBezTo>
                    <a:pt x="48" y="16"/>
                    <a:pt x="73" y="11"/>
                    <a:pt x="89" y="11"/>
                  </a:cubicBezTo>
                  <a:cubicBezTo>
                    <a:pt x="113" y="11"/>
                    <a:pt x="142" y="30"/>
                    <a:pt x="142" y="75"/>
                  </a:cubicBezTo>
                  <a:lnTo>
                    <a:pt x="142" y="93"/>
                  </a:lnTo>
                  <a:cubicBezTo>
                    <a:pt x="116" y="95"/>
                    <a:pt x="81" y="96"/>
                    <a:pt x="50" y="111"/>
                  </a:cubicBezTo>
                  <a:cubicBezTo>
                    <a:pt x="12" y="128"/>
                    <a:pt x="0" y="154"/>
                    <a:pt x="0" y="176"/>
                  </a:cubicBezTo>
                  <a:cubicBezTo>
                    <a:pt x="0" y="216"/>
                    <a:pt x="48" y="229"/>
                    <a:pt x="80" y="229"/>
                  </a:cubicBezTo>
                  <a:cubicBezTo>
                    <a:pt x="113" y="229"/>
                    <a:pt x="136" y="209"/>
                    <a:pt x="145" y="185"/>
                  </a:cubicBezTo>
                  <a:close/>
                  <a:moveTo>
                    <a:pt x="142" y="104"/>
                  </a:moveTo>
                  <a:lnTo>
                    <a:pt x="142" y="154"/>
                  </a:lnTo>
                  <a:cubicBezTo>
                    <a:pt x="142" y="201"/>
                    <a:pt x="106" y="218"/>
                    <a:pt x="83" y="218"/>
                  </a:cubicBezTo>
                  <a:cubicBezTo>
                    <a:pt x="59" y="218"/>
                    <a:pt x="38" y="200"/>
                    <a:pt x="38" y="175"/>
                  </a:cubicBezTo>
                  <a:cubicBezTo>
                    <a:pt x="38" y="148"/>
                    <a:pt x="59" y="107"/>
                    <a:pt x="142" y="10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371">
              <a:extLst>
                <a:ext uri="{FF2B5EF4-FFF2-40B4-BE49-F238E27FC236}">
                  <a16:creationId xmlns:a16="http://schemas.microsoft.com/office/drawing/2014/main" id="{273FC358-A405-43A3-832E-0855846FD6D3}"/>
                </a:ext>
              </a:extLst>
            </p:cNvPr>
            <p:cNvSpPr>
              <a:spLocks/>
            </p:cNvSpPr>
            <p:nvPr>
              <p:custDataLst>
                <p:tags r:id="rId213"/>
              </p:custDataLst>
            </p:nvPr>
          </p:nvSpPr>
          <p:spPr bwMode="auto">
            <a:xfrm>
              <a:off x="2614612" y="1095376"/>
              <a:ext cx="79375" cy="112713"/>
            </a:xfrm>
            <a:custGeom>
              <a:avLst/>
              <a:gdLst>
                <a:gd name="T0" fmla="*/ 69 w 168"/>
                <a:gd name="T1" fmla="*/ 55 h 220"/>
                <a:gd name="T2" fmla="*/ 69 w 168"/>
                <a:gd name="T3" fmla="*/ 0 h 220"/>
                <a:gd name="T4" fmla="*/ 0 w 168"/>
                <a:gd name="T5" fmla="*/ 5 h 220"/>
                <a:gd name="T6" fmla="*/ 0 w 168"/>
                <a:gd name="T7" fmla="*/ 21 h 220"/>
                <a:gd name="T8" fmla="*/ 39 w 168"/>
                <a:gd name="T9" fmla="*/ 49 h 220"/>
                <a:gd name="T10" fmla="*/ 39 w 168"/>
                <a:gd name="T11" fmla="*/ 182 h 220"/>
                <a:gd name="T12" fmla="*/ 0 w 168"/>
                <a:gd name="T13" fmla="*/ 205 h 220"/>
                <a:gd name="T14" fmla="*/ 0 w 168"/>
                <a:gd name="T15" fmla="*/ 220 h 220"/>
                <a:gd name="T16" fmla="*/ 57 w 168"/>
                <a:gd name="T17" fmla="*/ 219 h 220"/>
                <a:gd name="T18" fmla="*/ 120 w 168"/>
                <a:gd name="T19" fmla="*/ 220 h 220"/>
                <a:gd name="T20" fmla="*/ 120 w 168"/>
                <a:gd name="T21" fmla="*/ 205 h 220"/>
                <a:gd name="T22" fmla="*/ 110 w 168"/>
                <a:gd name="T23" fmla="*/ 205 h 220"/>
                <a:gd name="T24" fmla="*/ 72 w 168"/>
                <a:gd name="T25" fmla="*/ 181 h 220"/>
                <a:gd name="T26" fmla="*/ 72 w 168"/>
                <a:gd name="T27" fmla="*/ 105 h 220"/>
                <a:gd name="T28" fmla="*/ 131 w 168"/>
                <a:gd name="T29" fmla="*/ 11 h 220"/>
                <a:gd name="T30" fmla="*/ 136 w 168"/>
                <a:gd name="T31" fmla="*/ 11 h 220"/>
                <a:gd name="T32" fmla="*/ 125 w 168"/>
                <a:gd name="T33" fmla="*/ 31 h 220"/>
                <a:gd name="T34" fmla="*/ 146 w 168"/>
                <a:gd name="T35" fmla="*/ 52 h 220"/>
                <a:gd name="T36" fmla="*/ 168 w 168"/>
                <a:gd name="T37" fmla="*/ 30 h 220"/>
                <a:gd name="T38" fmla="*/ 131 w 168"/>
                <a:gd name="T39" fmla="*/ 0 h 220"/>
                <a:gd name="T40" fmla="*/ 69 w 168"/>
                <a:gd name="T41" fmla="*/ 55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8" h="220">
                  <a:moveTo>
                    <a:pt x="69" y="55"/>
                  </a:moveTo>
                  <a:lnTo>
                    <a:pt x="69" y="0"/>
                  </a:lnTo>
                  <a:lnTo>
                    <a:pt x="0" y="5"/>
                  </a:lnTo>
                  <a:lnTo>
                    <a:pt x="0" y="21"/>
                  </a:lnTo>
                  <a:cubicBezTo>
                    <a:pt x="35" y="21"/>
                    <a:pt x="39" y="24"/>
                    <a:pt x="39" y="49"/>
                  </a:cubicBezTo>
                  <a:lnTo>
                    <a:pt x="39" y="182"/>
                  </a:lnTo>
                  <a:cubicBezTo>
                    <a:pt x="39" y="205"/>
                    <a:pt x="33" y="205"/>
                    <a:pt x="0" y="205"/>
                  </a:cubicBezTo>
                  <a:lnTo>
                    <a:pt x="0" y="220"/>
                  </a:lnTo>
                  <a:cubicBezTo>
                    <a:pt x="20" y="220"/>
                    <a:pt x="43" y="219"/>
                    <a:pt x="57" y="219"/>
                  </a:cubicBezTo>
                  <a:cubicBezTo>
                    <a:pt x="77" y="219"/>
                    <a:pt x="100" y="219"/>
                    <a:pt x="120" y="220"/>
                  </a:cubicBezTo>
                  <a:lnTo>
                    <a:pt x="120" y="205"/>
                  </a:lnTo>
                  <a:lnTo>
                    <a:pt x="110" y="205"/>
                  </a:lnTo>
                  <a:cubicBezTo>
                    <a:pt x="73" y="205"/>
                    <a:pt x="72" y="199"/>
                    <a:pt x="72" y="181"/>
                  </a:cubicBezTo>
                  <a:lnTo>
                    <a:pt x="72" y="105"/>
                  </a:lnTo>
                  <a:cubicBezTo>
                    <a:pt x="72" y="55"/>
                    <a:pt x="93" y="11"/>
                    <a:pt x="131" y="11"/>
                  </a:cubicBezTo>
                  <a:cubicBezTo>
                    <a:pt x="134" y="11"/>
                    <a:pt x="135" y="11"/>
                    <a:pt x="136" y="11"/>
                  </a:cubicBezTo>
                  <a:cubicBezTo>
                    <a:pt x="135" y="12"/>
                    <a:pt x="125" y="18"/>
                    <a:pt x="125" y="31"/>
                  </a:cubicBezTo>
                  <a:cubicBezTo>
                    <a:pt x="125" y="45"/>
                    <a:pt x="135" y="52"/>
                    <a:pt x="146" y="52"/>
                  </a:cubicBezTo>
                  <a:cubicBezTo>
                    <a:pt x="155" y="52"/>
                    <a:pt x="168" y="46"/>
                    <a:pt x="168" y="30"/>
                  </a:cubicBezTo>
                  <a:cubicBezTo>
                    <a:pt x="168" y="14"/>
                    <a:pt x="152" y="0"/>
                    <a:pt x="131" y="0"/>
                  </a:cubicBezTo>
                  <a:cubicBezTo>
                    <a:pt x="94" y="0"/>
                    <a:pt x="76" y="33"/>
                    <a:pt x="69" y="5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372">
              <a:extLst>
                <a:ext uri="{FF2B5EF4-FFF2-40B4-BE49-F238E27FC236}">
                  <a16:creationId xmlns:a16="http://schemas.microsoft.com/office/drawing/2014/main" id="{872356D0-D74F-41EC-8C82-27AEA687C3EC}"/>
                </a:ext>
              </a:extLst>
            </p:cNvPr>
            <p:cNvSpPr>
              <a:spLocks/>
            </p:cNvSpPr>
            <p:nvPr>
              <p:custDataLst>
                <p:tags r:id="rId214"/>
              </p:custDataLst>
            </p:nvPr>
          </p:nvSpPr>
          <p:spPr bwMode="auto">
            <a:xfrm>
              <a:off x="2705100" y="1098551"/>
              <a:ext cx="117475" cy="112713"/>
            </a:xfrm>
            <a:custGeom>
              <a:avLst/>
              <a:gdLst>
                <a:gd name="T0" fmla="*/ 198 w 244"/>
                <a:gd name="T1" fmla="*/ 49 h 221"/>
                <a:gd name="T2" fmla="*/ 244 w 244"/>
                <a:gd name="T3" fmla="*/ 16 h 221"/>
                <a:gd name="T4" fmla="*/ 244 w 244"/>
                <a:gd name="T5" fmla="*/ 0 h 221"/>
                <a:gd name="T6" fmla="*/ 206 w 244"/>
                <a:gd name="T7" fmla="*/ 2 h 221"/>
                <a:gd name="T8" fmla="*/ 163 w 244"/>
                <a:gd name="T9" fmla="*/ 0 h 221"/>
                <a:gd name="T10" fmla="*/ 163 w 244"/>
                <a:gd name="T11" fmla="*/ 16 h 221"/>
                <a:gd name="T12" fmla="*/ 187 w 244"/>
                <a:gd name="T13" fmla="*/ 37 h 221"/>
                <a:gd name="T14" fmla="*/ 184 w 244"/>
                <a:gd name="T15" fmla="*/ 49 h 221"/>
                <a:gd name="T16" fmla="*/ 133 w 244"/>
                <a:gd name="T17" fmla="*/ 176 h 221"/>
                <a:gd name="T18" fmla="*/ 77 w 244"/>
                <a:gd name="T19" fmla="*/ 37 h 221"/>
                <a:gd name="T20" fmla="*/ 74 w 244"/>
                <a:gd name="T21" fmla="*/ 29 h 221"/>
                <a:gd name="T22" fmla="*/ 102 w 244"/>
                <a:gd name="T23" fmla="*/ 16 h 221"/>
                <a:gd name="T24" fmla="*/ 102 w 244"/>
                <a:gd name="T25" fmla="*/ 0 h 221"/>
                <a:gd name="T26" fmla="*/ 48 w 244"/>
                <a:gd name="T27" fmla="*/ 2 h 221"/>
                <a:gd name="T28" fmla="*/ 0 w 244"/>
                <a:gd name="T29" fmla="*/ 0 h 221"/>
                <a:gd name="T30" fmla="*/ 0 w 244"/>
                <a:gd name="T31" fmla="*/ 16 h 221"/>
                <a:gd name="T32" fmla="*/ 40 w 244"/>
                <a:gd name="T33" fmla="*/ 34 h 221"/>
                <a:gd name="T34" fmla="*/ 111 w 244"/>
                <a:gd name="T35" fmla="*/ 211 h 221"/>
                <a:gd name="T36" fmla="*/ 122 w 244"/>
                <a:gd name="T37" fmla="*/ 221 h 221"/>
                <a:gd name="T38" fmla="*/ 132 w 244"/>
                <a:gd name="T39" fmla="*/ 211 h 221"/>
                <a:gd name="T40" fmla="*/ 198 w 244"/>
                <a:gd name="T41" fmla="*/ 49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4" h="221">
                  <a:moveTo>
                    <a:pt x="198" y="49"/>
                  </a:moveTo>
                  <a:cubicBezTo>
                    <a:pt x="202" y="38"/>
                    <a:pt x="211" y="16"/>
                    <a:pt x="244" y="16"/>
                  </a:cubicBezTo>
                  <a:lnTo>
                    <a:pt x="244" y="0"/>
                  </a:lnTo>
                  <a:cubicBezTo>
                    <a:pt x="232" y="1"/>
                    <a:pt x="218" y="2"/>
                    <a:pt x="206" y="2"/>
                  </a:cubicBezTo>
                  <a:cubicBezTo>
                    <a:pt x="194" y="2"/>
                    <a:pt x="171" y="1"/>
                    <a:pt x="163" y="0"/>
                  </a:cubicBezTo>
                  <a:lnTo>
                    <a:pt x="163" y="16"/>
                  </a:lnTo>
                  <a:cubicBezTo>
                    <a:pt x="181" y="16"/>
                    <a:pt x="187" y="28"/>
                    <a:pt x="187" y="37"/>
                  </a:cubicBezTo>
                  <a:cubicBezTo>
                    <a:pt x="187" y="42"/>
                    <a:pt x="186" y="44"/>
                    <a:pt x="184" y="49"/>
                  </a:cubicBezTo>
                  <a:lnTo>
                    <a:pt x="133" y="176"/>
                  </a:lnTo>
                  <a:lnTo>
                    <a:pt x="77" y="37"/>
                  </a:lnTo>
                  <a:cubicBezTo>
                    <a:pt x="74" y="31"/>
                    <a:pt x="74" y="30"/>
                    <a:pt x="74" y="29"/>
                  </a:cubicBezTo>
                  <a:cubicBezTo>
                    <a:pt x="74" y="16"/>
                    <a:pt x="93" y="16"/>
                    <a:pt x="102" y="16"/>
                  </a:cubicBezTo>
                  <a:lnTo>
                    <a:pt x="102" y="0"/>
                  </a:lnTo>
                  <a:cubicBezTo>
                    <a:pt x="87" y="1"/>
                    <a:pt x="60" y="2"/>
                    <a:pt x="48" y="2"/>
                  </a:cubicBezTo>
                  <a:cubicBezTo>
                    <a:pt x="35" y="2"/>
                    <a:pt x="15" y="1"/>
                    <a:pt x="0" y="0"/>
                  </a:cubicBezTo>
                  <a:lnTo>
                    <a:pt x="0" y="16"/>
                  </a:lnTo>
                  <a:cubicBezTo>
                    <a:pt x="31" y="16"/>
                    <a:pt x="33" y="19"/>
                    <a:pt x="40" y="34"/>
                  </a:cubicBezTo>
                  <a:lnTo>
                    <a:pt x="111" y="211"/>
                  </a:lnTo>
                  <a:cubicBezTo>
                    <a:pt x="114" y="218"/>
                    <a:pt x="115" y="221"/>
                    <a:pt x="122" y="221"/>
                  </a:cubicBezTo>
                  <a:cubicBezTo>
                    <a:pt x="128" y="221"/>
                    <a:pt x="130" y="216"/>
                    <a:pt x="132" y="211"/>
                  </a:cubicBezTo>
                  <a:lnTo>
                    <a:pt x="198" y="4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373">
              <a:extLst>
                <a:ext uri="{FF2B5EF4-FFF2-40B4-BE49-F238E27FC236}">
                  <a16:creationId xmlns:a16="http://schemas.microsoft.com/office/drawing/2014/main" id="{20760360-032B-4191-80C9-921A1BCA2608}"/>
                </a:ext>
              </a:extLst>
            </p:cNvPr>
            <p:cNvSpPr>
              <a:spLocks noEditPoints="1"/>
            </p:cNvSpPr>
            <p:nvPr>
              <p:custDataLst>
                <p:tags r:id="rId215"/>
              </p:custDataLst>
            </p:nvPr>
          </p:nvSpPr>
          <p:spPr bwMode="auto">
            <a:xfrm>
              <a:off x="2827337" y="1093788"/>
              <a:ext cx="93663" cy="117475"/>
            </a:xfrm>
            <a:custGeom>
              <a:avLst/>
              <a:gdLst>
                <a:gd name="T0" fmla="*/ 42 w 193"/>
                <a:gd name="T1" fmla="*/ 98 h 229"/>
                <a:gd name="T2" fmla="*/ 104 w 193"/>
                <a:gd name="T3" fmla="*/ 11 h 229"/>
                <a:gd name="T4" fmla="*/ 160 w 193"/>
                <a:gd name="T5" fmla="*/ 98 h 229"/>
                <a:gd name="T6" fmla="*/ 42 w 193"/>
                <a:gd name="T7" fmla="*/ 98 h 229"/>
                <a:gd name="T8" fmla="*/ 42 w 193"/>
                <a:gd name="T9" fmla="*/ 108 h 229"/>
                <a:gd name="T10" fmla="*/ 181 w 193"/>
                <a:gd name="T11" fmla="*/ 108 h 229"/>
                <a:gd name="T12" fmla="*/ 193 w 193"/>
                <a:gd name="T13" fmla="*/ 98 h 229"/>
                <a:gd name="T14" fmla="*/ 104 w 193"/>
                <a:gd name="T15" fmla="*/ 0 h 229"/>
                <a:gd name="T16" fmla="*/ 0 w 193"/>
                <a:gd name="T17" fmla="*/ 114 h 229"/>
                <a:gd name="T18" fmla="*/ 110 w 193"/>
                <a:gd name="T19" fmla="*/ 229 h 229"/>
                <a:gd name="T20" fmla="*/ 193 w 193"/>
                <a:gd name="T21" fmla="*/ 164 h 229"/>
                <a:gd name="T22" fmla="*/ 187 w 193"/>
                <a:gd name="T23" fmla="*/ 158 h 229"/>
                <a:gd name="T24" fmla="*/ 180 w 193"/>
                <a:gd name="T25" fmla="*/ 165 h 229"/>
                <a:gd name="T26" fmla="*/ 113 w 193"/>
                <a:gd name="T27" fmla="*/ 216 h 229"/>
                <a:gd name="T28" fmla="*/ 56 w 193"/>
                <a:gd name="T29" fmla="*/ 183 h 229"/>
                <a:gd name="T30" fmla="*/ 42 w 193"/>
                <a:gd name="T31" fmla="*/ 108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3" h="229">
                  <a:moveTo>
                    <a:pt x="42" y="98"/>
                  </a:moveTo>
                  <a:cubicBezTo>
                    <a:pt x="45" y="23"/>
                    <a:pt x="87" y="11"/>
                    <a:pt x="104" y="11"/>
                  </a:cubicBezTo>
                  <a:cubicBezTo>
                    <a:pt x="155" y="11"/>
                    <a:pt x="160" y="78"/>
                    <a:pt x="160" y="98"/>
                  </a:cubicBezTo>
                  <a:lnTo>
                    <a:pt x="42" y="98"/>
                  </a:lnTo>
                  <a:close/>
                  <a:moveTo>
                    <a:pt x="42" y="108"/>
                  </a:moveTo>
                  <a:lnTo>
                    <a:pt x="181" y="108"/>
                  </a:lnTo>
                  <a:cubicBezTo>
                    <a:pt x="192" y="108"/>
                    <a:pt x="193" y="108"/>
                    <a:pt x="193" y="98"/>
                  </a:cubicBezTo>
                  <a:cubicBezTo>
                    <a:pt x="193" y="48"/>
                    <a:pt x="166" y="0"/>
                    <a:pt x="104" y="0"/>
                  </a:cubicBezTo>
                  <a:cubicBezTo>
                    <a:pt x="46" y="0"/>
                    <a:pt x="0" y="51"/>
                    <a:pt x="0" y="114"/>
                  </a:cubicBezTo>
                  <a:cubicBezTo>
                    <a:pt x="0" y="180"/>
                    <a:pt x="52" y="229"/>
                    <a:pt x="110" y="229"/>
                  </a:cubicBezTo>
                  <a:cubicBezTo>
                    <a:pt x="171" y="229"/>
                    <a:pt x="193" y="173"/>
                    <a:pt x="193" y="164"/>
                  </a:cubicBezTo>
                  <a:cubicBezTo>
                    <a:pt x="193" y="159"/>
                    <a:pt x="189" y="158"/>
                    <a:pt x="187" y="158"/>
                  </a:cubicBezTo>
                  <a:cubicBezTo>
                    <a:pt x="182" y="158"/>
                    <a:pt x="181" y="161"/>
                    <a:pt x="180" y="165"/>
                  </a:cubicBezTo>
                  <a:cubicBezTo>
                    <a:pt x="163" y="216"/>
                    <a:pt x="118" y="216"/>
                    <a:pt x="113" y="216"/>
                  </a:cubicBezTo>
                  <a:cubicBezTo>
                    <a:pt x="88" y="216"/>
                    <a:pt x="68" y="201"/>
                    <a:pt x="56" y="183"/>
                  </a:cubicBezTo>
                  <a:cubicBezTo>
                    <a:pt x="42" y="159"/>
                    <a:pt x="42" y="126"/>
                    <a:pt x="42" y="108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374">
              <a:extLst>
                <a:ext uri="{FF2B5EF4-FFF2-40B4-BE49-F238E27FC236}">
                  <a16:creationId xmlns:a16="http://schemas.microsoft.com/office/drawing/2014/main" id="{6E1F3D5D-CB63-49BA-94EA-7E4561DF219F}"/>
                </a:ext>
              </a:extLst>
            </p:cNvPr>
            <p:cNvSpPr>
              <a:spLocks/>
            </p:cNvSpPr>
            <p:nvPr>
              <p:custDataLst>
                <p:tags r:id="rId216"/>
              </p:custDataLst>
            </p:nvPr>
          </p:nvSpPr>
          <p:spPr bwMode="auto">
            <a:xfrm>
              <a:off x="2935287" y="1093788"/>
              <a:ext cx="77788" cy="117475"/>
            </a:xfrm>
            <a:custGeom>
              <a:avLst/>
              <a:gdLst>
                <a:gd name="T0" fmla="*/ 87 w 163"/>
                <a:gd name="T1" fmla="*/ 127 h 229"/>
                <a:gd name="T2" fmla="*/ 139 w 163"/>
                <a:gd name="T3" fmla="*/ 172 h 229"/>
                <a:gd name="T4" fmla="*/ 83 w 163"/>
                <a:gd name="T5" fmla="*/ 218 h 229"/>
                <a:gd name="T6" fmla="*/ 13 w 163"/>
                <a:gd name="T7" fmla="*/ 147 h 229"/>
                <a:gd name="T8" fmla="*/ 7 w 163"/>
                <a:gd name="T9" fmla="*/ 139 h 229"/>
                <a:gd name="T10" fmla="*/ 0 w 163"/>
                <a:gd name="T11" fmla="*/ 151 h 229"/>
                <a:gd name="T12" fmla="*/ 0 w 163"/>
                <a:gd name="T13" fmla="*/ 217 h 229"/>
                <a:gd name="T14" fmla="*/ 6 w 163"/>
                <a:gd name="T15" fmla="*/ 229 h 229"/>
                <a:gd name="T16" fmla="*/ 18 w 163"/>
                <a:gd name="T17" fmla="*/ 219 h 229"/>
                <a:gd name="T18" fmla="*/ 28 w 163"/>
                <a:gd name="T19" fmla="*/ 207 h 229"/>
                <a:gd name="T20" fmla="*/ 83 w 163"/>
                <a:gd name="T21" fmla="*/ 229 h 229"/>
                <a:gd name="T22" fmla="*/ 163 w 163"/>
                <a:gd name="T23" fmla="*/ 159 h 229"/>
                <a:gd name="T24" fmla="*/ 142 w 163"/>
                <a:gd name="T25" fmla="*/ 112 h 229"/>
                <a:gd name="T26" fmla="*/ 85 w 163"/>
                <a:gd name="T27" fmla="*/ 88 h 229"/>
                <a:gd name="T28" fmla="*/ 24 w 163"/>
                <a:gd name="T29" fmla="*/ 47 h 229"/>
                <a:gd name="T30" fmla="*/ 80 w 163"/>
                <a:gd name="T31" fmla="*/ 9 h 229"/>
                <a:gd name="T32" fmla="*/ 138 w 163"/>
                <a:gd name="T33" fmla="*/ 70 h 229"/>
                <a:gd name="T34" fmla="*/ 144 w 163"/>
                <a:gd name="T35" fmla="*/ 74 h 229"/>
                <a:gd name="T36" fmla="*/ 151 w 163"/>
                <a:gd name="T37" fmla="*/ 62 h 229"/>
                <a:gd name="T38" fmla="*/ 151 w 163"/>
                <a:gd name="T39" fmla="*/ 12 h 229"/>
                <a:gd name="T40" fmla="*/ 145 w 163"/>
                <a:gd name="T41" fmla="*/ 0 h 229"/>
                <a:gd name="T42" fmla="*/ 135 w 163"/>
                <a:gd name="T43" fmla="*/ 6 h 229"/>
                <a:gd name="T44" fmla="*/ 127 w 163"/>
                <a:gd name="T45" fmla="*/ 14 h 229"/>
                <a:gd name="T46" fmla="*/ 80 w 163"/>
                <a:gd name="T47" fmla="*/ 0 h 229"/>
                <a:gd name="T48" fmla="*/ 0 w 163"/>
                <a:gd name="T49" fmla="*/ 61 h 229"/>
                <a:gd name="T50" fmla="*/ 21 w 163"/>
                <a:gd name="T51" fmla="*/ 104 h 229"/>
                <a:gd name="T52" fmla="*/ 87 w 163"/>
                <a:gd name="T53" fmla="*/ 127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3" h="229">
                  <a:moveTo>
                    <a:pt x="87" y="127"/>
                  </a:moveTo>
                  <a:cubicBezTo>
                    <a:pt x="98" y="129"/>
                    <a:pt x="139" y="137"/>
                    <a:pt x="139" y="172"/>
                  </a:cubicBezTo>
                  <a:cubicBezTo>
                    <a:pt x="139" y="198"/>
                    <a:pt x="122" y="218"/>
                    <a:pt x="83" y="218"/>
                  </a:cubicBezTo>
                  <a:cubicBezTo>
                    <a:pt x="41" y="218"/>
                    <a:pt x="23" y="189"/>
                    <a:pt x="13" y="147"/>
                  </a:cubicBezTo>
                  <a:cubicBezTo>
                    <a:pt x="12" y="141"/>
                    <a:pt x="11" y="139"/>
                    <a:pt x="7" y="139"/>
                  </a:cubicBezTo>
                  <a:cubicBezTo>
                    <a:pt x="0" y="139"/>
                    <a:pt x="0" y="142"/>
                    <a:pt x="0" y="151"/>
                  </a:cubicBezTo>
                  <a:lnTo>
                    <a:pt x="0" y="217"/>
                  </a:lnTo>
                  <a:cubicBezTo>
                    <a:pt x="0" y="225"/>
                    <a:pt x="0" y="229"/>
                    <a:pt x="6" y="229"/>
                  </a:cubicBezTo>
                  <a:cubicBezTo>
                    <a:pt x="8" y="229"/>
                    <a:pt x="8" y="228"/>
                    <a:pt x="18" y="219"/>
                  </a:cubicBezTo>
                  <a:cubicBezTo>
                    <a:pt x="19" y="218"/>
                    <a:pt x="19" y="217"/>
                    <a:pt x="28" y="207"/>
                  </a:cubicBezTo>
                  <a:cubicBezTo>
                    <a:pt x="50" y="228"/>
                    <a:pt x="72" y="229"/>
                    <a:pt x="83" y="229"/>
                  </a:cubicBezTo>
                  <a:cubicBezTo>
                    <a:pt x="140" y="229"/>
                    <a:pt x="163" y="195"/>
                    <a:pt x="163" y="159"/>
                  </a:cubicBezTo>
                  <a:cubicBezTo>
                    <a:pt x="163" y="133"/>
                    <a:pt x="148" y="118"/>
                    <a:pt x="142" y="112"/>
                  </a:cubicBezTo>
                  <a:cubicBezTo>
                    <a:pt x="126" y="96"/>
                    <a:pt x="106" y="92"/>
                    <a:pt x="85" y="88"/>
                  </a:cubicBezTo>
                  <a:cubicBezTo>
                    <a:pt x="57" y="83"/>
                    <a:pt x="24" y="76"/>
                    <a:pt x="24" y="47"/>
                  </a:cubicBezTo>
                  <a:cubicBezTo>
                    <a:pt x="24" y="30"/>
                    <a:pt x="37" y="9"/>
                    <a:pt x="80" y="9"/>
                  </a:cubicBezTo>
                  <a:cubicBezTo>
                    <a:pt x="135" y="9"/>
                    <a:pt x="137" y="54"/>
                    <a:pt x="138" y="70"/>
                  </a:cubicBezTo>
                  <a:cubicBezTo>
                    <a:pt x="139" y="74"/>
                    <a:pt x="143" y="74"/>
                    <a:pt x="144" y="74"/>
                  </a:cubicBezTo>
                  <a:cubicBezTo>
                    <a:pt x="151" y="74"/>
                    <a:pt x="151" y="72"/>
                    <a:pt x="151" y="62"/>
                  </a:cubicBezTo>
                  <a:lnTo>
                    <a:pt x="151" y="12"/>
                  </a:lnTo>
                  <a:cubicBezTo>
                    <a:pt x="151" y="3"/>
                    <a:pt x="151" y="0"/>
                    <a:pt x="145" y="0"/>
                  </a:cubicBezTo>
                  <a:cubicBezTo>
                    <a:pt x="143" y="0"/>
                    <a:pt x="142" y="0"/>
                    <a:pt x="135" y="6"/>
                  </a:cubicBezTo>
                  <a:cubicBezTo>
                    <a:pt x="134" y="8"/>
                    <a:pt x="129" y="12"/>
                    <a:pt x="127" y="14"/>
                  </a:cubicBezTo>
                  <a:cubicBezTo>
                    <a:pt x="108" y="0"/>
                    <a:pt x="87" y="0"/>
                    <a:pt x="80" y="0"/>
                  </a:cubicBezTo>
                  <a:cubicBezTo>
                    <a:pt x="19" y="0"/>
                    <a:pt x="0" y="33"/>
                    <a:pt x="0" y="61"/>
                  </a:cubicBezTo>
                  <a:cubicBezTo>
                    <a:pt x="0" y="79"/>
                    <a:pt x="8" y="93"/>
                    <a:pt x="21" y="104"/>
                  </a:cubicBezTo>
                  <a:cubicBezTo>
                    <a:pt x="37" y="117"/>
                    <a:pt x="51" y="120"/>
                    <a:pt x="87" y="127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375">
              <a:extLst>
                <a:ext uri="{FF2B5EF4-FFF2-40B4-BE49-F238E27FC236}">
                  <a16:creationId xmlns:a16="http://schemas.microsoft.com/office/drawing/2014/main" id="{59FA7D6A-DEF8-45D9-8372-29190C087910}"/>
                </a:ext>
              </a:extLst>
            </p:cNvPr>
            <p:cNvSpPr>
              <a:spLocks/>
            </p:cNvSpPr>
            <p:nvPr>
              <p:custDataLst>
                <p:tags r:id="rId217"/>
              </p:custDataLst>
            </p:nvPr>
          </p:nvSpPr>
          <p:spPr bwMode="auto">
            <a:xfrm>
              <a:off x="3025775" y="1050926"/>
              <a:ext cx="76200" cy="160338"/>
            </a:xfrm>
            <a:custGeom>
              <a:avLst/>
              <a:gdLst>
                <a:gd name="T0" fmla="*/ 77 w 157"/>
                <a:gd name="T1" fmla="*/ 107 h 312"/>
                <a:gd name="T2" fmla="*/ 149 w 157"/>
                <a:gd name="T3" fmla="*/ 107 h 312"/>
                <a:gd name="T4" fmla="*/ 149 w 157"/>
                <a:gd name="T5" fmla="*/ 91 h 312"/>
                <a:gd name="T6" fmla="*/ 77 w 157"/>
                <a:gd name="T7" fmla="*/ 91 h 312"/>
                <a:gd name="T8" fmla="*/ 77 w 157"/>
                <a:gd name="T9" fmla="*/ 0 h 312"/>
                <a:gd name="T10" fmla="*/ 65 w 157"/>
                <a:gd name="T11" fmla="*/ 0 h 312"/>
                <a:gd name="T12" fmla="*/ 0 w 157"/>
                <a:gd name="T13" fmla="*/ 96 h 312"/>
                <a:gd name="T14" fmla="*/ 0 w 157"/>
                <a:gd name="T15" fmla="*/ 107 h 312"/>
                <a:gd name="T16" fmla="*/ 43 w 157"/>
                <a:gd name="T17" fmla="*/ 107 h 312"/>
                <a:gd name="T18" fmla="*/ 43 w 157"/>
                <a:gd name="T19" fmla="*/ 244 h 312"/>
                <a:gd name="T20" fmla="*/ 107 w 157"/>
                <a:gd name="T21" fmla="*/ 312 h 312"/>
                <a:gd name="T22" fmla="*/ 157 w 157"/>
                <a:gd name="T23" fmla="*/ 244 h 312"/>
                <a:gd name="T24" fmla="*/ 157 w 157"/>
                <a:gd name="T25" fmla="*/ 216 h 312"/>
                <a:gd name="T26" fmla="*/ 144 w 157"/>
                <a:gd name="T27" fmla="*/ 216 h 312"/>
                <a:gd name="T28" fmla="*/ 144 w 157"/>
                <a:gd name="T29" fmla="*/ 243 h 312"/>
                <a:gd name="T30" fmla="*/ 111 w 157"/>
                <a:gd name="T31" fmla="*/ 299 h 312"/>
                <a:gd name="T32" fmla="*/ 77 w 157"/>
                <a:gd name="T33" fmla="*/ 245 h 312"/>
                <a:gd name="T34" fmla="*/ 77 w 157"/>
                <a:gd name="T35" fmla="*/ 107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7" h="312">
                  <a:moveTo>
                    <a:pt x="77" y="107"/>
                  </a:moveTo>
                  <a:lnTo>
                    <a:pt x="149" y="107"/>
                  </a:lnTo>
                  <a:lnTo>
                    <a:pt x="149" y="91"/>
                  </a:lnTo>
                  <a:lnTo>
                    <a:pt x="77" y="91"/>
                  </a:lnTo>
                  <a:lnTo>
                    <a:pt x="77" y="0"/>
                  </a:lnTo>
                  <a:lnTo>
                    <a:pt x="65" y="0"/>
                  </a:lnTo>
                  <a:cubicBezTo>
                    <a:pt x="64" y="40"/>
                    <a:pt x="49" y="94"/>
                    <a:pt x="0" y="96"/>
                  </a:cubicBezTo>
                  <a:lnTo>
                    <a:pt x="0" y="107"/>
                  </a:lnTo>
                  <a:lnTo>
                    <a:pt x="43" y="107"/>
                  </a:lnTo>
                  <a:lnTo>
                    <a:pt x="43" y="244"/>
                  </a:lnTo>
                  <a:cubicBezTo>
                    <a:pt x="43" y="306"/>
                    <a:pt x="89" y="312"/>
                    <a:pt x="107" y="312"/>
                  </a:cubicBezTo>
                  <a:cubicBezTo>
                    <a:pt x="143" y="312"/>
                    <a:pt x="157" y="276"/>
                    <a:pt x="157" y="244"/>
                  </a:cubicBezTo>
                  <a:lnTo>
                    <a:pt x="157" y="216"/>
                  </a:lnTo>
                  <a:lnTo>
                    <a:pt x="144" y="216"/>
                  </a:lnTo>
                  <a:lnTo>
                    <a:pt x="144" y="243"/>
                  </a:lnTo>
                  <a:cubicBezTo>
                    <a:pt x="144" y="280"/>
                    <a:pt x="129" y="299"/>
                    <a:pt x="111" y="299"/>
                  </a:cubicBezTo>
                  <a:cubicBezTo>
                    <a:pt x="77" y="299"/>
                    <a:pt x="77" y="254"/>
                    <a:pt x="77" y="245"/>
                  </a:cubicBezTo>
                  <a:lnTo>
                    <a:pt x="77" y="10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376">
              <a:extLst>
                <a:ext uri="{FF2B5EF4-FFF2-40B4-BE49-F238E27FC236}">
                  <a16:creationId xmlns:a16="http://schemas.microsoft.com/office/drawing/2014/main" id="{7589343A-63DF-4D33-9F93-0853FE07CF7D}"/>
                </a:ext>
              </a:extLst>
            </p:cNvPr>
            <p:cNvSpPr>
              <a:spLocks noEditPoints="1"/>
            </p:cNvSpPr>
            <p:nvPr>
              <p:custDataLst>
                <p:tags r:id="rId218"/>
              </p:custDataLst>
            </p:nvPr>
          </p:nvSpPr>
          <p:spPr bwMode="auto">
            <a:xfrm>
              <a:off x="3122612" y="1038226"/>
              <a:ext cx="52388" cy="169863"/>
            </a:xfrm>
            <a:custGeom>
              <a:avLst/>
              <a:gdLst>
                <a:gd name="T0" fmla="*/ 72 w 107"/>
                <a:gd name="T1" fmla="*/ 113 h 333"/>
                <a:gd name="T2" fmla="*/ 2 w 107"/>
                <a:gd name="T3" fmla="*/ 118 h 333"/>
                <a:gd name="T4" fmla="*/ 2 w 107"/>
                <a:gd name="T5" fmla="*/ 134 h 333"/>
                <a:gd name="T6" fmla="*/ 39 w 107"/>
                <a:gd name="T7" fmla="*/ 161 h 333"/>
                <a:gd name="T8" fmla="*/ 39 w 107"/>
                <a:gd name="T9" fmla="*/ 295 h 333"/>
                <a:gd name="T10" fmla="*/ 0 w 107"/>
                <a:gd name="T11" fmla="*/ 318 h 333"/>
                <a:gd name="T12" fmla="*/ 0 w 107"/>
                <a:gd name="T13" fmla="*/ 333 h 333"/>
                <a:gd name="T14" fmla="*/ 55 w 107"/>
                <a:gd name="T15" fmla="*/ 332 h 333"/>
                <a:gd name="T16" fmla="*/ 107 w 107"/>
                <a:gd name="T17" fmla="*/ 333 h 333"/>
                <a:gd name="T18" fmla="*/ 107 w 107"/>
                <a:gd name="T19" fmla="*/ 318 h 333"/>
                <a:gd name="T20" fmla="*/ 72 w 107"/>
                <a:gd name="T21" fmla="*/ 296 h 333"/>
                <a:gd name="T22" fmla="*/ 72 w 107"/>
                <a:gd name="T23" fmla="*/ 113 h 333"/>
                <a:gd name="T24" fmla="*/ 74 w 107"/>
                <a:gd name="T25" fmla="*/ 26 h 333"/>
                <a:gd name="T26" fmla="*/ 47 w 107"/>
                <a:gd name="T27" fmla="*/ 0 h 333"/>
                <a:gd name="T28" fmla="*/ 21 w 107"/>
                <a:gd name="T29" fmla="*/ 26 h 333"/>
                <a:gd name="T30" fmla="*/ 47 w 107"/>
                <a:gd name="T31" fmla="*/ 52 h 333"/>
                <a:gd name="T32" fmla="*/ 74 w 107"/>
                <a:gd name="T33" fmla="*/ 26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7" h="333">
                  <a:moveTo>
                    <a:pt x="72" y="113"/>
                  </a:moveTo>
                  <a:lnTo>
                    <a:pt x="2" y="118"/>
                  </a:lnTo>
                  <a:lnTo>
                    <a:pt x="2" y="134"/>
                  </a:lnTo>
                  <a:cubicBezTo>
                    <a:pt x="35" y="134"/>
                    <a:pt x="39" y="137"/>
                    <a:pt x="39" y="161"/>
                  </a:cubicBezTo>
                  <a:lnTo>
                    <a:pt x="39" y="295"/>
                  </a:lnTo>
                  <a:cubicBezTo>
                    <a:pt x="39" y="318"/>
                    <a:pt x="34" y="318"/>
                    <a:pt x="0" y="318"/>
                  </a:cubicBezTo>
                  <a:lnTo>
                    <a:pt x="0" y="333"/>
                  </a:lnTo>
                  <a:cubicBezTo>
                    <a:pt x="16" y="333"/>
                    <a:pt x="43" y="332"/>
                    <a:pt x="55" y="332"/>
                  </a:cubicBezTo>
                  <a:cubicBezTo>
                    <a:pt x="72" y="332"/>
                    <a:pt x="90" y="333"/>
                    <a:pt x="107" y="333"/>
                  </a:cubicBezTo>
                  <a:lnTo>
                    <a:pt x="107" y="318"/>
                  </a:lnTo>
                  <a:cubicBezTo>
                    <a:pt x="74" y="318"/>
                    <a:pt x="72" y="315"/>
                    <a:pt x="72" y="296"/>
                  </a:cubicBezTo>
                  <a:lnTo>
                    <a:pt x="72" y="113"/>
                  </a:lnTo>
                  <a:close/>
                  <a:moveTo>
                    <a:pt x="74" y="26"/>
                  </a:moveTo>
                  <a:cubicBezTo>
                    <a:pt x="74" y="10"/>
                    <a:pt x="61" y="0"/>
                    <a:pt x="47" y="0"/>
                  </a:cubicBezTo>
                  <a:cubicBezTo>
                    <a:pt x="32" y="0"/>
                    <a:pt x="21" y="13"/>
                    <a:pt x="21" y="26"/>
                  </a:cubicBezTo>
                  <a:cubicBezTo>
                    <a:pt x="21" y="40"/>
                    <a:pt x="32" y="52"/>
                    <a:pt x="47" y="52"/>
                  </a:cubicBezTo>
                  <a:cubicBezTo>
                    <a:pt x="61" y="52"/>
                    <a:pt x="74" y="42"/>
                    <a:pt x="74" y="26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377">
              <a:extLst>
                <a:ext uri="{FF2B5EF4-FFF2-40B4-BE49-F238E27FC236}">
                  <a16:creationId xmlns:a16="http://schemas.microsoft.com/office/drawing/2014/main" id="{DB2A7738-F0E9-461E-8FF6-2128E97AAEFD}"/>
                </a:ext>
              </a:extLst>
            </p:cNvPr>
            <p:cNvSpPr>
              <a:spLocks/>
            </p:cNvSpPr>
            <p:nvPr>
              <p:custDataLst>
                <p:tags r:id="rId219"/>
              </p:custDataLst>
            </p:nvPr>
          </p:nvSpPr>
          <p:spPr bwMode="auto">
            <a:xfrm>
              <a:off x="3189287" y="1095376"/>
              <a:ext cx="120650" cy="112713"/>
            </a:xfrm>
            <a:custGeom>
              <a:avLst/>
              <a:gdLst>
                <a:gd name="T0" fmla="*/ 39 w 251"/>
                <a:gd name="T1" fmla="*/ 49 h 220"/>
                <a:gd name="T2" fmla="*/ 39 w 251"/>
                <a:gd name="T3" fmla="*/ 182 h 220"/>
                <a:gd name="T4" fmla="*/ 0 w 251"/>
                <a:gd name="T5" fmla="*/ 205 h 220"/>
                <a:gd name="T6" fmla="*/ 0 w 251"/>
                <a:gd name="T7" fmla="*/ 220 h 220"/>
                <a:gd name="T8" fmla="*/ 56 w 251"/>
                <a:gd name="T9" fmla="*/ 219 h 220"/>
                <a:gd name="T10" fmla="*/ 112 w 251"/>
                <a:gd name="T11" fmla="*/ 220 h 220"/>
                <a:gd name="T12" fmla="*/ 112 w 251"/>
                <a:gd name="T13" fmla="*/ 205 h 220"/>
                <a:gd name="T14" fmla="*/ 73 w 251"/>
                <a:gd name="T15" fmla="*/ 182 h 220"/>
                <a:gd name="T16" fmla="*/ 73 w 251"/>
                <a:gd name="T17" fmla="*/ 91 h 220"/>
                <a:gd name="T18" fmla="*/ 141 w 251"/>
                <a:gd name="T19" fmla="*/ 11 h 220"/>
                <a:gd name="T20" fmla="*/ 178 w 251"/>
                <a:gd name="T21" fmla="*/ 66 h 220"/>
                <a:gd name="T22" fmla="*/ 178 w 251"/>
                <a:gd name="T23" fmla="*/ 182 h 220"/>
                <a:gd name="T24" fmla="*/ 139 w 251"/>
                <a:gd name="T25" fmla="*/ 205 h 220"/>
                <a:gd name="T26" fmla="*/ 139 w 251"/>
                <a:gd name="T27" fmla="*/ 220 h 220"/>
                <a:gd name="T28" fmla="*/ 195 w 251"/>
                <a:gd name="T29" fmla="*/ 219 h 220"/>
                <a:gd name="T30" fmla="*/ 251 w 251"/>
                <a:gd name="T31" fmla="*/ 220 h 220"/>
                <a:gd name="T32" fmla="*/ 251 w 251"/>
                <a:gd name="T33" fmla="*/ 205 h 220"/>
                <a:gd name="T34" fmla="*/ 212 w 251"/>
                <a:gd name="T35" fmla="*/ 190 h 220"/>
                <a:gd name="T36" fmla="*/ 212 w 251"/>
                <a:gd name="T37" fmla="*/ 95 h 220"/>
                <a:gd name="T38" fmla="*/ 197 w 251"/>
                <a:gd name="T39" fmla="*/ 18 h 220"/>
                <a:gd name="T40" fmla="*/ 144 w 251"/>
                <a:gd name="T41" fmla="*/ 0 h 220"/>
                <a:gd name="T42" fmla="*/ 70 w 251"/>
                <a:gd name="T43" fmla="*/ 52 h 220"/>
                <a:gd name="T44" fmla="*/ 70 w 251"/>
                <a:gd name="T45" fmla="*/ 0 h 220"/>
                <a:gd name="T46" fmla="*/ 0 w 251"/>
                <a:gd name="T47" fmla="*/ 5 h 220"/>
                <a:gd name="T48" fmla="*/ 0 w 251"/>
                <a:gd name="T49" fmla="*/ 21 h 220"/>
                <a:gd name="T50" fmla="*/ 39 w 251"/>
                <a:gd name="T51" fmla="*/ 4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1" h="220">
                  <a:moveTo>
                    <a:pt x="39" y="49"/>
                  </a:moveTo>
                  <a:lnTo>
                    <a:pt x="39" y="182"/>
                  </a:lnTo>
                  <a:cubicBezTo>
                    <a:pt x="39" y="205"/>
                    <a:pt x="34" y="205"/>
                    <a:pt x="0" y="205"/>
                  </a:cubicBezTo>
                  <a:lnTo>
                    <a:pt x="0" y="220"/>
                  </a:lnTo>
                  <a:cubicBezTo>
                    <a:pt x="18" y="220"/>
                    <a:pt x="43" y="219"/>
                    <a:pt x="56" y="219"/>
                  </a:cubicBezTo>
                  <a:cubicBezTo>
                    <a:pt x="69" y="219"/>
                    <a:pt x="95" y="220"/>
                    <a:pt x="112" y="220"/>
                  </a:cubicBezTo>
                  <a:lnTo>
                    <a:pt x="112" y="205"/>
                  </a:lnTo>
                  <a:cubicBezTo>
                    <a:pt x="79" y="205"/>
                    <a:pt x="73" y="205"/>
                    <a:pt x="73" y="182"/>
                  </a:cubicBezTo>
                  <a:lnTo>
                    <a:pt x="73" y="91"/>
                  </a:lnTo>
                  <a:cubicBezTo>
                    <a:pt x="73" y="39"/>
                    <a:pt x="109" y="11"/>
                    <a:pt x="141" y="11"/>
                  </a:cubicBezTo>
                  <a:cubicBezTo>
                    <a:pt x="172" y="11"/>
                    <a:pt x="178" y="38"/>
                    <a:pt x="178" y="66"/>
                  </a:cubicBezTo>
                  <a:lnTo>
                    <a:pt x="178" y="182"/>
                  </a:lnTo>
                  <a:cubicBezTo>
                    <a:pt x="178" y="205"/>
                    <a:pt x="172" y="205"/>
                    <a:pt x="139" y="205"/>
                  </a:cubicBezTo>
                  <a:lnTo>
                    <a:pt x="139" y="220"/>
                  </a:lnTo>
                  <a:cubicBezTo>
                    <a:pt x="156" y="220"/>
                    <a:pt x="182" y="219"/>
                    <a:pt x="195" y="219"/>
                  </a:cubicBezTo>
                  <a:cubicBezTo>
                    <a:pt x="208" y="219"/>
                    <a:pt x="234" y="220"/>
                    <a:pt x="251" y="220"/>
                  </a:cubicBezTo>
                  <a:lnTo>
                    <a:pt x="251" y="205"/>
                  </a:lnTo>
                  <a:cubicBezTo>
                    <a:pt x="225" y="205"/>
                    <a:pt x="213" y="205"/>
                    <a:pt x="212" y="190"/>
                  </a:cubicBezTo>
                  <a:lnTo>
                    <a:pt x="212" y="95"/>
                  </a:lnTo>
                  <a:cubicBezTo>
                    <a:pt x="212" y="52"/>
                    <a:pt x="212" y="36"/>
                    <a:pt x="197" y="18"/>
                  </a:cubicBezTo>
                  <a:cubicBezTo>
                    <a:pt x="190" y="10"/>
                    <a:pt x="173" y="0"/>
                    <a:pt x="144" y="0"/>
                  </a:cubicBezTo>
                  <a:cubicBezTo>
                    <a:pt x="108" y="0"/>
                    <a:pt x="84" y="21"/>
                    <a:pt x="70" y="52"/>
                  </a:cubicBezTo>
                  <a:lnTo>
                    <a:pt x="70" y="0"/>
                  </a:lnTo>
                  <a:lnTo>
                    <a:pt x="0" y="5"/>
                  </a:lnTo>
                  <a:lnTo>
                    <a:pt x="0" y="21"/>
                  </a:lnTo>
                  <a:cubicBezTo>
                    <a:pt x="35" y="21"/>
                    <a:pt x="39" y="24"/>
                    <a:pt x="39" y="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378">
              <a:extLst>
                <a:ext uri="{FF2B5EF4-FFF2-40B4-BE49-F238E27FC236}">
                  <a16:creationId xmlns:a16="http://schemas.microsoft.com/office/drawing/2014/main" id="{CA2D3BF5-58F5-4BEC-9C7E-E224A4B3FBB0}"/>
                </a:ext>
              </a:extLst>
            </p:cNvPr>
            <p:cNvSpPr>
              <a:spLocks noEditPoints="1"/>
            </p:cNvSpPr>
            <p:nvPr>
              <p:custDataLst>
                <p:tags r:id="rId220"/>
              </p:custDataLst>
            </p:nvPr>
          </p:nvSpPr>
          <p:spPr bwMode="auto">
            <a:xfrm>
              <a:off x="3321050" y="1092201"/>
              <a:ext cx="111125" cy="168275"/>
            </a:xfrm>
            <a:custGeom>
              <a:avLst/>
              <a:gdLst>
                <a:gd name="T0" fmla="*/ 96 w 228"/>
                <a:gd name="T1" fmla="*/ 141 h 329"/>
                <a:gd name="T2" fmla="*/ 53 w 228"/>
                <a:gd name="T3" fmla="*/ 79 h 329"/>
                <a:gd name="T4" fmla="*/ 61 w 228"/>
                <a:gd name="T5" fmla="*/ 37 h 329"/>
                <a:gd name="T6" fmla="*/ 96 w 228"/>
                <a:gd name="T7" fmla="*/ 17 h 329"/>
                <a:gd name="T8" fmla="*/ 140 w 228"/>
                <a:gd name="T9" fmla="*/ 79 h 329"/>
                <a:gd name="T10" fmla="*/ 132 w 228"/>
                <a:gd name="T11" fmla="*/ 121 h 329"/>
                <a:gd name="T12" fmla="*/ 96 w 228"/>
                <a:gd name="T13" fmla="*/ 141 h 329"/>
                <a:gd name="T14" fmla="*/ 39 w 228"/>
                <a:gd name="T15" fmla="*/ 160 h 329"/>
                <a:gd name="T16" fmla="*/ 47 w 228"/>
                <a:gd name="T17" fmla="*/ 137 h 329"/>
                <a:gd name="T18" fmla="*/ 96 w 228"/>
                <a:gd name="T19" fmla="*/ 152 h 329"/>
                <a:gd name="T20" fmla="*/ 177 w 228"/>
                <a:gd name="T21" fmla="*/ 79 h 329"/>
                <a:gd name="T22" fmla="*/ 157 w 228"/>
                <a:gd name="T23" fmla="*/ 31 h 329"/>
                <a:gd name="T24" fmla="*/ 202 w 228"/>
                <a:gd name="T25" fmla="*/ 11 h 329"/>
                <a:gd name="T26" fmla="*/ 207 w 228"/>
                <a:gd name="T27" fmla="*/ 12 h 329"/>
                <a:gd name="T28" fmla="*/ 199 w 228"/>
                <a:gd name="T29" fmla="*/ 25 h 329"/>
                <a:gd name="T30" fmla="*/ 213 w 228"/>
                <a:gd name="T31" fmla="*/ 40 h 329"/>
                <a:gd name="T32" fmla="*/ 228 w 228"/>
                <a:gd name="T33" fmla="*/ 25 h 329"/>
                <a:gd name="T34" fmla="*/ 202 w 228"/>
                <a:gd name="T35" fmla="*/ 0 h 329"/>
                <a:gd name="T36" fmla="*/ 149 w 228"/>
                <a:gd name="T37" fmla="*/ 24 h 329"/>
                <a:gd name="T38" fmla="*/ 96 w 228"/>
                <a:gd name="T39" fmla="*/ 6 h 329"/>
                <a:gd name="T40" fmla="*/ 16 w 228"/>
                <a:gd name="T41" fmla="*/ 79 h 329"/>
                <a:gd name="T42" fmla="*/ 39 w 228"/>
                <a:gd name="T43" fmla="*/ 130 h 329"/>
                <a:gd name="T44" fmla="*/ 24 w 228"/>
                <a:gd name="T45" fmla="*/ 171 h 329"/>
                <a:gd name="T46" fmla="*/ 46 w 228"/>
                <a:gd name="T47" fmla="*/ 216 h 329"/>
                <a:gd name="T48" fmla="*/ 0 w 228"/>
                <a:gd name="T49" fmla="*/ 266 h 329"/>
                <a:gd name="T50" fmla="*/ 110 w 228"/>
                <a:gd name="T51" fmla="*/ 329 h 329"/>
                <a:gd name="T52" fmla="*/ 221 w 228"/>
                <a:gd name="T53" fmla="*/ 265 h 329"/>
                <a:gd name="T54" fmla="*/ 188 w 228"/>
                <a:gd name="T55" fmla="*/ 208 h 329"/>
                <a:gd name="T56" fmla="*/ 102 w 228"/>
                <a:gd name="T57" fmla="*/ 194 h 329"/>
                <a:gd name="T58" fmla="*/ 65 w 228"/>
                <a:gd name="T59" fmla="*/ 193 h 329"/>
                <a:gd name="T60" fmla="*/ 39 w 228"/>
                <a:gd name="T61" fmla="*/ 160 h 329"/>
                <a:gd name="T62" fmla="*/ 110 w 228"/>
                <a:gd name="T63" fmla="*/ 318 h 329"/>
                <a:gd name="T64" fmla="*/ 26 w 228"/>
                <a:gd name="T65" fmla="*/ 266 h 329"/>
                <a:gd name="T66" fmla="*/ 67 w 228"/>
                <a:gd name="T67" fmla="*/ 223 h 329"/>
                <a:gd name="T68" fmla="*/ 96 w 228"/>
                <a:gd name="T69" fmla="*/ 223 h 329"/>
                <a:gd name="T70" fmla="*/ 195 w 228"/>
                <a:gd name="T71" fmla="*/ 266 h 329"/>
                <a:gd name="T72" fmla="*/ 110 w 228"/>
                <a:gd name="T73" fmla="*/ 318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8" h="329">
                  <a:moveTo>
                    <a:pt x="96" y="141"/>
                  </a:moveTo>
                  <a:cubicBezTo>
                    <a:pt x="53" y="141"/>
                    <a:pt x="53" y="91"/>
                    <a:pt x="53" y="79"/>
                  </a:cubicBezTo>
                  <a:cubicBezTo>
                    <a:pt x="53" y="66"/>
                    <a:pt x="54" y="50"/>
                    <a:pt x="61" y="37"/>
                  </a:cubicBezTo>
                  <a:cubicBezTo>
                    <a:pt x="65" y="31"/>
                    <a:pt x="77" y="17"/>
                    <a:pt x="96" y="17"/>
                  </a:cubicBezTo>
                  <a:cubicBezTo>
                    <a:pt x="140" y="17"/>
                    <a:pt x="140" y="67"/>
                    <a:pt x="140" y="79"/>
                  </a:cubicBezTo>
                  <a:cubicBezTo>
                    <a:pt x="140" y="92"/>
                    <a:pt x="139" y="108"/>
                    <a:pt x="132" y="121"/>
                  </a:cubicBezTo>
                  <a:cubicBezTo>
                    <a:pt x="128" y="127"/>
                    <a:pt x="116" y="141"/>
                    <a:pt x="96" y="141"/>
                  </a:cubicBezTo>
                  <a:close/>
                  <a:moveTo>
                    <a:pt x="39" y="160"/>
                  </a:moveTo>
                  <a:cubicBezTo>
                    <a:pt x="39" y="158"/>
                    <a:pt x="39" y="147"/>
                    <a:pt x="47" y="137"/>
                  </a:cubicBezTo>
                  <a:cubicBezTo>
                    <a:pt x="67" y="151"/>
                    <a:pt x="87" y="152"/>
                    <a:pt x="96" y="152"/>
                  </a:cubicBezTo>
                  <a:cubicBezTo>
                    <a:pt x="143" y="152"/>
                    <a:pt x="177" y="118"/>
                    <a:pt x="177" y="79"/>
                  </a:cubicBezTo>
                  <a:cubicBezTo>
                    <a:pt x="177" y="61"/>
                    <a:pt x="169" y="42"/>
                    <a:pt x="157" y="31"/>
                  </a:cubicBezTo>
                  <a:cubicBezTo>
                    <a:pt x="175" y="14"/>
                    <a:pt x="193" y="11"/>
                    <a:pt x="202" y="11"/>
                  </a:cubicBezTo>
                  <a:cubicBezTo>
                    <a:pt x="203" y="11"/>
                    <a:pt x="205" y="11"/>
                    <a:pt x="207" y="12"/>
                  </a:cubicBezTo>
                  <a:cubicBezTo>
                    <a:pt x="201" y="14"/>
                    <a:pt x="199" y="19"/>
                    <a:pt x="199" y="25"/>
                  </a:cubicBezTo>
                  <a:cubicBezTo>
                    <a:pt x="199" y="34"/>
                    <a:pt x="205" y="40"/>
                    <a:pt x="213" y="40"/>
                  </a:cubicBezTo>
                  <a:cubicBezTo>
                    <a:pt x="218" y="40"/>
                    <a:pt x="228" y="36"/>
                    <a:pt x="228" y="25"/>
                  </a:cubicBezTo>
                  <a:cubicBezTo>
                    <a:pt x="228" y="16"/>
                    <a:pt x="222" y="0"/>
                    <a:pt x="202" y="0"/>
                  </a:cubicBezTo>
                  <a:cubicBezTo>
                    <a:pt x="192" y="0"/>
                    <a:pt x="170" y="3"/>
                    <a:pt x="149" y="24"/>
                  </a:cubicBezTo>
                  <a:cubicBezTo>
                    <a:pt x="128" y="7"/>
                    <a:pt x="107" y="6"/>
                    <a:pt x="96" y="6"/>
                  </a:cubicBezTo>
                  <a:cubicBezTo>
                    <a:pt x="50" y="6"/>
                    <a:pt x="16" y="40"/>
                    <a:pt x="16" y="79"/>
                  </a:cubicBezTo>
                  <a:cubicBezTo>
                    <a:pt x="16" y="101"/>
                    <a:pt x="27" y="120"/>
                    <a:pt x="39" y="130"/>
                  </a:cubicBezTo>
                  <a:cubicBezTo>
                    <a:pt x="33" y="138"/>
                    <a:pt x="24" y="154"/>
                    <a:pt x="24" y="171"/>
                  </a:cubicBezTo>
                  <a:cubicBezTo>
                    <a:pt x="24" y="187"/>
                    <a:pt x="30" y="206"/>
                    <a:pt x="46" y="216"/>
                  </a:cubicBezTo>
                  <a:cubicBezTo>
                    <a:pt x="16" y="224"/>
                    <a:pt x="0" y="246"/>
                    <a:pt x="0" y="266"/>
                  </a:cubicBezTo>
                  <a:cubicBezTo>
                    <a:pt x="0" y="302"/>
                    <a:pt x="49" y="329"/>
                    <a:pt x="110" y="329"/>
                  </a:cubicBezTo>
                  <a:cubicBezTo>
                    <a:pt x="169" y="329"/>
                    <a:pt x="221" y="304"/>
                    <a:pt x="221" y="265"/>
                  </a:cubicBezTo>
                  <a:cubicBezTo>
                    <a:pt x="221" y="247"/>
                    <a:pt x="214" y="222"/>
                    <a:pt x="188" y="208"/>
                  </a:cubicBezTo>
                  <a:cubicBezTo>
                    <a:pt x="162" y="194"/>
                    <a:pt x="133" y="194"/>
                    <a:pt x="102" y="194"/>
                  </a:cubicBezTo>
                  <a:cubicBezTo>
                    <a:pt x="90" y="194"/>
                    <a:pt x="69" y="194"/>
                    <a:pt x="65" y="193"/>
                  </a:cubicBezTo>
                  <a:cubicBezTo>
                    <a:pt x="49" y="191"/>
                    <a:pt x="39" y="176"/>
                    <a:pt x="39" y="160"/>
                  </a:cubicBezTo>
                  <a:close/>
                  <a:moveTo>
                    <a:pt x="110" y="318"/>
                  </a:moveTo>
                  <a:cubicBezTo>
                    <a:pt x="60" y="318"/>
                    <a:pt x="26" y="292"/>
                    <a:pt x="26" y="266"/>
                  </a:cubicBezTo>
                  <a:cubicBezTo>
                    <a:pt x="26" y="243"/>
                    <a:pt x="45" y="224"/>
                    <a:pt x="67" y="223"/>
                  </a:cubicBezTo>
                  <a:lnTo>
                    <a:pt x="96" y="223"/>
                  </a:lnTo>
                  <a:cubicBezTo>
                    <a:pt x="139" y="223"/>
                    <a:pt x="195" y="223"/>
                    <a:pt x="195" y="266"/>
                  </a:cubicBezTo>
                  <a:cubicBezTo>
                    <a:pt x="195" y="293"/>
                    <a:pt x="159" y="318"/>
                    <a:pt x="110" y="318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379">
              <a:extLst>
                <a:ext uri="{FF2B5EF4-FFF2-40B4-BE49-F238E27FC236}">
                  <a16:creationId xmlns:a16="http://schemas.microsoft.com/office/drawing/2014/main" id="{0EB39713-5F0B-4C1D-9B2F-C892F37E58EE}"/>
                </a:ext>
              </a:extLst>
            </p:cNvPr>
            <p:cNvSpPr>
              <a:spLocks noEditPoints="1"/>
            </p:cNvSpPr>
            <p:nvPr>
              <p:custDataLst>
                <p:tags r:id="rId221"/>
              </p:custDataLst>
            </p:nvPr>
          </p:nvSpPr>
          <p:spPr bwMode="auto">
            <a:xfrm>
              <a:off x="3522662" y="1033463"/>
              <a:ext cx="161925" cy="174625"/>
            </a:xfrm>
            <a:custGeom>
              <a:avLst/>
              <a:gdLst>
                <a:gd name="T0" fmla="*/ 0 w 335"/>
                <a:gd name="T1" fmla="*/ 0 h 340"/>
                <a:gd name="T2" fmla="*/ 0 w 335"/>
                <a:gd name="T3" fmla="*/ 15 h 340"/>
                <a:gd name="T4" fmla="*/ 12 w 335"/>
                <a:gd name="T5" fmla="*/ 15 h 340"/>
                <a:gd name="T6" fmla="*/ 51 w 335"/>
                <a:gd name="T7" fmla="*/ 39 h 340"/>
                <a:gd name="T8" fmla="*/ 51 w 335"/>
                <a:gd name="T9" fmla="*/ 301 h 340"/>
                <a:gd name="T10" fmla="*/ 12 w 335"/>
                <a:gd name="T11" fmla="*/ 325 h 340"/>
                <a:gd name="T12" fmla="*/ 0 w 335"/>
                <a:gd name="T13" fmla="*/ 325 h 340"/>
                <a:gd name="T14" fmla="*/ 0 w 335"/>
                <a:gd name="T15" fmla="*/ 340 h 340"/>
                <a:gd name="T16" fmla="*/ 182 w 335"/>
                <a:gd name="T17" fmla="*/ 340 h 340"/>
                <a:gd name="T18" fmla="*/ 335 w 335"/>
                <a:gd name="T19" fmla="*/ 173 h 340"/>
                <a:gd name="T20" fmla="*/ 182 w 335"/>
                <a:gd name="T21" fmla="*/ 0 h 340"/>
                <a:gd name="T22" fmla="*/ 0 w 335"/>
                <a:gd name="T23" fmla="*/ 0 h 340"/>
                <a:gd name="T24" fmla="*/ 118 w 335"/>
                <a:gd name="T25" fmla="*/ 325 h 340"/>
                <a:gd name="T26" fmla="*/ 94 w 335"/>
                <a:gd name="T27" fmla="*/ 305 h 340"/>
                <a:gd name="T28" fmla="*/ 94 w 335"/>
                <a:gd name="T29" fmla="*/ 35 h 340"/>
                <a:gd name="T30" fmla="*/ 118 w 335"/>
                <a:gd name="T31" fmla="*/ 15 h 340"/>
                <a:gd name="T32" fmla="*/ 168 w 335"/>
                <a:gd name="T33" fmla="*/ 15 h 340"/>
                <a:gd name="T34" fmla="*/ 259 w 335"/>
                <a:gd name="T35" fmla="*/ 62 h 340"/>
                <a:gd name="T36" fmla="*/ 285 w 335"/>
                <a:gd name="T37" fmla="*/ 173 h 340"/>
                <a:gd name="T38" fmla="*/ 257 w 335"/>
                <a:gd name="T39" fmla="*/ 282 h 340"/>
                <a:gd name="T40" fmla="*/ 169 w 335"/>
                <a:gd name="T41" fmla="*/ 325 h 340"/>
                <a:gd name="T42" fmla="*/ 118 w 335"/>
                <a:gd name="T43" fmla="*/ 325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5" h="340">
                  <a:moveTo>
                    <a:pt x="0" y="0"/>
                  </a:moveTo>
                  <a:lnTo>
                    <a:pt x="0" y="15"/>
                  </a:lnTo>
                  <a:lnTo>
                    <a:pt x="12" y="15"/>
                  </a:lnTo>
                  <a:cubicBezTo>
                    <a:pt x="50" y="15"/>
                    <a:pt x="51" y="21"/>
                    <a:pt x="51" y="39"/>
                  </a:cubicBezTo>
                  <a:lnTo>
                    <a:pt x="51" y="301"/>
                  </a:lnTo>
                  <a:cubicBezTo>
                    <a:pt x="51" y="319"/>
                    <a:pt x="50" y="325"/>
                    <a:pt x="12" y="325"/>
                  </a:cubicBezTo>
                  <a:lnTo>
                    <a:pt x="0" y="325"/>
                  </a:lnTo>
                  <a:lnTo>
                    <a:pt x="0" y="340"/>
                  </a:lnTo>
                  <a:lnTo>
                    <a:pt x="182" y="340"/>
                  </a:lnTo>
                  <a:cubicBezTo>
                    <a:pt x="266" y="340"/>
                    <a:pt x="335" y="267"/>
                    <a:pt x="335" y="173"/>
                  </a:cubicBezTo>
                  <a:cubicBezTo>
                    <a:pt x="335" y="78"/>
                    <a:pt x="267" y="0"/>
                    <a:pt x="182" y="0"/>
                  </a:cubicBezTo>
                  <a:lnTo>
                    <a:pt x="0" y="0"/>
                  </a:lnTo>
                  <a:close/>
                  <a:moveTo>
                    <a:pt x="118" y="325"/>
                  </a:moveTo>
                  <a:cubicBezTo>
                    <a:pt x="95" y="325"/>
                    <a:pt x="94" y="321"/>
                    <a:pt x="94" y="305"/>
                  </a:cubicBezTo>
                  <a:lnTo>
                    <a:pt x="94" y="35"/>
                  </a:lnTo>
                  <a:cubicBezTo>
                    <a:pt x="94" y="19"/>
                    <a:pt x="95" y="15"/>
                    <a:pt x="118" y="15"/>
                  </a:cubicBezTo>
                  <a:lnTo>
                    <a:pt x="168" y="15"/>
                  </a:lnTo>
                  <a:cubicBezTo>
                    <a:pt x="199" y="15"/>
                    <a:pt x="234" y="26"/>
                    <a:pt x="259" y="62"/>
                  </a:cubicBezTo>
                  <a:cubicBezTo>
                    <a:pt x="280" y="91"/>
                    <a:pt x="285" y="134"/>
                    <a:pt x="285" y="173"/>
                  </a:cubicBezTo>
                  <a:cubicBezTo>
                    <a:pt x="285" y="228"/>
                    <a:pt x="275" y="258"/>
                    <a:pt x="257" y="282"/>
                  </a:cubicBezTo>
                  <a:cubicBezTo>
                    <a:pt x="247" y="296"/>
                    <a:pt x="219" y="325"/>
                    <a:pt x="169" y="325"/>
                  </a:cubicBezTo>
                  <a:lnTo>
                    <a:pt x="118" y="32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5" name="Freeform 380">
              <a:extLst>
                <a:ext uri="{FF2B5EF4-FFF2-40B4-BE49-F238E27FC236}">
                  <a16:creationId xmlns:a16="http://schemas.microsoft.com/office/drawing/2014/main" id="{5B36417C-CCB9-4B00-A614-725570F8604D}"/>
                </a:ext>
              </a:extLst>
            </p:cNvPr>
            <p:cNvSpPr>
              <a:spLocks/>
            </p:cNvSpPr>
            <p:nvPr>
              <p:custDataLst>
                <p:tags r:id="rId222"/>
              </p:custDataLst>
            </p:nvPr>
          </p:nvSpPr>
          <p:spPr bwMode="auto">
            <a:xfrm>
              <a:off x="3702050" y="1098551"/>
              <a:ext cx="117475" cy="161925"/>
            </a:xfrm>
            <a:custGeom>
              <a:avLst/>
              <a:gdLst>
                <a:gd name="T0" fmla="*/ 198 w 244"/>
                <a:gd name="T1" fmla="*/ 48 h 318"/>
                <a:gd name="T2" fmla="*/ 244 w 244"/>
                <a:gd name="T3" fmla="*/ 16 h 318"/>
                <a:gd name="T4" fmla="*/ 244 w 244"/>
                <a:gd name="T5" fmla="*/ 0 h 318"/>
                <a:gd name="T6" fmla="*/ 207 w 244"/>
                <a:gd name="T7" fmla="*/ 2 h 318"/>
                <a:gd name="T8" fmla="*/ 163 w 244"/>
                <a:gd name="T9" fmla="*/ 0 h 318"/>
                <a:gd name="T10" fmla="*/ 163 w 244"/>
                <a:gd name="T11" fmla="*/ 16 h 318"/>
                <a:gd name="T12" fmla="*/ 187 w 244"/>
                <a:gd name="T13" fmla="*/ 37 h 318"/>
                <a:gd name="T14" fmla="*/ 184 w 244"/>
                <a:gd name="T15" fmla="*/ 49 h 318"/>
                <a:gd name="T16" fmla="*/ 133 w 244"/>
                <a:gd name="T17" fmla="*/ 172 h 318"/>
                <a:gd name="T18" fmla="*/ 78 w 244"/>
                <a:gd name="T19" fmla="*/ 38 h 318"/>
                <a:gd name="T20" fmla="*/ 75 w 244"/>
                <a:gd name="T21" fmla="*/ 29 h 318"/>
                <a:gd name="T22" fmla="*/ 103 w 244"/>
                <a:gd name="T23" fmla="*/ 16 h 318"/>
                <a:gd name="T24" fmla="*/ 103 w 244"/>
                <a:gd name="T25" fmla="*/ 0 h 318"/>
                <a:gd name="T26" fmla="*/ 49 w 244"/>
                <a:gd name="T27" fmla="*/ 2 h 318"/>
                <a:gd name="T28" fmla="*/ 0 w 244"/>
                <a:gd name="T29" fmla="*/ 0 h 318"/>
                <a:gd name="T30" fmla="*/ 0 w 244"/>
                <a:gd name="T31" fmla="*/ 16 h 318"/>
                <a:gd name="T32" fmla="*/ 41 w 244"/>
                <a:gd name="T33" fmla="*/ 33 h 318"/>
                <a:gd name="T34" fmla="*/ 115 w 244"/>
                <a:gd name="T35" fmla="*/ 215 h 318"/>
                <a:gd name="T36" fmla="*/ 103 w 244"/>
                <a:gd name="T37" fmla="*/ 245 h 318"/>
                <a:gd name="T38" fmla="*/ 46 w 244"/>
                <a:gd name="T39" fmla="*/ 307 h 318"/>
                <a:gd name="T40" fmla="*/ 23 w 244"/>
                <a:gd name="T41" fmla="*/ 298 h 318"/>
                <a:gd name="T42" fmla="*/ 42 w 244"/>
                <a:gd name="T43" fmla="*/ 277 h 318"/>
                <a:gd name="T44" fmla="*/ 21 w 244"/>
                <a:gd name="T45" fmla="*/ 256 h 318"/>
                <a:gd name="T46" fmla="*/ 0 w 244"/>
                <a:gd name="T47" fmla="*/ 277 h 318"/>
                <a:gd name="T48" fmla="*/ 46 w 244"/>
                <a:gd name="T49" fmla="*/ 318 h 318"/>
                <a:gd name="T50" fmla="*/ 110 w 244"/>
                <a:gd name="T51" fmla="*/ 261 h 318"/>
                <a:gd name="T52" fmla="*/ 198 w 244"/>
                <a:gd name="T53" fmla="*/ 4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4" h="318">
                  <a:moveTo>
                    <a:pt x="198" y="48"/>
                  </a:moveTo>
                  <a:cubicBezTo>
                    <a:pt x="211" y="16"/>
                    <a:pt x="236" y="16"/>
                    <a:pt x="244" y="16"/>
                  </a:cubicBezTo>
                  <a:lnTo>
                    <a:pt x="244" y="0"/>
                  </a:lnTo>
                  <a:cubicBezTo>
                    <a:pt x="233" y="1"/>
                    <a:pt x="218" y="2"/>
                    <a:pt x="207" y="2"/>
                  </a:cubicBezTo>
                  <a:cubicBezTo>
                    <a:pt x="198" y="2"/>
                    <a:pt x="174" y="1"/>
                    <a:pt x="163" y="0"/>
                  </a:cubicBezTo>
                  <a:lnTo>
                    <a:pt x="163" y="16"/>
                  </a:lnTo>
                  <a:cubicBezTo>
                    <a:pt x="179" y="16"/>
                    <a:pt x="187" y="25"/>
                    <a:pt x="187" y="37"/>
                  </a:cubicBezTo>
                  <a:cubicBezTo>
                    <a:pt x="187" y="42"/>
                    <a:pt x="186" y="43"/>
                    <a:pt x="184" y="49"/>
                  </a:cubicBezTo>
                  <a:lnTo>
                    <a:pt x="133" y="172"/>
                  </a:lnTo>
                  <a:lnTo>
                    <a:pt x="78" y="38"/>
                  </a:lnTo>
                  <a:cubicBezTo>
                    <a:pt x="76" y="33"/>
                    <a:pt x="75" y="31"/>
                    <a:pt x="75" y="29"/>
                  </a:cubicBezTo>
                  <a:cubicBezTo>
                    <a:pt x="75" y="16"/>
                    <a:pt x="94" y="16"/>
                    <a:pt x="103" y="16"/>
                  </a:cubicBezTo>
                  <a:lnTo>
                    <a:pt x="103" y="0"/>
                  </a:lnTo>
                  <a:cubicBezTo>
                    <a:pt x="90" y="1"/>
                    <a:pt x="57" y="2"/>
                    <a:pt x="49" y="2"/>
                  </a:cubicBezTo>
                  <a:cubicBezTo>
                    <a:pt x="35" y="2"/>
                    <a:pt x="15" y="1"/>
                    <a:pt x="0" y="0"/>
                  </a:cubicBezTo>
                  <a:lnTo>
                    <a:pt x="0" y="16"/>
                  </a:lnTo>
                  <a:cubicBezTo>
                    <a:pt x="24" y="16"/>
                    <a:pt x="34" y="16"/>
                    <a:pt x="41" y="33"/>
                  </a:cubicBezTo>
                  <a:lnTo>
                    <a:pt x="115" y="215"/>
                  </a:lnTo>
                  <a:cubicBezTo>
                    <a:pt x="113" y="222"/>
                    <a:pt x="106" y="238"/>
                    <a:pt x="103" y="245"/>
                  </a:cubicBezTo>
                  <a:cubicBezTo>
                    <a:pt x="92" y="272"/>
                    <a:pt x="78" y="307"/>
                    <a:pt x="46" y="307"/>
                  </a:cubicBezTo>
                  <a:cubicBezTo>
                    <a:pt x="44" y="307"/>
                    <a:pt x="32" y="307"/>
                    <a:pt x="23" y="298"/>
                  </a:cubicBezTo>
                  <a:cubicBezTo>
                    <a:pt x="38" y="296"/>
                    <a:pt x="42" y="285"/>
                    <a:pt x="42" y="277"/>
                  </a:cubicBezTo>
                  <a:cubicBezTo>
                    <a:pt x="42" y="264"/>
                    <a:pt x="33" y="256"/>
                    <a:pt x="21" y="256"/>
                  </a:cubicBezTo>
                  <a:cubicBezTo>
                    <a:pt x="11" y="256"/>
                    <a:pt x="0" y="262"/>
                    <a:pt x="0" y="277"/>
                  </a:cubicBezTo>
                  <a:cubicBezTo>
                    <a:pt x="0" y="300"/>
                    <a:pt x="21" y="318"/>
                    <a:pt x="46" y="318"/>
                  </a:cubicBezTo>
                  <a:cubicBezTo>
                    <a:pt x="78" y="318"/>
                    <a:pt x="98" y="289"/>
                    <a:pt x="110" y="261"/>
                  </a:cubicBezTo>
                  <a:lnTo>
                    <a:pt x="198" y="4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381">
              <a:extLst>
                <a:ext uri="{FF2B5EF4-FFF2-40B4-BE49-F238E27FC236}">
                  <a16:creationId xmlns:a16="http://schemas.microsoft.com/office/drawing/2014/main" id="{428EF1B2-39DE-45E9-9A9B-9760DF2E6F20}"/>
                </a:ext>
              </a:extLst>
            </p:cNvPr>
            <p:cNvSpPr>
              <a:spLocks/>
            </p:cNvSpPr>
            <p:nvPr>
              <p:custDataLst>
                <p:tags r:id="rId223"/>
              </p:custDataLst>
            </p:nvPr>
          </p:nvSpPr>
          <p:spPr bwMode="auto">
            <a:xfrm>
              <a:off x="3832225" y="1095376"/>
              <a:ext cx="120650" cy="112713"/>
            </a:xfrm>
            <a:custGeom>
              <a:avLst/>
              <a:gdLst>
                <a:gd name="T0" fmla="*/ 39 w 251"/>
                <a:gd name="T1" fmla="*/ 49 h 220"/>
                <a:gd name="T2" fmla="*/ 39 w 251"/>
                <a:gd name="T3" fmla="*/ 182 h 220"/>
                <a:gd name="T4" fmla="*/ 0 w 251"/>
                <a:gd name="T5" fmla="*/ 205 h 220"/>
                <a:gd name="T6" fmla="*/ 0 w 251"/>
                <a:gd name="T7" fmla="*/ 220 h 220"/>
                <a:gd name="T8" fmla="*/ 56 w 251"/>
                <a:gd name="T9" fmla="*/ 219 h 220"/>
                <a:gd name="T10" fmla="*/ 112 w 251"/>
                <a:gd name="T11" fmla="*/ 220 h 220"/>
                <a:gd name="T12" fmla="*/ 112 w 251"/>
                <a:gd name="T13" fmla="*/ 205 h 220"/>
                <a:gd name="T14" fmla="*/ 73 w 251"/>
                <a:gd name="T15" fmla="*/ 182 h 220"/>
                <a:gd name="T16" fmla="*/ 73 w 251"/>
                <a:gd name="T17" fmla="*/ 91 h 220"/>
                <a:gd name="T18" fmla="*/ 140 w 251"/>
                <a:gd name="T19" fmla="*/ 11 h 220"/>
                <a:gd name="T20" fmla="*/ 177 w 251"/>
                <a:gd name="T21" fmla="*/ 66 h 220"/>
                <a:gd name="T22" fmla="*/ 177 w 251"/>
                <a:gd name="T23" fmla="*/ 182 h 220"/>
                <a:gd name="T24" fmla="*/ 138 w 251"/>
                <a:gd name="T25" fmla="*/ 205 h 220"/>
                <a:gd name="T26" fmla="*/ 138 w 251"/>
                <a:gd name="T27" fmla="*/ 220 h 220"/>
                <a:gd name="T28" fmla="*/ 195 w 251"/>
                <a:gd name="T29" fmla="*/ 219 h 220"/>
                <a:gd name="T30" fmla="*/ 251 w 251"/>
                <a:gd name="T31" fmla="*/ 220 h 220"/>
                <a:gd name="T32" fmla="*/ 251 w 251"/>
                <a:gd name="T33" fmla="*/ 205 h 220"/>
                <a:gd name="T34" fmla="*/ 212 w 251"/>
                <a:gd name="T35" fmla="*/ 190 h 220"/>
                <a:gd name="T36" fmla="*/ 212 w 251"/>
                <a:gd name="T37" fmla="*/ 95 h 220"/>
                <a:gd name="T38" fmla="*/ 196 w 251"/>
                <a:gd name="T39" fmla="*/ 18 h 220"/>
                <a:gd name="T40" fmla="*/ 144 w 251"/>
                <a:gd name="T41" fmla="*/ 0 h 220"/>
                <a:gd name="T42" fmla="*/ 70 w 251"/>
                <a:gd name="T43" fmla="*/ 52 h 220"/>
                <a:gd name="T44" fmla="*/ 70 w 251"/>
                <a:gd name="T45" fmla="*/ 0 h 220"/>
                <a:gd name="T46" fmla="*/ 0 w 251"/>
                <a:gd name="T47" fmla="*/ 5 h 220"/>
                <a:gd name="T48" fmla="*/ 0 w 251"/>
                <a:gd name="T49" fmla="*/ 21 h 220"/>
                <a:gd name="T50" fmla="*/ 39 w 251"/>
                <a:gd name="T51" fmla="*/ 4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1" h="220">
                  <a:moveTo>
                    <a:pt x="39" y="49"/>
                  </a:moveTo>
                  <a:lnTo>
                    <a:pt x="39" y="182"/>
                  </a:lnTo>
                  <a:cubicBezTo>
                    <a:pt x="39" y="205"/>
                    <a:pt x="33" y="205"/>
                    <a:pt x="0" y="205"/>
                  </a:cubicBezTo>
                  <a:lnTo>
                    <a:pt x="0" y="220"/>
                  </a:lnTo>
                  <a:cubicBezTo>
                    <a:pt x="17" y="220"/>
                    <a:pt x="43" y="219"/>
                    <a:pt x="56" y="219"/>
                  </a:cubicBezTo>
                  <a:cubicBezTo>
                    <a:pt x="69" y="219"/>
                    <a:pt x="95" y="220"/>
                    <a:pt x="112" y="220"/>
                  </a:cubicBezTo>
                  <a:lnTo>
                    <a:pt x="112" y="205"/>
                  </a:lnTo>
                  <a:cubicBezTo>
                    <a:pt x="79" y="205"/>
                    <a:pt x="73" y="205"/>
                    <a:pt x="73" y="182"/>
                  </a:cubicBezTo>
                  <a:lnTo>
                    <a:pt x="73" y="91"/>
                  </a:lnTo>
                  <a:cubicBezTo>
                    <a:pt x="73" y="39"/>
                    <a:pt x="108" y="11"/>
                    <a:pt x="140" y="11"/>
                  </a:cubicBezTo>
                  <a:cubicBezTo>
                    <a:pt x="172" y="11"/>
                    <a:pt x="177" y="38"/>
                    <a:pt x="177" y="66"/>
                  </a:cubicBezTo>
                  <a:lnTo>
                    <a:pt x="177" y="182"/>
                  </a:lnTo>
                  <a:cubicBezTo>
                    <a:pt x="177" y="205"/>
                    <a:pt x="172" y="205"/>
                    <a:pt x="138" y="205"/>
                  </a:cubicBezTo>
                  <a:lnTo>
                    <a:pt x="138" y="220"/>
                  </a:lnTo>
                  <a:cubicBezTo>
                    <a:pt x="156" y="220"/>
                    <a:pt x="181" y="219"/>
                    <a:pt x="195" y="219"/>
                  </a:cubicBezTo>
                  <a:cubicBezTo>
                    <a:pt x="208" y="219"/>
                    <a:pt x="234" y="220"/>
                    <a:pt x="251" y="220"/>
                  </a:cubicBezTo>
                  <a:lnTo>
                    <a:pt x="251" y="205"/>
                  </a:lnTo>
                  <a:cubicBezTo>
                    <a:pt x="225" y="205"/>
                    <a:pt x="212" y="205"/>
                    <a:pt x="212" y="190"/>
                  </a:cubicBezTo>
                  <a:lnTo>
                    <a:pt x="212" y="95"/>
                  </a:lnTo>
                  <a:cubicBezTo>
                    <a:pt x="212" y="52"/>
                    <a:pt x="212" y="36"/>
                    <a:pt x="196" y="18"/>
                  </a:cubicBezTo>
                  <a:cubicBezTo>
                    <a:pt x="189" y="10"/>
                    <a:pt x="173" y="0"/>
                    <a:pt x="144" y="0"/>
                  </a:cubicBezTo>
                  <a:cubicBezTo>
                    <a:pt x="107" y="0"/>
                    <a:pt x="84" y="21"/>
                    <a:pt x="70" y="52"/>
                  </a:cubicBezTo>
                  <a:lnTo>
                    <a:pt x="70" y="0"/>
                  </a:lnTo>
                  <a:lnTo>
                    <a:pt x="0" y="5"/>
                  </a:lnTo>
                  <a:lnTo>
                    <a:pt x="0" y="21"/>
                  </a:lnTo>
                  <a:cubicBezTo>
                    <a:pt x="35" y="21"/>
                    <a:pt x="39" y="24"/>
                    <a:pt x="39" y="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382">
              <a:extLst>
                <a:ext uri="{FF2B5EF4-FFF2-40B4-BE49-F238E27FC236}">
                  <a16:creationId xmlns:a16="http://schemas.microsoft.com/office/drawing/2014/main" id="{7D4417AC-CC1C-46D4-9AE9-55BC9B157317}"/>
                </a:ext>
              </a:extLst>
            </p:cNvPr>
            <p:cNvSpPr>
              <a:spLocks noEditPoints="1"/>
            </p:cNvSpPr>
            <p:nvPr>
              <p:custDataLst>
                <p:tags r:id="rId224"/>
              </p:custDataLst>
            </p:nvPr>
          </p:nvSpPr>
          <p:spPr bwMode="auto">
            <a:xfrm>
              <a:off x="3967162" y="1093788"/>
              <a:ext cx="107950" cy="117475"/>
            </a:xfrm>
            <a:custGeom>
              <a:avLst/>
              <a:gdLst>
                <a:gd name="T0" fmla="*/ 145 w 225"/>
                <a:gd name="T1" fmla="*/ 185 h 229"/>
                <a:gd name="T2" fmla="*/ 184 w 225"/>
                <a:gd name="T3" fmla="*/ 226 h 229"/>
                <a:gd name="T4" fmla="*/ 225 w 225"/>
                <a:gd name="T5" fmla="*/ 179 h 229"/>
                <a:gd name="T6" fmla="*/ 225 w 225"/>
                <a:gd name="T7" fmla="*/ 151 h 229"/>
                <a:gd name="T8" fmla="*/ 212 w 225"/>
                <a:gd name="T9" fmla="*/ 151 h 229"/>
                <a:gd name="T10" fmla="*/ 212 w 225"/>
                <a:gd name="T11" fmla="*/ 179 h 229"/>
                <a:gd name="T12" fmla="*/ 194 w 225"/>
                <a:gd name="T13" fmla="*/ 211 h 229"/>
                <a:gd name="T14" fmla="*/ 176 w 225"/>
                <a:gd name="T15" fmla="*/ 186 h 229"/>
                <a:gd name="T16" fmla="*/ 176 w 225"/>
                <a:gd name="T17" fmla="*/ 86 h 229"/>
                <a:gd name="T18" fmla="*/ 158 w 225"/>
                <a:gd name="T19" fmla="*/ 27 h 229"/>
                <a:gd name="T20" fmla="*/ 90 w 225"/>
                <a:gd name="T21" fmla="*/ 0 h 229"/>
                <a:gd name="T22" fmla="*/ 14 w 225"/>
                <a:gd name="T23" fmla="*/ 56 h 229"/>
                <a:gd name="T24" fmla="*/ 37 w 225"/>
                <a:gd name="T25" fmla="*/ 80 h 229"/>
                <a:gd name="T26" fmla="*/ 60 w 225"/>
                <a:gd name="T27" fmla="*/ 57 h 229"/>
                <a:gd name="T28" fmla="*/ 35 w 225"/>
                <a:gd name="T29" fmla="*/ 34 h 229"/>
                <a:gd name="T30" fmla="*/ 89 w 225"/>
                <a:gd name="T31" fmla="*/ 11 h 229"/>
                <a:gd name="T32" fmla="*/ 142 w 225"/>
                <a:gd name="T33" fmla="*/ 75 h 229"/>
                <a:gd name="T34" fmla="*/ 142 w 225"/>
                <a:gd name="T35" fmla="*/ 93 h 229"/>
                <a:gd name="T36" fmla="*/ 50 w 225"/>
                <a:gd name="T37" fmla="*/ 111 h 229"/>
                <a:gd name="T38" fmla="*/ 0 w 225"/>
                <a:gd name="T39" fmla="*/ 176 h 229"/>
                <a:gd name="T40" fmla="*/ 80 w 225"/>
                <a:gd name="T41" fmla="*/ 229 h 229"/>
                <a:gd name="T42" fmla="*/ 145 w 225"/>
                <a:gd name="T43" fmla="*/ 185 h 229"/>
                <a:gd name="T44" fmla="*/ 142 w 225"/>
                <a:gd name="T45" fmla="*/ 104 h 229"/>
                <a:gd name="T46" fmla="*/ 142 w 225"/>
                <a:gd name="T47" fmla="*/ 154 h 229"/>
                <a:gd name="T48" fmla="*/ 83 w 225"/>
                <a:gd name="T49" fmla="*/ 218 h 229"/>
                <a:gd name="T50" fmla="*/ 38 w 225"/>
                <a:gd name="T51" fmla="*/ 175 h 229"/>
                <a:gd name="T52" fmla="*/ 142 w 225"/>
                <a:gd name="T53" fmla="*/ 10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5" h="229">
                  <a:moveTo>
                    <a:pt x="145" y="185"/>
                  </a:moveTo>
                  <a:cubicBezTo>
                    <a:pt x="147" y="205"/>
                    <a:pt x="161" y="226"/>
                    <a:pt x="184" y="226"/>
                  </a:cubicBezTo>
                  <a:cubicBezTo>
                    <a:pt x="194" y="226"/>
                    <a:pt x="225" y="219"/>
                    <a:pt x="225" y="179"/>
                  </a:cubicBezTo>
                  <a:lnTo>
                    <a:pt x="225" y="151"/>
                  </a:lnTo>
                  <a:lnTo>
                    <a:pt x="212" y="151"/>
                  </a:lnTo>
                  <a:lnTo>
                    <a:pt x="212" y="179"/>
                  </a:lnTo>
                  <a:cubicBezTo>
                    <a:pt x="212" y="208"/>
                    <a:pt x="200" y="211"/>
                    <a:pt x="194" y="211"/>
                  </a:cubicBezTo>
                  <a:cubicBezTo>
                    <a:pt x="178" y="211"/>
                    <a:pt x="176" y="188"/>
                    <a:pt x="176" y="186"/>
                  </a:cubicBezTo>
                  <a:lnTo>
                    <a:pt x="176" y="86"/>
                  </a:lnTo>
                  <a:cubicBezTo>
                    <a:pt x="176" y="65"/>
                    <a:pt x="176" y="46"/>
                    <a:pt x="158" y="27"/>
                  </a:cubicBezTo>
                  <a:cubicBezTo>
                    <a:pt x="139" y="8"/>
                    <a:pt x="114" y="0"/>
                    <a:pt x="90" y="0"/>
                  </a:cubicBezTo>
                  <a:cubicBezTo>
                    <a:pt x="49" y="0"/>
                    <a:pt x="14" y="23"/>
                    <a:pt x="14" y="56"/>
                  </a:cubicBezTo>
                  <a:cubicBezTo>
                    <a:pt x="14" y="71"/>
                    <a:pt x="24" y="80"/>
                    <a:pt x="37" y="80"/>
                  </a:cubicBezTo>
                  <a:cubicBezTo>
                    <a:pt x="51" y="80"/>
                    <a:pt x="60" y="70"/>
                    <a:pt x="60" y="57"/>
                  </a:cubicBezTo>
                  <a:cubicBezTo>
                    <a:pt x="60" y="51"/>
                    <a:pt x="58" y="34"/>
                    <a:pt x="35" y="34"/>
                  </a:cubicBezTo>
                  <a:cubicBezTo>
                    <a:pt x="48" y="16"/>
                    <a:pt x="73" y="11"/>
                    <a:pt x="89" y="11"/>
                  </a:cubicBezTo>
                  <a:cubicBezTo>
                    <a:pt x="113" y="11"/>
                    <a:pt x="142" y="30"/>
                    <a:pt x="142" y="75"/>
                  </a:cubicBezTo>
                  <a:lnTo>
                    <a:pt x="142" y="93"/>
                  </a:lnTo>
                  <a:cubicBezTo>
                    <a:pt x="116" y="95"/>
                    <a:pt x="81" y="96"/>
                    <a:pt x="50" y="111"/>
                  </a:cubicBezTo>
                  <a:cubicBezTo>
                    <a:pt x="12" y="128"/>
                    <a:pt x="0" y="154"/>
                    <a:pt x="0" y="176"/>
                  </a:cubicBezTo>
                  <a:cubicBezTo>
                    <a:pt x="0" y="216"/>
                    <a:pt x="48" y="229"/>
                    <a:pt x="80" y="229"/>
                  </a:cubicBezTo>
                  <a:cubicBezTo>
                    <a:pt x="113" y="229"/>
                    <a:pt x="136" y="209"/>
                    <a:pt x="145" y="185"/>
                  </a:cubicBezTo>
                  <a:close/>
                  <a:moveTo>
                    <a:pt x="142" y="104"/>
                  </a:moveTo>
                  <a:lnTo>
                    <a:pt x="142" y="154"/>
                  </a:lnTo>
                  <a:cubicBezTo>
                    <a:pt x="142" y="201"/>
                    <a:pt x="106" y="218"/>
                    <a:pt x="83" y="218"/>
                  </a:cubicBezTo>
                  <a:cubicBezTo>
                    <a:pt x="59" y="218"/>
                    <a:pt x="38" y="200"/>
                    <a:pt x="38" y="175"/>
                  </a:cubicBezTo>
                  <a:cubicBezTo>
                    <a:pt x="38" y="148"/>
                    <a:pt x="59" y="107"/>
                    <a:pt x="142" y="10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383">
              <a:extLst>
                <a:ext uri="{FF2B5EF4-FFF2-40B4-BE49-F238E27FC236}">
                  <a16:creationId xmlns:a16="http://schemas.microsoft.com/office/drawing/2014/main" id="{326D080D-5666-4FB7-AB4D-9DF92C748660}"/>
                </a:ext>
              </a:extLst>
            </p:cNvPr>
            <p:cNvSpPr>
              <a:spLocks/>
            </p:cNvSpPr>
            <p:nvPr>
              <p:custDataLst>
                <p:tags r:id="rId225"/>
              </p:custDataLst>
            </p:nvPr>
          </p:nvSpPr>
          <p:spPr bwMode="auto">
            <a:xfrm>
              <a:off x="4084637" y="1095376"/>
              <a:ext cx="187325" cy="112713"/>
            </a:xfrm>
            <a:custGeom>
              <a:avLst/>
              <a:gdLst>
                <a:gd name="T0" fmla="*/ 39 w 389"/>
                <a:gd name="T1" fmla="*/ 49 h 220"/>
                <a:gd name="T2" fmla="*/ 39 w 389"/>
                <a:gd name="T3" fmla="*/ 182 h 220"/>
                <a:gd name="T4" fmla="*/ 0 w 389"/>
                <a:gd name="T5" fmla="*/ 205 h 220"/>
                <a:gd name="T6" fmla="*/ 0 w 389"/>
                <a:gd name="T7" fmla="*/ 220 h 220"/>
                <a:gd name="T8" fmla="*/ 56 w 389"/>
                <a:gd name="T9" fmla="*/ 219 h 220"/>
                <a:gd name="T10" fmla="*/ 112 w 389"/>
                <a:gd name="T11" fmla="*/ 220 h 220"/>
                <a:gd name="T12" fmla="*/ 112 w 389"/>
                <a:gd name="T13" fmla="*/ 205 h 220"/>
                <a:gd name="T14" fmla="*/ 73 w 389"/>
                <a:gd name="T15" fmla="*/ 182 h 220"/>
                <a:gd name="T16" fmla="*/ 73 w 389"/>
                <a:gd name="T17" fmla="*/ 91 h 220"/>
                <a:gd name="T18" fmla="*/ 141 w 389"/>
                <a:gd name="T19" fmla="*/ 11 h 220"/>
                <a:gd name="T20" fmla="*/ 178 w 389"/>
                <a:gd name="T21" fmla="*/ 66 h 220"/>
                <a:gd name="T22" fmla="*/ 178 w 389"/>
                <a:gd name="T23" fmla="*/ 182 h 220"/>
                <a:gd name="T24" fmla="*/ 139 w 389"/>
                <a:gd name="T25" fmla="*/ 205 h 220"/>
                <a:gd name="T26" fmla="*/ 139 w 389"/>
                <a:gd name="T27" fmla="*/ 220 h 220"/>
                <a:gd name="T28" fmla="*/ 195 w 389"/>
                <a:gd name="T29" fmla="*/ 219 h 220"/>
                <a:gd name="T30" fmla="*/ 251 w 389"/>
                <a:gd name="T31" fmla="*/ 220 h 220"/>
                <a:gd name="T32" fmla="*/ 251 w 389"/>
                <a:gd name="T33" fmla="*/ 205 h 220"/>
                <a:gd name="T34" fmla="*/ 212 w 389"/>
                <a:gd name="T35" fmla="*/ 182 h 220"/>
                <a:gd name="T36" fmla="*/ 212 w 389"/>
                <a:gd name="T37" fmla="*/ 91 h 220"/>
                <a:gd name="T38" fmla="*/ 279 w 389"/>
                <a:gd name="T39" fmla="*/ 11 h 220"/>
                <a:gd name="T40" fmla="*/ 316 w 389"/>
                <a:gd name="T41" fmla="*/ 66 h 220"/>
                <a:gd name="T42" fmla="*/ 316 w 389"/>
                <a:gd name="T43" fmla="*/ 182 h 220"/>
                <a:gd name="T44" fmla="*/ 277 w 389"/>
                <a:gd name="T45" fmla="*/ 205 h 220"/>
                <a:gd name="T46" fmla="*/ 277 w 389"/>
                <a:gd name="T47" fmla="*/ 220 h 220"/>
                <a:gd name="T48" fmla="*/ 334 w 389"/>
                <a:gd name="T49" fmla="*/ 219 h 220"/>
                <a:gd name="T50" fmla="*/ 389 w 389"/>
                <a:gd name="T51" fmla="*/ 220 h 220"/>
                <a:gd name="T52" fmla="*/ 389 w 389"/>
                <a:gd name="T53" fmla="*/ 205 h 220"/>
                <a:gd name="T54" fmla="*/ 351 w 389"/>
                <a:gd name="T55" fmla="*/ 190 h 220"/>
                <a:gd name="T56" fmla="*/ 351 w 389"/>
                <a:gd name="T57" fmla="*/ 95 h 220"/>
                <a:gd name="T58" fmla="*/ 335 w 389"/>
                <a:gd name="T59" fmla="*/ 18 h 220"/>
                <a:gd name="T60" fmla="*/ 283 w 389"/>
                <a:gd name="T61" fmla="*/ 0 h 220"/>
                <a:gd name="T62" fmla="*/ 210 w 389"/>
                <a:gd name="T63" fmla="*/ 49 h 220"/>
                <a:gd name="T64" fmla="*/ 144 w 389"/>
                <a:gd name="T65" fmla="*/ 0 h 220"/>
                <a:gd name="T66" fmla="*/ 70 w 389"/>
                <a:gd name="T67" fmla="*/ 52 h 220"/>
                <a:gd name="T68" fmla="*/ 70 w 389"/>
                <a:gd name="T69" fmla="*/ 0 h 220"/>
                <a:gd name="T70" fmla="*/ 0 w 389"/>
                <a:gd name="T71" fmla="*/ 5 h 220"/>
                <a:gd name="T72" fmla="*/ 0 w 389"/>
                <a:gd name="T73" fmla="*/ 21 h 220"/>
                <a:gd name="T74" fmla="*/ 39 w 389"/>
                <a:gd name="T75" fmla="*/ 4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89" h="220">
                  <a:moveTo>
                    <a:pt x="39" y="49"/>
                  </a:moveTo>
                  <a:lnTo>
                    <a:pt x="39" y="182"/>
                  </a:lnTo>
                  <a:cubicBezTo>
                    <a:pt x="39" y="205"/>
                    <a:pt x="34" y="205"/>
                    <a:pt x="0" y="205"/>
                  </a:cubicBezTo>
                  <a:lnTo>
                    <a:pt x="0" y="220"/>
                  </a:lnTo>
                  <a:cubicBezTo>
                    <a:pt x="18" y="220"/>
                    <a:pt x="43" y="219"/>
                    <a:pt x="56" y="219"/>
                  </a:cubicBezTo>
                  <a:cubicBezTo>
                    <a:pt x="69" y="219"/>
                    <a:pt x="95" y="220"/>
                    <a:pt x="112" y="220"/>
                  </a:cubicBezTo>
                  <a:lnTo>
                    <a:pt x="112" y="205"/>
                  </a:lnTo>
                  <a:cubicBezTo>
                    <a:pt x="79" y="205"/>
                    <a:pt x="73" y="205"/>
                    <a:pt x="73" y="182"/>
                  </a:cubicBezTo>
                  <a:lnTo>
                    <a:pt x="73" y="91"/>
                  </a:lnTo>
                  <a:cubicBezTo>
                    <a:pt x="73" y="39"/>
                    <a:pt x="109" y="11"/>
                    <a:pt x="141" y="11"/>
                  </a:cubicBezTo>
                  <a:cubicBezTo>
                    <a:pt x="172" y="11"/>
                    <a:pt x="178" y="38"/>
                    <a:pt x="178" y="66"/>
                  </a:cubicBezTo>
                  <a:lnTo>
                    <a:pt x="178" y="182"/>
                  </a:lnTo>
                  <a:cubicBezTo>
                    <a:pt x="178" y="205"/>
                    <a:pt x="172" y="205"/>
                    <a:pt x="139" y="205"/>
                  </a:cubicBezTo>
                  <a:lnTo>
                    <a:pt x="139" y="220"/>
                  </a:lnTo>
                  <a:cubicBezTo>
                    <a:pt x="156" y="220"/>
                    <a:pt x="182" y="219"/>
                    <a:pt x="195" y="219"/>
                  </a:cubicBezTo>
                  <a:cubicBezTo>
                    <a:pt x="208" y="219"/>
                    <a:pt x="234" y="220"/>
                    <a:pt x="251" y="220"/>
                  </a:cubicBezTo>
                  <a:lnTo>
                    <a:pt x="251" y="205"/>
                  </a:lnTo>
                  <a:cubicBezTo>
                    <a:pt x="217" y="205"/>
                    <a:pt x="212" y="205"/>
                    <a:pt x="212" y="182"/>
                  </a:cubicBezTo>
                  <a:lnTo>
                    <a:pt x="212" y="91"/>
                  </a:lnTo>
                  <a:cubicBezTo>
                    <a:pt x="212" y="39"/>
                    <a:pt x="247" y="11"/>
                    <a:pt x="279" y="11"/>
                  </a:cubicBezTo>
                  <a:cubicBezTo>
                    <a:pt x="311" y="11"/>
                    <a:pt x="316" y="38"/>
                    <a:pt x="316" y="66"/>
                  </a:cubicBezTo>
                  <a:lnTo>
                    <a:pt x="316" y="182"/>
                  </a:lnTo>
                  <a:cubicBezTo>
                    <a:pt x="316" y="205"/>
                    <a:pt x="311" y="205"/>
                    <a:pt x="277" y="205"/>
                  </a:cubicBezTo>
                  <a:lnTo>
                    <a:pt x="277" y="220"/>
                  </a:lnTo>
                  <a:cubicBezTo>
                    <a:pt x="295" y="220"/>
                    <a:pt x="320" y="219"/>
                    <a:pt x="334" y="219"/>
                  </a:cubicBezTo>
                  <a:cubicBezTo>
                    <a:pt x="347" y="219"/>
                    <a:pt x="373" y="220"/>
                    <a:pt x="389" y="220"/>
                  </a:cubicBezTo>
                  <a:lnTo>
                    <a:pt x="389" y="205"/>
                  </a:lnTo>
                  <a:cubicBezTo>
                    <a:pt x="364" y="205"/>
                    <a:pt x="351" y="205"/>
                    <a:pt x="351" y="190"/>
                  </a:cubicBezTo>
                  <a:lnTo>
                    <a:pt x="351" y="95"/>
                  </a:lnTo>
                  <a:cubicBezTo>
                    <a:pt x="351" y="52"/>
                    <a:pt x="351" y="36"/>
                    <a:pt x="335" y="18"/>
                  </a:cubicBezTo>
                  <a:cubicBezTo>
                    <a:pt x="328" y="10"/>
                    <a:pt x="312" y="0"/>
                    <a:pt x="283" y="0"/>
                  </a:cubicBezTo>
                  <a:cubicBezTo>
                    <a:pt x="241" y="0"/>
                    <a:pt x="219" y="30"/>
                    <a:pt x="210" y="49"/>
                  </a:cubicBezTo>
                  <a:cubicBezTo>
                    <a:pt x="204" y="5"/>
                    <a:pt x="167" y="0"/>
                    <a:pt x="144" y="0"/>
                  </a:cubicBezTo>
                  <a:cubicBezTo>
                    <a:pt x="108" y="0"/>
                    <a:pt x="84" y="21"/>
                    <a:pt x="70" y="52"/>
                  </a:cubicBezTo>
                  <a:lnTo>
                    <a:pt x="70" y="0"/>
                  </a:lnTo>
                  <a:lnTo>
                    <a:pt x="0" y="5"/>
                  </a:lnTo>
                  <a:lnTo>
                    <a:pt x="0" y="21"/>
                  </a:lnTo>
                  <a:cubicBezTo>
                    <a:pt x="35" y="21"/>
                    <a:pt x="39" y="24"/>
                    <a:pt x="39" y="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384">
              <a:extLst>
                <a:ext uri="{FF2B5EF4-FFF2-40B4-BE49-F238E27FC236}">
                  <a16:creationId xmlns:a16="http://schemas.microsoft.com/office/drawing/2014/main" id="{7226FD86-5D5B-46D7-ADC4-5C3F87D7918D}"/>
                </a:ext>
              </a:extLst>
            </p:cNvPr>
            <p:cNvSpPr>
              <a:spLocks noEditPoints="1"/>
            </p:cNvSpPr>
            <p:nvPr>
              <p:custDataLst>
                <p:tags r:id="rId226"/>
              </p:custDataLst>
            </p:nvPr>
          </p:nvSpPr>
          <p:spPr bwMode="auto">
            <a:xfrm>
              <a:off x="4284662" y="1038226"/>
              <a:ext cx="52388" cy="169863"/>
            </a:xfrm>
            <a:custGeom>
              <a:avLst/>
              <a:gdLst>
                <a:gd name="T0" fmla="*/ 72 w 107"/>
                <a:gd name="T1" fmla="*/ 113 h 333"/>
                <a:gd name="T2" fmla="*/ 2 w 107"/>
                <a:gd name="T3" fmla="*/ 118 h 333"/>
                <a:gd name="T4" fmla="*/ 2 w 107"/>
                <a:gd name="T5" fmla="*/ 134 h 333"/>
                <a:gd name="T6" fmla="*/ 39 w 107"/>
                <a:gd name="T7" fmla="*/ 161 h 333"/>
                <a:gd name="T8" fmla="*/ 39 w 107"/>
                <a:gd name="T9" fmla="*/ 295 h 333"/>
                <a:gd name="T10" fmla="*/ 0 w 107"/>
                <a:gd name="T11" fmla="*/ 318 h 333"/>
                <a:gd name="T12" fmla="*/ 0 w 107"/>
                <a:gd name="T13" fmla="*/ 333 h 333"/>
                <a:gd name="T14" fmla="*/ 55 w 107"/>
                <a:gd name="T15" fmla="*/ 332 h 333"/>
                <a:gd name="T16" fmla="*/ 107 w 107"/>
                <a:gd name="T17" fmla="*/ 333 h 333"/>
                <a:gd name="T18" fmla="*/ 107 w 107"/>
                <a:gd name="T19" fmla="*/ 318 h 333"/>
                <a:gd name="T20" fmla="*/ 72 w 107"/>
                <a:gd name="T21" fmla="*/ 296 h 333"/>
                <a:gd name="T22" fmla="*/ 72 w 107"/>
                <a:gd name="T23" fmla="*/ 113 h 333"/>
                <a:gd name="T24" fmla="*/ 74 w 107"/>
                <a:gd name="T25" fmla="*/ 26 h 333"/>
                <a:gd name="T26" fmla="*/ 47 w 107"/>
                <a:gd name="T27" fmla="*/ 0 h 333"/>
                <a:gd name="T28" fmla="*/ 21 w 107"/>
                <a:gd name="T29" fmla="*/ 26 h 333"/>
                <a:gd name="T30" fmla="*/ 47 w 107"/>
                <a:gd name="T31" fmla="*/ 52 h 333"/>
                <a:gd name="T32" fmla="*/ 74 w 107"/>
                <a:gd name="T33" fmla="*/ 26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7" h="333">
                  <a:moveTo>
                    <a:pt x="72" y="113"/>
                  </a:moveTo>
                  <a:lnTo>
                    <a:pt x="2" y="118"/>
                  </a:lnTo>
                  <a:lnTo>
                    <a:pt x="2" y="134"/>
                  </a:lnTo>
                  <a:cubicBezTo>
                    <a:pt x="34" y="134"/>
                    <a:pt x="39" y="137"/>
                    <a:pt x="39" y="161"/>
                  </a:cubicBezTo>
                  <a:lnTo>
                    <a:pt x="39" y="295"/>
                  </a:lnTo>
                  <a:cubicBezTo>
                    <a:pt x="39" y="318"/>
                    <a:pt x="33" y="318"/>
                    <a:pt x="0" y="318"/>
                  </a:cubicBezTo>
                  <a:lnTo>
                    <a:pt x="0" y="333"/>
                  </a:lnTo>
                  <a:cubicBezTo>
                    <a:pt x="16" y="333"/>
                    <a:pt x="43" y="332"/>
                    <a:pt x="55" y="332"/>
                  </a:cubicBezTo>
                  <a:cubicBezTo>
                    <a:pt x="72" y="332"/>
                    <a:pt x="90" y="333"/>
                    <a:pt x="107" y="333"/>
                  </a:cubicBezTo>
                  <a:lnTo>
                    <a:pt x="107" y="318"/>
                  </a:lnTo>
                  <a:cubicBezTo>
                    <a:pt x="74" y="318"/>
                    <a:pt x="72" y="315"/>
                    <a:pt x="72" y="296"/>
                  </a:cubicBezTo>
                  <a:lnTo>
                    <a:pt x="72" y="113"/>
                  </a:lnTo>
                  <a:close/>
                  <a:moveTo>
                    <a:pt x="74" y="26"/>
                  </a:moveTo>
                  <a:cubicBezTo>
                    <a:pt x="74" y="10"/>
                    <a:pt x="61" y="0"/>
                    <a:pt x="47" y="0"/>
                  </a:cubicBezTo>
                  <a:cubicBezTo>
                    <a:pt x="32" y="0"/>
                    <a:pt x="21" y="13"/>
                    <a:pt x="21" y="26"/>
                  </a:cubicBezTo>
                  <a:cubicBezTo>
                    <a:pt x="21" y="40"/>
                    <a:pt x="32" y="52"/>
                    <a:pt x="47" y="52"/>
                  </a:cubicBezTo>
                  <a:cubicBezTo>
                    <a:pt x="61" y="52"/>
                    <a:pt x="74" y="42"/>
                    <a:pt x="74" y="26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385">
              <a:extLst>
                <a:ext uri="{FF2B5EF4-FFF2-40B4-BE49-F238E27FC236}">
                  <a16:creationId xmlns:a16="http://schemas.microsoft.com/office/drawing/2014/main" id="{EC6761C4-F604-4F2D-834A-1FF530AA0537}"/>
                </a:ext>
              </a:extLst>
            </p:cNvPr>
            <p:cNvSpPr>
              <a:spLocks/>
            </p:cNvSpPr>
            <p:nvPr>
              <p:custDataLst>
                <p:tags r:id="rId227"/>
              </p:custDataLst>
            </p:nvPr>
          </p:nvSpPr>
          <p:spPr bwMode="auto">
            <a:xfrm>
              <a:off x="4351337" y="1093788"/>
              <a:ext cx="92075" cy="117475"/>
            </a:xfrm>
            <a:custGeom>
              <a:avLst/>
              <a:gdLst>
                <a:gd name="T0" fmla="*/ 41 w 190"/>
                <a:gd name="T1" fmla="*/ 115 h 229"/>
                <a:gd name="T2" fmla="*/ 109 w 190"/>
                <a:gd name="T3" fmla="*/ 12 h 229"/>
                <a:gd name="T4" fmla="*/ 162 w 190"/>
                <a:gd name="T5" fmla="*/ 31 h 229"/>
                <a:gd name="T6" fmla="*/ 139 w 190"/>
                <a:gd name="T7" fmla="*/ 54 h 229"/>
                <a:gd name="T8" fmla="*/ 162 w 190"/>
                <a:gd name="T9" fmla="*/ 77 h 229"/>
                <a:gd name="T10" fmla="*/ 185 w 190"/>
                <a:gd name="T11" fmla="*/ 53 h 229"/>
                <a:gd name="T12" fmla="*/ 108 w 190"/>
                <a:gd name="T13" fmla="*/ 0 h 229"/>
                <a:gd name="T14" fmla="*/ 0 w 190"/>
                <a:gd name="T15" fmla="*/ 116 h 229"/>
                <a:gd name="T16" fmla="*/ 107 w 190"/>
                <a:gd name="T17" fmla="*/ 229 h 229"/>
                <a:gd name="T18" fmla="*/ 190 w 190"/>
                <a:gd name="T19" fmla="*/ 164 h 229"/>
                <a:gd name="T20" fmla="*/ 184 w 190"/>
                <a:gd name="T21" fmla="*/ 159 h 229"/>
                <a:gd name="T22" fmla="*/ 177 w 190"/>
                <a:gd name="T23" fmla="*/ 164 h 229"/>
                <a:gd name="T24" fmla="*/ 112 w 190"/>
                <a:gd name="T25" fmla="*/ 216 h 229"/>
                <a:gd name="T26" fmla="*/ 41 w 190"/>
                <a:gd name="T27" fmla="*/ 115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0" h="229">
                  <a:moveTo>
                    <a:pt x="41" y="115"/>
                  </a:moveTo>
                  <a:cubicBezTo>
                    <a:pt x="41" y="33"/>
                    <a:pt x="82" y="12"/>
                    <a:pt x="109" y="12"/>
                  </a:cubicBezTo>
                  <a:cubicBezTo>
                    <a:pt x="113" y="12"/>
                    <a:pt x="145" y="13"/>
                    <a:pt x="162" y="31"/>
                  </a:cubicBezTo>
                  <a:cubicBezTo>
                    <a:pt x="142" y="32"/>
                    <a:pt x="139" y="47"/>
                    <a:pt x="139" y="54"/>
                  </a:cubicBezTo>
                  <a:cubicBezTo>
                    <a:pt x="139" y="67"/>
                    <a:pt x="148" y="77"/>
                    <a:pt x="162" y="77"/>
                  </a:cubicBezTo>
                  <a:cubicBezTo>
                    <a:pt x="175" y="77"/>
                    <a:pt x="185" y="68"/>
                    <a:pt x="185" y="53"/>
                  </a:cubicBezTo>
                  <a:cubicBezTo>
                    <a:pt x="185" y="19"/>
                    <a:pt x="147" y="0"/>
                    <a:pt x="108" y="0"/>
                  </a:cubicBezTo>
                  <a:cubicBezTo>
                    <a:pt x="46" y="0"/>
                    <a:pt x="0" y="54"/>
                    <a:pt x="0" y="116"/>
                  </a:cubicBezTo>
                  <a:cubicBezTo>
                    <a:pt x="0" y="179"/>
                    <a:pt x="49" y="229"/>
                    <a:pt x="107" y="229"/>
                  </a:cubicBezTo>
                  <a:cubicBezTo>
                    <a:pt x="174" y="229"/>
                    <a:pt x="190" y="169"/>
                    <a:pt x="190" y="164"/>
                  </a:cubicBezTo>
                  <a:cubicBezTo>
                    <a:pt x="190" y="159"/>
                    <a:pt x="185" y="159"/>
                    <a:pt x="184" y="159"/>
                  </a:cubicBezTo>
                  <a:cubicBezTo>
                    <a:pt x="179" y="159"/>
                    <a:pt x="178" y="161"/>
                    <a:pt x="177" y="164"/>
                  </a:cubicBezTo>
                  <a:cubicBezTo>
                    <a:pt x="163" y="210"/>
                    <a:pt x="130" y="216"/>
                    <a:pt x="112" y="216"/>
                  </a:cubicBezTo>
                  <a:cubicBezTo>
                    <a:pt x="85" y="216"/>
                    <a:pt x="41" y="195"/>
                    <a:pt x="41" y="11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386">
              <a:extLst>
                <a:ext uri="{FF2B5EF4-FFF2-40B4-BE49-F238E27FC236}">
                  <a16:creationId xmlns:a16="http://schemas.microsoft.com/office/drawing/2014/main" id="{9C98B5FE-7CDA-47DF-9200-92B98841CE47}"/>
                </a:ext>
              </a:extLst>
            </p:cNvPr>
            <p:cNvSpPr>
              <a:spLocks/>
            </p:cNvSpPr>
            <p:nvPr>
              <p:custDataLst>
                <p:tags r:id="rId228"/>
              </p:custDataLst>
            </p:nvPr>
          </p:nvSpPr>
          <p:spPr bwMode="auto">
            <a:xfrm>
              <a:off x="4457700" y="1093788"/>
              <a:ext cx="79375" cy="117475"/>
            </a:xfrm>
            <a:custGeom>
              <a:avLst/>
              <a:gdLst>
                <a:gd name="T0" fmla="*/ 87 w 163"/>
                <a:gd name="T1" fmla="*/ 127 h 229"/>
                <a:gd name="T2" fmla="*/ 139 w 163"/>
                <a:gd name="T3" fmla="*/ 172 h 229"/>
                <a:gd name="T4" fmla="*/ 83 w 163"/>
                <a:gd name="T5" fmla="*/ 218 h 229"/>
                <a:gd name="T6" fmla="*/ 13 w 163"/>
                <a:gd name="T7" fmla="*/ 147 h 229"/>
                <a:gd name="T8" fmla="*/ 6 w 163"/>
                <a:gd name="T9" fmla="*/ 139 h 229"/>
                <a:gd name="T10" fmla="*/ 0 w 163"/>
                <a:gd name="T11" fmla="*/ 151 h 229"/>
                <a:gd name="T12" fmla="*/ 0 w 163"/>
                <a:gd name="T13" fmla="*/ 217 h 229"/>
                <a:gd name="T14" fmla="*/ 5 w 163"/>
                <a:gd name="T15" fmla="*/ 229 h 229"/>
                <a:gd name="T16" fmla="*/ 18 w 163"/>
                <a:gd name="T17" fmla="*/ 219 h 229"/>
                <a:gd name="T18" fmla="*/ 28 w 163"/>
                <a:gd name="T19" fmla="*/ 207 h 229"/>
                <a:gd name="T20" fmla="*/ 83 w 163"/>
                <a:gd name="T21" fmla="*/ 229 h 229"/>
                <a:gd name="T22" fmla="*/ 163 w 163"/>
                <a:gd name="T23" fmla="*/ 159 h 229"/>
                <a:gd name="T24" fmla="*/ 142 w 163"/>
                <a:gd name="T25" fmla="*/ 112 h 229"/>
                <a:gd name="T26" fmla="*/ 85 w 163"/>
                <a:gd name="T27" fmla="*/ 88 h 229"/>
                <a:gd name="T28" fmla="*/ 24 w 163"/>
                <a:gd name="T29" fmla="*/ 47 h 229"/>
                <a:gd name="T30" fmla="*/ 80 w 163"/>
                <a:gd name="T31" fmla="*/ 9 h 229"/>
                <a:gd name="T32" fmla="*/ 138 w 163"/>
                <a:gd name="T33" fmla="*/ 70 h 229"/>
                <a:gd name="T34" fmla="*/ 144 w 163"/>
                <a:gd name="T35" fmla="*/ 74 h 229"/>
                <a:gd name="T36" fmla="*/ 150 w 163"/>
                <a:gd name="T37" fmla="*/ 62 h 229"/>
                <a:gd name="T38" fmla="*/ 150 w 163"/>
                <a:gd name="T39" fmla="*/ 12 h 229"/>
                <a:gd name="T40" fmla="*/ 145 w 163"/>
                <a:gd name="T41" fmla="*/ 0 h 229"/>
                <a:gd name="T42" fmla="*/ 135 w 163"/>
                <a:gd name="T43" fmla="*/ 6 h 229"/>
                <a:gd name="T44" fmla="*/ 126 w 163"/>
                <a:gd name="T45" fmla="*/ 14 h 229"/>
                <a:gd name="T46" fmla="*/ 80 w 163"/>
                <a:gd name="T47" fmla="*/ 0 h 229"/>
                <a:gd name="T48" fmla="*/ 0 w 163"/>
                <a:gd name="T49" fmla="*/ 61 h 229"/>
                <a:gd name="T50" fmla="*/ 21 w 163"/>
                <a:gd name="T51" fmla="*/ 104 h 229"/>
                <a:gd name="T52" fmla="*/ 87 w 163"/>
                <a:gd name="T53" fmla="*/ 127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3" h="229">
                  <a:moveTo>
                    <a:pt x="87" y="127"/>
                  </a:moveTo>
                  <a:cubicBezTo>
                    <a:pt x="98" y="129"/>
                    <a:pt x="139" y="137"/>
                    <a:pt x="139" y="172"/>
                  </a:cubicBezTo>
                  <a:cubicBezTo>
                    <a:pt x="139" y="198"/>
                    <a:pt x="121" y="218"/>
                    <a:pt x="83" y="218"/>
                  </a:cubicBezTo>
                  <a:cubicBezTo>
                    <a:pt x="41" y="218"/>
                    <a:pt x="23" y="189"/>
                    <a:pt x="13" y="147"/>
                  </a:cubicBezTo>
                  <a:cubicBezTo>
                    <a:pt x="12" y="141"/>
                    <a:pt x="11" y="139"/>
                    <a:pt x="6" y="139"/>
                  </a:cubicBezTo>
                  <a:cubicBezTo>
                    <a:pt x="0" y="139"/>
                    <a:pt x="0" y="142"/>
                    <a:pt x="0" y="151"/>
                  </a:cubicBezTo>
                  <a:lnTo>
                    <a:pt x="0" y="217"/>
                  </a:lnTo>
                  <a:cubicBezTo>
                    <a:pt x="0" y="225"/>
                    <a:pt x="0" y="229"/>
                    <a:pt x="5" y="229"/>
                  </a:cubicBezTo>
                  <a:cubicBezTo>
                    <a:pt x="8" y="229"/>
                    <a:pt x="8" y="228"/>
                    <a:pt x="18" y="219"/>
                  </a:cubicBezTo>
                  <a:cubicBezTo>
                    <a:pt x="19" y="218"/>
                    <a:pt x="19" y="217"/>
                    <a:pt x="28" y="207"/>
                  </a:cubicBezTo>
                  <a:cubicBezTo>
                    <a:pt x="50" y="228"/>
                    <a:pt x="72" y="229"/>
                    <a:pt x="83" y="229"/>
                  </a:cubicBezTo>
                  <a:cubicBezTo>
                    <a:pt x="140" y="229"/>
                    <a:pt x="163" y="195"/>
                    <a:pt x="163" y="159"/>
                  </a:cubicBezTo>
                  <a:cubicBezTo>
                    <a:pt x="163" y="133"/>
                    <a:pt x="148" y="118"/>
                    <a:pt x="142" y="112"/>
                  </a:cubicBezTo>
                  <a:cubicBezTo>
                    <a:pt x="125" y="96"/>
                    <a:pt x="106" y="92"/>
                    <a:pt x="85" y="88"/>
                  </a:cubicBezTo>
                  <a:cubicBezTo>
                    <a:pt x="57" y="83"/>
                    <a:pt x="24" y="76"/>
                    <a:pt x="24" y="47"/>
                  </a:cubicBezTo>
                  <a:cubicBezTo>
                    <a:pt x="24" y="30"/>
                    <a:pt x="37" y="9"/>
                    <a:pt x="80" y="9"/>
                  </a:cubicBezTo>
                  <a:cubicBezTo>
                    <a:pt x="134" y="9"/>
                    <a:pt x="137" y="54"/>
                    <a:pt x="138" y="70"/>
                  </a:cubicBezTo>
                  <a:cubicBezTo>
                    <a:pt x="138" y="74"/>
                    <a:pt x="143" y="74"/>
                    <a:pt x="144" y="74"/>
                  </a:cubicBezTo>
                  <a:cubicBezTo>
                    <a:pt x="150" y="74"/>
                    <a:pt x="150" y="72"/>
                    <a:pt x="150" y="62"/>
                  </a:cubicBezTo>
                  <a:lnTo>
                    <a:pt x="150" y="12"/>
                  </a:lnTo>
                  <a:cubicBezTo>
                    <a:pt x="150" y="3"/>
                    <a:pt x="150" y="0"/>
                    <a:pt x="145" y="0"/>
                  </a:cubicBezTo>
                  <a:cubicBezTo>
                    <a:pt x="142" y="0"/>
                    <a:pt x="141" y="0"/>
                    <a:pt x="135" y="6"/>
                  </a:cubicBezTo>
                  <a:cubicBezTo>
                    <a:pt x="133" y="8"/>
                    <a:pt x="128" y="12"/>
                    <a:pt x="126" y="14"/>
                  </a:cubicBezTo>
                  <a:cubicBezTo>
                    <a:pt x="107" y="0"/>
                    <a:pt x="87" y="0"/>
                    <a:pt x="80" y="0"/>
                  </a:cubicBezTo>
                  <a:cubicBezTo>
                    <a:pt x="19" y="0"/>
                    <a:pt x="0" y="33"/>
                    <a:pt x="0" y="61"/>
                  </a:cubicBezTo>
                  <a:cubicBezTo>
                    <a:pt x="0" y="79"/>
                    <a:pt x="8" y="93"/>
                    <a:pt x="21" y="104"/>
                  </a:cubicBezTo>
                  <a:cubicBezTo>
                    <a:pt x="37" y="117"/>
                    <a:pt x="51" y="120"/>
                    <a:pt x="87" y="127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5" name="Freeform 387">
              <a:extLst>
                <a:ext uri="{FF2B5EF4-FFF2-40B4-BE49-F238E27FC236}">
                  <a16:creationId xmlns:a16="http://schemas.microsoft.com/office/drawing/2014/main" id="{1A939DBB-1186-4D12-80D4-6652DD36D5BD}"/>
                </a:ext>
              </a:extLst>
            </p:cNvPr>
            <p:cNvSpPr>
              <a:spLocks noEditPoints="1"/>
            </p:cNvSpPr>
            <p:nvPr>
              <p:custDataLst>
                <p:tags r:id="rId229"/>
              </p:custDataLst>
            </p:nvPr>
          </p:nvSpPr>
          <p:spPr bwMode="auto">
            <a:xfrm>
              <a:off x="5062537" y="858838"/>
              <a:ext cx="114300" cy="179388"/>
            </a:xfrm>
            <a:custGeom>
              <a:avLst/>
              <a:gdLst>
                <a:gd name="T0" fmla="*/ 237 w 237"/>
                <a:gd name="T1" fmla="*/ 5 h 352"/>
                <a:gd name="T2" fmla="*/ 230 w 237"/>
                <a:gd name="T3" fmla="*/ 0 h 352"/>
                <a:gd name="T4" fmla="*/ 167 w 237"/>
                <a:gd name="T5" fmla="*/ 5 h 352"/>
                <a:gd name="T6" fmla="*/ 160 w 237"/>
                <a:gd name="T7" fmla="*/ 15 h 352"/>
                <a:gd name="T8" fmla="*/ 172 w 237"/>
                <a:gd name="T9" fmla="*/ 21 h 352"/>
                <a:gd name="T10" fmla="*/ 197 w 237"/>
                <a:gd name="T11" fmla="*/ 29 h 352"/>
                <a:gd name="T12" fmla="*/ 196 w 237"/>
                <a:gd name="T13" fmla="*/ 39 h 352"/>
                <a:gd name="T14" fmla="*/ 166 w 237"/>
                <a:gd name="T15" fmla="*/ 158 h 352"/>
                <a:gd name="T16" fmla="*/ 120 w 237"/>
                <a:gd name="T17" fmla="*/ 126 h 352"/>
                <a:gd name="T18" fmla="*/ 0 w 237"/>
                <a:gd name="T19" fmla="*/ 272 h 352"/>
                <a:gd name="T20" fmla="*/ 66 w 237"/>
                <a:gd name="T21" fmla="*/ 352 h 352"/>
                <a:gd name="T22" fmla="*/ 131 w 237"/>
                <a:gd name="T23" fmla="*/ 314 h 352"/>
                <a:gd name="T24" fmla="*/ 176 w 237"/>
                <a:gd name="T25" fmla="*/ 352 h 352"/>
                <a:gd name="T26" fmla="*/ 213 w 237"/>
                <a:gd name="T27" fmla="*/ 324 h 352"/>
                <a:gd name="T28" fmla="*/ 228 w 237"/>
                <a:gd name="T29" fmla="*/ 275 h 352"/>
                <a:gd name="T30" fmla="*/ 222 w 237"/>
                <a:gd name="T31" fmla="*/ 270 h 352"/>
                <a:gd name="T32" fmla="*/ 215 w 237"/>
                <a:gd name="T33" fmla="*/ 279 h 352"/>
                <a:gd name="T34" fmla="*/ 177 w 237"/>
                <a:gd name="T35" fmla="*/ 341 h 352"/>
                <a:gd name="T36" fmla="*/ 162 w 237"/>
                <a:gd name="T37" fmla="*/ 318 h 352"/>
                <a:gd name="T38" fmla="*/ 165 w 237"/>
                <a:gd name="T39" fmla="*/ 294 h 352"/>
                <a:gd name="T40" fmla="*/ 237 w 237"/>
                <a:gd name="T41" fmla="*/ 5 h 352"/>
                <a:gd name="T42" fmla="*/ 133 w 237"/>
                <a:gd name="T43" fmla="*/ 287 h 352"/>
                <a:gd name="T44" fmla="*/ 123 w 237"/>
                <a:gd name="T45" fmla="*/ 305 h 352"/>
                <a:gd name="T46" fmla="*/ 67 w 237"/>
                <a:gd name="T47" fmla="*/ 341 h 352"/>
                <a:gd name="T48" fmla="*/ 35 w 237"/>
                <a:gd name="T49" fmla="*/ 294 h 352"/>
                <a:gd name="T50" fmla="*/ 62 w 237"/>
                <a:gd name="T51" fmla="*/ 185 h 352"/>
                <a:gd name="T52" fmla="*/ 120 w 237"/>
                <a:gd name="T53" fmla="*/ 137 h 352"/>
                <a:gd name="T54" fmla="*/ 160 w 237"/>
                <a:gd name="T55" fmla="*/ 181 h 352"/>
                <a:gd name="T56" fmla="*/ 158 w 237"/>
                <a:gd name="T57" fmla="*/ 189 h 352"/>
                <a:gd name="T58" fmla="*/ 133 w 237"/>
                <a:gd name="T59" fmla="*/ 28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7" h="352">
                  <a:moveTo>
                    <a:pt x="237" y="5"/>
                  </a:moveTo>
                  <a:cubicBezTo>
                    <a:pt x="237" y="5"/>
                    <a:pt x="237" y="0"/>
                    <a:pt x="230" y="0"/>
                  </a:cubicBezTo>
                  <a:cubicBezTo>
                    <a:pt x="223" y="0"/>
                    <a:pt x="176" y="4"/>
                    <a:pt x="167" y="5"/>
                  </a:cubicBezTo>
                  <a:cubicBezTo>
                    <a:pt x="163" y="6"/>
                    <a:pt x="160" y="8"/>
                    <a:pt x="160" y="15"/>
                  </a:cubicBezTo>
                  <a:cubicBezTo>
                    <a:pt x="160" y="21"/>
                    <a:pt x="165" y="21"/>
                    <a:pt x="172" y="21"/>
                  </a:cubicBezTo>
                  <a:cubicBezTo>
                    <a:pt x="196" y="21"/>
                    <a:pt x="197" y="24"/>
                    <a:pt x="197" y="29"/>
                  </a:cubicBezTo>
                  <a:lnTo>
                    <a:pt x="196" y="39"/>
                  </a:lnTo>
                  <a:lnTo>
                    <a:pt x="166" y="158"/>
                  </a:lnTo>
                  <a:cubicBezTo>
                    <a:pt x="157" y="139"/>
                    <a:pt x="142" y="126"/>
                    <a:pt x="120" y="126"/>
                  </a:cubicBezTo>
                  <a:cubicBezTo>
                    <a:pt x="61" y="126"/>
                    <a:pt x="0" y="199"/>
                    <a:pt x="0" y="272"/>
                  </a:cubicBezTo>
                  <a:cubicBezTo>
                    <a:pt x="0" y="319"/>
                    <a:pt x="27" y="352"/>
                    <a:pt x="66" y="352"/>
                  </a:cubicBezTo>
                  <a:cubicBezTo>
                    <a:pt x="76" y="352"/>
                    <a:pt x="101" y="350"/>
                    <a:pt x="131" y="314"/>
                  </a:cubicBezTo>
                  <a:cubicBezTo>
                    <a:pt x="135" y="335"/>
                    <a:pt x="152" y="352"/>
                    <a:pt x="176" y="352"/>
                  </a:cubicBezTo>
                  <a:cubicBezTo>
                    <a:pt x="194" y="352"/>
                    <a:pt x="205" y="340"/>
                    <a:pt x="213" y="324"/>
                  </a:cubicBezTo>
                  <a:cubicBezTo>
                    <a:pt x="221" y="306"/>
                    <a:pt x="228" y="276"/>
                    <a:pt x="228" y="275"/>
                  </a:cubicBezTo>
                  <a:cubicBezTo>
                    <a:pt x="228" y="270"/>
                    <a:pt x="223" y="270"/>
                    <a:pt x="222" y="270"/>
                  </a:cubicBezTo>
                  <a:cubicBezTo>
                    <a:pt x="217" y="270"/>
                    <a:pt x="217" y="272"/>
                    <a:pt x="215" y="279"/>
                  </a:cubicBezTo>
                  <a:cubicBezTo>
                    <a:pt x="207" y="311"/>
                    <a:pt x="198" y="341"/>
                    <a:pt x="177" y="341"/>
                  </a:cubicBezTo>
                  <a:cubicBezTo>
                    <a:pt x="164" y="341"/>
                    <a:pt x="162" y="328"/>
                    <a:pt x="162" y="318"/>
                  </a:cubicBezTo>
                  <a:cubicBezTo>
                    <a:pt x="162" y="306"/>
                    <a:pt x="163" y="302"/>
                    <a:pt x="165" y="294"/>
                  </a:cubicBezTo>
                  <a:lnTo>
                    <a:pt x="237" y="5"/>
                  </a:lnTo>
                  <a:close/>
                  <a:moveTo>
                    <a:pt x="133" y="287"/>
                  </a:moveTo>
                  <a:cubicBezTo>
                    <a:pt x="131" y="296"/>
                    <a:pt x="131" y="297"/>
                    <a:pt x="123" y="305"/>
                  </a:cubicBezTo>
                  <a:cubicBezTo>
                    <a:pt x="101" y="333"/>
                    <a:pt x="81" y="341"/>
                    <a:pt x="67" y="341"/>
                  </a:cubicBezTo>
                  <a:cubicBezTo>
                    <a:pt x="42" y="341"/>
                    <a:pt x="35" y="313"/>
                    <a:pt x="35" y="294"/>
                  </a:cubicBezTo>
                  <a:cubicBezTo>
                    <a:pt x="35" y="269"/>
                    <a:pt x="51" y="207"/>
                    <a:pt x="62" y="185"/>
                  </a:cubicBezTo>
                  <a:cubicBezTo>
                    <a:pt x="78" y="155"/>
                    <a:pt x="100" y="137"/>
                    <a:pt x="120" y="137"/>
                  </a:cubicBezTo>
                  <a:cubicBezTo>
                    <a:pt x="153" y="137"/>
                    <a:pt x="160" y="178"/>
                    <a:pt x="160" y="181"/>
                  </a:cubicBezTo>
                  <a:cubicBezTo>
                    <a:pt x="160" y="184"/>
                    <a:pt x="159" y="187"/>
                    <a:pt x="158" y="189"/>
                  </a:cubicBezTo>
                  <a:lnTo>
                    <a:pt x="133" y="28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6" name="Freeform 388">
              <a:extLst>
                <a:ext uri="{FF2B5EF4-FFF2-40B4-BE49-F238E27FC236}">
                  <a16:creationId xmlns:a16="http://schemas.microsoft.com/office/drawing/2014/main" id="{89E177A0-E56F-46EB-B73F-8D3D35F2DF89}"/>
                </a:ext>
              </a:extLst>
            </p:cNvPr>
            <p:cNvSpPr>
              <a:spLocks/>
            </p:cNvSpPr>
            <p:nvPr>
              <p:custDataLst>
                <p:tags r:id="rId230"/>
              </p:custDataLst>
            </p:nvPr>
          </p:nvSpPr>
          <p:spPr bwMode="auto">
            <a:xfrm>
              <a:off x="5186362" y="919163"/>
              <a:ext cx="106363" cy="117475"/>
            </a:xfrm>
            <a:custGeom>
              <a:avLst/>
              <a:gdLst>
                <a:gd name="T0" fmla="*/ 161 w 219"/>
                <a:gd name="T1" fmla="*/ 23 h 229"/>
                <a:gd name="T2" fmla="*/ 151 w 219"/>
                <a:gd name="T3" fmla="*/ 46 h 229"/>
                <a:gd name="T4" fmla="*/ 181 w 219"/>
                <a:gd name="T5" fmla="*/ 77 h 229"/>
                <a:gd name="T6" fmla="*/ 213 w 219"/>
                <a:gd name="T7" fmla="*/ 46 h 229"/>
                <a:gd name="T8" fmla="*/ 126 w 219"/>
                <a:gd name="T9" fmla="*/ 0 h 229"/>
                <a:gd name="T10" fmla="*/ 0 w 219"/>
                <a:gd name="T11" fmla="*/ 115 h 229"/>
                <a:gd name="T12" fmla="*/ 124 w 219"/>
                <a:gd name="T13" fmla="*/ 229 h 229"/>
                <a:gd name="T14" fmla="*/ 219 w 219"/>
                <a:gd name="T15" fmla="*/ 168 h 229"/>
                <a:gd name="T16" fmla="*/ 207 w 219"/>
                <a:gd name="T17" fmla="*/ 161 h 229"/>
                <a:gd name="T18" fmla="*/ 195 w 219"/>
                <a:gd name="T19" fmla="*/ 168 h 229"/>
                <a:gd name="T20" fmla="*/ 133 w 219"/>
                <a:gd name="T21" fmla="*/ 209 h 229"/>
                <a:gd name="T22" fmla="*/ 64 w 219"/>
                <a:gd name="T23" fmla="*/ 113 h 229"/>
                <a:gd name="T24" fmla="*/ 128 w 219"/>
                <a:gd name="T25" fmla="*/ 20 h 229"/>
                <a:gd name="T26" fmla="*/ 161 w 219"/>
                <a:gd name="T27" fmla="*/ 23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29">
                  <a:moveTo>
                    <a:pt x="161" y="23"/>
                  </a:moveTo>
                  <a:cubicBezTo>
                    <a:pt x="152" y="31"/>
                    <a:pt x="151" y="42"/>
                    <a:pt x="151" y="46"/>
                  </a:cubicBezTo>
                  <a:cubicBezTo>
                    <a:pt x="151" y="68"/>
                    <a:pt x="168" y="77"/>
                    <a:pt x="181" y="77"/>
                  </a:cubicBezTo>
                  <a:cubicBezTo>
                    <a:pt x="197" y="77"/>
                    <a:pt x="213" y="67"/>
                    <a:pt x="213" y="46"/>
                  </a:cubicBezTo>
                  <a:cubicBezTo>
                    <a:pt x="213" y="3"/>
                    <a:pt x="155" y="0"/>
                    <a:pt x="126" y="0"/>
                  </a:cubicBezTo>
                  <a:cubicBezTo>
                    <a:pt x="37" y="0"/>
                    <a:pt x="0" y="58"/>
                    <a:pt x="0" y="115"/>
                  </a:cubicBezTo>
                  <a:cubicBezTo>
                    <a:pt x="0" y="182"/>
                    <a:pt x="47" y="229"/>
                    <a:pt x="124" y="229"/>
                  </a:cubicBezTo>
                  <a:cubicBezTo>
                    <a:pt x="204" y="229"/>
                    <a:pt x="219" y="171"/>
                    <a:pt x="219" y="168"/>
                  </a:cubicBezTo>
                  <a:cubicBezTo>
                    <a:pt x="219" y="161"/>
                    <a:pt x="212" y="161"/>
                    <a:pt x="207" y="161"/>
                  </a:cubicBezTo>
                  <a:cubicBezTo>
                    <a:pt x="198" y="161"/>
                    <a:pt x="198" y="162"/>
                    <a:pt x="195" y="168"/>
                  </a:cubicBezTo>
                  <a:cubicBezTo>
                    <a:pt x="182" y="200"/>
                    <a:pt x="159" y="209"/>
                    <a:pt x="133" y="209"/>
                  </a:cubicBezTo>
                  <a:cubicBezTo>
                    <a:pt x="64" y="209"/>
                    <a:pt x="64" y="136"/>
                    <a:pt x="64" y="113"/>
                  </a:cubicBezTo>
                  <a:cubicBezTo>
                    <a:pt x="64" y="85"/>
                    <a:pt x="64" y="20"/>
                    <a:pt x="128" y="20"/>
                  </a:cubicBezTo>
                  <a:cubicBezTo>
                    <a:pt x="146" y="20"/>
                    <a:pt x="154" y="22"/>
                    <a:pt x="161" y="2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7" name="Rectangle 389">
              <a:extLst>
                <a:ext uri="{FF2B5EF4-FFF2-40B4-BE49-F238E27FC236}">
                  <a16:creationId xmlns:a16="http://schemas.microsoft.com/office/drawing/2014/main" id="{49584398-1B4A-464E-BFA7-C7BEC9A6FB60}"/>
                </a:ext>
              </a:extLst>
            </p:cNvPr>
            <p:cNvSpPr>
              <a:spLocks noChangeArrowheads="1"/>
            </p:cNvSpPr>
            <p:nvPr>
              <p:custDataLst>
                <p:tags r:id="rId231"/>
              </p:custDataLst>
            </p:nvPr>
          </p:nvSpPr>
          <p:spPr bwMode="auto">
            <a:xfrm>
              <a:off x="5053012" y="1139826"/>
              <a:ext cx="247650" cy="9525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8" name="Freeform 390">
              <a:extLst>
                <a:ext uri="{FF2B5EF4-FFF2-40B4-BE49-F238E27FC236}">
                  <a16:creationId xmlns:a16="http://schemas.microsoft.com/office/drawing/2014/main" id="{FD7D7ED9-A57B-4961-921D-7B5455961A5C}"/>
                </a:ext>
              </a:extLst>
            </p:cNvPr>
            <p:cNvSpPr>
              <a:spLocks noEditPoints="1"/>
            </p:cNvSpPr>
            <p:nvPr>
              <p:custDataLst>
                <p:tags r:id="rId232"/>
              </p:custDataLst>
            </p:nvPr>
          </p:nvSpPr>
          <p:spPr bwMode="auto">
            <a:xfrm>
              <a:off x="5080000" y="1206501"/>
              <a:ext cx="114300" cy="179388"/>
            </a:xfrm>
            <a:custGeom>
              <a:avLst/>
              <a:gdLst>
                <a:gd name="T0" fmla="*/ 237 w 237"/>
                <a:gd name="T1" fmla="*/ 6 h 352"/>
                <a:gd name="T2" fmla="*/ 231 w 237"/>
                <a:gd name="T3" fmla="*/ 0 h 352"/>
                <a:gd name="T4" fmla="*/ 168 w 237"/>
                <a:gd name="T5" fmla="*/ 6 h 352"/>
                <a:gd name="T6" fmla="*/ 161 w 237"/>
                <a:gd name="T7" fmla="*/ 15 h 352"/>
                <a:gd name="T8" fmla="*/ 173 w 237"/>
                <a:gd name="T9" fmla="*/ 21 h 352"/>
                <a:gd name="T10" fmla="*/ 197 w 237"/>
                <a:gd name="T11" fmla="*/ 29 h 352"/>
                <a:gd name="T12" fmla="*/ 196 w 237"/>
                <a:gd name="T13" fmla="*/ 39 h 352"/>
                <a:gd name="T14" fmla="*/ 166 w 237"/>
                <a:gd name="T15" fmla="*/ 158 h 352"/>
                <a:gd name="T16" fmla="*/ 120 w 237"/>
                <a:gd name="T17" fmla="*/ 126 h 352"/>
                <a:gd name="T18" fmla="*/ 0 w 237"/>
                <a:gd name="T19" fmla="*/ 272 h 352"/>
                <a:gd name="T20" fmla="*/ 66 w 237"/>
                <a:gd name="T21" fmla="*/ 352 h 352"/>
                <a:gd name="T22" fmla="*/ 131 w 237"/>
                <a:gd name="T23" fmla="*/ 314 h 352"/>
                <a:gd name="T24" fmla="*/ 177 w 237"/>
                <a:gd name="T25" fmla="*/ 352 h 352"/>
                <a:gd name="T26" fmla="*/ 213 w 237"/>
                <a:gd name="T27" fmla="*/ 324 h 352"/>
                <a:gd name="T28" fmla="*/ 228 w 237"/>
                <a:gd name="T29" fmla="*/ 275 h 352"/>
                <a:gd name="T30" fmla="*/ 222 w 237"/>
                <a:gd name="T31" fmla="*/ 270 h 352"/>
                <a:gd name="T32" fmla="*/ 215 w 237"/>
                <a:gd name="T33" fmla="*/ 279 h 352"/>
                <a:gd name="T34" fmla="*/ 178 w 237"/>
                <a:gd name="T35" fmla="*/ 341 h 352"/>
                <a:gd name="T36" fmla="*/ 163 w 237"/>
                <a:gd name="T37" fmla="*/ 318 h 352"/>
                <a:gd name="T38" fmla="*/ 166 w 237"/>
                <a:gd name="T39" fmla="*/ 294 h 352"/>
                <a:gd name="T40" fmla="*/ 237 w 237"/>
                <a:gd name="T41" fmla="*/ 6 h 352"/>
                <a:gd name="T42" fmla="*/ 134 w 237"/>
                <a:gd name="T43" fmla="*/ 287 h 352"/>
                <a:gd name="T44" fmla="*/ 124 w 237"/>
                <a:gd name="T45" fmla="*/ 305 h 352"/>
                <a:gd name="T46" fmla="*/ 67 w 237"/>
                <a:gd name="T47" fmla="*/ 341 h 352"/>
                <a:gd name="T48" fmla="*/ 35 w 237"/>
                <a:gd name="T49" fmla="*/ 294 h 352"/>
                <a:gd name="T50" fmla="*/ 63 w 237"/>
                <a:gd name="T51" fmla="*/ 185 h 352"/>
                <a:gd name="T52" fmla="*/ 121 w 237"/>
                <a:gd name="T53" fmla="*/ 137 h 352"/>
                <a:gd name="T54" fmla="*/ 160 w 237"/>
                <a:gd name="T55" fmla="*/ 181 h 352"/>
                <a:gd name="T56" fmla="*/ 159 w 237"/>
                <a:gd name="T57" fmla="*/ 189 h 352"/>
                <a:gd name="T58" fmla="*/ 134 w 237"/>
                <a:gd name="T59" fmla="*/ 28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7" h="352">
                  <a:moveTo>
                    <a:pt x="237" y="6"/>
                  </a:moveTo>
                  <a:cubicBezTo>
                    <a:pt x="237" y="5"/>
                    <a:pt x="237" y="0"/>
                    <a:pt x="231" y="0"/>
                  </a:cubicBezTo>
                  <a:cubicBezTo>
                    <a:pt x="223" y="0"/>
                    <a:pt x="176" y="5"/>
                    <a:pt x="168" y="6"/>
                  </a:cubicBezTo>
                  <a:cubicBezTo>
                    <a:pt x="164" y="6"/>
                    <a:pt x="161" y="9"/>
                    <a:pt x="161" y="15"/>
                  </a:cubicBezTo>
                  <a:cubicBezTo>
                    <a:pt x="161" y="21"/>
                    <a:pt x="165" y="21"/>
                    <a:pt x="173" y="21"/>
                  </a:cubicBezTo>
                  <a:cubicBezTo>
                    <a:pt x="196" y="21"/>
                    <a:pt x="197" y="24"/>
                    <a:pt x="197" y="29"/>
                  </a:cubicBezTo>
                  <a:lnTo>
                    <a:pt x="196" y="39"/>
                  </a:lnTo>
                  <a:lnTo>
                    <a:pt x="166" y="158"/>
                  </a:lnTo>
                  <a:cubicBezTo>
                    <a:pt x="157" y="139"/>
                    <a:pt x="143" y="126"/>
                    <a:pt x="120" y="126"/>
                  </a:cubicBezTo>
                  <a:cubicBezTo>
                    <a:pt x="62" y="126"/>
                    <a:pt x="0" y="199"/>
                    <a:pt x="0" y="272"/>
                  </a:cubicBezTo>
                  <a:cubicBezTo>
                    <a:pt x="0" y="319"/>
                    <a:pt x="27" y="352"/>
                    <a:pt x="66" y="352"/>
                  </a:cubicBezTo>
                  <a:cubicBezTo>
                    <a:pt x="76" y="352"/>
                    <a:pt x="101" y="350"/>
                    <a:pt x="131" y="314"/>
                  </a:cubicBezTo>
                  <a:cubicBezTo>
                    <a:pt x="135" y="335"/>
                    <a:pt x="153" y="352"/>
                    <a:pt x="177" y="352"/>
                  </a:cubicBezTo>
                  <a:cubicBezTo>
                    <a:pt x="194" y="352"/>
                    <a:pt x="205" y="340"/>
                    <a:pt x="213" y="324"/>
                  </a:cubicBezTo>
                  <a:cubicBezTo>
                    <a:pt x="222" y="306"/>
                    <a:pt x="228" y="276"/>
                    <a:pt x="228" y="275"/>
                  </a:cubicBezTo>
                  <a:cubicBezTo>
                    <a:pt x="228" y="270"/>
                    <a:pt x="224" y="270"/>
                    <a:pt x="222" y="270"/>
                  </a:cubicBezTo>
                  <a:cubicBezTo>
                    <a:pt x="217" y="270"/>
                    <a:pt x="217" y="272"/>
                    <a:pt x="215" y="279"/>
                  </a:cubicBezTo>
                  <a:cubicBezTo>
                    <a:pt x="207" y="311"/>
                    <a:pt x="198" y="341"/>
                    <a:pt x="178" y="341"/>
                  </a:cubicBezTo>
                  <a:cubicBezTo>
                    <a:pt x="164" y="341"/>
                    <a:pt x="163" y="328"/>
                    <a:pt x="163" y="318"/>
                  </a:cubicBezTo>
                  <a:cubicBezTo>
                    <a:pt x="163" y="306"/>
                    <a:pt x="164" y="302"/>
                    <a:pt x="166" y="294"/>
                  </a:cubicBezTo>
                  <a:lnTo>
                    <a:pt x="237" y="6"/>
                  </a:lnTo>
                  <a:close/>
                  <a:moveTo>
                    <a:pt x="134" y="287"/>
                  </a:moveTo>
                  <a:cubicBezTo>
                    <a:pt x="131" y="296"/>
                    <a:pt x="131" y="297"/>
                    <a:pt x="124" y="305"/>
                  </a:cubicBezTo>
                  <a:cubicBezTo>
                    <a:pt x="102" y="333"/>
                    <a:pt x="81" y="341"/>
                    <a:pt x="67" y="341"/>
                  </a:cubicBezTo>
                  <a:cubicBezTo>
                    <a:pt x="42" y="341"/>
                    <a:pt x="35" y="313"/>
                    <a:pt x="35" y="294"/>
                  </a:cubicBezTo>
                  <a:cubicBezTo>
                    <a:pt x="35" y="269"/>
                    <a:pt x="51" y="208"/>
                    <a:pt x="63" y="185"/>
                  </a:cubicBezTo>
                  <a:cubicBezTo>
                    <a:pt x="78" y="155"/>
                    <a:pt x="101" y="137"/>
                    <a:pt x="121" y="137"/>
                  </a:cubicBezTo>
                  <a:cubicBezTo>
                    <a:pt x="153" y="137"/>
                    <a:pt x="160" y="178"/>
                    <a:pt x="160" y="181"/>
                  </a:cubicBezTo>
                  <a:cubicBezTo>
                    <a:pt x="160" y="184"/>
                    <a:pt x="159" y="187"/>
                    <a:pt x="159" y="189"/>
                  </a:cubicBezTo>
                  <a:lnTo>
                    <a:pt x="134" y="28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9" name="Freeform 391">
              <a:extLst>
                <a:ext uri="{FF2B5EF4-FFF2-40B4-BE49-F238E27FC236}">
                  <a16:creationId xmlns:a16="http://schemas.microsoft.com/office/drawing/2014/main" id="{408F0F70-C56A-4452-843C-D6206AF5BB5C}"/>
                </a:ext>
              </a:extLst>
            </p:cNvPr>
            <p:cNvSpPr>
              <a:spLocks/>
            </p:cNvSpPr>
            <p:nvPr>
              <p:custDataLst>
                <p:tags r:id="rId233"/>
              </p:custDataLst>
            </p:nvPr>
          </p:nvSpPr>
          <p:spPr bwMode="auto">
            <a:xfrm>
              <a:off x="5200650" y="1223963"/>
              <a:ext cx="74613" cy="161925"/>
            </a:xfrm>
            <a:custGeom>
              <a:avLst/>
              <a:gdLst>
                <a:gd name="T0" fmla="*/ 91 w 153"/>
                <a:gd name="T1" fmla="*/ 113 h 318"/>
                <a:gd name="T2" fmla="*/ 138 w 153"/>
                <a:gd name="T3" fmla="*/ 113 h 318"/>
                <a:gd name="T4" fmla="*/ 153 w 153"/>
                <a:gd name="T5" fmla="*/ 103 h 318"/>
                <a:gd name="T6" fmla="*/ 139 w 153"/>
                <a:gd name="T7" fmla="*/ 97 h 318"/>
                <a:gd name="T8" fmla="*/ 95 w 153"/>
                <a:gd name="T9" fmla="*/ 97 h 318"/>
                <a:gd name="T10" fmla="*/ 116 w 153"/>
                <a:gd name="T11" fmla="*/ 13 h 318"/>
                <a:gd name="T12" fmla="*/ 101 w 153"/>
                <a:gd name="T13" fmla="*/ 0 h 318"/>
                <a:gd name="T14" fmla="*/ 81 w 153"/>
                <a:gd name="T15" fmla="*/ 18 h 318"/>
                <a:gd name="T16" fmla="*/ 62 w 153"/>
                <a:gd name="T17" fmla="*/ 97 h 318"/>
                <a:gd name="T18" fmla="*/ 15 w 153"/>
                <a:gd name="T19" fmla="*/ 97 h 318"/>
                <a:gd name="T20" fmla="*/ 0 w 153"/>
                <a:gd name="T21" fmla="*/ 107 h 318"/>
                <a:gd name="T22" fmla="*/ 14 w 153"/>
                <a:gd name="T23" fmla="*/ 113 h 318"/>
                <a:gd name="T24" fmla="*/ 58 w 153"/>
                <a:gd name="T25" fmla="*/ 113 h 318"/>
                <a:gd name="T26" fmla="*/ 20 w 153"/>
                <a:gd name="T27" fmla="*/ 272 h 318"/>
                <a:gd name="T28" fmla="*/ 66 w 153"/>
                <a:gd name="T29" fmla="*/ 318 h 318"/>
                <a:gd name="T30" fmla="*/ 145 w 153"/>
                <a:gd name="T31" fmla="*/ 241 h 318"/>
                <a:gd name="T32" fmla="*/ 139 w 153"/>
                <a:gd name="T33" fmla="*/ 236 h 318"/>
                <a:gd name="T34" fmla="*/ 132 w 153"/>
                <a:gd name="T35" fmla="*/ 243 h 318"/>
                <a:gd name="T36" fmla="*/ 67 w 153"/>
                <a:gd name="T37" fmla="*/ 307 h 318"/>
                <a:gd name="T38" fmla="*/ 51 w 153"/>
                <a:gd name="T39" fmla="*/ 284 h 318"/>
                <a:gd name="T40" fmla="*/ 54 w 153"/>
                <a:gd name="T41" fmla="*/ 260 h 318"/>
                <a:gd name="T42" fmla="*/ 91 w 153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8">
                  <a:moveTo>
                    <a:pt x="91" y="113"/>
                  </a:moveTo>
                  <a:lnTo>
                    <a:pt x="138" y="113"/>
                  </a:lnTo>
                  <a:cubicBezTo>
                    <a:pt x="148" y="113"/>
                    <a:pt x="153" y="113"/>
                    <a:pt x="153" y="103"/>
                  </a:cubicBezTo>
                  <a:cubicBezTo>
                    <a:pt x="153" y="97"/>
                    <a:pt x="148" y="97"/>
                    <a:pt x="139" y="97"/>
                  </a:cubicBezTo>
                  <a:lnTo>
                    <a:pt x="95" y="97"/>
                  </a:lnTo>
                  <a:cubicBezTo>
                    <a:pt x="113" y="26"/>
                    <a:pt x="116" y="16"/>
                    <a:pt x="116" y="13"/>
                  </a:cubicBezTo>
                  <a:cubicBezTo>
                    <a:pt x="116" y="5"/>
                    <a:pt x="110" y="0"/>
                    <a:pt x="101" y="0"/>
                  </a:cubicBezTo>
                  <a:cubicBezTo>
                    <a:pt x="100" y="0"/>
                    <a:pt x="86" y="0"/>
                    <a:pt x="81" y="18"/>
                  </a:cubicBezTo>
                  <a:lnTo>
                    <a:pt x="62" y="97"/>
                  </a:lnTo>
                  <a:lnTo>
                    <a:pt x="15" y="97"/>
                  </a:lnTo>
                  <a:cubicBezTo>
                    <a:pt x="5" y="97"/>
                    <a:pt x="0" y="97"/>
                    <a:pt x="0" y="107"/>
                  </a:cubicBezTo>
                  <a:cubicBezTo>
                    <a:pt x="0" y="113"/>
                    <a:pt x="4" y="113"/>
                    <a:pt x="14" y="113"/>
                  </a:cubicBezTo>
                  <a:lnTo>
                    <a:pt x="58" y="113"/>
                  </a:lnTo>
                  <a:cubicBezTo>
                    <a:pt x="22" y="254"/>
                    <a:pt x="20" y="263"/>
                    <a:pt x="20" y="272"/>
                  </a:cubicBezTo>
                  <a:cubicBezTo>
                    <a:pt x="20" y="299"/>
                    <a:pt x="39" y="318"/>
                    <a:pt x="66" y="318"/>
                  </a:cubicBezTo>
                  <a:cubicBezTo>
                    <a:pt x="117" y="318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5" y="236"/>
                    <a:pt x="134" y="237"/>
                    <a:pt x="132" y="243"/>
                  </a:cubicBezTo>
                  <a:cubicBezTo>
                    <a:pt x="110" y="295"/>
                    <a:pt x="84" y="307"/>
                    <a:pt x="67" y="307"/>
                  </a:cubicBezTo>
                  <a:cubicBezTo>
                    <a:pt x="56" y="307"/>
                    <a:pt x="51" y="300"/>
                    <a:pt x="51" y="284"/>
                  </a:cubicBezTo>
                  <a:cubicBezTo>
                    <a:pt x="51" y="272"/>
                    <a:pt x="52" y="268"/>
                    <a:pt x="54" y="260"/>
                  </a:cubicBezTo>
                  <a:lnTo>
                    <a:pt x="91" y="1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0" name="Freeform 392">
              <a:extLst>
                <a:ext uri="{FF2B5EF4-FFF2-40B4-BE49-F238E27FC236}">
                  <a16:creationId xmlns:a16="http://schemas.microsoft.com/office/drawing/2014/main" id="{ACFE33BB-686F-46A9-B45E-B9240AB3DA52}"/>
                </a:ext>
              </a:extLst>
            </p:cNvPr>
            <p:cNvSpPr>
              <a:spLocks noEditPoints="1"/>
            </p:cNvSpPr>
            <p:nvPr>
              <p:custDataLst>
                <p:tags r:id="rId234"/>
              </p:custDataLst>
            </p:nvPr>
          </p:nvSpPr>
          <p:spPr bwMode="auto">
            <a:xfrm>
              <a:off x="5408612" y="1114426"/>
              <a:ext cx="160338" cy="60325"/>
            </a:xfrm>
            <a:custGeom>
              <a:avLst/>
              <a:gdLst>
                <a:gd name="T0" fmla="*/ 314 w 331"/>
                <a:gd name="T1" fmla="*/ 20 h 117"/>
                <a:gd name="T2" fmla="*/ 331 w 331"/>
                <a:gd name="T3" fmla="*/ 10 h 117"/>
                <a:gd name="T4" fmla="*/ 315 w 331"/>
                <a:gd name="T5" fmla="*/ 0 h 117"/>
                <a:gd name="T6" fmla="*/ 16 w 331"/>
                <a:gd name="T7" fmla="*/ 0 h 117"/>
                <a:gd name="T8" fmla="*/ 0 w 331"/>
                <a:gd name="T9" fmla="*/ 10 h 117"/>
                <a:gd name="T10" fmla="*/ 17 w 331"/>
                <a:gd name="T11" fmla="*/ 20 h 117"/>
                <a:gd name="T12" fmla="*/ 314 w 331"/>
                <a:gd name="T13" fmla="*/ 20 h 117"/>
                <a:gd name="T14" fmla="*/ 315 w 331"/>
                <a:gd name="T15" fmla="*/ 117 h 117"/>
                <a:gd name="T16" fmla="*/ 331 w 331"/>
                <a:gd name="T17" fmla="*/ 107 h 117"/>
                <a:gd name="T18" fmla="*/ 314 w 331"/>
                <a:gd name="T19" fmla="*/ 97 h 117"/>
                <a:gd name="T20" fmla="*/ 17 w 331"/>
                <a:gd name="T21" fmla="*/ 97 h 117"/>
                <a:gd name="T22" fmla="*/ 0 w 331"/>
                <a:gd name="T23" fmla="*/ 107 h 117"/>
                <a:gd name="T24" fmla="*/ 16 w 331"/>
                <a:gd name="T25" fmla="*/ 117 h 117"/>
                <a:gd name="T26" fmla="*/ 315 w 331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1" h="117">
                  <a:moveTo>
                    <a:pt x="314" y="20"/>
                  </a:moveTo>
                  <a:cubicBezTo>
                    <a:pt x="322" y="20"/>
                    <a:pt x="331" y="20"/>
                    <a:pt x="331" y="10"/>
                  </a:cubicBezTo>
                  <a:cubicBezTo>
                    <a:pt x="331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7" y="20"/>
                  </a:cubicBezTo>
                  <a:lnTo>
                    <a:pt x="314" y="20"/>
                  </a:lnTo>
                  <a:close/>
                  <a:moveTo>
                    <a:pt x="315" y="117"/>
                  </a:moveTo>
                  <a:cubicBezTo>
                    <a:pt x="322" y="117"/>
                    <a:pt x="331" y="117"/>
                    <a:pt x="331" y="107"/>
                  </a:cubicBezTo>
                  <a:cubicBezTo>
                    <a:pt x="331" y="97"/>
                    <a:pt x="322" y="97"/>
                    <a:pt x="314" y="97"/>
                  </a:cubicBezTo>
                  <a:lnTo>
                    <a:pt x="17" y="97"/>
                  </a:lnTo>
                  <a:cubicBezTo>
                    <a:pt x="9" y="97"/>
                    <a:pt x="0" y="97"/>
                    <a:pt x="0" y="107"/>
                  </a:cubicBezTo>
                  <a:cubicBezTo>
                    <a:pt x="0" y="117"/>
                    <a:pt x="9" y="117"/>
                    <a:pt x="16" y="117"/>
                  </a:cubicBezTo>
                  <a:lnTo>
                    <a:pt x="315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" name="Freeform 393">
              <a:extLst>
                <a:ext uri="{FF2B5EF4-FFF2-40B4-BE49-F238E27FC236}">
                  <a16:creationId xmlns:a16="http://schemas.microsoft.com/office/drawing/2014/main" id="{A1E3A552-52D6-403E-B10B-0038953BE194}"/>
                </a:ext>
              </a:extLst>
            </p:cNvPr>
            <p:cNvSpPr>
              <a:spLocks/>
            </p:cNvSpPr>
            <p:nvPr>
              <p:custDataLst>
                <p:tags r:id="rId235"/>
              </p:custDataLst>
            </p:nvPr>
          </p:nvSpPr>
          <p:spPr bwMode="auto">
            <a:xfrm>
              <a:off x="5653087" y="1033463"/>
              <a:ext cx="187325" cy="187325"/>
            </a:xfrm>
            <a:custGeom>
              <a:avLst/>
              <a:gdLst>
                <a:gd name="T0" fmla="*/ 154 w 389"/>
                <a:gd name="T1" fmla="*/ 173 h 365"/>
                <a:gd name="T2" fmla="*/ 172 w 389"/>
                <a:gd name="T3" fmla="*/ 100 h 365"/>
                <a:gd name="T4" fmla="*/ 182 w 389"/>
                <a:gd name="T5" fmla="*/ 28 h 365"/>
                <a:gd name="T6" fmla="*/ 148 w 389"/>
                <a:gd name="T7" fmla="*/ 0 h 365"/>
                <a:gd name="T8" fmla="*/ 53 w 389"/>
                <a:gd name="T9" fmla="*/ 30 h 365"/>
                <a:gd name="T10" fmla="*/ 0 w 389"/>
                <a:gd name="T11" fmla="*/ 93 h 365"/>
                <a:gd name="T12" fmla="*/ 5 w 389"/>
                <a:gd name="T13" fmla="*/ 96 h 365"/>
                <a:gd name="T14" fmla="*/ 43 w 389"/>
                <a:gd name="T15" fmla="*/ 71 h 365"/>
                <a:gd name="T16" fmla="*/ 116 w 389"/>
                <a:gd name="T17" fmla="*/ 27 h 365"/>
                <a:gd name="T18" fmla="*/ 140 w 389"/>
                <a:gd name="T19" fmla="*/ 49 h 365"/>
                <a:gd name="T20" fmla="*/ 132 w 389"/>
                <a:gd name="T21" fmla="*/ 107 h 365"/>
                <a:gd name="T22" fmla="*/ 118 w 389"/>
                <a:gd name="T23" fmla="*/ 173 h 365"/>
                <a:gd name="T24" fmla="*/ 100 w 389"/>
                <a:gd name="T25" fmla="*/ 173 h 365"/>
                <a:gd name="T26" fmla="*/ 63 w 389"/>
                <a:gd name="T27" fmla="*/ 197 h 365"/>
                <a:gd name="T28" fmla="*/ 74 w 389"/>
                <a:gd name="T29" fmla="*/ 201 h 365"/>
                <a:gd name="T30" fmla="*/ 110 w 389"/>
                <a:gd name="T31" fmla="*/ 201 h 365"/>
                <a:gd name="T32" fmla="*/ 63 w 389"/>
                <a:gd name="T33" fmla="*/ 344 h 365"/>
                <a:gd name="T34" fmla="*/ 58 w 389"/>
                <a:gd name="T35" fmla="*/ 357 h 365"/>
                <a:gd name="T36" fmla="*/ 63 w 389"/>
                <a:gd name="T37" fmla="*/ 361 h 365"/>
                <a:gd name="T38" fmla="*/ 96 w 389"/>
                <a:gd name="T39" fmla="*/ 344 h 365"/>
                <a:gd name="T40" fmla="*/ 101 w 389"/>
                <a:gd name="T41" fmla="*/ 335 h 365"/>
                <a:gd name="T42" fmla="*/ 147 w 389"/>
                <a:gd name="T43" fmla="*/ 201 h 365"/>
                <a:gd name="T44" fmla="*/ 259 w 389"/>
                <a:gd name="T45" fmla="*/ 201 h 365"/>
                <a:gd name="T46" fmla="*/ 282 w 389"/>
                <a:gd name="T47" fmla="*/ 196 h 365"/>
                <a:gd name="T48" fmla="*/ 256 w 389"/>
                <a:gd name="T49" fmla="*/ 337 h 365"/>
                <a:gd name="T50" fmla="*/ 286 w 389"/>
                <a:gd name="T51" fmla="*/ 365 h 365"/>
                <a:gd name="T52" fmla="*/ 389 w 389"/>
                <a:gd name="T53" fmla="*/ 307 h 365"/>
                <a:gd name="T54" fmla="*/ 384 w 389"/>
                <a:gd name="T55" fmla="*/ 303 h 365"/>
                <a:gd name="T56" fmla="*/ 346 w 389"/>
                <a:gd name="T57" fmla="*/ 330 h 365"/>
                <a:gd name="T58" fmla="*/ 334 w 389"/>
                <a:gd name="T59" fmla="*/ 336 h 365"/>
                <a:gd name="T60" fmla="*/ 319 w 389"/>
                <a:gd name="T61" fmla="*/ 337 h 365"/>
                <a:gd name="T62" fmla="*/ 298 w 389"/>
                <a:gd name="T63" fmla="*/ 316 h 365"/>
                <a:gd name="T64" fmla="*/ 303 w 389"/>
                <a:gd name="T65" fmla="*/ 272 h 365"/>
                <a:gd name="T66" fmla="*/ 379 w 389"/>
                <a:gd name="T67" fmla="*/ 9 h 365"/>
                <a:gd name="T68" fmla="*/ 380 w 389"/>
                <a:gd name="T69" fmla="*/ 3 h 365"/>
                <a:gd name="T70" fmla="*/ 375 w 389"/>
                <a:gd name="T71" fmla="*/ 0 h 365"/>
                <a:gd name="T72" fmla="*/ 344 w 389"/>
                <a:gd name="T73" fmla="*/ 15 h 365"/>
                <a:gd name="T74" fmla="*/ 338 w 389"/>
                <a:gd name="T75" fmla="*/ 23 h 365"/>
                <a:gd name="T76" fmla="*/ 288 w 389"/>
                <a:gd name="T77" fmla="*/ 173 h 365"/>
                <a:gd name="T78" fmla="*/ 154 w 389"/>
                <a:gd name="T79" fmla="*/ 173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89" h="365">
                  <a:moveTo>
                    <a:pt x="154" y="173"/>
                  </a:moveTo>
                  <a:cubicBezTo>
                    <a:pt x="161" y="150"/>
                    <a:pt x="167" y="124"/>
                    <a:pt x="172" y="100"/>
                  </a:cubicBezTo>
                  <a:cubicBezTo>
                    <a:pt x="178" y="67"/>
                    <a:pt x="182" y="34"/>
                    <a:pt x="182" y="28"/>
                  </a:cubicBezTo>
                  <a:cubicBezTo>
                    <a:pt x="182" y="0"/>
                    <a:pt x="154" y="0"/>
                    <a:pt x="148" y="0"/>
                  </a:cubicBezTo>
                  <a:cubicBezTo>
                    <a:pt x="111" y="0"/>
                    <a:pt x="77" y="14"/>
                    <a:pt x="53" y="30"/>
                  </a:cubicBezTo>
                  <a:cubicBezTo>
                    <a:pt x="13" y="57"/>
                    <a:pt x="0" y="90"/>
                    <a:pt x="0" y="93"/>
                  </a:cubicBezTo>
                  <a:cubicBezTo>
                    <a:pt x="0" y="96"/>
                    <a:pt x="3" y="96"/>
                    <a:pt x="5" y="96"/>
                  </a:cubicBezTo>
                  <a:cubicBezTo>
                    <a:pt x="9" y="96"/>
                    <a:pt x="32" y="90"/>
                    <a:pt x="43" y="71"/>
                  </a:cubicBezTo>
                  <a:cubicBezTo>
                    <a:pt x="56" y="46"/>
                    <a:pt x="71" y="27"/>
                    <a:pt x="116" y="27"/>
                  </a:cubicBezTo>
                  <a:cubicBezTo>
                    <a:pt x="136" y="27"/>
                    <a:pt x="140" y="41"/>
                    <a:pt x="140" y="49"/>
                  </a:cubicBezTo>
                  <a:cubicBezTo>
                    <a:pt x="140" y="50"/>
                    <a:pt x="138" y="73"/>
                    <a:pt x="132" y="107"/>
                  </a:cubicBezTo>
                  <a:cubicBezTo>
                    <a:pt x="130" y="121"/>
                    <a:pt x="128" y="130"/>
                    <a:pt x="118" y="173"/>
                  </a:cubicBezTo>
                  <a:lnTo>
                    <a:pt x="100" y="173"/>
                  </a:lnTo>
                  <a:cubicBezTo>
                    <a:pt x="86" y="174"/>
                    <a:pt x="63" y="190"/>
                    <a:pt x="63" y="197"/>
                  </a:cubicBezTo>
                  <a:cubicBezTo>
                    <a:pt x="63" y="200"/>
                    <a:pt x="63" y="201"/>
                    <a:pt x="74" y="201"/>
                  </a:cubicBezTo>
                  <a:lnTo>
                    <a:pt x="110" y="201"/>
                  </a:lnTo>
                  <a:cubicBezTo>
                    <a:pt x="100" y="236"/>
                    <a:pt x="86" y="283"/>
                    <a:pt x="63" y="344"/>
                  </a:cubicBezTo>
                  <a:cubicBezTo>
                    <a:pt x="58" y="356"/>
                    <a:pt x="58" y="357"/>
                    <a:pt x="58" y="357"/>
                  </a:cubicBezTo>
                  <a:cubicBezTo>
                    <a:pt x="58" y="361"/>
                    <a:pt x="62" y="361"/>
                    <a:pt x="63" y="361"/>
                  </a:cubicBezTo>
                  <a:cubicBezTo>
                    <a:pt x="70" y="361"/>
                    <a:pt x="86" y="354"/>
                    <a:pt x="96" y="344"/>
                  </a:cubicBezTo>
                  <a:cubicBezTo>
                    <a:pt x="98" y="341"/>
                    <a:pt x="99" y="340"/>
                    <a:pt x="101" y="335"/>
                  </a:cubicBezTo>
                  <a:cubicBezTo>
                    <a:pt x="119" y="291"/>
                    <a:pt x="134" y="247"/>
                    <a:pt x="147" y="201"/>
                  </a:cubicBezTo>
                  <a:lnTo>
                    <a:pt x="259" y="201"/>
                  </a:lnTo>
                  <a:cubicBezTo>
                    <a:pt x="264" y="201"/>
                    <a:pt x="274" y="201"/>
                    <a:pt x="282" y="196"/>
                  </a:cubicBezTo>
                  <a:cubicBezTo>
                    <a:pt x="276" y="217"/>
                    <a:pt x="256" y="298"/>
                    <a:pt x="256" y="337"/>
                  </a:cubicBezTo>
                  <a:cubicBezTo>
                    <a:pt x="256" y="352"/>
                    <a:pt x="264" y="365"/>
                    <a:pt x="286" y="365"/>
                  </a:cubicBezTo>
                  <a:cubicBezTo>
                    <a:pt x="352" y="365"/>
                    <a:pt x="389" y="323"/>
                    <a:pt x="389" y="307"/>
                  </a:cubicBezTo>
                  <a:cubicBezTo>
                    <a:pt x="389" y="304"/>
                    <a:pt x="386" y="303"/>
                    <a:pt x="384" y="303"/>
                  </a:cubicBezTo>
                  <a:cubicBezTo>
                    <a:pt x="380" y="303"/>
                    <a:pt x="353" y="310"/>
                    <a:pt x="346" y="330"/>
                  </a:cubicBezTo>
                  <a:cubicBezTo>
                    <a:pt x="344" y="334"/>
                    <a:pt x="343" y="334"/>
                    <a:pt x="334" y="336"/>
                  </a:cubicBezTo>
                  <a:cubicBezTo>
                    <a:pt x="328" y="337"/>
                    <a:pt x="319" y="337"/>
                    <a:pt x="319" y="337"/>
                  </a:cubicBezTo>
                  <a:cubicBezTo>
                    <a:pt x="310" y="337"/>
                    <a:pt x="298" y="331"/>
                    <a:pt x="298" y="316"/>
                  </a:cubicBezTo>
                  <a:cubicBezTo>
                    <a:pt x="298" y="310"/>
                    <a:pt x="302" y="282"/>
                    <a:pt x="303" y="272"/>
                  </a:cubicBezTo>
                  <a:cubicBezTo>
                    <a:pt x="312" y="216"/>
                    <a:pt x="336" y="122"/>
                    <a:pt x="379" y="9"/>
                  </a:cubicBezTo>
                  <a:cubicBezTo>
                    <a:pt x="380" y="5"/>
                    <a:pt x="380" y="4"/>
                    <a:pt x="380" y="3"/>
                  </a:cubicBezTo>
                  <a:cubicBezTo>
                    <a:pt x="380" y="0"/>
                    <a:pt x="377" y="0"/>
                    <a:pt x="375" y="0"/>
                  </a:cubicBezTo>
                  <a:cubicBezTo>
                    <a:pt x="368" y="0"/>
                    <a:pt x="353" y="7"/>
                    <a:pt x="344" y="15"/>
                  </a:cubicBezTo>
                  <a:cubicBezTo>
                    <a:pt x="343" y="16"/>
                    <a:pt x="340" y="19"/>
                    <a:pt x="338" y="23"/>
                  </a:cubicBezTo>
                  <a:cubicBezTo>
                    <a:pt x="319" y="72"/>
                    <a:pt x="303" y="122"/>
                    <a:pt x="288" y="173"/>
                  </a:cubicBezTo>
                  <a:lnTo>
                    <a:pt x="154" y="17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2" name="Freeform 394">
              <a:extLst>
                <a:ext uri="{FF2B5EF4-FFF2-40B4-BE49-F238E27FC236}">
                  <a16:creationId xmlns:a16="http://schemas.microsoft.com/office/drawing/2014/main" id="{9EF75811-06D7-441C-ABF3-B01EB105492D}"/>
                </a:ext>
              </a:extLst>
            </p:cNvPr>
            <p:cNvSpPr>
              <a:spLocks/>
            </p:cNvSpPr>
            <p:nvPr>
              <p:custDataLst>
                <p:tags r:id="rId236"/>
              </p:custDataLst>
            </p:nvPr>
          </p:nvSpPr>
          <p:spPr bwMode="auto">
            <a:xfrm>
              <a:off x="5876925" y="1016001"/>
              <a:ext cx="55563" cy="255588"/>
            </a:xfrm>
            <a:custGeom>
              <a:avLst/>
              <a:gdLst>
                <a:gd name="T0" fmla="*/ 116 w 116"/>
                <a:gd name="T1" fmla="*/ 494 h 499"/>
                <a:gd name="T2" fmla="*/ 108 w 116"/>
                <a:gd name="T3" fmla="*/ 483 h 499"/>
                <a:gd name="T4" fmla="*/ 29 w 116"/>
                <a:gd name="T5" fmla="*/ 250 h 499"/>
                <a:gd name="T6" fmla="*/ 110 w 116"/>
                <a:gd name="T7" fmla="*/ 14 h 499"/>
                <a:gd name="T8" fmla="*/ 116 w 116"/>
                <a:gd name="T9" fmla="*/ 5 h 499"/>
                <a:gd name="T10" fmla="*/ 111 w 116"/>
                <a:gd name="T11" fmla="*/ 0 h 499"/>
                <a:gd name="T12" fmla="*/ 32 w 116"/>
                <a:gd name="T13" fmla="*/ 97 h 499"/>
                <a:gd name="T14" fmla="*/ 0 w 116"/>
                <a:gd name="T15" fmla="*/ 250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3"/>
                    <a:pt x="116" y="492"/>
                    <a:pt x="108" y="483"/>
                  </a:cubicBezTo>
                  <a:cubicBezTo>
                    <a:pt x="45" y="420"/>
                    <a:pt x="29" y="326"/>
                    <a:pt x="29" y="250"/>
                  </a:cubicBezTo>
                  <a:cubicBezTo>
                    <a:pt x="29" y="163"/>
                    <a:pt x="48" y="76"/>
                    <a:pt x="110" y="14"/>
                  </a:cubicBezTo>
                  <a:cubicBezTo>
                    <a:pt x="116" y="8"/>
                    <a:pt x="116" y="7"/>
                    <a:pt x="116" y="5"/>
                  </a:cubicBezTo>
                  <a:cubicBezTo>
                    <a:pt x="116" y="2"/>
                    <a:pt x="114" y="0"/>
                    <a:pt x="111" y="0"/>
                  </a:cubicBezTo>
                  <a:cubicBezTo>
                    <a:pt x="106" y="0"/>
                    <a:pt x="61" y="34"/>
                    <a:pt x="32" y="97"/>
                  </a:cubicBezTo>
                  <a:cubicBezTo>
                    <a:pt x="6" y="152"/>
                    <a:pt x="0" y="208"/>
                    <a:pt x="0" y="250"/>
                  </a:cubicBezTo>
                  <a:cubicBezTo>
                    <a:pt x="0" y="289"/>
                    <a:pt x="6" y="349"/>
                    <a:pt x="33" y="405"/>
                  </a:cubicBezTo>
                  <a:cubicBezTo>
                    <a:pt x="63" y="467"/>
                    <a:pt x="106" y="499"/>
                    <a:pt x="111" y="499"/>
                  </a:cubicBezTo>
                  <a:cubicBezTo>
                    <a:pt x="114" y="499"/>
                    <a:pt x="116" y="498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3" name="Freeform 395">
              <a:extLst>
                <a:ext uri="{FF2B5EF4-FFF2-40B4-BE49-F238E27FC236}">
                  <a16:creationId xmlns:a16="http://schemas.microsoft.com/office/drawing/2014/main" id="{F256E243-F74F-4772-AEBE-A0F6169E6D11}"/>
                </a:ext>
              </a:extLst>
            </p:cNvPr>
            <p:cNvSpPr>
              <a:spLocks/>
            </p:cNvSpPr>
            <p:nvPr>
              <p:custDataLst>
                <p:tags r:id="rId237"/>
              </p:custDataLst>
            </p:nvPr>
          </p:nvSpPr>
          <p:spPr bwMode="auto">
            <a:xfrm>
              <a:off x="5951537" y="1095376"/>
              <a:ext cx="134938" cy="112713"/>
            </a:xfrm>
            <a:custGeom>
              <a:avLst/>
              <a:gdLst>
                <a:gd name="T0" fmla="*/ 161 w 280"/>
                <a:gd name="T1" fmla="*/ 99 h 221"/>
                <a:gd name="T2" fmla="*/ 220 w 280"/>
                <a:gd name="T3" fmla="*/ 34 h 221"/>
                <a:gd name="T4" fmla="*/ 270 w 280"/>
                <a:gd name="T5" fmla="*/ 23 h 221"/>
                <a:gd name="T6" fmla="*/ 270 w 280"/>
                <a:gd name="T7" fmla="*/ 0 h 221"/>
                <a:gd name="T8" fmla="*/ 225 w 280"/>
                <a:gd name="T9" fmla="*/ 1 h 221"/>
                <a:gd name="T10" fmla="*/ 173 w 280"/>
                <a:gd name="T11" fmla="*/ 0 h 221"/>
                <a:gd name="T12" fmla="*/ 173 w 280"/>
                <a:gd name="T13" fmla="*/ 23 h 221"/>
                <a:gd name="T14" fmla="*/ 192 w 280"/>
                <a:gd name="T15" fmla="*/ 28 h 221"/>
                <a:gd name="T16" fmla="*/ 188 w 280"/>
                <a:gd name="T17" fmla="*/ 34 h 221"/>
                <a:gd name="T18" fmla="*/ 146 w 280"/>
                <a:gd name="T19" fmla="*/ 81 h 221"/>
                <a:gd name="T20" fmla="*/ 97 w 280"/>
                <a:gd name="T21" fmla="*/ 23 h 221"/>
                <a:gd name="T22" fmla="*/ 117 w 280"/>
                <a:gd name="T23" fmla="*/ 23 h 221"/>
                <a:gd name="T24" fmla="*/ 117 w 280"/>
                <a:gd name="T25" fmla="*/ 0 h 221"/>
                <a:gd name="T26" fmla="*/ 57 w 280"/>
                <a:gd name="T27" fmla="*/ 1 h 221"/>
                <a:gd name="T28" fmla="*/ 2 w 280"/>
                <a:gd name="T29" fmla="*/ 0 h 221"/>
                <a:gd name="T30" fmla="*/ 2 w 280"/>
                <a:gd name="T31" fmla="*/ 23 h 221"/>
                <a:gd name="T32" fmla="*/ 38 w 280"/>
                <a:gd name="T33" fmla="*/ 23 h 221"/>
                <a:gd name="T34" fmla="*/ 115 w 280"/>
                <a:gd name="T35" fmla="*/ 115 h 221"/>
                <a:gd name="T36" fmla="*/ 50 w 280"/>
                <a:gd name="T37" fmla="*/ 188 h 221"/>
                <a:gd name="T38" fmla="*/ 0 w 280"/>
                <a:gd name="T39" fmla="*/ 198 h 221"/>
                <a:gd name="T40" fmla="*/ 0 w 280"/>
                <a:gd name="T41" fmla="*/ 221 h 221"/>
                <a:gd name="T42" fmla="*/ 46 w 280"/>
                <a:gd name="T43" fmla="*/ 220 h 221"/>
                <a:gd name="T44" fmla="*/ 97 w 280"/>
                <a:gd name="T45" fmla="*/ 221 h 221"/>
                <a:gd name="T46" fmla="*/ 97 w 280"/>
                <a:gd name="T47" fmla="*/ 198 h 221"/>
                <a:gd name="T48" fmla="*/ 78 w 280"/>
                <a:gd name="T49" fmla="*/ 192 h 221"/>
                <a:gd name="T50" fmla="*/ 82 w 280"/>
                <a:gd name="T51" fmla="*/ 187 h 221"/>
                <a:gd name="T52" fmla="*/ 130 w 280"/>
                <a:gd name="T53" fmla="*/ 133 h 221"/>
                <a:gd name="T54" fmla="*/ 185 w 280"/>
                <a:gd name="T55" fmla="*/ 198 h 221"/>
                <a:gd name="T56" fmla="*/ 166 w 280"/>
                <a:gd name="T57" fmla="*/ 198 h 221"/>
                <a:gd name="T58" fmla="*/ 166 w 280"/>
                <a:gd name="T59" fmla="*/ 221 h 221"/>
                <a:gd name="T60" fmla="*/ 226 w 280"/>
                <a:gd name="T61" fmla="*/ 220 h 221"/>
                <a:gd name="T62" fmla="*/ 280 w 280"/>
                <a:gd name="T63" fmla="*/ 221 h 221"/>
                <a:gd name="T64" fmla="*/ 280 w 280"/>
                <a:gd name="T65" fmla="*/ 198 h 221"/>
                <a:gd name="T66" fmla="*/ 245 w 280"/>
                <a:gd name="T67" fmla="*/ 198 h 221"/>
                <a:gd name="T68" fmla="*/ 161 w 280"/>
                <a:gd name="T69" fmla="*/ 99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0" h="221">
                  <a:moveTo>
                    <a:pt x="161" y="99"/>
                  </a:moveTo>
                  <a:lnTo>
                    <a:pt x="220" y="34"/>
                  </a:lnTo>
                  <a:cubicBezTo>
                    <a:pt x="226" y="27"/>
                    <a:pt x="229" y="23"/>
                    <a:pt x="270" y="23"/>
                  </a:cubicBezTo>
                  <a:lnTo>
                    <a:pt x="270" y="0"/>
                  </a:lnTo>
                  <a:cubicBezTo>
                    <a:pt x="253" y="1"/>
                    <a:pt x="227" y="1"/>
                    <a:pt x="225" y="1"/>
                  </a:cubicBezTo>
                  <a:cubicBezTo>
                    <a:pt x="212" y="1"/>
                    <a:pt x="187" y="0"/>
                    <a:pt x="173" y="0"/>
                  </a:cubicBezTo>
                  <a:lnTo>
                    <a:pt x="173" y="23"/>
                  </a:lnTo>
                  <a:cubicBezTo>
                    <a:pt x="180" y="23"/>
                    <a:pt x="186" y="24"/>
                    <a:pt x="192" y="28"/>
                  </a:cubicBezTo>
                  <a:cubicBezTo>
                    <a:pt x="190" y="31"/>
                    <a:pt x="190" y="32"/>
                    <a:pt x="188" y="34"/>
                  </a:cubicBezTo>
                  <a:lnTo>
                    <a:pt x="146" y="81"/>
                  </a:lnTo>
                  <a:lnTo>
                    <a:pt x="97" y="23"/>
                  </a:lnTo>
                  <a:lnTo>
                    <a:pt x="117" y="23"/>
                  </a:lnTo>
                  <a:lnTo>
                    <a:pt x="117" y="0"/>
                  </a:lnTo>
                  <a:cubicBezTo>
                    <a:pt x="104" y="0"/>
                    <a:pt x="73" y="1"/>
                    <a:pt x="57" y="1"/>
                  </a:cubicBezTo>
                  <a:cubicBezTo>
                    <a:pt x="41" y="1"/>
                    <a:pt x="19" y="0"/>
                    <a:pt x="2" y="0"/>
                  </a:cubicBezTo>
                  <a:lnTo>
                    <a:pt x="2" y="23"/>
                  </a:lnTo>
                  <a:lnTo>
                    <a:pt x="38" y="23"/>
                  </a:lnTo>
                  <a:lnTo>
                    <a:pt x="115" y="115"/>
                  </a:lnTo>
                  <a:lnTo>
                    <a:pt x="50" y="188"/>
                  </a:lnTo>
                  <a:cubicBezTo>
                    <a:pt x="42" y="198"/>
                    <a:pt x="24" y="198"/>
                    <a:pt x="0" y="198"/>
                  </a:cubicBezTo>
                  <a:lnTo>
                    <a:pt x="0" y="221"/>
                  </a:lnTo>
                  <a:cubicBezTo>
                    <a:pt x="17" y="220"/>
                    <a:pt x="43" y="220"/>
                    <a:pt x="46" y="220"/>
                  </a:cubicBezTo>
                  <a:cubicBezTo>
                    <a:pt x="58" y="220"/>
                    <a:pt x="87" y="221"/>
                    <a:pt x="97" y="221"/>
                  </a:cubicBezTo>
                  <a:lnTo>
                    <a:pt x="97" y="198"/>
                  </a:lnTo>
                  <a:cubicBezTo>
                    <a:pt x="88" y="198"/>
                    <a:pt x="78" y="195"/>
                    <a:pt x="78" y="192"/>
                  </a:cubicBezTo>
                  <a:cubicBezTo>
                    <a:pt x="78" y="192"/>
                    <a:pt x="78" y="191"/>
                    <a:pt x="82" y="187"/>
                  </a:cubicBezTo>
                  <a:lnTo>
                    <a:pt x="130" y="133"/>
                  </a:lnTo>
                  <a:lnTo>
                    <a:pt x="185" y="198"/>
                  </a:lnTo>
                  <a:lnTo>
                    <a:pt x="166" y="198"/>
                  </a:lnTo>
                  <a:lnTo>
                    <a:pt x="166" y="221"/>
                  </a:lnTo>
                  <a:cubicBezTo>
                    <a:pt x="179" y="221"/>
                    <a:pt x="209" y="220"/>
                    <a:pt x="226" y="220"/>
                  </a:cubicBezTo>
                  <a:cubicBezTo>
                    <a:pt x="241" y="220"/>
                    <a:pt x="264" y="221"/>
                    <a:pt x="280" y="221"/>
                  </a:cubicBezTo>
                  <a:lnTo>
                    <a:pt x="280" y="198"/>
                  </a:lnTo>
                  <a:lnTo>
                    <a:pt x="245" y="198"/>
                  </a:lnTo>
                  <a:lnTo>
                    <a:pt x="161" y="9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4" name="Freeform 396">
              <a:extLst>
                <a:ext uri="{FF2B5EF4-FFF2-40B4-BE49-F238E27FC236}">
                  <a16:creationId xmlns:a16="http://schemas.microsoft.com/office/drawing/2014/main" id="{F7D51871-9F3B-4080-A7CC-4262A94BFE8E}"/>
                </a:ext>
              </a:extLst>
            </p:cNvPr>
            <p:cNvSpPr>
              <a:spLocks/>
            </p:cNvSpPr>
            <p:nvPr>
              <p:custDataLst>
                <p:tags r:id="rId238"/>
              </p:custDataLst>
            </p:nvPr>
          </p:nvSpPr>
          <p:spPr bwMode="auto">
            <a:xfrm>
              <a:off x="6111875" y="1181101"/>
              <a:ext cx="28575" cy="76200"/>
            </a:xfrm>
            <a:custGeom>
              <a:avLst/>
              <a:gdLst>
                <a:gd name="T0" fmla="*/ 58 w 58"/>
                <a:gd name="T1" fmla="*/ 53 h 150"/>
                <a:gd name="T2" fmla="*/ 26 w 58"/>
                <a:gd name="T3" fmla="*/ 0 h 150"/>
                <a:gd name="T4" fmla="*/ 0 w 58"/>
                <a:gd name="T5" fmla="*/ 27 h 150"/>
                <a:gd name="T6" fmla="*/ 26 w 58"/>
                <a:gd name="T7" fmla="*/ 53 h 150"/>
                <a:gd name="T8" fmla="*/ 44 w 58"/>
                <a:gd name="T9" fmla="*/ 47 h 150"/>
                <a:gd name="T10" fmla="*/ 46 w 58"/>
                <a:gd name="T11" fmla="*/ 45 h 150"/>
                <a:gd name="T12" fmla="*/ 47 w 58"/>
                <a:gd name="T13" fmla="*/ 53 h 150"/>
                <a:gd name="T14" fmla="*/ 13 w 58"/>
                <a:gd name="T15" fmla="*/ 136 h 150"/>
                <a:gd name="T16" fmla="*/ 8 w 58"/>
                <a:gd name="T17" fmla="*/ 144 h 150"/>
                <a:gd name="T18" fmla="*/ 13 w 58"/>
                <a:gd name="T19" fmla="*/ 150 h 150"/>
                <a:gd name="T20" fmla="*/ 58 w 58"/>
                <a:gd name="T21" fmla="*/ 5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150">
                  <a:moveTo>
                    <a:pt x="58" y="53"/>
                  </a:moveTo>
                  <a:cubicBezTo>
                    <a:pt x="58" y="20"/>
                    <a:pt x="46" y="0"/>
                    <a:pt x="26" y="0"/>
                  </a:cubicBezTo>
                  <a:cubicBezTo>
                    <a:pt x="10" y="0"/>
                    <a:pt x="0" y="13"/>
                    <a:pt x="0" y="27"/>
                  </a:cubicBezTo>
                  <a:cubicBezTo>
                    <a:pt x="0" y="40"/>
                    <a:pt x="10" y="53"/>
                    <a:pt x="26" y="53"/>
                  </a:cubicBezTo>
                  <a:cubicBezTo>
                    <a:pt x="32" y="53"/>
                    <a:pt x="39" y="51"/>
                    <a:pt x="44" y="47"/>
                  </a:cubicBezTo>
                  <a:cubicBezTo>
                    <a:pt x="45" y="46"/>
                    <a:pt x="46" y="45"/>
                    <a:pt x="46" y="45"/>
                  </a:cubicBezTo>
                  <a:cubicBezTo>
                    <a:pt x="47" y="45"/>
                    <a:pt x="47" y="46"/>
                    <a:pt x="47" y="53"/>
                  </a:cubicBezTo>
                  <a:cubicBezTo>
                    <a:pt x="47" y="90"/>
                    <a:pt x="30" y="120"/>
                    <a:pt x="13" y="136"/>
                  </a:cubicBezTo>
                  <a:cubicBezTo>
                    <a:pt x="8" y="142"/>
                    <a:pt x="8" y="143"/>
                    <a:pt x="8" y="144"/>
                  </a:cubicBezTo>
                  <a:cubicBezTo>
                    <a:pt x="8" y="148"/>
                    <a:pt x="10" y="150"/>
                    <a:pt x="13" y="150"/>
                  </a:cubicBezTo>
                  <a:cubicBezTo>
                    <a:pt x="18" y="150"/>
                    <a:pt x="58" y="111"/>
                    <a:pt x="58" y="5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5" name="Freeform 397">
              <a:extLst>
                <a:ext uri="{FF2B5EF4-FFF2-40B4-BE49-F238E27FC236}">
                  <a16:creationId xmlns:a16="http://schemas.microsoft.com/office/drawing/2014/main" id="{C74852ED-1B26-413C-A633-0414DB59A966}"/>
                </a:ext>
              </a:extLst>
            </p:cNvPr>
            <p:cNvSpPr>
              <a:spLocks/>
            </p:cNvSpPr>
            <p:nvPr>
              <p:custDataLst>
                <p:tags r:id="rId239"/>
              </p:custDataLst>
            </p:nvPr>
          </p:nvSpPr>
          <p:spPr bwMode="auto">
            <a:xfrm>
              <a:off x="6207125" y="1092201"/>
              <a:ext cx="106363" cy="117475"/>
            </a:xfrm>
            <a:custGeom>
              <a:avLst/>
              <a:gdLst>
                <a:gd name="T0" fmla="*/ 161 w 220"/>
                <a:gd name="T1" fmla="*/ 23 h 229"/>
                <a:gd name="T2" fmla="*/ 151 w 220"/>
                <a:gd name="T3" fmla="*/ 46 h 229"/>
                <a:gd name="T4" fmla="*/ 182 w 220"/>
                <a:gd name="T5" fmla="*/ 78 h 229"/>
                <a:gd name="T6" fmla="*/ 213 w 220"/>
                <a:gd name="T7" fmla="*/ 46 h 229"/>
                <a:gd name="T8" fmla="*/ 127 w 220"/>
                <a:gd name="T9" fmla="*/ 0 h 229"/>
                <a:gd name="T10" fmla="*/ 0 w 220"/>
                <a:gd name="T11" fmla="*/ 116 h 229"/>
                <a:gd name="T12" fmla="*/ 124 w 220"/>
                <a:gd name="T13" fmla="*/ 229 h 229"/>
                <a:gd name="T14" fmla="*/ 220 w 220"/>
                <a:gd name="T15" fmla="*/ 168 h 229"/>
                <a:gd name="T16" fmla="*/ 208 w 220"/>
                <a:gd name="T17" fmla="*/ 161 h 229"/>
                <a:gd name="T18" fmla="*/ 196 w 220"/>
                <a:gd name="T19" fmla="*/ 168 h 229"/>
                <a:gd name="T20" fmla="*/ 133 w 220"/>
                <a:gd name="T21" fmla="*/ 209 h 229"/>
                <a:gd name="T22" fmla="*/ 64 w 220"/>
                <a:gd name="T23" fmla="*/ 113 h 229"/>
                <a:gd name="T24" fmla="*/ 129 w 220"/>
                <a:gd name="T25" fmla="*/ 20 h 229"/>
                <a:gd name="T26" fmla="*/ 161 w 220"/>
                <a:gd name="T27" fmla="*/ 23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0" h="229">
                  <a:moveTo>
                    <a:pt x="161" y="23"/>
                  </a:moveTo>
                  <a:cubicBezTo>
                    <a:pt x="152" y="31"/>
                    <a:pt x="151" y="42"/>
                    <a:pt x="151" y="46"/>
                  </a:cubicBezTo>
                  <a:cubicBezTo>
                    <a:pt x="151" y="68"/>
                    <a:pt x="168" y="78"/>
                    <a:pt x="182" y="78"/>
                  </a:cubicBezTo>
                  <a:cubicBezTo>
                    <a:pt x="197" y="78"/>
                    <a:pt x="213" y="67"/>
                    <a:pt x="213" y="46"/>
                  </a:cubicBezTo>
                  <a:cubicBezTo>
                    <a:pt x="213" y="3"/>
                    <a:pt x="155" y="0"/>
                    <a:pt x="127" y="0"/>
                  </a:cubicBezTo>
                  <a:cubicBezTo>
                    <a:pt x="37" y="0"/>
                    <a:pt x="0" y="58"/>
                    <a:pt x="0" y="116"/>
                  </a:cubicBezTo>
                  <a:cubicBezTo>
                    <a:pt x="0" y="182"/>
                    <a:pt x="47" y="229"/>
                    <a:pt x="124" y="229"/>
                  </a:cubicBezTo>
                  <a:cubicBezTo>
                    <a:pt x="205" y="229"/>
                    <a:pt x="220" y="171"/>
                    <a:pt x="220" y="168"/>
                  </a:cubicBezTo>
                  <a:cubicBezTo>
                    <a:pt x="220" y="161"/>
                    <a:pt x="213" y="161"/>
                    <a:pt x="208" y="161"/>
                  </a:cubicBezTo>
                  <a:cubicBezTo>
                    <a:pt x="199" y="161"/>
                    <a:pt x="198" y="162"/>
                    <a:pt x="196" y="168"/>
                  </a:cubicBezTo>
                  <a:cubicBezTo>
                    <a:pt x="183" y="200"/>
                    <a:pt x="159" y="209"/>
                    <a:pt x="133" y="209"/>
                  </a:cubicBezTo>
                  <a:cubicBezTo>
                    <a:pt x="64" y="209"/>
                    <a:pt x="64" y="136"/>
                    <a:pt x="64" y="113"/>
                  </a:cubicBezTo>
                  <a:cubicBezTo>
                    <a:pt x="64" y="85"/>
                    <a:pt x="64" y="20"/>
                    <a:pt x="129" y="20"/>
                  </a:cubicBezTo>
                  <a:cubicBezTo>
                    <a:pt x="146" y="20"/>
                    <a:pt x="154" y="22"/>
                    <a:pt x="161" y="2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6" name="Freeform 398">
              <a:extLst>
                <a:ext uri="{FF2B5EF4-FFF2-40B4-BE49-F238E27FC236}">
                  <a16:creationId xmlns:a16="http://schemas.microsoft.com/office/drawing/2014/main" id="{FDB4083C-FFF0-4487-8A52-A5C9ED46F287}"/>
                </a:ext>
              </a:extLst>
            </p:cNvPr>
            <p:cNvSpPr>
              <a:spLocks/>
            </p:cNvSpPr>
            <p:nvPr>
              <p:custDataLst>
                <p:tags r:id="rId240"/>
              </p:custDataLst>
            </p:nvPr>
          </p:nvSpPr>
          <p:spPr bwMode="auto">
            <a:xfrm>
              <a:off x="6342062" y="1181101"/>
              <a:ext cx="26988" cy="76200"/>
            </a:xfrm>
            <a:custGeom>
              <a:avLst/>
              <a:gdLst>
                <a:gd name="T0" fmla="*/ 58 w 58"/>
                <a:gd name="T1" fmla="*/ 53 h 150"/>
                <a:gd name="T2" fmla="*/ 26 w 58"/>
                <a:gd name="T3" fmla="*/ 0 h 150"/>
                <a:gd name="T4" fmla="*/ 0 w 58"/>
                <a:gd name="T5" fmla="*/ 27 h 150"/>
                <a:gd name="T6" fmla="*/ 26 w 58"/>
                <a:gd name="T7" fmla="*/ 53 h 150"/>
                <a:gd name="T8" fmla="*/ 44 w 58"/>
                <a:gd name="T9" fmla="*/ 47 h 150"/>
                <a:gd name="T10" fmla="*/ 46 w 58"/>
                <a:gd name="T11" fmla="*/ 45 h 150"/>
                <a:gd name="T12" fmla="*/ 47 w 58"/>
                <a:gd name="T13" fmla="*/ 53 h 150"/>
                <a:gd name="T14" fmla="*/ 13 w 58"/>
                <a:gd name="T15" fmla="*/ 136 h 150"/>
                <a:gd name="T16" fmla="*/ 8 w 58"/>
                <a:gd name="T17" fmla="*/ 144 h 150"/>
                <a:gd name="T18" fmla="*/ 13 w 58"/>
                <a:gd name="T19" fmla="*/ 150 h 150"/>
                <a:gd name="T20" fmla="*/ 58 w 58"/>
                <a:gd name="T21" fmla="*/ 5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150">
                  <a:moveTo>
                    <a:pt x="58" y="53"/>
                  </a:moveTo>
                  <a:cubicBezTo>
                    <a:pt x="58" y="20"/>
                    <a:pt x="46" y="0"/>
                    <a:pt x="26" y="0"/>
                  </a:cubicBezTo>
                  <a:cubicBezTo>
                    <a:pt x="10" y="0"/>
                    <a:pt x="0" y="13"/>
                    <a:pt x="0" y="27"/>
                  </a:cubicBezTo>
                  <a:cubicBezTo>
                    <a:pt x="0" y="40"/>
                    <a:pt x="10" y="53"/>
                    <a:pt x="26" y="53"/>
                  </a:cubicBezTo>
                  <a:cubicBezTo>
                    <a:pt x="32" y="53"/>
                    <a:pt x="39" y="51"/>
                    <a:pt x="44" y="47"/>
                  </a:cubicBezTo>
                  <a:cubicBezTo>
                    <a:pt x="45" y="46"/>
                    <a:pt x="46" y="45"/>
                    <a:pt x="46" y="45"/>
                  </a:cubicBezTo>
                  <a:cubicBezTo>
                    <a:pt x="47" y="45"/>
                    <a:pt x="47" y="46"/>
                    <a:pt x="47" y="53"/>
                  </a:cubicBezTo>
                  <a:cubicBezTo>
                    <a:pt x="47" y="90"/>
                    <a:pt x="30" y="120"/>
                    <a:pt x="13" y="136"/>
                  </a:cubicBezTo>
                  <a:cubicBezTo>
                    <a:pt x="8" y="142"/>
                    <a:pt x="8" y="143"/>
                    <a:pt x="8" y="144"/>
                  </a:cubicBezTo>
                  <a:cubicBezTo>
                    <a:pt x="8" y="148"/>
                    <a:pt x="10" y="150"/>
                    <a:pt x="13" y="150"/>
                  </a:cubicBezTo>
                  <a:cubicBezTo>
                    <a:pt x="18" y="150"/>
                    <a:pt x="58" y="111"/>
                    <a:pt x="58" y="5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7" name="Freeform 399">
              <a:extLst>
                <a:ext uri="{FF2B5EF4-FFF2-40B4-BE49-F238E27FC236}">
                  <a16:creationId xmlns:a16="http://schemas.microsoft.com/office/drawing/2014/main" id="{3979A97A-F2EF-48A4-A1C6-2C1E2584E9B7}"/>
                </a:ext>
              </a:extLst>
            </p:cNvPr>
            <p:cNvSpPr>
              <a:spLocks/>
            </p:cNvSpPr>
            <p:nvPr>
              <p:custDataLst>
                <p:tags r:id="rId241"/>
              </p:custDataLst>
            </p:nvPr>
          </p:nvSpPr>
          <p:spPr bwMode="auto">
            <a:xfrm>
              <a:off x="6437312" y="1035051"/>
              <a:ext cx="169863" cy="173038"/>
            </a:xfrm>
            <a:custGeom>
              <a:avLst/>
              <a:gdLst>
                <a:gd name="T0" fmla="*/ 132 w 355"/>
                <a:gd name="T1" fmla="*/ 177 h 339"/>
                <a:gd name="T2" fmla="*/ 180 w 355"/>
                <a:gd name="T3" fmla="*/ 177 h 339"/>
                <a:gd name="T4" fmla="*/ 222 w 355"/>
                <a:gd name="T5" fmla="*/ 200 h 339"/>
                <a:gd name="T6" fmla="*/ 218 w 355"/>
                <a:gd name="T7" fmla="*/ 224 h 339"/>
                <a:gd name="T8" fmla="*/ 217 w 355"/>
                <a:gd name="T9" fmla="*/ 230 h 339"/>
                <a:gd name="T10" fmla="*/ 222 w 355"/>
                <a:gd name="T11" fmla="*/ 236 h 339"/>
                <a:gd name="T12" fmla="*/ 230 w 355"/>
                <a:gd name="T13" fmla="*/ 225 h 339"/>
                <a:gd name="T14" fmla="*/ 257 w 355"/>
                <a:gd name="T15" fmla="*/ 117 h 339"/>
                <a:gd name="T16" fmla="*/ 259 w 355"/>
                <a:gd name="T17" fmla="*/ 109 h 339"/>
                <a:gd name="T18" fmla="*/ 253 w 355"/>
                <a:gd name="T19" fmla="*/ 103 h 339"/>
                <a:gd name="T20" fmla="*/ 245 w 355"/>
                <a:gd name="T21" fmla="*/ 114 h 339"/>
                <a:gd name="T22" fmla="*/ 181 w 355"/>
                <a:gd name="T23" fmla="*/ 162 h 339"/>
                <a:gd name="T24" fmla="*/ 136 w 355"/>
                <a:gd name="T25" fmla="*/ 162 h 339"/>
                <a:gd name="T26" fmla="*/ 168 w 355"/>
                <a:gd name="T27" fmla="*/ 35 h 339"/>
                <a:gd name="T28" fmla="*/ 195 w 355"/>
                <a:gd name="T29" fmla="*/ 16 h 339"/>
                <a:gd name="T30" fmla="*/ 260 w 355"/>
                <a:gd name="T31" fmla="*/ 16 h 339"/>
                <a:gd name="T32" fmla="*/ 333 w 355"/>
                <a:gd name="T33" fmla="*/ 70 h 339"/>
                <a:gd name="T34" fmla="*/ 332 w 355"/>
                <a:gd name="T35" fmla="*/ 97 h 339"/>
                <a:gd name="T36" fmla="*/ 331 w 355"/>
                <a:gd name="T37" fmla="*/ 106 h 339"/>
                <a:gd name="T38" fmla="*/ 337 w 355"/>
                <a:gd name="T39" fmla="*/ 112 h 339"/>
                <a:gd name="T40" fmla="*/ 344 w 355"/>
                <a:gd name="T41" fmla="*/ 100 h 339"/>
                <a:gd name="T42" fmla="*/ 354 w 355"/>
                <a:gd name="T43" fmla="*/ 14 h 339"/>
                <a:gd name="T44" fmla="*/ 340 w 355"/>
                <a:gd name="T45" fmla="*/ 0 h 339"/>
                <a:gd name="T46" fmla="*/ 96 w 355"/>
                <a:gd name="T47" fmla="*/ 0 h 339"/>
                <a:gd name="T48" fmla="*/ 81 w 355"/>
                <a:gd name="T49" fmla="*/ 10 h 339"/>
                <a:gd name="T50" fmla="*/ 95 w 355"/>
                <a:gd name="T51" fmla="*/ 16 h 339"/>
                <a:gd name="T52" fmla="*/ 127 w 355"/>
                <a:gd name="T53" fmla="*/ 25 h 339"/>
                <a:gd name="T54" fmla="*/ 125 w 355"/>
                <a:gd name="T55" fmla="*/ 37 h 339"/>
                <a:gd name="T56" fmla="*/ 59 w 355"/>
                <a:gd name="T57" fmla="*/ 300 h 339"/>
                <a:gd name="T58" fmla="*/ 14 w 355"/>
                <a:gd name="T59" fmla="*/ 324 h 339"/>
                <a:gd name="T60" fmla="*/ 0 w 355"/>
                <a:gd name="T61" fmla="*/ 333 h 339"/>
                <a:gd name="T62" fmla="*/ 7 w 355"/>
                <a:gd name="T63" fmla="*/ 339 h 339"/>
                <a:gd name="T64" fmla="*/ 73 w 355"/>
                <a:gd name="T65" fmla="*/ 338 h 339"/>
                <a:gd name="T66" fmla="*/ 147 w 355"/>
                <a:gd name="T67" fmla="*/ 339 h 339"/>
                <a:gd name="T68" fmla="*/ 158 w 355"/>
                <a:gd name="T69" fmla="*/ 330 h 339"/>
                <a:gd name="T70" fmla="*/ 155 w 355"/>
                <a:gd name="T71" fmla="*/ 324 h 339"/>
                <a:gd name="T72" fmla="*/ 141 w 355"/>
                <a:gd name="T73" fmla="*/ 324 h 339"/>
                <a:gd name="T74" fmla="*/ 115 w 355"/>
                <a:gd name="T75" fmla="*/ 323 h 339"/>
                <a:gd name="T76" fmla="*/ 99 w 355"/>
                <a:gd name="T77" fmla="*/ 313 h 339"/>
                <a:gd name="T78" fmla="*/ 101 w 355"/>
                <a:gd name="T79" fmla="*/ 301 h 339"/>
                <a:gd name="T80" fmla="*/ 132 w 355"/>
                <a:gd name="T81" fmla="*/ 177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55" h="339">
                  <a:moveTo>
                    <a:pt x="132" y="177"/>
                  </a:moveTo>
                  <a:lnTo>
                    <a:pt x="180" y="177"/>
                  </a:lnTo>
                  <a:cubicBezTo>
                    <a:pt x="218" y="177"/>
                    <a:pt x="222" y="185"/>
                    <a:pt x="222" y="200"/>
                  </a:cubicBezTo>
                  <a:cubicBezTo>
                    <a:pt x="222" y="203"/>
                    <a:pt x="222" y="209"/>
                    <a:pt x="218" y="224"/>
                  </a:cubicBezTo>
                  <a:cubicBezTo>
                    <a:pt x="217" y="227"/>
                    <a:pt x="217" y="229"/>
                    <a:pt x="217" y="230"/>
                  </a:cubicBezTo>
                  <a:cubicBezTo>
                    <a:pt x="217" y="234"/>
                    <a:pt x="220" y="236"/>
                    <a:pt x="222" y="236"/>
                  </a:cubicBezTo>
                  <a:cubicBezTo>
                    <a:pt x="227" y="236"/>
                    <a:pt x="227" y="234"/>
                    <a:pt x="230" y="225"/>
                  </a:cubicBezTo>
                  <a:lnTo>
                    <a:pt x="257" y="117"/>
                  </a:lnTo>
                  <a:cubicBezTo>
                    <a:pt x="259" y="111"/>
                    <a:pt x="259" y="110"/>
                    <a:pt x="259" y="109"/>
                  </a:cubicBezTo>
                  <a:cubicBezTo>
                    <a:pt x="259" y="108"/>
                    <a:pt x="258" y="103"/>
                    <a:pt x="253" y="103"/>
                  </a:cubicBezTo>
                  <a:cubicBezTo>
                    <a:pt x="248" y="103"/>
                    <a:pt x="247" y="106"/>
                    <a:pt x="245" y="114"/>
                  </a:cubicBezTo>
                  <a:cubicBezTo>
                    <a:pt x="235" y="153"/>
                    <a:pt x="224" y="162"/>
                    <a:pt x="181" y="162"/>
                  </a:cubicBezTo>
                  <a:lnTo>
                    <a:pt x="136" y="162"/>
                  </a:lnTo>
                  <a:lnTo>
                    <a:pt x="168" y="35"/>
                  </a:lnTo>
                  <a:cubicBezTo>
                    <a:pt x="172" y="18"/>
                    <a:pt x="173" y="16"/>
                    <a:pt x="195" y="16"/>
                  </a:cubicBezTo>
                  <a:lnTo>
                    <a:pt x="260" y="16"/>
                  </a:lnTo>
                  <a:cubicBezTo>
                    <a:pt x="322" y="16"/>
                    <a:pt x="333" y="32"/>
                    <a:pt x="333" y="70"/>
                  </a:cubicBezTo>
                  <a:cubicBezTo>
                    <a:pt x="333" y="82"/>
                    <a:pt x="333" y="84"/>
                    <a:pt x="332" y="97"/>
                  </a:cubicBezTo>
                  <a:cubicBezTo>
                    <a:pt x="331" y="104"/>
                    <a:pt x="331" y="105"/>
                    <a:pt x="331" y="106"/>
                  </a:cubicBezTo>
                  <a:cubicBezTo>
                    <a:pt x="331" y="109"/>
                    <a:pt x="332" y="112"/>
                    <a:pt x="337" y="112"/>
                  </a:cubicBezTo>
                  <a:cubicBezTo>
                    <a:pt x="342" y="112"/>
                    <a:pt x="343" y="109"/>
                    <a:pt x="344" y="100"/>
                  </a:cubicBezTo>
                  <a:lnTo>
                    <a:pt x="354" y="14"/>
                  </a:lnTo>
                  <a:cubicBezTo>
                    <a:pt x="355" y="0"/>
                    <a:pt x="353" y="0"/>
                    <a:pt x="340" y="0"/>
                  </a:cubicBezTo>
                  <a:lnTo>
                    <a:pt x="96" y="0"/>
                  </a:lnTo>
                  <a:cubicBezTo>
                    <a:pt x="86" y="0"/>
                    <a:pt x="81" y="0"/>
                    <a:pt x="81" y="10"/>
                  </a:cubicBezTo>
                  <a:cubicBezTo>
                    <a:pt x="81" y="16"/>
                    <a:pt x="85" y="16"/>
                    <a:pt x="95" y="16"/>
                  </a:cubicBezTo>
                  <a:cubicBezTo>
                    <a:pt x="113" y="16"/>
                    <a:pt x="127" y="16"/>
                    <a:pt x="127" y="25"/>
                  </a:cubicBezTo>
                  <a:cubicBezTo>
                    <a:pt x="127" y="27"/>
                    <a:pt x="127" y="28"/>
                    <a:pt x="125" y="37"/>
                  </a:cubicBezTo>
                  <a:lnTo>
                    <a:pt x="59" y="300"/>
                  </a:lnTo>
                  <a:cubicBezTo>
                    <a:pt x="54" y="320"/>
                    <a:pt x="53" y="324"/>
                    <a:pt x="14" y="324"/>
                  </a:cubicBezTo>
                  <a:cubicBezTo>
                    <a:pt x="5" y="324"/>
                    <a:pt x="0" y="324"/>
                    <a:pt x="0" y="333"/>
                  </a:cubicBezTo>
                  <a:cubicBezTo>
                    <a:pt x="0" y="339"/>
                    <a:pt x="6" y="339"/>
                    <a:pt x="7" y="339"/>
                  </a:cubicBezTo>
                  <a:cubicBezTo>
                    <a:pt x="22" y="339"/>
                    <a:pt x="58" y="338"/>
                    <a:pt x="73" y="338"/>
                  </a:cubicBezTo>
                  <a:cubicBezTo>
                    <a:pt x="89" y="338"/>
                    <a:pt x="131" y="339"/>
                    <a:pt x="147" y="339"/>
                  </a:cubicBezTo>
                  <a:cubicBezTo>
                    <a:pt x="152" y="339"/>
                    <a:pt x="158" y="339"/>
                    <a:pt x="158" y="330"/>
                  </a:cubicBezTo>
                  <a:cubicBezTo>
                    <a:pt x="158" y="326"/>
                    <a:pt x="155" y="325"/>
                    <a:pt x="155" y="324"/>
                  </a:cubicBezTo>
                  <a:cubicBezTo>
                    <a:pt x="153" y="324"/>
                    <a:pt x="152" y="324"/>
                    <a:pt x="141" y="324"/>
                  </a:cubicBezTo>
                  <a:cubicBezTo>
                    <a:pt x="130" y="324"/>
                    <a:pt x="127" y="324"/>
                    <a:pt x="115" y="323"/>
                  </a:cubicBezTo>
                  <a:cubicBezTo>
                    <a:pt x="100" y="321"/>
                    <a:pt x="99" y="319"/>
                    <a:pt x="99" y="313"/>
                  </a:cubicBezTo>
                  <a:cubicBezTo>
                    <a:pt x="99" y="312"/>
                    <a:pt x="99" y="309"/>
                    <a:pt x="101" y="301"/>
                  </a:cubicBezTo>
                  <a:lnTo>
                    <a:pt x="132" y="17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8" name="Freeform 400">
              <a:extLst>
                <a:ext uri="{FF2B5EF4-FFF2-40B4-BE49-F238E27FC236}">
                  <a16:creationId xmlns:a16="http://schemas.microsoft.com/office/drawing/2014/main" id="{566D73E9-079C-4FC4-8BA1-844240B95DA0}"/>
                </a:ext>
              </a:extLst>
            </p:cNvPr>
            <p:cNvSpPr>
              <a:spLocks/>
            </p:cNvSpPr>
            <p:nvPr>
              <p:custDataLst>
                <p:tags r:id="rId242"/>
              </p:custDataLst>
            </p:nvPr>
          </p:nvSpPr>
          <p:spPr bwMode="auto">
            <a:xfrm>
              <a:off x="6608762" y="1181101"/>
              <a:ext cx="28575" cy="76200"/>
            </a:xfrm>
            <a:custGeom>
              <a:avLst/>
              <a:gdLst>
                <a:gd name="T0" fmla="*/ 59 w 59"/>
                <a:gd name="T1" fmla="*/ 53 h 150"/>
                <a:gd name="T2" fmla="*/ 27 w 59"/>
                <a:gd name="T3" fmla="*/ 0 h 150"/>
                <a:gd name="T4" fmla="*/ 0 w 59"/>
                <a:gd name="T5" fmla="*/ 27 h 150"/>
                <a:gd name="T6" fmla="*/ 27 w 59"/>
                <a:gd name="T7" fmla="*/ 53 h 150"/>
                <a:gd name="T8" fmla="*/ 44 w 59"/>
                <a:gd name="T9" fmla="*/ 47 h 150"/>
                <a:gd name="T10" fmla="*/ 47 w 59"/>
                <a:gd name="T11" fmla="*/ 45 h 150"/>
                <a:gd name="T12" fmla="*/ 48 w 59"/>
                <a:gd name="T13" fmla="*/ 53 h 150"/>
                <a:gd name="T14" fmla="*/ 14 w 59"/>
                <a:gd name="T15" fmla="*/ 136 h 150"/>
                <a:gd name="T16" fmla="*/ 8 w 59"/>
                <a:gd name="T17" fmla="*/ 144 h 150"/>
                <a:gd name="T18" fmla="*/ 13 w 59"/>
                <a:gd name="T19" fmla="*/ 150 h 150"/>
                <a:gd name="T20" fmla="*/ 59 w 59"/>
                <a:gd name="T21" fmla="*/ 5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50">
                  <a:moveTo>
                    <a:pt x="59" y="53"/>
                  </a:moveTo>
                  <a:cubicBezTo>
                    <a:pt x="59" y="20"/>
                    <a:pt x="46" y="0"/>
                    <a:pt x="27" y="0"/>
                  </a:cubicBezTo>
                  <a:cubicBezTo>
                    <a:pt x="10" y="0"/>
                    <a:pt x="0" y="13"/>
                    <a:pt x="0" y="27"/>
                  </a:cubicBezTo>
                  <a:cubicBezTo>
                    <a:pt x="0" y="40"/>
                    <a:pt x="10" y="53"/>
                    <a:pt x="27" y="53"/>
                  </a:cubicBezTo>
                  <a:cubicBezTo>
                    <a:pt x="33" y="53"/>
                    <a:pt x="39" y="51"/>
                    <a:pt x="44" y="47"/>
                  </a:cubicBezTo>
                  <a:cubicBezTo>
                    <a:pt x="46" y="46"/>
                    <a:pt x="46" y="45"/>
                    <a:pt x="47" y="45"/>
                  </a:cubicBezTo>
                  <a:cubicBezTo>
                    <a:pt x="47" y="45"/>
                    <a:pt x="48" y="46"/>
                    <a:pt x="48" y="53"/>
                  </a:cubicBezTo>
                  <a:cubicBezTo>
                    <a:pt x="48" y="90"/>
                    <a:pt x="30" y="120"/>
                    <a:pt x="14" y="136"/>
                  </a:cubicBezTo>
                  <a:cubicBezTo>
                    <a:pt x="8" y="142"/>
                    <a:pt x="8" y="143"/>
                    <a:pt x="8" y="144"/>
                  </a:cubicBezTo>
                  <a:cubicBezTo>
                    <a:pt x="8" y="148"/>
                    <a:pt x="11" y="150"/>
                    <a:pt x="13" y="150"/>
                  </a:cubicBezTo>
                  <a:cubicBezTo>
                    <a:pt x="19" y="150"/>
                    <a:pt x="59" y="111"/>
                    <a:pt x="59" y="5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9" name="Freeform 401">
              <a:extLst>
                <a:ext uri="{FF2B5EF4-FFF2-40B4-BE49-F238E27FC236}">
                  <a16:creationId xmlns:a16="http://schemas.microsoft.com/office/drawing/2014/main" id="{B05B778F-BDD4-42B4-AC9D-E2A9F2C4B5DE}"/>
                </a:ext>
              </a:extLst>
            </p:cNvPr>
            <p:cNvSpPr>
              <a:spLocks/>
            </p:cNvSpPr>
            <p:nvPr>
              <p:custDataLst>
                <p:tags r:id="rId243"/>
              </p:custDataLst>
            </p:nvPr>
          </p:nvSpPr>
          <p:spPr bwMode="auto">
            <a:xfrm>
              <a:off x="6724650" y="963613"/>
              <a:ext cx="65088" cy="39688"/>
            </a:xfrm>
            <a:custGeom>
              <a:avLst/>
              <a:gdLst>
                <a:gd name="T0" fmla="*/ 67 w 133"/>
                <a:gd name="T1" fmla="*/ 0 h 76"/>
                <a:gd name="T2" fmla="*/ 0 w 133"/>
                <a:gd name="T3" fmla="*/ 67 h 76"/>
                <a:gd name="T4" fmla="*/ 9 w 133"/>
                <a:gd name="T5" fmla="*/ 76 h 76"/>
                <a:gd name="T6" fmla="*/ 67 w 133"/>
                <a:gd name="T7" fmla="*/ 26 h 76"/>
                <a:gd name="T8" fmla="*/ 124 w 133"/>
                <a:gd name="T9" fmla="*/ 76 h 76"/>
                <a:gd name="T10" fmla="*/ 133 w 133"/>
                <a:gd name="T11" fmla="*/ 67 h 76"/>
                <a:gd name="T12" fmla="*/ 67 w 133"/>
                <a:gd name="T13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76">
                  <a:moveTo>
                    <a:pt x="67" y="0"/>
                  </a:moveTo>
                  <a:lnTo>
                    <a:pt x="0" y="67"/>
                  </a:lnTo>
                  <a:lnTo>
                    <a:pt x="9" y="76"/>
                  </a:lnTo>
                  <a:lnTo>
                    <a:pt x="67" y="26"/>
                  </a:lnTo>
                  <a:lnTo>
                    <a:pt x="124" y="76"/>
                  </a:lnTo>
                  <a:lnTo>
                    <a:pt x="133" y="67"/>
                  </a:lnTo>
                  <a:lnTo>
                    <a:pt x="67" y="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0" name="Freeform 402">
              <a:extLst>
                <a:ext uri="{FF2B5EF4-FFF2-40B4-BE49-F238E27FC236}">
                  <a16:creationId xmlns:a16="http://schemas.microsoft.com/office/drawing/2014/main" id="{9FE6A280-A100-41AF-9CB8-EDF012206CB5}"/>
                </a:ext>
              </a:extLst>
            </p:cNvPr>
            <p:cNvSpPr>
              <a:spLocks/>
            </p:cNvSpPr>
            <p:nvPr>
              <p:custDataLst>
                <p:tags r:id="rId244"/>
              </p:custDataLst>
            </p:nvPr>
          </p:nvSpPr>
          <p:spPr bwMode="auto">
            <a:xfrm>
              <a:off x="6708775" y="1030288"/>
              <a:ext cx="117475" cy="180975"/>
            </a:xfrm>
            <a:custGeom>
              <a:avLst/>
              <a:gdLst>
                <a:gd name="T0" fmla="*/ 115 w 244"/>
                <a:gd name="T1" fmla="*/ 6 h 352"/>
                <a:gd name="T2" fmla="*/ 109 w 244"/>
                <a:gd name="T3" fmla="*/ 0 h 352"/>
                <a:gd name="T4" fmla="*/ 48 w 244"/>
                <a:gd name="T5" fmla="*/ 5 h 352"/>
                <a:gd name="T6" fmla="*/ 38 w 244"/>
                <a:gd name="T7" fmla="*/ 15 h 352"/>
                <a:gd name="T8" fmla="*/ 50 w 244"/>
                <a:gd name="T9" fmla="*/ 21 h 352"/>
                <a:gd name="T10" fmla="*/ 75 w 244"/>
                <a:gd name="T11" fmla="*/ 30 h 352"/>
                <a:gd name="T12" fmla="*/ 74 w 244"/>
                <a:gd name="T13" fmla="*/ 40 h 352"/>
                <a:gd name="T14" fmla="*/ 2 w 244"/>
                <a:gd name="T15" fmla="*/ 327 h 352"/>
                <a:gd name="T16" fmla="*/ 0 w 244"/>
                <a:gd name="T17" fmla="*/ 338 h 352"/>
                <a:gd name="T18" fmla="*/ 14 w 244"/>
                <a:gd name="T19" fmla="*/ 352 h 352"/>
                <a:gd name="T20" fmla="*/ 32 w 244"/>
                <a:gd name="T21" fmla="*/ 339 h 352"/>
                <a:gd name="T22" fmla="*/ 42 w 244"/>
                <a:gd name="T23" fmla="*/ 301 h 352"/>
                <a:gd name="T24" fmla="*/ 53 w 244"/>
                <a:gd name="T25" fmla="*/ 256 h 352"/>
                <a:gd name="T26" fmla="*/ 61 w 244"/>
                <a:gd name="T27" fmla="*/ 223 h 352"/>
                <a:gd name="T28" fmla="*/ 67 w 244"/>
                <a:gd name="T29" fmla="*/ 200 h 352"/>
                <a:gd name="T30" fmla="*/ 101 w 244"/>
                <a:gd name="T31" fmla="*/ 154 h 352"/>
                <a:gd name="T32" fmla="*/ 149 w 244"/>
                <a:gd name="T33" fmla="*/ 137 h 352"/>
                <a:gd name="T34" fmla="*/ 176 w 244"/>
                <a:gd name="T35" fmla="*/ 172 h 352"/>
                <a:gd name="T36" fmla="*/ 145 w 244"/>
                <a:gd name="T37" fmla="*/ 283 h 352"/>
                <a:gd name="T38" fmla="*/ 138 w 244"/>
                <a:gd name="T39" fmla="*/ 311 h 352"/>
                <a:gd name="T40" fmla="*/ 179 w 244"/>
                <a:gd name="T41" fmla="*/ 352 h 352"/>
                <a:gd name="T42" fmla="*/ 244 w 244"/>
                <a:gd name="T43" fmla="*/ 275 h 352"/>
                <a:gd name="T44" fmla="*/ 238 w 244"/>
                <a:gd name="T45" fmla="*/ 270 h 352"/>
                <a:gd name="T46" fmla="*/ 231 w 244"/>
                <a:gd name="T47" fmla="*/ 279 h 352"/>
                <a:gd name="T48" fmla="*/ 180 w 244"/>
                <a:gd name="T49" fmla="*/ 341 h 352"/>
                <a:gd name="T50" fmla="*/ 168 w 244"/>
                <a:gd name="T51" fmla="*/ 324 h 352"/>
                <a:gd name="T52" fmla="*/ 177 w 244"/>
                <a:gd name="T53" fmla="*/ 289 h 352"/>
                <a:gd name="T54" fmla="*/ 207 w 244"/>
                <a:gd name="T55" fmla="*/ 179 h 352"/>
                <a:gd name="T56" fmla="*/ 150 w 244"/>
                <a:gd name="T57" fmla="*/ 126 h 352"/>
                <a:gd name="T58" fmla="*/ 76 w 244"/>
                <a:gd name="T59" fmla="*/ 164 h 352"/>
                <a:gd name="T60" fmla="*/ 115 w 244"/>
                <a:gd name="T61" fmla="*/ 6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44" h="352">
                  <a:moveTo>
                    <a:pt x="115" y="6"/>
                  </a:moveTo>
                  <a:cubicBezTo>
                    <a:pt x="115" y="5"/>
                    <a:pt x="115" y="0"/>
                    <a:pt x="109" y="0"/>
                  </a:cubicBezTo>
                  <a:cubicBezTo>
                    <a:pt x="97" y="0"/>
                    <a:pt x="61" y="4"/>
                    <a:pt x="48" y="5"/>
                  </a:cubicBezTo>
                  <a:cubicBezTo>
                    <a:pt x="44" y="6"/>
                    <a:pt x="38" y="6"/>
                    <a:pt x="38" y="15"/>
                  </a:cubicBezTo>
                  <a:cubicBezTo>
                    <a:pt x="38" y="21"/>
                    <a:pt x="43" y="21"/>
                    <a:pt x="50" y="21"/>
                  </a:cubicBezTo>
                  <a:cubicBezTo>
                    <a:pt x="74" y="21"/>
                    <a:pt x="75" y="25"/>
                    <a:pt x="75" y="30"/>
                  </a:cubicBezTo>
                  <a:lnTo>
                    <a:pt x="74" y="40"/>
                  </a:lnTo>
                  <a:lnTo>
                    <a:pt x="2" y="327"/>
                  </a:lnTo>
                  <a:cubicBezTo>
                    <a:pt x="0" y="334"/>
                    <a:pt x="0" y="335"/>
                    <a:pt x="0" y="338"/>
                  </a:cubicBezTo>
                  <a:cubicBezTo>
                    <a:pt x="0" y="349"/>
                    <a:pt x="9" y="352"/>
                    <a:pt x="14" y="352"/>
                  </a:cubicBezTo>
                  <a:cubicBezTo>
                    <a:pt x="22" y="352"/>
                    <a:pt x="30" y="346"/>
                    <a:pt x="32" y="339"/>
                  </a:cubicBezTo>
                  <a:lnTo>
                    <a:pt x="42" y="301"/>
                  </a:lnTo>
                  <a:lnTo>
                    <a:pt x="53" y="256"/>
                  </a:lnTo>
                  <a:cubicBezTo>
                    <a:pt x="56" y="245"/>
                    <a:pt x="59" y="234"/>
                    <a:pt x="61" y="223"/>
                  </a:cubicBezTo>
                  <a:cubicBezTo>
                    <a:pt x="62" y="220"/>
                    <a:pt x="66" y="203"/>
                    <a:pt x="67" y="200"/>
                  </a:cubicBezTo>
                  <a:cubicBezTo>
                    <a:pt x="68" y="196"/>
                    <a:pt x="84" y="168"/>
                    <a:pt x="101" y="154"/>
                  </a:cubicBezTo>
                  <a:cubicBezTo>
                    <a:pt x="112" y="146"/>
                    <a:pt x="127" y="137"/>
                    <a:pt x="149" y="137"/>
                  </a:cubicBezTo>
                  <a:cubicBezTo>
                    <a:pt x="170" y="137"/>
                    <a:pt x="176" y="154"/>
                    <a:pt x="176" y="172"/>
                  </a:cubicBezTo>
                  <a:cubicBezTo>
                    <a:pt x="176" y="199"/>
                    <a:pt x="157" y="253"/>
                    <a:pt x="145" y="283"/>
                  </a:cubicBezTo>
                  <a:cubicBezTo>
                    <a:pt x="141" y="295"/>
                    <a:pt x="138" y="301"/>
                    <a:pt x="138" y="311"/>
                  </a:cubicBezTo>
                  <a:cubicBezTo>
                    <a:pt x="138" y="334"/>
                    <a:pt x="156" y="352"/>
                    <a:pt x="179" y="352"/>
                  </a:cubicBezTo>
                  <a:cubicBezTo>
                    <a:pt x="226" y="352"/>
                    <a:pt x="244" y="279"/>
                    <a:pt x="244" y="275"/>
                  </a:cubicBezTo>
                  <a:cubicBezTo>
                    <a:pt x="244" y="270"/>
                    <a:pt x="240" y="270"/>
                    <a:pt x="238" y="270"/>
                  </a:cubicBezTo>
                  <a:cubicBezTo>
                    <a:pt x="233" y="270"/>
                    <a:pt x="233" y="272"/>
                    <a:pt x="231" y="279"/>
                  </a:cubicBezTo>
                  <a:cubicBezTo>
                    <a:pt x="223" y="305"/>
                    <a:pt x="207" y="341"/>
                    <a:pt x="180" y="341"/>
                  </a:cubicBezTo>
                  <a:cubicBezTo>
                    <a:pt x="172" y="341"/>
                    <a:pt x="168" y="336"/>
                    <a:pt x="168" y="324"/>
                  </a:cubicBezTo>
                  <a:cubicBezTo>
                    <a:pt x="168" y="312"/>
                    <a:pt x="173" y="300"/>
                    <a:pt x="177" y="289"/>
                  </a:cubicBezTo>
                  <a:cubicBezTo>
                    <a:pt x="185" y="268"/>
                    <a:pt x="207" y="208"/>
                    <a:pt x="207" y="179"/>
                  </a:cubicBezTo>
                  <a:cubicBezTo>
                    <a:pt x="207" y="147"/>
                    <a:pt x="187" y="126"/>
                    <a:pt x="150" y="126"/>
                  </a:cubicBezTo>
                  <a:cubicBezTo>
                    <a:pt x="119" y="126"/>
                    <a:pt x="95" y="141"/>
                    <a:pt x="76" y="164"/>
                  </a:cubicBezTo>
                  <a:lnTo>
                    <a:pt x="115" y="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" name="Freeform 403">
              <a:extLst>
                <a:ext uri="{FF2B5EF4-FFF2-40B4-BE49-F238E27FC236}">
                  <a16:creationId xmlns:a16="http://schemas.microsoft.com/office/drawing/2014/main" id="{9A1833F0-51B6-4F61-958E-80AE22E435BE}"/>
                </a:ext>
              </a:extLst>
            </p:cNvPr>
            <p:cNvSpPr>
              <a:spLocks/>
            </p:cNvSpPr>
            <p:nvPr>
              <p:custDataLst>
                <p:tags r:id="rId245"/>
              </p:custDataLst>
            </p:nvPr>
          </p:nvSpPr>
          <p:spPr bwMode="auto">
            <a:xfrm>
              <a:off x="6853237" y="1181101"/>
              <a:ext cx="28575" cy="76200"/>
            </a:xfrm>
            <a:custGeom>
              <a:avLst/>
              <a:gdLst>
                <a:gd name="T0" fmla="*/ 58 w 58"/>
                <a:gd name="T1" fmla="*/ 53 h 150"/>
                <a:gd name="T2" fmla="*/ 26 w 58"/>
                <a:gd name="T3" fmla="*/ 0 h 150"/>
                <a:gd name="T4" fmla="*/ 0 w 58"/>
                <a:gd name="T5" fmla="*/ 27 h 150"/>
                <a:gd name="T6" fmla="*/ 26 w 58"/>
                <a:gd name="T7" fmla="*/ 53 h 150"/>
                <a:gd name="T8" fmla="*/ 44 w 58"/>
                <a:gd name="T9" fmla="*/ 47 h 150"/>
                <a:gd name="T10" fmla="*/ 46 w 58"/>
                <a:gd name="T11" fmla="*/ 45 h 150"/>
                <a:gd name="T12" fmla="*/ 47 w 58"/>
                <a:gd name="T13" fmla="*/ 53 h 150"/>
                <a:gd name="T14" fmla="*/ 13 w 58"/>
                <a:gd name="T15" fmla="*/ 136 h 150"/>
                <a:gd name="T16" fmla="*/ 8 w 58"/>
                <a:gd name="T17" fmla="*/ 144 h 150"/>
                <a:gd name="T18" fmla="*/ 13 w 58"/>
                <a:gd name="T19" fmla="*/ 150 h 150"/>
                <a:gd name="T20" fmla="*/ 58 w 58"/>
                <a:gd name="T21" fmla="*/ 5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150">
                  <a:moveTo>
                    <a:pt x="58" y="53"/>
                  </a:moveTo>
                  <a:cubicBezTo>
                    <a:pt x="58" y="20"/>
                    <a:pt x="46" y="0"/>
                    <a:pt x="26" y="0"/>
                  </a:cubicBezTo>
                  <a:cubicBezTo>
                    <a:pt x="10" y="0"/>
                    <a:pt x="0" y="13"/>
                    <a:pt x="0" y="27"/>
                  </a:cubicBezTo>
                  <a:cubicBezTo>
                    <a:pt x="0" y="40"/>
                    <a:pt x="10" y="53"/>
                    <a:pt x="26" y="53"/>
                  </a:cubicBezTo>
                  <a:cubicBezTo>
                    <a:pt x="32" y="53"/>
                    <a:pt x="39" y="51"/>
                    <a:pt x="44" y="47"/>
                  </a:cubicBezTo>
                  <a:cubicBezTo>
                    <a:pt x="45" y="46"/>
                    <a:pt x="46" y="45"/>
                    <a:pt x="46" y="45"/>
                  </a:cubicBezTo>
                  <a:cubicBezTo>
                    <a:pt x="47" y="45"/>
                    <a:pt x="47" y="46"/>
                    <a:pt x="47" y="53"/>
                  </a:cubicBezTo>
                  <a:cubicBezTo>
                    <a:pt x="47" y="90"/>
                    <a:pt x="30" y="120"/>
                    <a:pt x="13" y="136"/>
                  </a:cubicBezTo>
                  <a:cubicBezTo>
                    <a:pt x="8" y="142"/>
                    <a:pt x="8" y="143"/>
                    <a:pt x="8" y="144"/>
                  </a:cubicBezTo>
                  <a:cubicBezTo>
                    <a:pt x="8" y="148"/>
                    <a:pt x="10" y="150"/>
                    <a:pt x="13" y="150"/>
                  </a:cubicBezTo>
                  <a:cubicBezTo>
                    <a:pt x="18" y="150"/>
                    <a:pt x="58" y="111"/>
                    <a:pt x="58" y="5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" name="Freeform 404">
              <a:extLst>
                <a:ext uri="{FF2B5EF4-FFF2-40B4-BE49-F238E27FC236}">
                  <a16:creationId xmlns:a16="http://schemas.microsoft.com/office/drawing/2014/main" id="{E93AE0C6-D301-4F32-A344-D6E4A31185D3}"/>
                </a:ext>
              </a:extLst>
            </p:cNvPr>
            <p:cNvSpPr>
              <a:spLocks/>
            </p:cNvSpPr>
            <p:nvPr>
              <p:custDataLst>
                <p:tags r:id="rId246"/>
              </p:custDataLst>
            </p:nvPr>
          </p:nvSpPr>
          <p:spPr bwMode="auto">
            <a:xfrm>
              <a:off x="6945312" y="1047751"/>
              <a:ext cx="73025" cy="163513"/>
            </a:xfrm>
            <a:custGeom>
              <a:avLst/>
              <a:gdLst>
                <a:gd name="T0" fmla="*/ 91 w 153"/>
                <a:gd name="T1" fmla="*/ 113 h 318"/>
                <a:gd name="T2" fmla="*/ 138 w 153"/>
                <a:gd name="T3" fmla="*/ 113 h 318"/>
                <a:gd name="T4" fmla="*/ 153 w 153"/>
                <a:gd name="T5" fmla="*/ 103 h 318"/>
                <a:gd name="T6" fmla="*/ 139 w 153"/>
                <a:gd name="T7" fmla="*/ 97 h 318"/>
                <a:gd name="T8" fmla="*/ 95 w 153"/>
                <a:gd name="T9" fmla="*/ 97 h 318"/>
                <a:gd name="T10" fmla="*/ 116 w 153"/>
                <a:gd name="T11" fmla="*/ 14 h 318"/>
                <a:gd name="T12" fmla="*/ 101 w 153"/>
                <a:gd name="T13" fmla="*/ 0 h 318"/>
                <a:gd name="T14" fmla="*/ 81 w 153"/>
                <a:gd name="T15" fmla="*/ 18 h 318"/>
                <a:gd name="T16" fmla="*/ 62 w 153"/>
                <a:gd name="T17" fmla="*/ 97 h 318"/>
                <a:gd name="T18" fmla="*/ 15 w 153"/>
                <a:gd name="T19" fmla="*/ 97 h 318"/>
                <a:gd name="T20" fmla="*/ 0 w 153"/>
                <a:gd name="T21" fmla="*/ 107 h 318"/>
                <a:gd name="T22" fmla="*/ 14 w 153"/>
                <a:gd name="T23" fmla="*/ 113 h 318"/>
                <a:gd name="T24" fmla="*/ 58 w 153"/>
                <a:gd name="T25" fmla="*/ 113 h 318"/>
                <a:gd name="T26" fmla="*/ 20 w 153"/>
                <a:gd name="T27" fmla="*/ 272 h 318"/>
                <a:gd name="T28" fmla="*/ 66 w 153"/>
                <a:gd name="T29" fmla="*/ 318 h 318"/>
                <a:gd name="T30" fmla="*/ 145 w 153"/>
                <a:gd name="T31" fmla="*/ 241 h 318"/>
                <a:gd name="T32" fmla="*/ 139 w 153"/>
                <a:gd name="T33" fmla="*/ 236 h 318"/>
                <a:gd name="T34" fmla="*/ 132 w 153"/>
                <a:gd name="T35" fmla="*/ 243 h 318"/>
                <a:gd name="T36" fmla="*/ 67 w 153"/>
                <a:gd name="T37" fmla="*/ 307 h 318"/>
                <a:gd name="T38" fmla="*/ 51 w 153"/>
                <a:gd name="T39" fmla="*/ 284 h 318"/>
                <a:gd name="T40" fmla="*/ 54 w 153"/>
                <a:gd name="T41" fmla="*/ 260 h 318"/>
                <a:gd name="T42" fmla="*/ 91 w 153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8">
                  <a:moveTo>
                    <a:pt x="91" y="113"/>
                  </a:moveTo>
                  <a:lnTo>
                    <a:pt x="138" y="113"/>
                  </a:lnTo>
                  <a:cubicBezTo>
                    <a:pt x="148" y="113"/>
                    <a:pt x="153" y="113"/>
                    <a:pt x="153" y="103"/>
                  </a:cubicBezTo>
                  <a:cubicBezTo>
                    <a:pt x="153" y="97"/>
                    <a:pt x="148" y="97"/>
                    <a:pt x="139" y="97"/>
                  </a:cubicBezTo>
                  <a:lnTo>
                    <a:pt x="95" y="97"/>
                  </a:lnTo>
                  <a:cubicBezTo>
                    <a:pt x="113" y="27"/>
                    <a:pt x="116" y="17"/>
                    <a:pt x="116" y="14"/>
                  </a:cubicBezTo>
                  <a:cubicBezTo>
                    <a:pt x="116" y="5"/>
                    <a:pt x="110" y="0"/>
                    <a:pt x="101" y="0"/>
                  </a:cubicBezTo>
                  <a:cubicBezTo>
                    <a:pt x="100" y="0"/>
                    <a:pt x="86" y="1"/>
                    <a:pt x="81" y="18"/>
                  </a:cubicBezTo>
                  <a:lnTo>
                    <a:pt x="62" y="97"/>
                  </a:lnTo>
                  <a:lnTo>
                    <a:pt x="15" y="97"/>
                  </a:lnTo>
                  <a:cubicBezTo>
                    <a:pt x="5" y="97"/>
                    <a:pt x="0" y="97"/>
                    <a:pt x="0" y="107"/>
                  </a:cubicBezTo>
                  <a:cubicBezTo>
                    <a:pt x="0" y="113"/>
                    <a:pt x="4" y="113"/>
                    <a:pt x="14" y="113"/>
                  </a:cubicBezTo>
                  <a:lnTo>
                    <a:pt x="58" y="113"/>
                  </a:lnTo>
                  <a:cubicBezTo>
                    <a:pt x="22" y="254"/>
                    <a:pt x="20" y="263"/>
                    <a:pt x="20" y="272"/>
                  </a:cubicBezTo>
                  <a:cubicBezTo>
                    <a:pt x="20" y="299"/>
                    <a:pt x="39" y="318"/>
                    <a:pt x="66" y="318"/>
                  </a:cubicBezTo>
                  <a:cubicBezTo>
                    <a:pt x="117" y="318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5" y="236"/>
                    <a:pt x="134" y="238"/>
                    <a:pt x="132" y="243"/>
                  </a:cubicBezTo>
                  <a:cubicBezTo>
                    <a:pt x="110" y="295"/>
                    <a:pt x="84" y="307"/>
                    <a:pt x="67" y="307"/>
                  </a:cubicBezTo>
                  <a:cubicBezTo>
                    <a:pt x="56" y="307"/>
                    <a:pt x="51" y="300"/>
                    <a:pt x="51" y="284"/>
                  </a:cubicBezTo>
                  <a:cubicBezTo>
                    <a:pt x="51" y="272"/>
                    <a:pt x="52" y="268"/>
                    <a:pt x="54" y="260"/>
                  </a:cubicBezTo>
                  <a:lnTo>
                    <a:pt x="91" y="1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3" name="Freeform 405">
              <a:extLst>
                <a:ext uri="{FF2B5EF4-FFF2-40B4-BE49-F238E27FC236}">
                  <a16:creationId xmlns:a16="http://schemas.microsoft.com/office/drawing/2014/main" id="{D74FA32B-EFA4-4B2A-A64B-8AC5E656BD86}"/>
                </a:ext>
              </a:extLst>
            </p:cNvPr>
            <p:cNvSpPr>
              <a:spLocks/>
            </p:cNvSpPr>
            <p:nvPr>
              <p:custDataLst>
                <p:tags r:id="rId247"/>
              </p:custDataLst>
            </p:nvPr>
          </p:nvSpPr>
          <p:spPr bwMode="auto">
            <a:xfrm>
              <a:off x="7038975" y="1016001"/>
              <a:ext cx="55563" cy="255588"/>
            </a:xfrm>
            <a:custGeom>
              <a:avLst/>
              <a:gdLst>
                <a:gd name="T0" fmla="*/ 115 w 115"/>
                <a:gd name="T1" fmla="*/ 250 h 499"/>
                <a:gd name="T2" fmla="*/ 82 w 115"/>
                <a:gd name="T3" fmla="*/ 94 h 499"/>
                <a:gd name="T4" fmla="*/ 5 w 115"/>
                <a:gd name="T5" fmla="*/ 0 h 499"/>
                <a:gd name="T6" fmla="*/ 0 w 115"/>
                <a:gd name="T7" fmla="*/ 5 h 499"/>
                <a:gd name="T8" fmla="*/ 9 w 115"/>
                <a:gd name="T9" fmla="*/ 17 h 499"/>
                <a:gd name="T10" fmla="*/ 86 w 115"/>
                <a:gd name="T11" fmla="*/ 250 h 499"/>
                <a:gd name="T12" fmla="*/ 6 w 115"/>
                <a:gd name="T13" fmla="*/ 486 h 499"/>
                <a:gd name="T14" fmla="*/ 0 w 115"/>
                <a:gd name="T15" fmla="*/ 494 h 499"/>
                <a:gd name="T16" fmla="*/ 5 w 115"/>
                <a:gd name="T17" fmla="*/ 499 h 499"/>
                <a:gd name="T18" fmla="*/ 84 w 115"/>
                <a:gd name="T19" fmla="*/ 402 h 499"/>
                <a:gd name="T20" fmla="*/ 115 w 115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9">
                  <a:moveTo>
                    <a:pt x="115" y="250"/>
                  </a:moveTo>
                  <a:cubicBezTo>
                    <a:pt x="115" y="211"/>
                    <a:pt x="110" y="150"/>
                    <a:pt x="82" y="94"/>
                  </a:cubicBezTo>
                  <a:cubicBezTo>
                    <a:pt x="52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9" y="17"/>
                  </a:cubicBezTo>
                  <a:cubicBezTo>
                    <a:pt x="58" y="66"/>
                    <a:pt x="86" y="145"/>
                    <a:pt x="86" y="250"/>
                  </a:cubicBezTo>
                  <a:cubicBezTo>
                    <a:pt x="86" y="335"/>
                    <a:pt x="68" y="423"/>
                    <a:pt x="6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4" y="465"/>
                    <a:pt x="84" y="402"/>
                  </a:cubicBezTo>
                  <a:cubicBezTo>
                    <a:pt x="109" y="347"/>
                    <a:pt x="115" y="292"/>
                    <a:pt x="115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7" name="Rectangle 106">
            <a:extLst>
              <a:ext uri="{FF2B5EF4-FFF2-40B4-BE49-F238E27FC236}">
                <a16:creationId xmlns:a16="http://schemas.microsoft.com/office/drawing/2014/main" id="{2AF8F9B5-CC19-449B-A040-97816E592F95}"/>
              </a:ext>
            </a:extLst>
          </p:cNvPr>
          <p:cNvSpPr/>
          <p:nvPr/>
        </p:nvSpPr>
        <p:spPr>
          <a:xfrm>
            <a:off x="496630" y="1356920"/>
            <a:ext cx="82160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Garamond" panose="02020404030301010803" pitchFamily="18" charset="0"/>
              </a:rPr>
              <a:t>Solution</a:t>
            </a:r>
            <a:r>
              <a:rPr lang="en-US" sz="2000" dirty="0">
                <a:latin typeface="Garamond" panose="02020404030301010803" pitchFamily="18" charset="0"/>
              </a:rPr>
              <a:t>: State-space augmentation to obtain a higher-dimensional Hamilton-Jacobi equation</a:t>
            </a:r>
            <a:endParaRPr lang="en-US" sz="2000" dirty="0"/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A738B460-7115-4DC6-901F-4FF04FD85B71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5976021" y="2290767"/>
            <a:ext cx="3097596" cy="543941"/>
            <a:chOff x="1330320" y="3744910"/>
            <a:chExt cx="3760793" cy="660401"/>
          </a:xfrm>
        </p:grpSpPr>
        <p:sp>
          <p:nvSpPr>
            <p:cNvPr id="111" name="Freeform 106 2">
              <a:extLst>
                <a:ext uri="{FF2B5EF4-FFF2-40B4-BE49-F238E27FC236}">
                  <a16:creationId xmlns:a16="http://schemas.microsoft.com/office/drawing/2014/main" id="{DC66D432-962D-40B3-AE6C-3EC27C9D9D70}"/>
                </a:ext>
              </a:extLst>
            </p:cNvPr>
            <p:cNvSpPr>
              <a:spLocks noEditPoints="1"/>
            </p:cNvSpPr>
            <p:nvPr>
              <p:custDataLst>
                <p:tags r:id="rId190"/>
              </p:custDataLst>
            </p:nvPr>
          </p:nvSpPr>
          <p:spPr bwMode="auto">
            <a:xfrm>
              <a:off x="1341431" y="3744910"/>
              <a:ext cx="155575" cy="231775"/>
            </a:xfrm>
            <a:custGeom>
              <a:avLst/>
              <a:gdLst>
                <a:gd name="T0" fmla="*/ 211 w 263"/>
                <a:gd name="T1" fmla="*/ 188 h 368"/>
                <a:gd name="T2" fmla="*/ 147 w 263"/>
                <a:gd name="T3" fmla="*/ 129 h 368"/>
                <a:gd name="T4" fmla="*/ 45 w 263"/>
                <a:gd name="T5" fmla="*/ 176 h 368"/>
                <a:gd name="T6" fmla="*/ 0 w 263"/>
                <a:gd name="T7" fmla="*/ 279 h 368"/>
                <a:gd name="T8" fmla="*/ 92 w 263"/>
                <a:gd name="T9" fmla="*/ 368 h 368"/>
                <a:gd name="T10" fmla="*/ 263 w 263"/>
                <a:gd name="T11" fmla="*/ 129 h 368"/>
                <a:gd name="T12" fmla="*/ 155 w 263"/>
                <a:gd name="T13" fmla="*/ 0 h 368"/>
                <a:gd name="T14" fmla="*/ 60 w 263"/>
                <a:gd name="T15" fmla="*/ 78 h 368"/>
                <a:gd name="T16" fmla="*/ 79 w 263"/>
                <a:gd name="T17" fmla="*/ 96 h 368"/>
                <a:gd name="T18" fmla="*/ 106 w 263"/>
                <a:gd name="T19" fmla="*/ 69 h 368"/>
                <a:gd name="T20" fmla="*/ 82 w 263"/>
                <a:gd name="T21" fmla="*/ 52 h 368"/>
                <a:gd name="T22" fmla="*/ 154 w 263"/>
                <a:gd name="T23" fmla="*/ 12 h 368"/>
                <a:gd name="T24" fmla="*/ 225 w 263"/>
                <a:gd name="T25" fmla="*/ 102 h 368"/>
                <a:gd name="T26" fmla="*/ 212 w 263"/>
                <a:gd name="T27" fmla="*/ 188 h 368"/>
                <a:gd name="T28" fmla="*/ 211 w 263"/>
                <a:gd name="T29" fmla="*/ 188 h 368"/>
                <a:gd name="T30" fmla="*/ 94 w 263"/>
                <a:gd name="T31" fmla="*/ 354 h 368"/>
                <a:gd name="T32" fmla="*/ 39 w 263"/>
                <a:gd name="T33" fmla="*/ 297 h 368"/>
                <a:gd name="T34" fmla="*/ 72 w 263"/>
                <a:gd name="T35" fmla="*/ 184 h 368"/>
                <a:gd name="T36" fmla="*/ 147 w 263"/>
                <a:gd name="T37" fmla="*/ 140 h 368"/>
                <a:gd name="T38" fmla="*/ 202 w 263"/>
                <a:gd name="T39" fmla="*/ 206 h 368"/>
                <a:gd name="T40" fmla="*/ 94 w 263"/>
                <a:gd name="T41" fmla="*/ 35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3" h="368">
                  <a:moveTo>
                    <a:pt x="211" y="188"/>
                  </a:moveTo>
                  <a:cubicBezTo>
                    <a:pt x="206" y="157"/>
                    <a:pt x="186" y="129"/>
                    <a:pt x="147" y="129"/>
                  </a:cubicBezTo>
                  <a:cubicBezTo>
                    <a:pt x="117" y="129"/>
                    <a:pt x="84" y="137"/>
                    <a:pt x="45" y="176"/>
                  </a:cubicBezTo>
                  <a:cubicBezTo>
                    <a:pt x="4" y="217"/>
                    <a:pt x="0" y="263"/>
                    <a:pt x="0" y="279"/>
                  </a:cubicBezTo>
                  <a:cubicBezTo>
                    <a:pt x="0" y="310"/>
                    <a:pt x="22" y="368"/>
                    <a:pt x="92" y="368"/>
                  </a:cubicBezTo>
                  <a:cubicBezTo>
                    <a:pt x="211" y="368"/>
                    <a:pt x="263" y="200"/>
                    <a:pt x="263" y="129"/>
                  </a:cubicBezTo>
                  <a:cubicBezTo>
                    <a:pt x="263" y="49"/>
                    <a:pt x="216" y="0"/>
                    <a:pt x="155" y="0"/>
                  </a:cubicBezTo>
                  <a:cubicBezTo>
                    <a:pt x="83" y="0"/>
                    <a:pt x="60" y="64"/>
                    <a:pt x="60" y="78"/>
                  </a:cubicBezTo>
                  <a:cubicBezTo>
                    <a:pt x="60" y="85"/>
                    <a:pt x="64" y="96"/>
                    <a:pt x="79" y="96"/>
                  </a:cubicBezTo>
                  <a:cubicBezTo>
                    <a:pt x="95" y="96"/>
                    <a:pt x="106" y="81"/>
                    <a:pt x="106" y="69"/>
                  </a:cubicBezTo>
                  <a:cubicBezTo>
                    <a:pt x="106" y="52"/>
                    <a:pt x="90" y="52"/>
                    <a:pt x="82" y="52"/>
                  </a:cubicBezTo>
                  <a:cubicBezTo>
                    <a:pt x="104" y="15"/>
                    <a:pt x="140" y="12"/>
                    <a:pt x="154" y="12"/>
                  </a:cubicBezTo>
                  <a:cubicBezTo>
                    <a:pt x="190" y="12"/>
                    <a:pt x="225" y="38"/>
                    <a:pt x="225" y="102"/>
                  </a:cubicBezTo>
                  <a:cubicBezTo>
                    <a:pt x="225" y="122"/>
                    <a:pt x="222" y="147"/>
                    <a:pt x="212" y="188"/>
                  </a:cubicBezTo>
                  <a:lnTo>
                    <a:pt x="211" y="188"/>
                  </a:lnTo>
                  <a:close/>
                  <a:moveTo>
                    <a:pt x="94" y="354"/>
                  </a:moveTo>
                  <a:cubicBezTo>
                    <a:pt x="39" y="354"/>
                    <a:pt x="39" y="302"/>
                    <a:pt x="39" y="297"/>
                  </a:cubicBezTo>
                  <a:cubicBezTo>
                    <a:pt x="39" y="284"/>
                    <a:pt x="51" y="214"/>
                    <a:pt x="72" y="184"/>
                  </a:cubicBezTo>
                  <a:cubicBezTo>
                    <a:pt x="92" y="156"/>
                    <a:pt x="116" y="140"/>
                    <a:pt x="147" y="140"/>
                  </a:cubicBezTo>
                  <a:cubicBezTo>
                    <a:pt x="201" y="140"/>
                    <a:pt x="202" y="196"/>
                    <a:pt x="202" y="206"/>
                  </a:cubicBezTo>
                  <a:cubicBezTo>
                    <a:pt x="202" y="241"/>
                    <a:pt x="171" y="354"/>
                    <a:pt x="94" y="35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07 2">
              <a:extLst>
                <a:ext uri="{FF2B5EF4-FFF2-40B4-BE49-F238E27FC236}">
                  <a16:creationId xmlns:a16="http://schemas.microsoft.com/office/drawing/2014/main" id="{FA02F41C-BFF4-4AB6-98C2-F43057E911B9}"/>
                </a:ext>
              </a:extLst>
            </p:cNvPr>
            <p:cNvSpPr>
              <a:spLocks noEditPoints="1"/>
            </p:cNvSpPr>
            <p:nvPr>
              <p:custDataLst>
                <p:tags r:id="rId191"/>
              </p:custDataLst>
            </p:nvPr>
          </p:nvSpPr>
          <p:spPr bwMode="auto">
            <a:xfrm>
              <a:off x="1516056" y="3751257"/>
              <a:ext cx="155575" cy="282574"/>
            </a:xfrm>
            <a:custGeom>
              <a:avLst/>
              <a:gdLst>
                <a:gd name="T0" fmla="*/ 194 w 262"/>
                <a:gd name="T1" fmla="*/ 12 h 448"/>
                <a:gd name="T2" fmla="*/ 195 w 262"/>
                <a:gd name="T3" fmla="*/ 5 h 448"/>
                <a:gd name="T4" fmla="*/ 189 w 262"/>
                <a:gd name="T5" fmla="*/ 0 h 448"/>
                <a:gd name="T6" fmla="*/ 182 w 262"/>
                <a:gd name="T7" fmla="*/ 10 h 448"/>
                <a:gd name="T8" fmla="*/ 153 w 262"/>
                <a:gd name="T9" fmla="*/ 125 h 448"/>
                <a:gd name="T10" fmla="*/ 0 w 262"/>
                <a:gd name="T11" fmla="*/ 261 h 448"/>
                <a:gd name="T12" fmla="*/ 96 w 262"/>
                <a:gd name="T13" fmla="*/ 352 h 448"/>
                <a:gd name="T14" fmla="*/ 85 w 262"/>
                <a:gd name="T15" fmla="*/ 398 h 448"/>
                <a:gd name="T16" fmla="*/ 74 w 262"/>
                <a:gd name="T17" fmla="*/ 442 h 448"/>
                <a:gd name="T18" fmla="*/ 80 w 262"/>
                <a:gd name="T19" fmla="*/ 448 h 448"/>
                <a:gd name="T20" fmla="*/ 85 w 262"/>
                <a:gd name="T21" fmla="*/ 446 h 448"/>
                <a:gd name="T22" fmla="*/ 90 w 262"/>
                <a:gd name="T23" fmla="*/ 426 h 448"/>
                <a:gd name="T24" fmla="*/ 109 w 262"/>
                <a:gd name="T25" fmla="*/ 352 h 448"/>
                <a:gd name="T26" fmla="*/ 262 w 262"/>
                <a:gd name="T27" fmla="*/ 215 h 448"/>
                <a:gd name="T28" fmla="*/ 166 w 262"/>
                <a:gd name="T29" fmla="*/ 125 h 448"/>
                <a:gd name="T30" fmla="*/ 194 w 262"/>
                <a:gd name="T31" fmla="*/ 12 h 448"/>
                <a:gd name="T32" fmla="*/ 99 w 262"/>
                <a:gd name="T33" fmla="*/ 341 h 448"/>
                <a:gd name="T34" fmla="*/ 33 w 262"/>
                <a:gd name="T35" fmla="*/ 272 h 448"/>
                <a:gd name="T36" fmla="*/ 150 w 262"/>
                <a:gd name="T37" fmla="*/ 136 h 448"/>
                <a:gd name="T38" fmla="*/ 99 w 262"/>
                <a:gd name="T39" fmla="*/ 341 h 448"/>
                <a:gd name="T40" fmla="*/ 163 w 262"/>
                <a:gd name="T41" fmla="*/ 136 h 448"/>
                <a:gd name="T42" fmla="*/ 229 w 262"/>
                <a:gd name="T43" fmla="*/ 205 h 448"/>
                <a:gd name="T44" fmla="*/ 111 w 262"/>
                <a:gd name="T45" fmla="*/ 341 h 448"/>
                <a:gd name="T46" fmla="*/ 163 w 262"/>
                <a:gd name="T47" fmla="*/ 136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2" h="448">
                  <a:moveTo>
                    <a:pt x="194" y="12"/>
                  </a:moveTo>
                  <a:cubicBezTo>
                    <a:pt x="194" y="11"/>
                    <a:pt x="195" y="5"/>
                    <a:pt x="195" y="5"/>
                  </a:cubicBezTo>
                  <a:cubicBezTo>
                    <a:pt x="195" y="4"/>
                    <a:pt x="195" y="0"/>
                    <a:pt x="189" y="0"/>
                  </a:cubicBezTo>
                  <a:cubicBezTo>
                    <a:pt x="184" y="0"/>
                    <a:pt x="184" y="1"/>
                    <a:pt x="182" y="10"/>
                  </a:cubicBezTo>
                  <a:lnTo>
                    <a:pt x="153" y="125"/>
                  </a:lnTo>
                  <a:cubicBezTo>
                    <a:pt x="74" y="127"/>
                    <a:pt x="0" y="194"/>
                    <a:pt x="0" y="261"/>
                  </a:cubicBezTo>
                  <a:cubicBezTo>
                    <a:pt x="0" y="309"/>
                    <a:pt x="35" y="348"/>
                    <a:pt x="96" y="352"/>
                  </a:cubicBezTo>
                  <a:cubicBezTo>
                    <a:pt x="92" y="367"/>
                    <a:pt x="89" y="383"/>
                    <a:pt x="85" y="398"/>
                  </a:cubicBezTo>
                  <a:cubicBezTo>
                    <a:pt x="79" y="422"/>
                    <a:pt x="74" y="441"/>
                    <a:pt x="74" y="442"/>
                  </a:cubicBezTo>
                  <a:cubicBezTo>
                    <a:pt x="74" y="447"/>
                    <a:pt x="77" y="448"/>
                    <a:pt x="80" y="448"/>
                  </a:cubicBezTo>
                  <a:cubicBezTo>
                    <a:pt x="82" y="448"/>
                    <a:pt x="83" y="447"/>
                    <a:pt x="85" y="446"/>
                  </a:cubicBezTo>
                  <a:cubicBezTo>
                    <a:pt x="86" y="445"/>
                    <a:pt x="89" y="433"/>
                    <a:pt x="90" y="426"/>
                  </a:cubicBezTo>
                  <a:lnTo>
                    <a:pt x="109" y="352"/>
                  </a:lnTo>
                  <a:cubicBezTo>
                    <a:pt x="189" y="349"/>
                    <a:pt x="262" y="282"/>
                    <a:pt x="262" y="215"/>
                  </a:cubicBezTo>
                  <a:cubicBezTo>
                    <a:pt x="262" y="176"/>
                    <a:pt x="235" y="130"/>
                    <a:pt x="166" y="125"/>
                  </a:cubicBezTo>
                  <a:lnTo>
                    <a:pt x="194" y="12"/>
                  </a:lnTo>
                  <a:close/>
                  <a:moveTo>
                    <a:pt x="99" y="341"/>
                  </a:moveTo>
                  <a:cubicBezTo>
                    <a:pt x="69" y="339"/>
                    <a:pt x="33" y="322"/>
                    <a:pt x="33" y="272"/>
                  </a:cubicBezTo>
                  <a:cubicBezTo>
                    <a:pt x="33" y="212"/>
                    <a:pt x="76" y="142"/>
                    <a:pt x="150" y="136"/>
                  </a:cubicBezTo>
                  <a:lnTo>
                    <a:pt x="99" y="341"/>
                  </a:lnTo>
                  <a:close/>
                  <a:moveTo>
                    <a:pt x="163" y="136"/>
                  </a:moveTo>
                  <a:cubicBezTo>
                    <a:pt x="201" y="138"/>
                    <a:pt x="229" y="161"/>
                    <a:pt x="229" y="205"/>
                  </a:cubicBezTo>
                  <a:cubicBezTo>
                    <a:pt x="229" y="263"/>
                    <a:pt x="186" y="335"/>
                    <a:pt x="111" y="341"/>
                  </a:cubicBezTo>
                  <a:lnTo>
                    <a:pt x="163" y="13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Rectangle 108 1">
              <a:extLst>
                <a:ext uri="{FF2B5EF4-FFF2-40B4-BE49-F238E27FC236}">
                  <a16:creationId xmlns:a16="http://schemas.microsoft.com/office/drawing/2014/main" id="{47569859-2974-480C-9085-FDF702896EC5}"/>
                </a:ext>
              </a:extLst>
            </p:cNvPr>
            <p:cNvSpPr>
              <a:spLocks noChangeArrowheads="1"/>
            </p:cNvSpPr>
            <p:nvPr>
              <p:custDataLst>
                <p:tags r:id="rId192"/>
              </p:custDataLst>
            </p:nvPr>
          </p:nvSpPr>
          <p:spPr bwMode="auto">
            <a:xfrm>
              <a:off x="1330320" y="4097332"/>
              <a:ext cx="347661" cy="12700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09 2">
              <a:extLst>
                <a:ext uri="{FF2B5EF4-FFF2-40B4-BE49-F238E27FC236}">
                  <a16:creationId xmlns:a16="http://schemas.microsoft.com/office/drawing/2014/main" id="{A3FAC43E-CDF8-4482-8D48-50A009C426A1}"/>
                </a:ext>
              </a:extLst>
            </p:cNvPr>
            <p:cNvSpPr>
              <a:spLocks noEditPoints="1"/>
            </p:cNvSpPr>
            <p:nvPr>
              <p:custDataLst>
                <p:tags r:id="rId193"/>
              </p:custDataLst>
            </p:nvPr>
          </p:nvSpPr>
          <p:spPr bwMode="auto">
            <a:xfrm>
              <a:off x="1376357" y="4171948"/>
              <a:ext cx="153988" cy="233363"/>
            </a:xfrm>
            <a:custGeom>
              <a:avLst/>
              <a:gdLst>
                <a:gd name="T0" fmla="*/ 211 w 262"/>
                <a:gd name="T1" fmla="*/ 188 h 368"/>
                <a:gd name="T2" fmla="*/ 146 w 262"/>
                <a:gd name="T3" fmla="*/ 129 h 368"/>
                <a:gd name="T4" fmla="*/ 45 w 262"/>
                <a:gd name="T5" fmla="*/ 176 h 368"/>
                <a:gd name="T6" fmla="*/ 0 w 262"/>
                <a:gd name="T7" fmla="*/ 279 h 368"/>
                <a:gd name="T8" fmla="*/ 92 w 262"/>
                <a:gd name="T9" fmla="*/ 368 h 368"/>
                <a:gd name="T10" fmla="*/ 262 w 262"/>
                <a:gd name="T11" fmla="*/ 129 h 368"/>
                <a:gd name="T12" fmla="*/ 154 w 262"/>
                <a:gd name="T13" fmla="*/ 0 h 368"/>
                <a:gd name="T14" fmla="*/ 59 w 262"/>
                <a:gd name="T15" fmla="*/ 79 h 368"/>
                <a:gd name="T16" fmla="*/ 78 w 262"/>
                <a:gd name="T17" fmla="*/ 96 h 368"/>
                <a:gd name="T18" fmla="*/ 105 w 262"/>
                <a:gd name="T19" fmla="*/ 70 h 368"/>
                <a:gd name="T20" fmla="*/ 82 w 262"/>
                <a:gd name="T21" fmla="*/ 53 h 368"/>
                <a:gd name="T22" fmla="*/ 153 w 262"/>
                <a:gd name="T23" fmla="*/ 13 h 368"/>
                <a:gd name="T24" fmla="*/ 225 w 262"/>
                <a:gd name="T25" fmla="*/ 103 h 368"/>
                <a:gd name="T26" fmla="*/ 211 w 262"/>
                <a:gd name="T27" fmla="*/ 188 h 368"/>
                <a:gd name="T28" fmla="*/ 211 w 262"/>
                <a:gd name="T29" fmla="*/ 188 h 368"/>
                <a:gd name="T30" fmla="*/ 93 w 262"/>
                <a:gd name="T31" fmla="*/ 354 h 368"/>
                <a:gd name="T32" fmla="*/ 38 w 262"/>
                <a:gd name="T33" fmla="*/ 298 h 368"/>
                <a:gd name="T34" fmla="*/ 71 w 262"/>
                <a:gd name="T35" fmla="*/ 185 h 368"/>
                <a:gd name="T36" fmla="*/ 146 w 262"/>
                <a:gd name="T37" fmla="*/ 140 h 368"/>
                <a:gd name="T38" fmla="*/ 202 w 262"/>
                <a:gd name="T39" fmla="*/ 206 h 368"/>
                <a:gd name="T40" fmla="*/ 93 w 262"/>
                <a:gd name="T41" fmla="*/ 35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2" h="368">
                  <a:moveTo>
                    <a:pt x="211" y="188"/>
                  </a:moveTo>
                  <a:cubicBezTo>
                    <a:pt x="206" y="157"/>
                    <a:pt x="185" y="129"/>
                    <a:pt x="146" y="129"/>
                  </a:cubicBezTo>
                  <a:cubicBezTo>
                    <a:pt x="116" y="129"/>
                    <a:pt x="84" y="137"/>
                    <a:pt x="45" y="176"/>
                  </a:cubicBezTo>
                  <a:cubicBezTo>
                    <a:pt x="3" y="218"/>
                    <a:pt x="0" y="264"/>
                    <a:pt x="0" y="279"/>
                  </a:cubicBezTo>
                  <a:cubicBezTo>
                    <a:pt x="0" y="310"/>
                    <a:pt x="22" y="368"/>
                    <a:pt x="92" y="368"/>
                  </a:cubicBezTo>
                  <a:cubicBezTo>
                    <a:pt x="210" y="368"/>
                    <a:pt x="262" y="201"/>
                    <a:pt x="262" y="129"/>
                  </a:cubicBezTo>
                  <a:cubicBezTo>
                    <a:pt x="262" y="50"/>
                    <a:pt x="216" y="0"/>
                    <a:pt x="154" y="0"/>
                  </a:cubicBezTo>
                  <a:cubicBezTo>
                    <a:pt x="82" y="0"/>
                    <a:pt x="59" y="65"/>
                    <a:pt x="59" y="79"/>
                  </a:cubicBezTo>
                  <a:cubicBezTo>
                    <a:pt x="59" y="86"/>
                    <a:pt x="63" y="96"/>
                    <a:pt x="78" y="96"/>
                  </a:cubicBezTo>
                  <a:cubicBezTo>
                    <a:pt x="95" y="96"/>
                    <a:pt x="105" y="81"/>
                    <a:pt x="105" y="70"/>
                  </a:cubicBezTo>
                  <a:cubicBezTo>
                    <a:pt x="105" y="53"/>
                    <a:pt x="90" y="53"/>
                    <a:pt x="82" y="53"/>
                  </a:cubicBezTo>
                  <a:cubicBezTo>
                    <a:pt x="103" y="16"/>
                    <a:pt x="139" y="13"/>
                    <a:pt x="153" y="13"/>
                  </a:cubicBezTo>
                  <a:cubicBezTo>
                    <a:pt x="190" y="13"/>
                    <a:pt x="225" y="39"/>
                    <a:pt x="225" y="103"/>
                  </a:cubicBezTo>
                  <a:cubicBezTo>
                    <a:pt x="225" y="122"/>
                    <a:pt x="222" y="148"/>
                    <a:pt x="211" y="188"/>
                  </a:cubicBezTo>
                  <a:lnTo>
                    <a:pt x="211" y="188"/>
                  </a:lnTo>
                  <a:close/>
                  <a:moveTo>
                    <a:pt x="93" y="354"/>
                  </a:moveTo>
                  <a:cubicBezTo>
                    <a:pt x="38" y="354"/>
                    <a:pt x="38" y="303"/>
                    <a:pt x="38" y="298"/>
                  </a:cubicBezTo>
                  <a:cubicBezTo>
                    <a:pt x="38" y="284"/>
                    <a:pt x="51" y="215"/>
                    <a:pt x="71" y="185"/>
                  </a:cubicBezTo>
                  <a:cubicBezTo>
                    <a:pt x="91" y="156"/>
                    <a:pt x="115" y="140"/>
                    <a:pt x="146" y="140"/>
                  </a:cubicBezTo>
                  <a:cubicBezTo>
                    <a:pt x="201" y="140"/>
                    <a:pt x="202" y="196"/>
                    <a:pt x="202" y="206"/>
                  </a:cubicBezTo>
                  <a:cubicBezTo>
                    <a:pt x="202" y="242"/>
                    <a:pt x="170" y="354"/>
                    <a:pt x="93" y="35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10 2">
              <a:extLst>
                <a:ext uri="{FF2B5EF4-FFF2-40B4-BE49-F238E27FC236}">
                  <a16:creationId xmlns:a16="http://schemas.microsoft.com/office/drawing/2014/main" id="{5FD1B840-E2DA-4995-81B6-F6584F60F85B}"/>
                </a:ext>
              </a:extLst>
            </p:cNvPr>
            <p:cNvSpPr>
              <a:spLocks/>
            </p:cNvSpPr>
            <p:nvPr>
              <p:custDataLst>
                <p:tags r:id="rId194"/>
              </p:custDataLst>
            </p:nvPr>
          </p:nvSpPr>
          <p:spPr bwMode="auto">
            <a:xfrm>
              <a:off x="1543043" y="4200526"/>
              <a:ext cx="90488" cy="201613"/>
            </a:xfrm>
            <a:custGeom>
              <a:avLst/>
              <a:gdLst>
                <a:gd name="T0" fmla="*/ 91 w 153"/>
                <a:gd name="T1" fmla="*/ 113 h 318"/>
                <a:gd name="T2" fmla="*/ 138 w 153"/>
                <a:gd name="T3" fmla="*/ 113 h 318"/>
                <a:gd name="T4" fmla="*/ 153 w 153"/>
                <a:gd name="T5" fmla="*/ 103 h 318"/>
                <a:gd name="T6" fmla="*/ 139 w 153"/>
                <a:gd name="T7" fmla="*/ 97 h 318"/>
                <a:gd name="T8" fmla="*/ 95 w 153"/>
                <a:gd name="T9" fmla="*/ 97 h 318"/>
                <a:gd name="T10" fmla="*/ 115 w 153"/>
                <a:gd name="T11" fmla="*/ 14 h 318"/>
                <a:gd name="T12" fmla="*/ 101 w 153"/>
                <a:gd name="T13" fmla="*/ 0 h 318"/>
                <a:gd name="T14" fmla="*/ 81 w 153"/>
                <a:gd name="T15" fmla="*/ 18 h 318"/>
                <a:gd name="T16" fmla="*/ 62 w 153"/>
                <a:gd name="T17" fmla="*/ 97 h 318"/>
                <a:gd name="T18" fmla="*/ 15 w 153"/>
                <a:gd name="T19" fmla="*/ 97 h 318"/>
                <a:gd name="T20" fmla="*/ 0 w 153"/>
                <a:gd name="T21" fmla="*/ 107 h 318"/>
                <a:gd name="T22" fmla="*/ 14 w 153"/>
                <a:gd name="T23" fmla="*/ 113 h 318"/>
                <a:gd name="T24" fmla="*/ 58 w 153"/>
                <a:gd name="T25" fmla="*/ 113 h 318"/>
                <a:gd name="T26" fmla="*/ 20 w 153"/>
                <a:gd name="T27" fmla="*/ 272 h 318"/>
                <a:gd name="T28" fmla="*/ 66 w 153"/>
                <a:gd name="T29" fmla="*/ 318 h 318"/>
                <a:gd name="T30" fmla="*/ 145 w 153"/>
                <a:gd name="T31" fmla="*/ 241 h 318"/>
                <a:gd name="T32" fmla="*/ 139 w 153"/>
                <a:gd name="T33" fmla="*/ 236 h 318"/>
                <a:gd name="T34" fmla="*/ 131 w 153"/>
                <a:gd name="T35" fmla="*/ 243 h 318"/>
                <a:gd name="T36" fmla="*/ 67 w 153"/>
                <a:gd name="T37" fmla="*/ 307 h 318"/>
                <a:gd name="T38" fmla="*/ 51 w 153"/>
                <a:gd name="T39" fmla="*/ 284 h 318"/>
                <a:gd name="T40" fmla="*/ 54 w 153"/>
                <a:gd name="T41" fmla="*/ 260 h 318"/>
                <a:gd name="T42" fmla="*/ 91 w 153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8">
                  <a:moveTo>
                    <a:pt x="91" y="113"/>
                  </a:moveTo>
                  <a:lnTo>
                    <a:pt x="138" y="113"/>
                  </a:lnTo>
                  <a:cubicBezTo>
                    <a:pt x="148" y="113"/>
                    <a:pt x="153" y="113"/>
                    <a:pt x="153" y="103"/>
                  </a:cubicBezTo>
                  <a:cubicBezTo>
                    <a:pt x="153" y="97"/>
                    <a:pt x="148" y="97"/>
                    <a:pt x="139" y="97"/>
                  </a:cubicBezTo>
                  <a:lnTo>
                    <a:pt x="95" y="97"/>
                  </a:lnTo>
                  <a:cubicBezTo>
                    <a:pt x="113" y="27"/>
                    <a:pt x="115" y="17"/>
                    <a:pt x="115" y="14"/>
                  </a:cubicBezTo>
                  <a:cubicBezTo>
                    <a:pt x="115" y="5"/>
                    <a:pt x="109" y="0"/>
                    <a:pt x="101" y="0"/>
                  </a:cubicBezTo>
                  <a:cubicBezTo>
                    <a:pt x="100" y="0"/>
                    <a:pt x="86" y="1"/>
                    <a:pt x="81" y="18"/>
                  </a:cubicBezTo>
                  <a:lnTo>
                    <a:pt x="62" y="97"/>
                  </a:lnTo>
                  <a:lnTo>
                    <a:pt x="15" y="97"/>
                  </a:lnTo>
                  <a:cubicBezTo>
                    <a:pt x="5" y="97"/>
                    <a:pt x="0" y="97"/>
                    <a:pt x="0" y="107"/>
                  </a:cubicBezTo>
                  <a:cubicBezTo>
                    <a:pt x="0" y="113"/>
                    <a:pt x="4" y="113"/>
                    <a:pt x="14" y="113"/>
                  </a:cubicBezTo>
                  <a:lnTo>
                    <a:pt x="58" y="113"/>
                  </a:lnTo>
                  <a:cubicBezTo>
                    <a:pt x="22" y="254"/>
                    <a:pt x="20" y="263"/>
                    <a:pt x="20" y="272"/>
                  </a:cubicBezTo>
                  <a:cubicBezTo>
                    <a:pt x="20" y="299"/>
                    <a:pt x="39" y="318"/>
                    <a:pt x="66" y="318"/>
                  </a:cubicBezTo>
                  <a:cubicBezTo>
                    <a:pt x="116" y="318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4" y="236"/>
                    <a:pt x="134" y="237"/>
                    <a:pt x="131" y="243"/>
                  </a:cubicBezTo>
                  <a:cubicBezTo>
                    <a:pt x="110" y="295"/>
                    <a:pt x="84" y="307"/>
                    <a:pt x="67" y="307"/>
                  </a:cubicBezTo>
                  <a:cubicBezTo>
                    <a:pt x="56" y="307"/>
                    <a:pt x="51" y="300"/>
                    <a:pt x="51" y="284"/>
                  </a:cubicBezTo>
                  <a:cubicBezTo>
                    <a:pt x="51" y="272"/>
                    <a:pt x="52" y="268"/>
                    <a:pt x="54" y="260"/>
                  </a:cubicBezTo>
                  <a:lnTo>
                    <a:pt x="91" y="1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11 2">
              <a:extLst>
                <a:ext uri="{FF2B5EF4-FFF2-40B4-BE49-F238E27FC236}">
                  <a16:creationId xmlns:a16="http://schemas.microsoft.com/office/drawing/2014/main" id="{A93A2FFF-9846-401E-AACB-2FFB04ECA2F6}"/>
                </a:ext>
              </a:extLst>
            </p:cNvPr>
            <p:cNvSpPr>
              <a:spLocks/>
            </p:cNvSpPr>
            <p:nvPr>
              <p:custDataLst>
                <p:tags r:id="rId195"/>
              </p:custDataLst>
            </p:nvPr>
          </p:nvSpPr>
          <p:spPr bwMode="auto">
            <a:xfrm>
              <a:off x="1793869" y="3998913"/>
              <a:ext cx="195263" cy="209550"/>
            </a:xfrm>
            <a:custGeom>
              <a:avLst/>
              <a:gdLst>
                <a:gd name="T0" fmla="*/ 176 w 332"/>
                <a:gd name="T1" fmla="*/ 176 h 332"/>
                <a:gd name="T2" fmla="*/ 315 w 332"/>
                <a:gd name="T3" fmla="*/ 176 h 332"/>
                <a:gd name="T4" fmla="*/ 332 w 332"/>
                <a:gd name="T5" fmla="*/ 166 h 332"/>
                <a:gd name="T6" fmla="*/ 315 w 332"/>
                <a:gd name="T7" fmla="*/ 156 h 332"/>
                <a:gd name="T8" fmla="*/ 176 w 332"/>
                <a:gd name="T9" fmla="*/ 156 h 332"/>
                <a:gd name="T10" fmla="*/ 176 w 332"/>
                <a:gd name="T11" fmla="*/ 16 h 332"/>
                <a:gd name="T12" fmla="*/ 166 w 332"/>
                <a:gd name="T13" fmla="*/ 0 h 332"/>
                <a:gd name="T14" fmla="*/ 156 w 332"/>
                <a:gd name="T15" fmla="*/ 16 h 332"/>
                <a:gd name="T16" fmla="*/ 156 w 332"/>
                <a:gd name="T17" fmla="*/ 156 h 332"/>
                <a:gd name="T18" fmla="*/ 16 w 332"/>
                <a:gd name="T19" fmla="*/ 156 h 332"/>
                <a:gd name="T20" fmla="*/ 0 w 332"/>
                <a:gd name="T21" fmla="*/ 166 h 332"/>
                <a:gd name="T22" fmla="*/ 16 w 332"/>
                <a:gd name="T23" fmla="*/ 176 h 332"/>
                <a:gd name="T24" fmla="*/ 156 w 332"/>
                <a:gd name="T25" fmla="*/ 176 h 332"/>
                <a:gd name="T26" fmla="*/ 156 w 332"/>
                <a:gd name="T27" fmla="*/ 315 h 332"/>
                <a:gd name="T28" fmla="*/ 166 w 332"/>
                <a:gd name="T29" fmla="*/ 332 h 332"/>
                <a:gd name="T30" fmla="*/ 176 w 332"/>
                <a:gd name="T31" fmla="*/ 315 h 332"/>
                <a:gd name="T32" fmla="*/ 176 w 332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2" h="332">
                  <a:moveTo>
                    <a:pt x="176" y="176"/>
                  </a:moveTo>
                  <a:lnTo>
                    <a:pt x="315" y="176"/>
                  </a:lnTo>
                  <a:cubicBezTo>
                    <a:pt x="322" y="176"/>
                    <a:pt x="332" y="176"/>
                    <a:pt x="332" y="166"/>
                  </a:cubicBezTo>
                  <a:cubicBezTo>
                    <a:pt x="332" y="156"/>
                    <a:pt x="322" y="156"/>
                    <a:pt x="315" y="156"/>
                  </a:cubicBezTo>
                  <a:lnTo>
                    <a:pt x="176" y="156"/>
                  </a:lnTo>
                  <a:lnTo>
                    <a:pt x="176" y="16"/>
                  </a:lnTo>
                  <a:cubicBezTo>
                    <a:pt x="176" y="9"/>
                    <a:pt x="176" y="0"/>
                    <a:pt x="166" y="0"/>
                  </a:cubicBezTo>
                  <a:cubicBezTo>
                    <a:pt x="156" y="0"/>
                    <a:pt x="156" y="9"/>
                    <a:pt x="156" y="16"/>
                  </a:cubicBezTo>
                  <a:lnTo>
                    <a:pt x="156" y="156"/>
                  </a:lnTo>
                  <a:lnTo>
                    <a:pt x="16" y="156"/>
                  </a:lnTo>
                  <a:cubicBezTo>
                    <a:pt x="9" y="156"/>
                    <a:pt x="0" y="156"/>
                    <a:pt x="0" y="166"/>
                  </a:cubicBezTo>
                  <a:cubicBezTo>
                    <a:pt x="0" y="176"/>
                    <a:pt x="9" y="176"/>
                    <a:pt x="16" y="176"/>
                  </a:cubicBezTo>
                  <a:lnTo>
                    <a:pt x="156" y="176"/>
                  </a:lnTo>
                  <a:lnTo>
                    <a:pt x="156" y="315"/>
                  </a:lnTo>
                  <a:cubicBezTo>
                    <a:pt x="156" y="322"/>
                    <a:pt x="156" y="332"/>
                    <a:pt x="166" y="332"/>
                  </a:cubicBezTo>
                  <a:cubicBezTo>
                    <a:pt x="176" y="332"/>
                    <a:pt x="176" y="322"/>
                    <a:pt x="176" y="315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12 1">
              <a:extLst>
                <a:ext uri="{FF2B5EF4-FFF2-40B4-BE49-F238E27FC236}">
                  <a16:creationId xmlns:a16="http://schemas.microsoft.com/office/drawing/2014/main" id="{5EB54DC9-806A-4CB2-9BB7-834D68F7809D}"/>
                </a:ext>
              </a:extLst>
            </p:cNvPr>
            <p:cNvSpPr>
              <a:spLocks/>
            </p:cNvSpPr>
            <p:nvPr>
              <p:custDataLst>
                <p:tags r:id="rId196"/>
              </p:custDataLst>
            </p:nvPr>
          </p:nvSpPr>
          <p:spPr bwMode="auto">
            <a:xfrm>
              <a:off x="2081205" y="3967163"/>
              <a:ext cx="209549" cy="214313"/>
            </a:xfrm>
            <a:custGeom>
              <a:avLst/>
              <a:gdLst>
                <a:gd name="T0" fmla="*/ 132 w 356"/>
                <a:gd name="T1" fmla="*/ 177 h 339"/>
                <a:gd name="T2" fmla="*/ 181 w 356"/>
                <a:gd name="T3" fmla="*/ 177 h 339"/>
                <a:gd name="T4" fmla="*/ 222 w 356"/>
                <a:gd name="T5" fmla="*/ 200 h 339"/>
                <a:gd name="T6" fmla="*/ 218 w 356"/>
                <a:gd name="T7" fmla="*/ 224 h 339"/>
                <a:gd name="T8" fmla="*/ 217 w 356"/>
                <a:gd name="T9" fmla="*/ 230 h 339"/>
                <a:gd name="T10" fmla="*/ 223 w 356"/>
                <a:gd name="T11" fmla="*/ 236 h 339"/>
                <a:gd name="T12" fmla="*/ 230 w 356"/>
                <a:gd name="T13" fmla="*/ 225 h 339"/>
                <a:gd name="T14" fmla="*/ 258 w 356"/>
                <a:gd name="T15" fmla="*/ 117 h 339"/>
                <a:gd name="T16" fmla="*/ 259 w 356"/>
                <a:gd name="T17" fmla="*/ 109 h 339"/>
                <a:gd name="T18" fmla="*/ 253 w 356"/>
                <a:gd name="T19" fmla="*/ 104 h 339"/>
                <a:gd name="T20" fmla="*/ 246 w 356"/>
                <a:gd name="T21" fmla="*/ 114 h 339"/>
                <a:gd name="T22" fmla="*/ 182 w 356"/>
                <a:gd name="T23" fmla="*/ 162 h 339"/>
                <a:gd name="T24" fmla="*/ 136 w 356"/>
                <a:gd name="T25" fmla="*/ 162 h 339"/>
                <a:gd name="T26" fmla="*/ 168 w 356"/>
                <a:gd name="T27" fmla="*/ 35 h 339"/>
                <a:gd name="T28" fmla="*/ 195 w 356"/>
                <a:gd name="T29" fmla="*/ 16 h 339"/>
                <a:gd name="T30" fmla="*/ 261 w 356"/>
                <a:gd name="T31" fmla="*/ 16 h 339"/>
                <a:gd name="T32" fmla="*/ 334 w 356"/>
                <a:gd name="T33" fmla="*/ 71 h 339"/>
                <a:gd name="T34" fmla="*/ 332 w 356"/>
                <a:gd name="T35" fmla="*/ 98 h 339"/>
                <a:gd name="T36" fmla="*/ 331 w 356"/>
                <a:gd name="T37" fmla="*/ 107 h 339"/>
                <a:gd name="T38" fmla="*/ 337 w 356"/>
                <a:gd name="T39" fmla="*/ 113 h 339"/>
                <a:gd name="T40" fmla="*/ 344 w 356"/>
                <a:gd name="T41" fmla="*/ 100 h 339"/>
                <a:gd name="T42" fmla="*/ 354 w 356"/>
                <a:gd name="T43" fmla="*/ 14 h 339"/>
                <a:gd name="T44" fmla="*/ 341 w 356"/>
                <a:gd name="T45" fmla="*/ 0 h 339"/>
                <a:gd name="T46" fmla="*/ 96 w 356"/>
                <a:gd name="T47" fmla="*/ 0 h 339"/>
                <a:gd name="T48" fmla="*/ 81 w 356"/>
                <a:gd name="T49" fmla="*/ 10 h 339"/>
                <a:gd name="T50" fmla="*/ 95 w 356"/>
                <a:gd name="T51" fmla="*/ 16 h 339"/>
                <a:gd name="T52" fmla="*/ 128 w 356"/>
                <a:gd name="T53" fmla="*/ 25 h 339"/>
                <a:gd name="T54" fmla="*/ 125 w 356"/>
                <a:gd name="T55" fmla="*/ 37 h 339"/>
                <a:gd name="T56" fmla="*/ 59 w 356"/>
                <a:gd name="T57" fmla="*/ 301 h 339"/>
                <a:gd name="T58" fmla="*/ 14 w 356"/>
                <a:gd name="T59" fmla="*/ 324 h 339"/>
                <a:gd name="T60" fmla="*/ 0 w 356"/>
                <a:gd name="T61" fmla="*/ 334 h 339"/>
                <a:gd name="T62" fmla="*/ 8 w 356"/>
                <a:gd name="T63" fmla="*/ 339 h 339"/>
                <a:gd name="T64" fmla="*/ 73 w 356"/>
                <a:gd name="T65" fmla="*/ 338 h 339"/>
                <a:gd name="T66" fmla="*/ 148 w 356"/>
                <a:gd name="T67" fmla="*/ 339 h 339"/>
                <a:gd name="T68" fmla="*/ 158 w 356"/>
                <a:gd name="T69" fmla="*/ 330 h 339"/>
                <a:gd name="T70" fmla="*/ 155 w 356"/>
                <a:gd name="T71" fmla="*/ 325 h 339"/>
                <a:gd name="T72" fmla="*/ 141 w 356"/>
                <a:gd name="T73" fmla="*/ 324 h 339"/>
                <a:gd name="T74" fmla="*/ 115 w 356"/>
                <a:gd name="T75" fmla="*/ 323 h 339"/>
                <a:gd name="T76" fmla="*/ 99 w 356"/>
                <a:gd name="T77" fmla="*/ 313 h 339"/>
                <a:gd name="T78" fmla="*/ 101 w 356"/>
                <a:gd name="T79" fmla="*/ 302 h 339"/>
                <a:gd name="T80" fmla="*/ 132 w 356"/>
                <a:gd name="T81" fmla="*/ 177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56" h="339">
                  <a:moveTo>
                    <a:pt x="132" y="177"/>
                  </a:moveTo>
                  <a:lnTo>
                    <a:pt x="181" y="177"/>
                  </a:lnTo>
                  <a:cubicBezTo>
                    <a:pt x="218" y="177"/>
                    <a:pt x="222" y="185"/>
                    <a:pt x="222" y="200"/>
                  </a:cubicBezTo>
                  <a:cubicBezTo>
                    <a:pt x="222" y="203"/>
                    <a:pt x="222" y="209"/>
                    <a:pt x="218" y="224"/>
                  </a:cubicBezTo>
                  <a:cubicBezTo>
                    <a:pt x="217" y="227"/>
                    <a:pt x="217" y="229"/>
                    <a:pt x="217" y="230"/>
                  </a:cubicBezTo>
                  <a:cubicBezTo>
                    <a:pt x="217" y="234"/>
                    <a:pt x="220" y="236"/>
                    <a:pt x="223" y="236"/>
                  </a:cubicBezTo>
                  <a:cubicBezTo>
                    <a:pt x="228" y="236"/>
                    <a:pt x="228" y="234"/>
                    <a:pt x="230" y="225"/>
                  </a:cubicBezTo>
                  <a:lnTo>
                    <a:pt x="258" y="117"/>
                  </a:lnTo>
                  <a:cubicBezTo>
                    <a:pt x="259" y="112"/>
                    <a:pt x="259" y="111"/>
                    <a:pt x="259" y="109"/>
                  </a:cubicBezTo>
                  <a:cubicBezTo>
                    <a:pt x="259" y="108"/>
                    <a:pt x="258" y="104"/>
                    <a:pt x="253" y="104"/>
                  </a:cubicBezTo>
                  <a:cubicBezTo>
                    <a:pt x="248" y="104"/>
                    <a:pt x="248" y="106"/>
                    <a:pt x="246" y="114"/>
                  </a:cubicBezTo>
                  <a:cubicBezTo>
                    <a:pt x="235" y="153"/>
                    <a:pt x="224" y="162"/>
                    <a:pt x="182" y="162"/>
                  </a:cubicBezTo>
                  <a:lnTo>
                    <a:pt x="136" y="162"/>
                  </a:lnTo>
                  <a:lnTo>
                    <a:pt x="168" y="35"/>
                  </a:lnTo>
                  <a:cubicBezTo>
                    <a:pt x="173" y="18"/>
                    <a:pt x="173" y="16"/>
                    <a:pt x="195" y="16"/>
                  </a:cubicBezTo>
                  <a:lnTo>
                    <a:pt x="261" y="16"/>
                  </a:lnTo>
                  <a:cubicBezTo>
                    <a:pt x="322" y="16"/>
                    <a:pt x="334" y="32"/>
                    <a:pt x="334" y="71"/>
                  </a:cubicBezTo>
                  <a:cubicBezTo>
                    <a:pt x="334" y="82"/>
                    <a:pt x="334" y="84"/>
                    <a:pt x="332" y="98"/>
                  </a:cubicBezTo>
                  <a:cubicBezTo>
                    <a:pt x="331" y="104"/>
                    <a:pt x="331" y="105"/>
                    <a:pt x="331" y="107"/>
                  </a:cubicBezTo>
                  <a:cubicBezTo>
                    <a:pt x="331" y="109"/>
                    <a:pt x="333" y="113"/>
                    <a:pt x="337" y="113"/>
                  </a:cubicBezTo>
                  <a:cubicBezTo>
                    <a:pt x="343" y="113"/>
                    <a:pt x="343" y="110"/>
                    <a:pt x="344" y="100"/>
                  </a:cubicBezTo>
                  <a:lnTo>
                    <a:pt x="354" y="14"/>
                  </a:lnTo>
                  <a:cubicBezTo>
                    <a:pt x="356" y="0"/>
                    <a:pt x="353" y="0"/>
                    <a:pt x="341" y="0"/>
                  </a:cubicBezTo>
                  <a:lnTo>
                    <a:pt x="96" y="0"/>
                  </a:lnTo>
                  <a:cubicBezTo>
                    <a:pt x="86" y="0"/>
                    <a:pt x="81" y="0"/>
                    <a:pt x="81" y="10"/>
                  </a:cubicBezTo>
                  <a:cubicBezTo>
                    <a:pt x="81" y="16"/>
                    <a:pt x="86" y="16"/>
                    <a:pt x="95" y="16"/>
                  </a:cubicBezTo>
                  <a:cubicBezTo>
                    <a:pt x="114" y="16"/>
                    <a:pt x="128" y="16"/>
                    <a:pt x="128" y="25"/>
                  </a:cubicBezTo>
                  <a:cubicBezTo>
                    <a:pt x="128" y="27"/>
                    <a:pt x="128" y="28"/>
                    <a:pt x="125" y="37"/>
                  </a:cubicBezTo>
                  <a:lnTo>
                    <a:pt x="59" y="301"/>
                  </a:lnTo>
                  <a:cubicBezTo>
                    <a:pt x="54" y="320"/>
                    <a:pt x="53" y="324"/>
                    <a:pt x="14" y="324"/>
                  </a:cubicBezTo>
                  <a:cubicBezTo>
                    <a:pt x="6" y="324"/>
                    <a:pt x="0" y="324"/>
                    <a:pt x="0" y="334"/>
                  </a:cubicBezTo>
                  <a:cubicBezTo>
                    <a:pt x="0" y="339"/>
                    <a:pt x="6" y="339"/>
                    <a:pt x="8" y="339"/>
                  </a:cubicBezTo>
                  <a:cubicBezTo>
                    <a:pt x="22" y="339"/>
                    <a:pt x="59" y="338"/>
                    <a:pt x="73" y="338"/>
                  </a:cubicBezTo>
                  <a:cubicBezTo>
                    <a:pt x="90" y="338"/>
                    <a:pt x="131" y="339"/>
                    <a:pt x="148" y="339"/>
                  </a:cubicBezTo>
                  <a:cubicBezTo>
                    <a:pt x="152" y="339"/>
                    <a:pt x="158" y="339"/>
                    <a:pt x="158" y="330"/>
                  </a:cubicBezTo>
                  <a:cubicBezTo>
                    <a:pt x="158" y="326"/>
                    <a:pt x="155" y="325"/>
                    <a:pt x="155" y="325"/>
                  </a:cubicBezTo>
                  <a:cubicBezTo>
                    <a:pt x="154" y="324"/>
                    <a:pt x="153" y="324"/>
                    <a:pt x="141" y="324"/>
                  </a:cubicBezTo>
                  <a:cubicBezTo>
                    <a:pt x="130" y="324"/>
                    <a:pt x="128" y="324"/>
                    <a:pt x="115" y="323"/>
                  </a:cubicBezTo>
                  <a:cubicBezTo>
                    <a:pt x="101" y="322"/>
                    <a:pt x="99" y="320"/>
                    <a:pt x="99" y="313"/>
                  </a:cubicBezTo>
                  <a:cubicBezTo>
                    <a:pt x="99" y="312"/>
                    <a:pt x="99" y="309"/>
                    <a:pt x="101" y="302"/>
                  </a:cubicBezTo>
                  <a:lnTo>
                    <a:pt x="132" y="17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13 2">
              <a:extLst>
                <a:ext uri="{FF2B5EF4-FFF2-40B4-BE49-F238E27FC236}">
                  <a16:creationId xmlns:a16="http://schemas.microsoft.com/office/drawing/2014/main" id="{61EA5701-A43A-4119-ACBC-D75259797F70}"/>
                </a:ext>
              </a:extLst>
            </p:cNvPr>
            <p:cNvSpPr>
              <a:spLocks/>
            </p:cNvSpPr>
            <p:nvPr>
              <p:custDataLst>
                <p:tags r:id="rId197"/>
              </p:custDataLst>
            </p:nvPr>
          </p:nvSpPr>
          <p:spPr bwMode="auto">
            <a:xfrm>
              <a:off x="2268530" y="4132263"/>
              <a:ext cx="187325" cy="100013"/>
            </a:xfrm>
            <a:custGeom>
              <a:avLst/>
              <a:gdLst>
                <a:gd name="T0" fmla="*/ 135 w 320"/>
                <a:gd name="T1" fmla="*/ 125 h 157"/>
                <a:gd name="T2" fmla="*/ 130 w 320"/>
                <a:gd name="T3" fmla="*/ 146 h 157"/>
                <a:gd name="T4" fmla="*/ 142 w 320"/>
                <a:gd name="T5" fmla="*/ 157 h 157"/>
                <a:gd name="T6" fmla="*/ 155 w 320"/>
                <a:gd name="T7" fmla="*/ 149 h 157"/>
                <a:gd name="T8" fmla="*/ 162 w 320"/>
                <a:gd name="T9" fmla="*/ 128 h 157"/>
                <a:gd name="T10" fmla="*/ 169 w 320"/>
                <a:gd name="T11" fmla="*/ 96 h 157"/>
                <a:gd name="T12" fmla="*/ 175 w 320"/>
                <a:gd name="T13" fmla="*/ 73 h 157"/>
                <a:gd name="T14" fmla="*/ 186 w 320"/>
                <a:gd name="T15" fmla="*/ 46 h 157"/>
                <a:gd name="T16" fmla="*/ 242 w 320"/>
                <a:gd name="T17" fmla="*/ 9 h 157"/>
                <a:gd name="T18" fmla="*/ 262 w 320"/>
                <a:gd name="T19" fmla="*/ 34 h 157"/>
                <a:gd name="T20" fmla="*/ 242 w 320"/>
                <a:gd name="T21" fmla="*/ 108 h 157"/>
                <a:gd name="T22" fmla="*/ 237 w 320"/>
                <a:gd name="T23" fmla="*/ 127 h 157"/>
                <a:gd name="T24" fmla="*/ 270 w 320"/>
                <a:gd name="T25" fmla="*/ 157 h 157"/>
                <a:gd name="T26" fmla="*/ 320 w 320"/>
                <a:gd name="T27" fmla="*/ 103 h 157"/>
                <a:gd name="T28" fmla="*/ 314 w 320"/>
                <a:gd name="T29" fmla="*/ 99 h 157"/>
                <a:gd name="T30" fmla="*/ 308 w 320"/>
                <a:gd name="T31" fmla="*/ 105 h 157"/>
                <a:gd name="T32" fmla="*/ 271 w 320"/>
                <a:gd name="T33" fmla="*/ 147 h 157"/>
                <a:gd name="T34" fmla="*/ 262 w 320"/>
                <a:gd name="T35" fmla="*/ 135 h 157"/>
                <a:gd name="T36" fmla="*/ 270 w 320"/>
                <a:gd name="T37" fmla="*/ 107 h 157"/>
                <a:gd name="T38" fmla="*/ 289 w 320"/>
                <a:gd name="T39" fmla="*/ 39 h 157"/>
                <a:gd name="T40" fmla="*/ 276 w 320"/>
                <a:gd name="T41" fmla="*/ 9 h 157"/>
                <a:gd name="T42" fmla="*/ 243 w 320"/>
                <a:gd name="T43" fmla="*/ 0 h 157"/>
                <a:gd name="T44" fmla="*/ 182 w 320"/>
                <a:gd name="T45" fmla="*/ 35 h 157"/>
                <a:gd name="T46" fmla="*/ 136 w 320"/>
                <a:gd name="T47" fmla="*/ 0 h 157"/>
                <a:gd name="T48" fmla="*/ 77 w 320"/>
                <a:gd name="T49" fmla="*/ 31 h 157"/>
                <a:gd name="T50" fmla="*/ 40 w 320"/>
                <a:gd name="T51" fmla="*/ 0 h 157"/>
                <a:gd name="T52" fmla="*/ 12 w 320"/>
                <a:gd name="T53" fmla="*/ 18 h 157"/>
                <a:gd name="T54" fmla="*/ 0 w 320"/>
                <a:gd name="T55" fmla="*/ 53 h 157"/>
                <a:gd name="T56" fmla="*/ 6 w 320"/>
                <a:gd name="T57" fmla="*/ 57 h 157"/>
                <a:gd name="T58" fmla="*/ 13 w 320"/>
                <a:gd name="T59" fmla="*/ 47 h 157"/>
                <a:gd name="T60" fmla="*/ 39 w 320"/>
                <a:gd name="T61" fmla="*/ 9 h 157"/>
                <a:gd name="T62" fmla="*/ 50 w 320"/>
                <a:gd name="T63" fmla="*/ 26 h 157"/>
                <a:gd name="T64" fmla="*/ 45 w 320"/>
                <a:gd name="T65" fmla="*/ 55 h 157"/>
                <a:gd name="T66" fmla="*/ 37 w 320"/>
                <a:gd name="T67" fmla="*/ 87 h 157"/>
                <a:gd name="T68" fmla="*/ 26 w 320"/>
                <a:gd name="T69" fmla="*/ 131 h 157"/>
                <a:gd name="T70" fmla="*/ 23 w 320"/>
                <a:gd name="T71" fmla="*/ 146 h 157"/>
                <a:gd name="T72" fmla="*/ 34 w 320"/>
                <a:gd name="T73" fmla="*/ 157 h 157"/>
                <a:gd name="T74" fmla="*/ 48 w 320"/>
                <a:gd name="T75" fmla="*/ 149 h 157"/>
                <a:gd name="T76" fmla="*/ 54 w 320"/>
                <a:gd name="T77" fmla="*/ 128 h 157"/>
                <a:gd name="T78" fmla="*/ 62 w 320"/>
                <a:gd name="T79" fmla="*/ 96 h 157"/>
                <a:gd name="T80" fmla="*/ 68 w 320"/>
                <a:gd name="T81" fmla="*/ 73 h 157"/>
                <a:gd name="T82" fmla="*/ 83 w 320"/>
                <a:gd name="T83" fmla="*/ 41 h 157"/>
                <a:gd name="T84" fmla="*/ 135 w 320"/>
                <a:gd name="T85" fmla="*/ 9 h 157"/>
                <a:gd name="T86" fmla="*/ 155 w 320"/>
                <a:gd name="T87" fmla="*/ 34 h 157"/>
                <a:gd name="T88" fmla="*/ 149 w 320"/>
                <a:gd name="T89" fmla="*/ 66 h 157"/>
                <a:gd name="T90" fmla="*/ 135 w 320"/>
                <a:gd name="T91" fmla="*/ 125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0" h="157">
                  <a:moveTo>
                    <a:pt x="135" y="125"/>
                  </a:moveTo>
                  <a:cubicBezTo>
                    <a:pt x="133" y="132"/>
                    <a:pt x="130" y="144"/>
                    <a:pt x="130" y="146"/>
                  </a:cubicBezTo>
                  <a:cubicBezTo>
                    <a:pt x="130" y="153"/>
                    <a:pt x="136" y="157"/>
                    <a:pt x="142" y="157"/>
                  </a:cubicBezTo>
                  <a:cubicBezTo>
                    <a:pt x="148" y="157"/>
                    <a:pt x="154" y="152"/>
                    <a:pt x="155" y="149"/>
                  </a:cubicBezTo>
                  <a:cubicBezTo>
                    <a:pt x="157" y="146"/>
                    <a:pt x="160" y="135"/>
                    <a:pt x="162" y="128"/>
                  </a:cubicBezTo>
                  <a:cubicBezTo>
                    <a:pt x="163" y="121"/>
                    <a:pt x="167" y="105"/>
                    <a:pt x="169" y="96"/>
                  </a:cubicBezTo>
                  <a:cubicBezTo>
                    <a:pt x="171" y="88"/>
                    <a:pt x="174" y="81"/>
                    <a:pt x="175" y="73"/>
                  </a:cubicBezTo>
                  <a:cubicBezTo>
                    <a:pt x="179" y="58"/>
                    <a:pt x="179" y="57"/>
                    <a:pt x="186" y="46"/>
                  </a:cubicBezTo>
                  <a:cubicBezTo>
                    <a:pt x="197" y="29"/>
                    <a:pt x="215" y="9"/>
                    <a:pt x="242" y="9"/>
                  </a:cubicBezTo>
                  <a:cubicBezTo>
                    <a:pt x="261" y="9"/>
                    <a:pt x="262" y="25"/>
                    <a:pt x="262" y="34"/>
                  </a:cubicBezTo>
                  <a:cubicBezTo>
                    <a:pt x="262" y="55"/>
                    <a:pt x="247" y="93"/>
                    <a:pt x="242" y="108"/>
                  </a:cubicBezTo>
                  <a:cubicBezTo>
                    <a:pt x="238" y="118"/>
                    <a:pt x="237" y="121"/>
                    <a:pt x="237" y="127"/>
                  </a:cubicBezTo>
                  <a:cubicBezTo>
                    <a:pt x="237" y="145"/>
                    <a:pt x="252" y="157"/>
                    <a:pt x="270" y="157"/>
                  </a:cubicBezTo>
                  <a:cubicBezTo>
                    <a:pt x="305" y="157"/>
                    <a:pt x="320" y="109"/>
                    <a:pt x="320" y="103"/>
                  </a:cubicBezTo>
                  <a:cubicBezTo>
                    <a:pt x="320" y="99"/>
                    <a:pt x="315" y="99"/>
                    <a:pt x="314" y="99"/>
                  </a:cubicBezTo>
                  <a:cubicBezTo>
                    <a:pt x="309" y="99"/>
                    <a:pt x="309" y="101"/>
                    <a:pt x="308" y="105"/>
                  </a:cubicBezTo>
                  <a:cubicBezTo>
                    <a:pt x="300" y="133"/>
                    <a:pt x="285" y="147"/>
                    <a:pt x="271" y="147"/>
                  </a:cubicBezTo>
                  <a:cubicBezTo>
                    <a:pt x="263" y="147"/>
                    <a:pt x="262" y="142"/>
                    <a:pt x="262" y="135"/>
                  </a:cubicBezTo>
                  <a:cubicBezTo>
                    <a:pt x="262" y="127"/>
                    <a:pt x="264" y="122"/>
                    <a:pt x="270" y="107"/>
                  </a:cubicBezTo>
                  <a:cubicBezTo>
                    <a:pt x="274" y="96"/>
                    <a:pt x="289" y="59"/>
                    <a:pt x="289" y="39"/>
                  </a:cubicBezTo>
                  <a:cubicBezTo>
                    <a:pt x="289" y="34"/>
                    <a:pt x="289" y="19"/>
                    <a:pt x="276" y="9"/>
                  </a:cubicBezTo>
                  <a:cubicBezTo>
                    <a:pt x="270" y="4"/>
                    <a:pt x="260" y="0"/>
                    <a:pt x="243" y="0"/>
                  </a:cubicBezTo>
                  <a:cubicBezTo>
                    <a:pt x="212" y="0"/>
                    <a:pt x="193" y="20"/>
                    <a:pt x="182" y="35"/>
                  </a:cubicBezTo>
                  <a:cubicBezTo>
                    <a:pt x="179" y="5"/>
                    <a:pt x="154" y="0"/>
                    <a:pt x="136" y="0"/>
                  </a:cubicBezTo>
                  <a:cubicBezTo>
                    <a:pt x="107" y="0"/>
                    <a:pt x="88" y="17"/>
                    <a:pt x="77" y="31"/>
                  </a:cubicBezTo>
                  <a:cubicBezTo>
                    <a:pt x="75" y="7"/>
                    <a:pt x="54" y="0"/>
                    <a:pt x="40" y="0"/>
                  </a:cubicBezTo>
                  <a:cubicBezTo>
                    <a:pt x="25" y="0"/>
                    <a:pt x="17" y="10"/>
                    <a:pt x="12" y="18"/>
                  </a:cubicBezTo>
                  <a:cubicBezTo>
                    <a:pt x="5" y="31"/>
                    <a:pt x="0" y="51"/>
                    <a:pt x="0" y="53"/>
                  </a:cubicBezTo>
                  <a:cubicBezTo>
                    <a:pt x="0" y="57"/>
                    <a:pt x="5" y="57"/>
                    <a:pt x="6" y="57"/>
                  </a:cubicBezTo>
                  <a:cubicBezTo>
                    <a:pt x="11" y="57"/>
                    <a:pt x="11" y="56"/>
                    <a:pt x="13" y="47"/>
                  </a:cubicBezTo>
                  <a:cubicBezTo>
                    <a:pt x="19" y="26"/>
                    <a:pt x="25" y="9"/>
                    <a:pt x="39" y="9"/>
                  </a:cubicBezTo>
                  <a:cubicBezTo>
                    <a:pt x="48" y="9"/>
                    <a:pt x="50" y="17"/>
                    <a:pt x="50" y="26"/>
                  </a:cubicBezTo>
                  <a:cubicBezTo>
                    <a:pt x="50" y="33"/>
                    <a:pt x="47" y="46"/>
                    <a:pt x="45" y="55"/>
                  </a:cubicBezTo>
                  <a:cubicBezTo>
                    <a:pt x="42" y="65"/>
                    <a:pt x="39" y="79"/>
                    <a:pt x="37" y="87"/>
                  </a:cubicBezTo>
                  <a:lnTo>
                    <a:pt x="26" y="131"/>
                  </a:lnTo>
                  <a:cubicBezTo>
                    <a:pt x="25" y="136"/>
                    <a:pt x="23" y="145"/>
                    <a:pt x="23" y="146"/>
                  </a:cubicBezTo>
                  <a:cubicBezTo>
                    <a:pt x="23" y="153"/>
                    <a:pt x="29" y="157"/>
                    <a:pt x="34" y="157"/>
                  </a:cubicBezTo>
                  <a:cubicBezTo>
                    <a:pt x="41" y="157"/>
                    <a:pt x="46" y="152"/>
                    <a:pt x="48" y="149"/>
                  </a:cubicBezTo>
                  <a:cubicBezTo>
                    <a:pt x="50" y="146"/>
                    <a:pt x="53" y="135"/>
                    <a:pt x="54" y="128"/>
                  </a:cubicBezTo>
                  <a:cubicBezTo>
                    <a:pt x="56" y="121"/>
                    <a:pt x="60" y="105"/>
                    <a:pt x="62" y="96"/>
                  </a:cubicBezTo>
                  <a:cubicBezTo>
                    <a:pt x="64" y="88"/>
                    <a:pt x="66" y="81"/>
                    <a:pt x="68" y="73"/>
                  </a:cubicBezTo>
                  <a:cubicBezTo>
                    <a:pt x="72" y="58"/>
                    <a:pt x="72" y="56"/>
                    <a:pt x="83" y="41"/>
                  </a:cubicBezTo>
                  <a:cubicBezTo>
                    <a:pt x="92" y="27"/>
                    <a:pt x="109" y="9"/>
                    <a:pt x="135" y="9"/>
                  </a:cubicBezTo>
                  <a:cubicBezTo>
                    <a:pt x="155" y="9"/>
                    <a:pt x="155" y="27"/>
                    <a:pt x="155" y="34"/>
                  </a:cubicBezTo>
                  <a:cubicBezTo>
                    <a:pt x="155" y="42"/>
                    <a:pt x="154" y="47"/>
                    <a:pt x="149" y="66"/>
                  </a:cubicBezTo>
                  <a:lnTo>
                    <a:pt x="135" y="12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14 2">
              <a:extLst>
                <a:ext uri="{FF2B5EF4-FFF2-40B4-BE49-F238E27FC236}">
                  <a16:creationId xmlns:a16="http://schemas.microsoft.com/office/drawing/2014/main" id="{BBD9705F-5E02-4393-9C7D-F95A596E3660}"/>
                </a:ext>
              </a:extLst>
            </p:cNvPr>
            <p:cNvSpPr>
              <a:spLocks noEditPoints="1"/>
            </p:cNvSpPr>
            <p:nvPr>
              <p:custDataLst>
                <p:tags r:id="rId198"/>
              </p:custDataLst>
            </p:nvPr>
          </p:nvSpPr>
          <p:spPr bwMode="auto">
            <a:xfrm>
              <a:off x="2478079" y="4132263"/>
              <a:ext cx="104774" cy="100013"/>
            </a:xfrm>
            <a:custGeom>
              <a:avLst/>
              <a:gdLst>
                <a:gd name="T0" fmla="*/ 126 w 178"/>
                <a:gd name="T1" fmla="*/ 20 h 157"/>
                <a:gd name="T2" fmla="*/ 90 w 178"/>
                <a:gd name="T3" fmla="*/ 0 h 157"/>
                <a:gd name="T4" fmla="*/ 0 w 178"/>
                <a:gd name="T5" fmla="*/ 99 h 157"/>
                <a:gd name="T6" fmla="*/ 53 w 178"/>
                <a:gd name="T7" fmla="*/ 157 h 157"/>
                <a:gd name="T8" fmla="*/ 103 w 178"/>
                <a:gd name="T9" fmla="*/ 132 h 157"/>
                <a:gd name="T10" fmla="*/ 138 w 178"/>
                <a:gd name="T11" fmla="*/ 157 h 157"/>
                <a:gd name="T12" fmla="*/ 166 w 178"/>
                <a:gd name="T13" fmla="*/ 138 h 157"/>
                <a:gd name="T14" fmla="*/ 178 w 178"/>
                <a:gd name="T15" fmla="*/ 103 h 157"/>
                <a:gd name="T16" fmla="*/ 173 w 178"/>
                <a:gd name="T17" fmla="*/ 99 h 157"/>
                <a:gd name="T18" fmla="*/ 165 w 178"/>
                <a:gd name="T19" fmla="*/ 110 h 157"/>
                <a:gd name="T20" fmla="*/ 140 w 178"/>
                <a:gd name="T21" fmla="*/ 147 h 157"/>
                <a:gd name="T22" fmla="*/ 128 w 178"/>
                <a:gd name="T23" fmla="*/ 130 h 157"/>
                <a:gd name="T24" fmla="*/ 133 w 178"/>
                <a:gd name="T25" fmla="*/ 102 h 157"/>
                <a:gd name="T26" fmla="*/ 141 w 178"/>
                <a:gd name="T27" fmla="*/ 71 h 157"/>
                <a:gd name="T28" fmla="*/ 148 w 178"/>
                <a:gd name="T29" fmla="*/ 45 h 157"/>
                <a:gd name="T30" fmla="*/ 154 w 178"/>
                <a:gd name="T31" fmla="*/ 17 h 157"/>
                <a:gd name="T32" fmla="*/ 142 w 178"/>
                <a:gd name="T33" fmla="*/ 6 h 157"/>
                <a:gd name="T34" fmla="*/ 126 w 178"/>
                <a:gd name="T35" fmla="*/ 20 h 157"/>
                <a:gd name="T36" fmla="*/ 104 w 178"/>
                <a:gd name="T37" fmla="*/ 110 h 157"/>
                <a:gd name="T38" fmla="*/ 86 w 178"/>
                <a:gd name="T39" fmla="*/ 133 h 157"/>
                <a:gd name="T40" fmla="*/ 54 w 178"/>
                <a:gd name="T41" fmla="*/ 147 h 157"/>
                <a:gd name="T42" fmla="*/ 29 w 178"/>
                <a:gd name="T43" fmla="*/ 113 h 157"/>
                <a:gd name="T44" fmla="*/ 47 w 178"/>
                <a:gd name="T45" fmla="*/ 42 h 157"/>
                <a:gd name="T46" fmla="*/ 90 w 178"/>
                <a:gd name="T47" fmla="*/ 9 h 157"/>
                <a:gd name="T48" fmla="*/ 121 w 178"/>
                <a:gd name="T49" fmla="*/ 40 h 157"/>
                <a:gd name="T50" fmla="*/ 120 w 178"/>
                <a:gd name="T51" fmla="*/ 45 h 157"/>
                <a:gd name="T52" fmla="*/ 104 w 178"/>
                <a:gd name="T53" fmla="*/ 1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8" h="157">
                  <a:moveTo>
                    <a:pt x="126" y="20"/>
                  </a:moveTo>
                  <a:cubicBezTo>
                    <a:pt x="119" y="9"/>
                    <a:pt x="107" y="0"/>
                    <a:pt x="90" y="0"/>
                  </a:cubicBezTo>
                  <a:cubicBezTo>
                    <a:pt x="46" y="0"/>
                    <a:pt x="0" y="49"/>
                    <a:pt x="0" y="99"/>
                  </a:cubicBezTo>
                  <a:cubicBezTo>
                    <a:pt x="0" y="133"/>
                    <a:pt x="23" y="157"/>
                    <a:pt x="53" y="157"/>
                  </a:cubicBezTo>
                  <a:cubicBezTo>
                    <a:pt x="72" y="157"/>
                    <a:pt x="89" y="146"/>
                    <a:pt x="103" y="132"/>
                  </a:cubicBezTo>
                  <a:cubicBezTo>
                    <a:pt x="109" y="153"/>
                    <a:pt x="129" y="157"/>
                    <a:pt x="138" y="157"/>
                  </a:cubicBezTo>
                  <a:cubicBezTo>
                    <a:pt x="151" y="157"/>
                    <a:pt x="160" y="149"/>
                    <a:pt x="166" y="138"/>
                  </a:cubicBezTo>
                  <a:cubicBezTo>
                    <a:pt x="174" y="125"/>
                    <a:pt x="178" y="105"/>
                    <a:pt x="178" y="103"/>
                  </a:cubicBezTo>
                  <a:cubicBezTo>
                    <a:pt x="178" y="99"/>
                    <a:pt x="174" y="99"/>
                    <a:pt x="173" y="99"/>
                  </a:cubicBezTo>
                  <a:cubicBezTo>
                    <a:pt x="168" y="99"/>
                    <a:pt x="167" y="100"/>
                    <a:pt x="165" y="110"/>
                  </a:cubicBezTo>
                  <a:cubicBezTo>
                    <a:pt x="161" y="126"/>
                    <a:pt x="154" y="147"/>
                    <a:pt x="140" y="147"/>
                  </a:cubicBezTo>
                  <a:cubicBezTo>
                    <a:pt x="130" y="147"/>
                    <a:pt x="128" y="139"/>
                    <a:pt x="128" y="130"/>
                  </a:cubicBezTo>
                  <a:cubicBezTo>
                    <a:pt x="128" y="124"/>
                    <a:pt x="131" y="111"/>
                    <a:pt x="133" y="102"/>
                  </a:cubicBezTo>
                  <a:cubicBezTo>
                    <a:pt x="136" y="93"/>
                    <a:pt x="139" y="79"/>
                    <a:pt x="141" y="71"/>
                  </a:cubicBezTo>
                  <a:lnTo>
                    <a:pt x="148" y="45"/>
                  </a:lnTo>
                  <a:cubicBezTo>
                    <a:pt x="150" y="35"/>
                    <a:pt x="154" y="19"/>
                    <a:pt x="154" y="17"/>
                  </a:cubicBezTo>
                  <a:cubicBezTo>
                    <a:pt x="154" y="10"/>
                    <a:pt x="148" y="6"/>
                    <a:pt x="142" y="6"/>
                  </a:cubicBezTo>
                  <a:cubicBezTo>
                    <a:pt x="136" y="6"/>
                    <a:pt x="128" y="10"/>
                    <a:pt x="126" y="20"/>
                  </a:cubicBezTo>
                  <a:close/>
                  <a:moveTo>
                    <a:pt x="104" y="110"/>
                  </a:moveTo>
                  <a:cubicBezTo>
                    <a:pt x="102" y="119"/>
                    <a:pt x="94" y="126"/>
                    <a:pt x="86" y="133"/>
                  </a:cubicBezTo>
                  <a:cubicBezTo>
                    <a:pt x="83" y="136"/>
                    <a:pt x="69" y="147"/>
                    <a:pt x="54" y="147"/>
                  </a:cubicBezTo>
                  <a:cubicBezTo>
                    <a:pt x="41" y="147"/>
                    <a:pt x="29" y="138"/>
                    <a:pt x="29" y="113"/>
                  </a:cubicBezTo>
                  <a:cubicBezTo>
                    <a:pt x="29" y="95"/>
                    <a:pt x="39" y="56"/>
                    <a:pt x="47" y="42"/>
                  </a:cubicBezTo>
                  <a:cubicBezTo>
                    <a:pt x="63" y="15"/>
                    <a:pt x="81" y="9"/>
                    <a:pt x="90" y="9"/>
                  </a:cubicBezTo>
                  <a:cubicBezTo>
                    <a:pt x="115" y="9"/>
                    <a:pt x="121" y="36"/>
                    <a:pt x="121" y="40"/>
                  </a:cubicBezTo>
                  <a:cubicBezTo>
                    <a:pt x="121" y="41"/>
                    <a:pt x="121" y="43"/>
                    <a:pt x="120" y="45"/>
                  </a:cubicBezTo>
                  <a:lnTo>
                    <a:pt x="104" y="1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15 2">
              <a:extLst>
                <a:ext uri="{FF2B5EF4-FFF2-40B4-BE49-F238E27FC236}">
                  <a16:creationId xmlns:a16="http://schemas.microsoft.com/office/drawing/2014/main" id="{96830180-1430-49E1-8CB9-3851263B19D2}"/>
                </a:ext>
              </a:extLst>
            </p:cNvPr>
            <p:cNvSpPr>
              <a:spLocks/>
            </p:cNvSpPr>
            <p:nvPr>
              <p:custDataLst>
                <p:tags r:id="rId199"/>
              </p:custDataLst>
            </p:nvPr>
          </p:nvSpPr>
          <p:spPr bwMode="auto">
            <a:xfrm>
              <a:off x="2603492" y="4132263"/>
              <a:ext cx="109537" cy="100013"/>
            </a:xfrm>
            <a:custGeom>
              <a:avLst/>
              <a:gdLst>
                <a:gd name="T0" fmla="*/ 70 w 186"/>
                <a:gd name="T1" fmla="*/ 116 h 157"/>
                <a:gd name="T2" fmla="*/ 37 w 186"/>
                <a:gd name="T3" fmla="*/ 147 h 157"/>
                <a:gd name="T4" fmla="*/ 18 w 186"/>
                <a:gd name="T5" fmla="*/ 142 h 157"/>
                <a:gd name="T6" fmla="*/ 34 w 186"/>
                <a:gd name="T7" fmla="*/ 123 h 157"/>
                <a:gd name="T8" fmla="*/ 20 w 186"/>
                <a:gd name="T9" fmla="*/ 110 h 157"/>
                <a:gd name="T10" fmla="*/ 0 w 186"/>
                <a:gd name="T11" fmla="*/ 131 h 157"/>
                <a:gd name="T12" fmla="*/ 37 w 186"/>
                <a:gd name="T13" fmla="*/ 157 h 157"/>
                <a:gd name="T14" fmla="*/ 76 w 186"/>
                <a:gd name="T15" fmla="*/ 132 h 157"/>
                <a:gd name="T16" fmla="*/ 117 w 186"/>
                <a:gd name="T17" fmla="*/ 157 h 157"/>
                <a:gd name="T18" fmla="*/ 178 w 186"/>
                <a:gd name="T19" fmla="*/ 103 h 157"/>
                <a:gd name="T20" fmla="*/ 173 w 186"/>
                <a:gd name="T21" fmla="*/ 99 h 157"/>
                <a:gd name="T22" fmla="*/ 166 w 186"/>
                <a:gd name="T23" fmla="*/ 105 h 157"/>
                <a:gd name="T24" fmla="*/ 118 w 186"/>
                <a:gd name="T25" fmla="*/ 147 h 157"/>
                <a:gd name="T26" fmla="*/ 97 w 186"/>
                <a:gd name="T27" fmla="*/ 124 h 157"/>
                <a:gd name="T28" fmla="*/ 115 w 186"/>
                <a:gd name="T29" fmla="*/ 45 h 157"/>
                <a:gd name="T30" fmla="*/ 150 w 186"/>
                <a:gd name="T31" fmla="*/ 9 h 157"/>
                <a:gd name="T32" fmla="*/ 168 w 186"/>
                <a:gd name="T33" fmla="*/ 14 h 157"/>
                <a:gd name="T34" fmla="*/ 153 w 186"/>
                <a:gd name="T35" fmla="*/ 33 h 157"/>
                <a:gd name="T36" fmla="*/ 167 w 186"/>
                <a:gd name="T37" fmla="*/ 46 h 157"/>
                <a:gd name="T38" fmla="*/ 186 w 186"/>
                <a:gd name="T39" fmla="*/ 25 h 157"/>
                <a:gd name="T40" fmla="*/ 150 w 186"/>
                <a:gd name="T41" fmla="*/ 0 h 157"/>
                <a:gd name="T42" fmla="*/ 111 w 186"/>
                <a:gd name="T43" fmla="*/ 24 h 157"/>
                <a:gd name="T44" fmla="*/ 69 w 186"/>
                <a:gd name="T45" fmla="*/ 0 h 157"/>
                <a:gd name="T46" fmla="*/ 8 w 186"/>
                <a:gd name="T47" fmla="*/ 53 h 157"/>
                <a:gd name="T48" fmla="*/ 14 w 186"/>
                <a:gd name="T49" fmla="*/ 57 h 157"/>
                <a:gd name="T50" fmla="*/ 20 w 186"/>
                <a:gd name="T51" fmla="*/ 52 h 157"/>
                <a:gd name="T52" fmla="*/ 68 w 186"/>
                <a:gd name="T53" fmla="*/ 9 h 157"/>
                <a:gd name="T54" fmla="*/ 89 w 186"/>
                <a:gd name="T55" fmla="*/ 32 h 157"/>
                <a:gd name="T56" fmla="*/ 82 w 186"/>
                <a:gd name="T57" fmla="*/ 69 h 157"/>
                <a:gd name="T58" fmla="*/ 70 w 186"/>
                <a:gd name="T59" fmla="*/ 116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6" h="157">
                  <a:moveTo>
                    <a:pt x="70" y="116"/>
                  </a:moveTo>
                  <a:cubicBezTo>
                    <a:pt x="67" y="128"/>
                    <a:pt x="55" y="147"/>
                    <a:pt x="37" y="147"/>
                  </a:cubicBezTo>
                  <a:cubicBezTo>
                    <a:pt x="36" y="147"/>
                    <a:pt x="26" y="147"/>
                    <a:pt x="18" y="142"/>
                  </a:cubicBezTo>
                  <a:cubicBezTo>
                    <a:pt x="33" y="138"/>
                    <a:pt x="34" y="125"/>
                    <a:pt x="34" y="123"/>
                  </a:cubicBezTo>
                  <a:cubicBezTo>
                    <a:pt x="34" y="115"/>
                    <a:pt x="28" y="110"/>
                    <a:pt x="20" y="110"/>
                  </a:cubicBezTo>
                  <a:cubicBezTo>
                    <a:pt x="10" y="110"/>
                    <a:pt x="0" y="118"/>
                    <a:pt x="0" y="131"/>
                  </a:cubicBezTo>
                  <a:cubicBezTo>
                    <a:pt x="0" y="149"/>
                    <a:pt x="19" y="157"/>
                    <a:pt x="37" y="157"/>
                  </a:cubicBezTo>
                  <a:cubicBezTo>
                    <a:pt x="53" y="157"/>
                    <a:pt x="67" y="147"/>
                    <a:pt x="76" y="132"/>
                  </a:cubicBezTo>
                  <a:cubicBezTo>
                    <a:pt x="84" y="151"/>
                    <a:pt x="103" y="157"/>
                    <a:pt x="117" y="157"/>
                  </a:cubicBezTo>
                  <a:cubicBezTo>
                    <a:pt x="157" y="157"/>
                    <a:pt x="178" y="113"/>
                    <a:pt x="178" y="103"/>
                  </a:cubicBezTo>
                  <a:cubicBezTo>
                    <a:pt x="178" y="99"/>
                    <a:pt x="174" y="99"/>
                    <a:pt x="173" y="99"/>
                  </a:cubicBezTo>
                  <a:cubicBezTo>
                    <a:pt x="168" y="99"/>
                    <a:pt x="168" y="101"/>
                    <a:pt x="166" y="105"/>
                  </a:cubicBezTo>
                  <a:cubicBezTo>
                    <a:pt x="159" y="129"/>
                    <a:pt x="138" y="147"/>
                    <a:pt x="118" y="147"/>
                  </a:cubicBezTo>
                  <a:cubicBezTo>
                    <a:pt x="105" y="147"/>
                    <a:pt x="97" y="138"/>
                    <a:pt x="97" y="124"/>
                  </a:cubicBezTo>
                  <a:cubicBezTo>
                    <a:pt x="97" y="115"/>
                    <a:pt x="106" y="84"/>
                    <a:pt x="115" y="45"/>
                  </a:cubicBezTo>
                  <a:cubicBezTo>
                    <a:pt x="122" y="18"/>
                    <a:pt x="138" y="9"/>
                    <a:pt x="150" y="9"/>
                  </a:cubicBezTo>
                  <a:cubicBezTo>
                    <a:pt x="150" y="9"/>
                    <a:pt x="161" y="9"/>
                    <a:pt x="168" y="14"/>
                  </a:cubicBezTo>
                  <a:cubicBezTo>
                    <a:pt x="157" y="17"/>
                    <a:pt x="153" y="27"/>
                    <a:pt x="153" y="33"/>
                  </a:cubicBezTo>
                  <a:cubicBezTo>
                    <a:pt x="153" y="41"/>
                    <a:pt x="159" y="46"/>
                    <a:pt x="167" y="46"/>
                  </a:cubicBezTo>
                  <a:cubicBezTo>
                    <a:pt x="175" y="46"/>
                    <a:pt x="186" y="40"/>
                    <a:pt x="186" y="25"/>
                  </a:cubicBezTo>
                  <a:cubicBezTo>
                    <a:pt x="186" y="5"/>
                    <a:pt x="164" y="0"/>
                    <a:pt x="150" y="0"/>
                  </a:cubicBezTo>
                  <a:cubicBezTo>
                    <a:pt x="133" y="0"/>
                    <a:pt x="119" y="11"/>
                    <a:pt x="111" y="24"/>
                  </a:cubicBezTo>
                  <a:cubicBezTo>
                    <a:pt x="105" y="10"/>
                    <a:pt x="89" y="0"/>
                    <a:pt x="69" y="0"/>
                  </a:cubicBezTo>
                  <a:cubicBezTo>
                    <a:pt x="30" y="0"/>
                    <a:pt x="8" y="42"/>
                    <a:pt x="8" y="53"/>
                  </a:cubicBezTo>
                  <a:cubicBezTo>
                    <a:pt x="8" y="57"/>
                    <a:pt x="13" y="57"/>
                    <a:pt x="14" y="57"/>
                  </a:cubicBezTo>
                  <a:cubicBezTo>
                    <a:pt x="18" y="57"/>
                    <a:pt x="19" y="56"/>
                    <a:pt x="20" y="52"/>
                  </a:cubicBezTo>
                  <a:cubicBezTo>
                    <a:pt x="29" y="24"/>
                    <a:pt x="51" y="9"/>
                    <a:pt x="68" y="9"/>
                  </a:cubicBezTo>
                  <a:cubicBezTo>
                    <a:pt x="80" y="9"/>
                    <a:pt x="89" y="16"/>
                    <a:pt x="89" y="32"/>
                  </a:cubicBezTo>
                  <a:cubicBezTo>
                    <a:pt x="89" y="39"/>
                    <a:pt x="85" y="57"/>
                    <a:pt x="82" y="69"/>
                  </a:cubicBezTo>
                  <a:lnTo>
                    <a:pt x="70" y="11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16 2">
              <a:extLst>
                <a:ext uri="{FF2B5EF4-FFF2-40B4-BE49-F238E27FC236}">
                  <a16:creationId xmlns:a16="http://schemas.microsoft.com/office/drawing/2014/main" id="{D1022B88-5BBD-4E5B-B58B-BB92D6BABB3D}"/>
                </a:ext>
              </a:extLst>
            </p:cNvPr>
            <p:cNvSpPr>
              <a:spLocks/>
            </p:cNvSpPr>
            <p:nvPr>
              <p:custDataLst>
                <p:tags r:id="rId200"/>
              </p:custDataLst>
            </p:nvPr>
          </p:nvSpPr>
          <p:spPr bwMode="auto">
            <a:xfrm>
              <a:off x="2776529" y="3946529"/>
              <a:ext cx="11113" cy="314325"/>
            </a:xfrm>
            <a:custGeom>
              <a:avLst/>
              <a:gdLst>
                <a:gd name="T0" fmla="*/ 20 w 20"/>
                <a:gd name="T1" fmla="*/ 17 h 498"/>
                <a:gd name="T2" fmla="*/ 10 w 20"/>
                <a:gd name="T3" fmla="*/ 0 h 498"/>
                <a:gd name="T4" fmla="*/ 0 w 20"/>
                <a:gd name="T5" fmla="*/ 17 h 498"/>
                <a:gd name="T6" fmla="*/ 0 w 20"/>
                <a:gd name="T7" fmla="*/ 480 h 498"/>
                <a:gd name="T8" fmla="*/ 10 w 20"/>
                <a:gd name="T9" fmla="*/ 498 h 498"/>
                <a:gd name="T10" fmla="*/ 20 w 20"/>
                <a:gd name="T11" fmla="*/ 480 h 498"/>
                <a:gd name="T12" fmla="*/ 20 w 20"/>
                <a:gd name="T13" fmla="*/ 17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98">
                  <a:moveTo>
                    <a:pt x="20" y="17"/>
                  </a:moveTo>
                  <a:cubicBezTo>
                    <a:pt x="20" y="9"/>
                    <a:pt x="20" y="0"/>
                    <a:pt x="10" y="0"/>
                  </a:cubicBezTo>
                  <a:cubicBezTo>
                    <a:pt x="0" y="0"/>
                    <a:pt x="0" y="9"/>
                    <a:pt x="0" y="17"/>
                  </a:cubicBezTo>
                  <a:lnTo>
                    <a:pt x="0" y="480"/>
                  </a:lnTo>
                  <a:cubicBezTo>
                    <a:pt x="0" y="489"/>
                    <a:pt x="0" y="498"/>
                    <a:pt x="10" y="498"/>
                  </a:cubicBezTo>
                  <a:cubicBezTo>
                    <a:pt x="20" y="498"/>
                    <a:pt x="20" y="489"/>
                    <a:pt x="20" y="480"/>
                  </a:cubicBezTo>
                  <a:lnTo>
                    <a:pt x="20" y="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17 1">
              <a:extLst>
                <a:ext uri="{FF2B5EF4-FFF2-40B4-BE49-F238E27FC236}">
                  <a16:creationId xmlns:a16="http://schemas.microsoft.com/office/drawing/2014/main" id="{B6460493-B071-4F4F-9FDF-63ACF0F837D6}"/>
                </a:ext>
              </a:extLst>
            </p:cNvPr>
            <p:cNvSpPr>
              <a:spLocks noEditPoints="1"/>
            </p:cNvSpPr>
            <p:nvPr>
              <p:custDataLst>
                <p:tags r:id="rId201"/>
              </p:custDataLst>
            </p:nvPr>
          </p:nvSpPr>
          <p:spPr bwMode="auto">
            <a:xfrm>
              <a:off x="2836854" y="3967165"/>
              <a:ext cx="215899" cy="225426"/>
            </a:xfrm>
            <a:custGeom>
              <a:avLst/>
              <a:gdLst>
                <a:gd name="T0" fmla="*/ 365 w 368"/>
                <a:gd name="T1" fmla="*/ 11 h 357"/>
                <a:gd name="T2" fmla="*/ 368 w 368"/>
                <a:gd name="T3" fmla="*/ 4 h 357"/>
                <a:gd name="T4" fmla="*/ 356 w 368"/>
                <a:gd name="T5" fmla="*/ 0 h 357"/>
                <a:gd name="T6" fmla="*/ 12 w 368"/>
                <a:gd name="T7" fmla="*/ 0 h 357"/>
                <a:gd name="T8" fmla="*/ 0 w 368"/>
                <a:gd name="T9" fmla="*/ 4 h 357"/>
                <a:gd name="T10" fmla="*/ 2 w 368"/>
                <a:gd name="T11" fmla="*/ 11 h 357"/>
                <a:gd name="T12" fmla="*/ 170 w 368"/>
                <a:gd name="T13" fmla="*/ 347 h 357"/>
                <a:gd name="T14" fmla="*/ 184 w 368"/>
                <a:gd name="T15" fmla="*/ 357 h 357"/>
                <a:gd name="T16" fmla="*/ 197 w 368"/>
                <a:gd name="T17" fmla="*/ 347 h 357"/>
                <a:gd name="T18" fmla="*/ 365 w 368"/>
                <a:gd name="T19" fmla="*/ 11 h 357"/>
                <a:gd name="T20" fmla="*/ 62 w 368"/>
                <a:gd name="T21" fmla="*/ 36 h 357"/>
                <a:gd name="T22" fmla="*/ 335 w 368"/>
                <a:gd name="T23" fmla="*/ 36 h 357"/>
                <a:gd name="T24" fmla="*/ 199 w 368"/>
                <a:gd name="T25" fmla="*/ 310 h 357"/>
                <a:gd name="T26" fmla="*/ 62 w 368"/>
                <a:gd name="T27" fmla="*/ 36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8" h="357">
                  <a:moveTo>
                    <a:pt x="365" y="11"/>
                  </a:moveTo>
                  <a:cubicBezTo>
                    <a:pt x="366" y="9"/>
                    <a:pt x="368" y="6"/>
                    <a:pt x="368" y="4"/>
                  </a:cubicBezTo>
                  <a:cubicBezTo>
                    <a:pt x="368" y="0"/>
                    <a:pt x="367" y="0"/>
                    <a:pt x="356" y="0"/>
                  </a:cubicBezTo>
                  <a:lnTo>
                    <a:pt x="12" y="0"/>
                  </a:lnTo>
                  <a:cubicBezTo>
                    <a:pt x="0" y="0"/>
                    <a:pt x="0" y="0"/>
                    <a:pt x="0" y="4"/>
                  </a:cubicBezTo>
                  <a:cubicBezTo>
                    <a:pt x="0" y="6"/>
                    <a:pt x="1" y="9"/>
                    <a:pt x="2" y="11"/>
                  </a:cubicBezTo>
                  <a:lnTo>
                    <a:pt x="170" y="347"/>
                  </a:lnTo>
                  <a:cubicBezTo>
                    <a:pt x="174" y="354"/>
                    <a:pt x="175" y="357"/>
                    <a:pt x="184" y="357"/>
                  </a:cubicBezTo>
                  <a:cubicBezTo>
                    <a:pt x="192" y="357"/>
                    <a:pt x="194" y="354"/>
                    <a:pt x="197" y="347"/>
                  </a:cubicBezTo>
                  <a:lnTo>
                    <a:pt x="365" y="11"/>
                  </a:lnTo>
                  <a:close/>
                  <a:moveTo>
                    <a:pt x="62" y="36"/>
                  </a:moveTo>
                  <a:lnTo>
                    <a:pt x="335" y="36"/>
                  </a:lnTo>
                  <a:lnTo>
                    <a:pt x="199" y="310"/>
                  </a:lnTo>
                  <a:lnTo>
                    <a:pt x="62" y="3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18 1">
              <a:extLst>
                <a:ext uri="{FF2B5EF4-FFF2-40B4-BE49-F238E27FC236}">
                  <a16:creationId xmlns:a16="http://schemas.microsoft.com/office/drawing/2014/main" id="{366EA20A-95EA-4725-A334-8AABE6BD0243}"/>
                </a:ext>
              </a:extLst>
            </p:cNvPr>
            <p:cNvSpPr>
              <a:spLocks noEditPoints="1"/>
            </p:cNvSpPr>
            <p:nvPr>
              <p:custDataLst>
                <p:tags r:id="rId202"/>
              </p:custDataLst>
            </p:nvPr>
          </p:nvSpPr>
          <p:spPr bwMode="auto">
            <a:xfrm>
              <a:off x="3081329" y="3963990"/>
              <a:ext cx="152400" cy="282575"/>
            </a:xfrm>
            <a:custGeom>
              <a:avLst/>
              <a:gdLst>
                <a:gd name="T0" fmla="*/ 194 w 261"/>
                <a:gd name="T1" fmla="*/ 12 h 449"/>
                <a:gd name="T2" fmla="*/ 195 w 261"/>
                <a:gd name="T3" fmla="*/ 5 h 449"/>
                <a:gd name="T4" fmla="*/ 189 w 261"/>
                <a:gd name="T5" fmla="*/ 0 h 449"/>
                <a:gd name="T6" fmla="*/ 182 w 261"/>
                <a:gd name="T7" fmla="*/ 10 h 449"/>
                <a:gd name="T8" fmla="*/ 153 w 261"/>
                <a:gd name="T9" fmla="*/ 126 h 449"/>
                <a:gd name="T10" fmla="*/ 0 w 261"/>
                <a:gd name="T11" fmla="*/ 262 h 449"/>
                <a:gd name="T12" fmla="*/ 96 w 261"/>
                <a:gd name="T13" fmla="*/ 352 h 449"/>
                <a:gd name="T14" fmla="*/ 84 w 261"/>
                <a:gd name="T15" fmla="*/ 399 h 449"/>
                <a:gd name="T16" fmla="*/ 73 w 261"/>
                <a:gd name="T17" fmla="*/ 443 h 449"/>
                <a:gd name="T18" fmla="*/ 79 w 261"/>
                <a:gd name="T19" fmla="*/ 449 h 449"/>
                <a:gd name="T20" fmla="*/ 84 w 261"/>
                <a:gd name="T21" fmla="*/ 447 h 449"/>
                <a:gd name="T22" fmla="*/ 90 w 261"/>
                <a:gd name="T23" fmla="*/ 427 h 449"/>
                <a:gd name="T24" fmla="*/ 109 w 261"/>
                <a:gd name="T25" fmla="*/ 352 h 449"/>
                <a:gd name="T26" fmla="*/ 261 w 261"/>
                <a:gd name="T27" fmla="*/ 216 h 449"/>
                <a:gd name="T28" fmla="*/ 166 w 261"/>
                <a:gd name="T29" fmla="*/ 126 h 449"/>
                <a:gd name="T30" fmla="*/ 194 w 261"/>
                <a:gd name="T31" fmla="*/ 12 h 449"/>
                <a:gd name="T32" fmla="*/ 98 w 261"/>
                <a:gd name="T33" fmla="*/ 342 h 449"/>
                <a:gd name="T34" fmla="*/ 32 w 261"/>
                <a:gd name="T35" fmla="*/ 273 h 449"/>
                <a:gd name="T36" fmla="*/ 150 w 261"/>
                <a:gd name="T37" fmla="*/ 137 h 449"/>
                <a:gd name="T38" fmla="*/ 98 w 261"/>
                <a:gd name="T39" fmla="*/ 342 h 449"/>
                <a:gd name="T40" fmla="*/ 163 w 261"/>
                <a:gd name="T41" fmla="*/ 137 h 449"/>
                <a:gd name="T42" fmla="*/ 229 w 261"/>
                <a:gd name="T43" fmla="*/ 205 h 449"/>
                <a:gd name="T44" fmla="*/ 111 w 261"/>
                <a:gd name="T45" fmla="*/ 342 h 449"/>
                <a:gd name="T46" fmla="*/ 163 w 261"/>
                <a:gd name="T47" fmla="*/ 137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1" h="449">
                  <a:moveTo>
                    <a:pt x="194" y="12"/>
                  </a:moveTo>
                  <a:cubicBezTo>
                    <a:pt x="194" y="11"/>
                    <a:pt x="195" y="6"/>
                    <a:pt x="195" y="5"/>
                  </a:cubicBezTo>
                  <a:cubicBezTo>
                    <a:pt x="195" y="5"/>
                    <a:pt x="195" y="0"/>
                    <a:pt x="189" y="0"/>
                  </a:cubicBezTo>
                  <a:cubicBezTo>
                    <a:pt x="184" y="0"/>
                    <a:pt x="184" y="2"/>
                    <a:pt x="182" y="10"/>
                  </a:cubicBezTo>
                  <a:lnTo>
                    <a:pt x="153" y="126"/>
                  </a:lnTo>
                  <a:cubicBezTo>
                    <a:pt x="73" y="128"/>
                    <a:pt x="0" y="194"/>
                    <a:pt x="0" y="262"/>
                  </a:cubicBezTo>
                  <a:cubicBezTo>
                    <a:pt x="0" y="310"/>
                    <a:pt x="35" y="349"/>
                    <a:pt x="96" y="352"/>
                  </a:cubicBezTo>
                  <a:cubicBezTo>
                    <a:pt x="92" y="368"/>
                    <a:pt x="88" y="384"/>
                    <a:pt x="84" y="399"/>
                  </a:cubicBezTo>
                  <a:cubicBezTo>
                    <a:pt x="78" y="423"/>
                    <a:pt x="73" y="442"/>
                    <a:pt x="73" y="443"/>
                  </a:cubicBezTo>
                  <a:cubicBezTo>
                    <a:pt x="73" y="448"/>
                    <a:pt x="77" y="449"/>
                    <a:pt x="79" y="449"/>
                  </a:cubicBezTo>
                  <a:cubicBezTo>
                    <a:pt x="82" y="449"/>
                    <a:pt x="83" y="448"/>
                    <a:pt x="84" y="447"/>
                  </a:cubicBezTo>
                  <a:cubicBezTo>
                    <a:pt x="85" y="446"/>
                    <a:pt x="88" y="434"/>
                    <a:pt x="90" y="427"/>
                  </a:cubicBezTo>
                  <a:lnTo>
                    <a:pt x="109" y="352"/>
                  </a:lnTo>
                  <a:cubicBezTo>
                    <a:pt x="189" y="350"/>
                    <a:pt x="261" y="283"/>
                    <a:pt x="261" y="216"/>
                  </a:cubicBezTo>
                  <a:cubicBezTo>
                    <a:pt x="261" y="176"/>
                    <a:pt x="235" y="131"/>
                    <a:pt x="166" y="126"/>
                  </a:cubicBezTo>
                  <a:lnTo>
                    <a:pt x="194" y="12"/>
                  </a:lnTo>
                  <a:close/>
                  <a:moveTo>
                    <a:pt x="98" y="342"/>
                  </a:moveTo>
                  <a:cubicBezTo>
                    <a:pt x="68" y="340"/>
                    <a:pt x="32" y="323"/>
                    <a:pt x="32" y="273"/>
                  </a:cubicBezTo>
                  <a:cubicBezTo>
                    <a:pt x="32" y="213"/>
                    <a:pt x="75" y="143"/>
                    <a:pt x="150" y="137"/>
                  </a:cubicBezTo>
                  <a:lnTo>
                    <a:pt x="98" y="342"/>
                  </a:lnTo>
                  <a:close/>
                  <a:moveTo>
                    <a:pt x="163" y="137"/>
                  </a:moveTo>
                  <a:cubicBezTo>
                    <a:pt x="201" y="139"/>
                    <a:pt x="229" y="162"/>
                    <a:pt x="229" y="205"/>
                  </a:cubicBezTo>
                  <a:cubicBezTo>
                    <a:pt x="229" y="264"/>
                    <a:pt x="186" y="336"/>
                    <a:pt x="111" y="342"/>
                  </a:cubicBezTo>
                  <a:lnTo>
                    <a:pt x="163" y="13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19 1">
              <a:extLst>
                <a:ext uri="{FF2B5EF4-FFF2-40B4-BE49-F238E27FC236}">
                  <a16:creationId xmlns:a16="http://schemas.microsoft.com/office/drawing/2014/main" id="{446B673F-96CF-40AD-B361-479C67270ED9}"/>
                </a:ext>
              </a:extLst>
            </p:cNvPr>
            <p:cNvSpPr>
              <a:spLocks/>
            </p:cNvSpPr>
            <p:nvPr>
              <p:custDataLst>
                <p:tags r:id="rId203"/>
              </p:custDataLst>
            </p:nvPr>
          </p:nvSpPr>
          <p:spPr bwMode="auto">
            <a:xfrm>
              <a:off x="3276590" y="3946530"/>
              <a:ext cx="11113" cy="314325"/>
            </a:xfrm>
            <a:custGeom>
              <a:avLst/>
              <a:gdLst>
                <a:gd name="T0" fmla="*/ 20 w 20"/>
                <a:gd name="T1" fmla="*/ 17 h 498"/>
                <a:gd name="T2" fmla="*/ 10 w 20"/>
                <a:gd name="T3" fmla="*/ 0 h 498"/>
                <a:gd name="T4" fmla="*/ 0 w 20"/>
                <a:gd name="T5" fmla="*/ 17 h 498"/>
                <a:gd name="T6" fmla="*/ 0 w 20"/>
                <a:gd name="T7" fmla="*/ 480 h 498"/>
                <a:gd name="T8" fmla="*/ 10 w 20"/>
                <a:gd name="T9" fmla="*/ 498 h 498"/>
                <a:gd name="T10" fmla="*/ 20 w 20"/>
                <a:gd name="T11" fmla="*/ 480 h 498"/>
                <a:gd name="T12" fmla="*/ 20 w 20"/>
                <a:gd name="T13" fmla="*/ 17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98">
                  <a:moveTo>
                    <a:pt x="20" y="17"/>
                  </a:moveTo>
                  <a:cubicBezTo>
                    <a:pt x="20" y="9"/>
                    <a:pt x="20" y="0"/>
                    <a:pt x="10" y="0"/>
                  </a:cubicBezTo>
                  <a:cubicBezTo>
                    <a:pt x="0" y="0"/>
                    <a:pt x="0" y="9"/>
                    <a:pt x="0" y="17"/>
                  </a:cubicBezTo>
                  <a:lnTo>
                    <a:pt x="0" y="480"/>
                  </a:lnTo>
                  <a:cubicBezTo>
                    <a:pt x="0" y="489"/>
                    <a:pt x="0" y="498"/>
                    <a:pt x="10" y="498"/>
                  </a:cubicBezTo>
                  <a:cubicBezTo>
                    <a:pt x="20" y="498"/>
                    <a:pt x="20" y="489"/>
                    <a:pt x="20" y="480"/>
                  </a:cubicBezTo>
                  <a:lnTo>
                    <a:pt x="20" y="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20 1">
              <a:extLst>
                <a:ext uri="{FF2B5EF4-FFF2-40B4-BE49-F238E27FC236}">
                  <a16:creationId xmlns:a16="http://schemas.microsoft.com/office/drawing/2014/main" id="{DC7CAB83-7ADE-43BC-8BFD-F895E22F8477}"/>
                </a:ext>
              </a:extLst>
            </p:cNvPr>
            <p:cNvSpPr>
              <a:spLocks/>
            </p:cNvSpPr>
            <p:nvPr>
              <p:custDataLst>
                <p:tags r:id="rId204"/>
              </p:custDataLst>
            </p:nvPr>
          </p:nvSpPr>
          <p:spPr bwMode="auto">
            <a:xfrm>
              <a:off x="3405179" y="3998917"/>
              <a:ext cx="193675" cy="209550"/>
            </a:xfrm>
            <a:custGeom>
              <a:avLst/>
              <a:gdLst>
                <a:gd name="T0" fmla="*/ 176 w 331"/>
                <a:gd name="T1" fmla="*/ 176 h 332"/>
                <a:gd name="T2" fmla="*/ 315 w 331"/>
                <a:gd name="T3" fmla="*/ 176 h 332"/>
                <a:gd name="T4" fmla="*/ 331 w 331"/>
                <a:gd name="T5" fmla="*/ 166 h 332"/>
                <a:gd name="T6" fmla="*/ 315 w 331"/>
                <a:gd name="T7" fmla="*/ 156 h 332"/>
                <a:gd name="T8" fmla="*/ 176 w 331"/>
                <a:gd name="T9" fmla="*/ 156 h 332"/>
                <a:gd name="T10" fmla="*/ 176 w 331"/>
                <a:gd name="T11" fmla="*/ 16 h 332"/>
                <a:gd name="T12" fmla="*/ 166 w 331"/>
                <a:gd name="T13" fmla="*/ 0 h 332"/>
                <a:gd name="T14" fmla="*/ 156 w 331"/>
                <a:gd name="T15" fmla="*/ 16 h 332"/>
                <a:gd name="T16" fmla="*/ 156 w 331"/>
                <a:gd name="T17" fmla="*/ 156 h 332"/>
                <a:gd name="T18" fmla="*/ 16 w 331"/>
                <a:gd name="T19" fmla="*/ 156 h 332"/>
                <a:gd name="T20" fmla="*/ 0 w 331"/>
                <a:gd name="T21" fmla="*/ 166 h 332"/>
                <a:gd name="T22" fmla="*/ 16 w 331"/>
                <a:gd name="T23" fmla="*/ 176 h 332"/>
                <a:gd name="T24" fmla="*/ 156 w 331"/>
                <a:gd name="T25" fmla="*/ 176 h 332"/>
                <a:gd name="T26" fmla="*/ 156 w 331"/>
                <a:gd name="T27" fmla="*/ 315 h 332"/>
                <a:gd name="T28" fmla="*/ 166 w 331"/>
                <a:gd name="T29" fmla="*/ 332 h 332"/>
                <a:gd name="T30" fmla="*/ 176 w 331"/>
                <a:gd name="T31" fmla="*/ 315 h 332"/>
                <a:gd name="T32" fmla="*/ 176 w 331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1" h="332">
                  <a:moveTo>
                    <a:pt x="176" y="176"/>
                  </a:moveTo>
                  <a:lnTo>
                    <a:pt x="315" y="176"/>
                  </a:lnTo>
                  <a:cubicBezTo>
                    <a:pt x="322" y="176"/>
                    <a:pt x="331" y="176"/>
                    <a:pt x="331" y="166"/>
                  </a:cubicBezTo>
                  <a:cubicBezTo>
                    <a:pt x="331" y="156"/>
                    <a:pt x="322" y="156"/>
                    <a:pt x="315" y="156"/>
                  </a:cubicBezTo>
                  <a:lnTo>
                    <a:pt x="176" y="156"/>
                  </a:lnTo>
                  <a:lnTo>
                    <a:pt x="176" y="16"/>
                  </a:lnTo>
                  <a:cubicBezTo>
                    <a:pt x="176" y="9"/>
                    <a:pt x="176" y="0"/>
                    <a:pt x="166" y="0"/>
                  </a:cubicBezTo>
                  <a:cubicBezTo>
                    <a:pt x="156" y="0"/>
                    <a:pt x="156" y="9"/>
                    <a:pt x="156" y="16"/>
                  </a:cubicBezTo>
                  <a:lnTo>
                    <a:pt x="156" y="156"/>
                  </a:lnTo>
                  <a:lnTo>
                    <a:pt x="16" y="156"/>
                  </a:lnTo>
                  <a:cubicBezTo>
                    <a:pt x="9" y="156"/>
                    <a:pt x="0" y="156"/>
                    <a:pt x="0" y="166"/>
                  </a:cubicBezTo>
                  <a:cubicBezTo>
                    <a:pt x="0" y="176"/>
                    <a:pt x="9" y="176"/>
                    <a:pt x="16" y="176"/>
                  </a:cubicBezTo>
                  <a:lnTo>
                    <a:pt x="156" y="176"/>
                  </a:lnTo>
                  <a:lnTo>
                    <a:pt x="156" y="315"/>
                  </a:lnTo>
                  <a:cubicBezTo>
                    <a:pt x="156" y="322"/>
                    <a:pt x="156" y="332"/>
                    <a:pt x="166" y="332"/>
                  </a:cubicBezTo>
                  <a:cubicBezTo>
                    <a:pt x="176" y="332"/>
                    <a:pt x="176" y="322"/>
                    <a:pt x="176" y="315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21 1">
              <a:extLst>
                <a:ext uri="{FF2B5EF4-FFF2-40B4-BE49-F238E27FC236}">
                  <a16:creationId xmlns:a16="http://schemas.microsoft.com/office/drawing/2014/main" id="{FE44CC62-8276-4B18-A59C-8BAAEB3947BA}"/>
                </a:ext>
              </a:extLst>
            </p:cNvPr>
            <p:cNvSpPr>
              <a:spLocks/>
            </p:cNvSpPr>
            <p:nvPr>
              <p:custDataLst>
                <p:tags r:id="rId205"/>
              </p:custDataLst>
            </p:nvPr>
          </p:nvSpPr>
          <p:spPr bwMode="auto">
            <a:xfrm>
              <a:off x="3687751" y="3965580"/>
              <a:ext cx="239712" cy="219075"/>
            </a:xfrm>
            <a:custGeom>
              <a:avLst/>
              <a:gdLst>
                <a:gd name="T0" fmla="*/ 356 w 407"/>
                <a:gd name="T1" fmla="*/ 35 h 346"/>
                <a:gd name="T2" fmla="*/ 397 w 407"/>
                <a:gd name="T3" fmla="*/ 24 h 346"/>
                <a:gd name="T4" fmla="*/ 407 w 407"/>
                <a:gd name="T5" fmla="*/ 24 h 346"/>
                <a:gd name="T6" fmla="*/ 407 w 407"/>
                <a:gd name="T7" fmla="*/ 0 h 346"/>
                <a:gd name="T8" fmla="*/ 350 w 407"/>
                <a:gd name="T9" fmla="*/ 2 h 346"/>
                <a:gd name="T10" fmla="*/ 285 w 407"/>
                <a:gd name="T11" fmla="*/ 0 h 346"/>
                <a:gd name="T12" fmla="*/ 285 w 407"/>
                <a:gd name="T13" fmla="*/ 24 h 346"/>
                <a:gd name="T14" fmla="*/ 329 w 407"/>
                <a:gd name="T15" fmla="*/ 30 h 346"/>
                <a:gd name="T16" fmla="*/ 327 w 407"/>
                <a:gd name="T17" fmla="*/ 36 h 346"/>
                <a:gd name="T18" fmla="*/ 226 w 407"/>
                <a:gd name="T19" fmla="*/ 263 h 346"/>
                <a:gd name="T20" fmla="*/ 120 w 407"/>
                <a:gd name="T21" fmla="*/ 24 h 346"/>
                <a:gd name="T22" fmla="*/ 167 w 407"/>
                <a:gd name="T23" fmla="*/ 24 h 346"/>
                <a:gd name="T24" fmla="*/ 167 w 407"/>
                <a:gd name="T25" fmla="*/ 0 h 346"/>
                <a:gd name="T26" fmla="*/ 79 w 407"/>
                <a:gd name="T27" fmla="*/ 2 h 346"/>
                <a:gd name="T28" fmla="*/ 0 w 407"/>
                <a:gd name="T29" fmla="*/ 0 h 346"/>
                <a:gd name="T30" fmla="*/ 0 w 407"/>
                <a:gd name="T31" fmla="*/ 24 h 346"/>
                <a:gd name="T32" fmla="*/ 46 w 407"/>
                <a:gd name="T33" fmla="*/ 24 h 346"/>
                <a:gd name="T34" fmla="*/ 183 w 407"/>
                <a:gd name="T35" fmla="*/ 333 h 346"/>
                <a:gd name="T36" fmla="*/ 203 w 407"/>
                <a:gd name="T37" fmla="*/ 346 h 346"/>
                <a:gd name="T38" fmla="*/ 223 w 407"/>
                <a:gd name="T39" fmla="*/ 335 h 346"/>
                <a:gd name="T40" fmla="*/ 356 w 407"/>
                <a:gd name="T41" fmla="*/ 35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7" h="346">
                  <a:moveTo>
                    <a:pt x="356" y="35"/>
                  </a:moveTo>
                  <a:cubicBezTo>
                    <a:pt x="359" y="28"/>
                    <a:pt x="361" y="24"/>
                    <a:pt x="397" y="24"/>
                  </a:cubicBezTo>
                  <a:lnTo>
                    <a:pt x="407" y="24"/>
                  </a:lnTo>
                  <a:lnTo>
                    <a:pt x="407" y="0"/>
                  </a:lnTo>
                  <a:cubicBezTo>
                    <a:pt x="388" y="1"/>
                    <a:pt x="364" y="2"/>
                    <a:pt x="350" y="2"/>
                  </a:cubicBezTo>
                  <a:cubicBezTo>
                    <a:pt x="330" y="2"/>
                    <a:pt x="305" y="2"/>
                    <a:pt x="285" y="0"/>
                  </a:cubicBezTo>
                  <a:lnTo>
                    <a:pt x="285" y="24"/>
                  </a:lnTo>
                  <a:cubicBezTo>
                    <a:pt x="290" y="24"/>
                    <a:pt x="329" y="24"/>
                    <a:pt x="329" y="30"/>
                  </a:cubicBezTo>
                  <a:cubicBezTo>
                    <a:pt x="329" y="32"/>
                    <a:pt x="327" y="34"/>
                    <a:pt x="327" y="36"/>
                  </a:cubicBezTo>
                  <a:lnTo>
                    <a:pt x="226" y="263"/>
                  </a:lnTo>
                  <a:lnTo>
                    <a:pt x="120" y="24"/>
                  </a:lnTo>
                  <a:lnTo>
                    <a:pt x="167" y="24"/>
                  </a:lnTo>
                  <a:lnTo>
                    <a:pt x="167" y="0"/>
                  </a:lnTo>
                  <a:cubicBezTo>
                    <a:pt x="148" y="2"/>
                    <a:pt x="100" y="2"/>
                    <a:pt x="79" y="2"/>
                  </a:cubicBezTo>
                  <a:cubicBezTo>
                    <a:pt x="59" y="2"/>
                    <a:pt x="17" y="2"/>
                    <a:pt x="0" y="0"/>
                  </a:cubicBezTo>
                  <a:lnTo>
                    <a:pt x="0" y="24"/>
                  </a:lnTo>
                  <a:lnTo>
                    <a:pt x="46" y="24"/>
                  </a:lnTo>
                  <a:lnTo>
                    <a:pt x="183" y="333"/>
                  </a:lnTo>
                  <a:cubicBezTo>
                    <a:pt x="187" y="342"/>
                    <a:pt x="189" y="346"/>
                    <a:pt x="203" y="346"/>
                  </a:cubicBezTo>
                  <a:cubicBezTo>
                    <a:pt x="211" y="346"/>
                    <a:pt x="218" y="346"/>
                    <a:pt x="223" y="335"/>
                  </a:cubicBezTo>
                  <a:lnTo>
                    <a:pt x="356" y="3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7" name="Oval 122 1">
              <a:extLst>
                <a:ext uri="{FF2B5EF4-FFF2-40B4-BE49-F238E27FC236}">
                  <a16:creationId xmlns:a16="http://schemas.microsoft.com/office/drawing/2014/main" id="{B2FCC279-15AB-4F79-BD0D-4E1FEA3E5DAB}"/>
                </a:ext>
              </a:extLst>
            </p:cNvPr>
            <p:cNvSpPr>
              <a:spLocks noChangeArrowheads="1"/>
            </p:cNvSpPr>
            <p:nvPr>
              <p:custDataLst>
                <p:tags r:id="rId206"/>
              </p:custDataLst>
            </p:nvPr>
          </p:nvSpPr>
          <p:spPr bwMode="auto">
            <a:xfrm>
              <a:off x="4025887" y="4086231"/>
              <a:ext cx="30163" cy="33338"/>
            </a:xfrm>
            <a:prstGeom prst="ellipse">
              <a:avLst/>
            </a:pr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23 1">
              <a:extLst>
                <a:ext uri="{FF2B5EF4-FFF2-40B4-BE49-F238E27FC236}">
                  <a16:creationId xmlns:a16="http://schemas.microsoft.com/office/drawing/2014/main" id="{BBC33FF9-59AA-40BA-B0CD-3225BEF43AC4}"/>
                </a:ext>
              </a:extLst>
            </p:cNvPr>
            <p:cNvSpPr>
              <a:spLocks noEditPoints="1"/>
            </p:cNvSpPr>
            <p:nvPr>
              <p:custDataLst>
                <p:tags r:id="rId207"/>
              </p:custDataLst>
            </p:nvPr>
          </p:nvSpPr>
          <p:spPr bwMode="auto">
            <a:xfrm>
              <a:off x="4160826" y="3967167"/>
              <a:ext cx="215899" cy="225426"/>
            </a:xfrm>
            <a:custGeom>
              <a:avLst/>
              <a:gdLst>
                <a:gd name="T0" fmla="*/ 366 w 368"/>
                <a:gd name="T1" fmla="*/ 11 h 357"/>
                <a:gd name="T2" fmla="*/ 368 w 368"/>
                <a:gd name="T3" fmla="*/ 4 h 357"/>
                <a:gd name="T4" fmla="*/ 356 w 368"/>
                <a:gd name="T5" fmla="*/ 0 h 357"/>
                <a:gd name="T6" fmla="*/ 12 w 368"/>
                <a:gd name="T7" fmla="*/ 0 h 357"/>
                <a:gd name="T8" fmla="*/ 0 w 368"/>
                <a:gd name="T9" fmla="*/ 4 h 357"/>
                <a:gd name="T10" fmla="*/ 3 w 368"/>
                <a:gd name="T11" fmla="*/ 11 h 357"/>
                <a:gd name="T12" fmla="*/ 171 w 368"/>
                <a:gd name="T13" fmla="*/ 347 h 357"/>
                <a:gd name="T14" fmla="*/ 184 w 368"/>
                <a:gd name="T15" fmla="*/ 357 h 357"/>
                <a:gd name="T16" fmla="*/ 198 w 368"/>
                <a:gd name="T17" fmla="*/ 347 h 357"/>
                <a:gd name="T18" fmla="*/ 366 w 368"/>
                <a:gd name="T19" fmla="*/ 11 h 357"/>
                <a:gd name="T20" fmla="*/ 62 w 368"/>
                <a:gd name="T21" fmla="*/ 36 h 357"/>
                <a:gd name="T22" fmla="*/ 336 w 368"/>
                <a:gd name="T23" fmla="*/ 36 h 357"/>
                <a:gd name="T24" fmla="*/ 199 w 368"/>
                <a:gd name="T25" fmla="*/ 310 h 357"/>
                <a:gd name="T26" fmla="*/ 62 w 368"/>
                <a:gd name="T27" fmla="*/ 36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8" h="357">
                  <a:moveTo>
                    <a:pt x="366" y="11"/>
                  </a:moveTo>
                  <a:cubicBezTo>
                    <a:pt x="367" y="9"/>
                    <a:pt x="368" y="6"/>
                    <a:pt x="368" y="4"/>
                  </a:cubicBezTo>
                  <a:cubicBezTo>
                    <a:pt x="368" y="0"/>
                    <a:pt x="368" y="0"/>
                    <a:pt x="356" y="0"/>
                  </a:cubicBezTo>
                  <a:lnTo>
                    <a:pt x="12" y="0"/>
                  </a:lnTo>
                  <a:cubicBezTo>
                    <a:pt x="1" y="0"/>
                    <a:pt x="0" y="0"/>
                    <a:pt x="0" y="4"/>
                  </a:cubicBezTo>
                  <a:cubicBezTo>
                    <a:pt x="0" y="6"/>
                    <a:pt x="2" y="9"/>
                    <a:pt x="3" y="11"/>
                  </a:cubicBezTo>
                  <a:lnTo>
                    <a:pt x="171" y="347"/>
                  </a:lnTo>
                  <a:cubicBezTo>
                    <a:pt x="174" y="354"/>
                    <a:pt x="176" y="357"/>
                    <a:pt x="184" y="357"/>
                  </a:cubicBezTo>
                  <a:cubicBezTo>
                    <a:pt x="193" y="357"/>
                    <a:pt x="194" y="354"/>
                    <a:pt x="198" y="347"/>
                  </a:cubicBezTo>
                  <a:lnTo>
                    <a:pt x="366" y="11"/>
                  </a:lnTo>
                  <a:close/>
                  <a:moveTo>
                    <a:pt x="62" y="36"/>
                  </a:moveTo>
                  <a:lnTo>
                    <a:pt x="336" y="36"/>
                  </a:lnTo>
                  <a:lnTo>
                    <a:pt x="199" y="310"/>
                  </a:lnTo>
                  <a:lnTo>
                    <a:pt x="62" y="3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24 1">
              <a:extLst>
                <a:ext uri="{FF2B5EF4-FFF2-40B4-BE49-F238E27FC236}">
                  <a16:creationId xmlns:a16="http://schemas.microsoft.com/office/drawing/2014/main" id="{0A8C535C-9DC5-4B51-8CC4-D6FBC73CC4A1}"/>
                </a:ext>
              </a:extLst>
            </p:cNvPr>
            <p:cNvSpPr>
              <a:spLocks noEditPoints="1"/>
            </p:cNvSpPr>
            <p:nvPr>
              <p:custDataLst>
                <p:tags r:id="rId208"/>
              </p:custDataLst>
            </p:nvPr>
          </p:nvSpPr>
          <p:spPr bwMode="auto">
            <a:xfrm>
              <a:off x="4405301" y="3963993"/>
              <a:ext cx="153988" cy="282575"/>
            </a:xfrm>
            <a:custGeom>
              <a:avLst/>
              <a:gdLst>
                <a:gd name="T0" fmla="*/ 194 w 262"/>
                <a:gd name="T1" fmla="*/ 12 h 449"/>
                <a:gd name="T2" fmla="*/ 195 w 262"/>
                <a:gd name="T3" fmla="*/ 5 h 449"/>
                <a:gd name="T4" fmla="*/ 189 w 262"/>
                <a:gd name="T5" fmla="*/ 0 h 449"/>
                <a:gd name="T6" fmla="*/ 182 w 262"/>
                <a:gd name="T7" fmla="*/ 10 h 449"/>
                <a:gd name="T8" fmla="*/ 153 w 262"/>
                <a:gd name="T9" fmla="*/ 126 h 449"/>
                <a:gd name="T10" fmla="*/ 0 w 262"/>
                <a:gd name="T11" fmla="*/ 262 h 449"/>
                <a:gd name="T12" fmla="*/ 96 w 262"/>
                <a:gd name="T13" fmla="*/ 352 h 449"/>
                <a:gd name="T14" fmla="*/ 85 w 262"/>
                <a:gd name="T15" fmla="*/ 399 h 449"/>
                <a:gd name="T16" fmla="*/ 74 w 262"/>
                <a:gd name="T17" fmla="*/ 443 h 449"/>
                <a:gd name="T18" fmla="*/ 80 w 262"/>
                <a:gd name="T19" fmla="*/ 449 h 449"/>
                <a:gd name="T20" fmla="*/ 85 w 262"/>
                <a:gd name="T21" fmla="*/ 447 h 449"/>
                <a:gd name="T22" fmla="*/ 90 w 262"/>
                <a:gd name="T23" fmla="*/ 427 h 449"/>
                <a:gd name="T24" fmla="*/ 109 w 262"/>
                <a:gd name="T25" fmla="*/ 352 h 449"/>
                <a:gd name="T26" fmla="*/ 262 w 262"/>
                <a:gd name="T27" fmla="*/ 216 h 449"/>
                <a:gd name="T28" fmla="*/ 166 w 262"/>
                <a:gd name="T29" fmla="*/ 126 h 449"/>
                <a:gd name="T30" fmla="*/ 194 w 262"/>
                <a:gd name="T31" fmla="*/ 12 h 449"/>
                <a:gd name="T32" fmla="*/ 99 w 262"/>
                <a:gd name="T33" fmla="*/ 342 h 449"/>
                <a:gd name="T34" fmla="*/ 33 w 262"/>
                <a:gd name="T35" fmla="*/ 273 h 449"/>
                <a:gd name="T36" fmla="*/ 150 w 262"/>
                <a:gd name="T37" fmla="*/ 137 h 449"/>
                <a:gd name="T38" fmla="*/ 99 w 262"/>
                <a:gd name="T39" fmla="*/ 342 h 449"/>
                <a:gd name="T40" fmla="*/ 163 w 262"/>
                <a:gd name="T41" fmla="*/ 137 h 449"/>
                <a:gd name="T42" fmla="*/ 229 w 262"/>
                <a:gd name="T43" fmla="*/ 205 h 449"/>
                <a:gd name="T44" fmla="*/ 112 w 262"/>
                <a:gd name="T45" fmla="*/ 342 h 449"/>
                <a:gd name="T46" fmla="*/ 163 w 262"/>
                <a:gd name="T47" fmla="*/ 137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2" h="449">
                  <a:moveTo>
                    <a:pt x="194" y="12"/>
                  </a:moveTo>
                  <a:cubicBezTo>
                    <a:pt x="194" y="11"/>
                    <a:pt x="195" y="6"/>
                    <a:pt x="195" y="5"/>
                  </a:cubicBezTo>
                  <a:cubicBezTo>
                    <a:pt x="195" y="5"/>
                    <a:pt x="195" y="0"/>
                    <a:pt x="189" y="0"/>
                  </a:cubicBezTo>
                  <a:cubicBezTo>
                    <a:pt x="184" y="0"/>
                    <a:pt x="184" y="2"/>
                    <a:pt x="182" y="10"/>
                  </a:cubicBezTo>
                  <a:lnTo>
                    <a:pt x="153" y="126"/>
                  </a:lnTo>
                  <a:cubicBezTo>
                    <a:pt x="74" y="128"/>
                    <a:pt x="0" y="194"/>
                    <a:pt x="0" y="262"/>
                  </a:cubicBezTo>
                  <a:cubicBezTo>
                    <a:pt x="0" y="310"/>
                    <a:pt x="35" y="349"/>
                    <a:pt x="96" y="352"/>
                  </a:cubicBezTo>
                  <a:cubicBezTo>
                    <a:pt x="92" y="368"/>
                    <a:pt x="89" y="384"/>
                    <a:pt x="85" y="399"/>
                  </a:cubicBezTo>
                  <a:cubicBezTo>
                    <a:pt x="79" y="423"/>
                    <a:pt x="74" y="442"/>
                    <a:pt x="74" y="443"/>
                  </a:cubicBezTo>
                  <a:cubicBezTo>
                    <a:pt x="74" y="448"/>
                    <a:pt x="77" y="449"/>
                    <a:pt x="80" y="449"/>
                  </a:cubicBezTo>
                  <a:cubicBezTo>
                    <a:pt x="82" y="449"/>
                    <a:pt x="83" y="448"/>
                    <a:pt x="85" y="447"/>
                  </a:cubicBezTo>
                  <a:cubicBezTo>
                    <a:pt x="86" y="446"/>
                    <a:pt x="89" y="434"/>
                    <a:pt x="90" y="427"/>
                  </a:cubicBezTo>
                  <a:lnTo>
                    <a:pt x="109" y="352"/>
                  </a:lnTo>
                  <a:cubicBezTo>
                    <a:pt x="189" y="350"/>
                    <a:pt x="262" y="283"/>
                    <a:pt x="262" y="216"/>
                  </a:cubicBezTo>
                  <a:cubicBezTo>
                    <a:pt x="262" y="176"/>
                    <a:pt x="235" y="131"/>
                    <a:pt x="166" y="126"/>
                  </a:cubicBezTo>
                  <a:lnTo>
                    <a:pt x="194" y="12"/>
                  </a:lnTo>
                  <a:close/>
                  <a:moveTo>
                    <a:pt x="99" y="342"/>
                  </a:moveTo>
                  <a:cubicBezTo>
                    <a:pt x="69" y="340"/>
                    <a:pt x="33" y="323"/>
                    <a:pt x="33" y="273"/>
                  </a:cubicBezTo>
                  <a:cubicBezTo>
                    <a:pt x="33" y="213"/>
                    <a:pt x="76" y="143"/>
                    <a:pt x="150" y="137"/>
                  </a:cubicBezTo>
                  <a:lnTo>
                    <a:pt x="99" y="342"/>
                  </a:lnTo>
                  <a:close/>
                  <a:moveTo>
                    <a:pt x="163" y="137"/>
                  </a:moveTo>
                  <a:cubicBezTo>
                    <a:pt x="201" y="139"/>
                    <a:pt x="229" y="162"/>
                    <a:pt x="229" y="205"/>
                  </a:cubicBezTo>
                  <a:cubicBezTo>
                    <a:pt x="229" y="264"/>
                    <a:pt x="186" y="336"/>
                    <a:pt x="112" y="342"/>
                  </a:cubicBezTo>
                  <a:lnTo>
                    <a:pt x="163" y="13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25 1">
              <a:extLst>
                <a:ext uri="{FF2B5EF4-FFF2-40B4-BE49-F238E27FC236}">
                  <a16:creationId xmlns:a16="http://schemas.microsoft.com/office/drawing/2014/main" id="{DC005785-BCFB-4D65-ADA2-E3031E94A4A6}"/>
                </a:ext>
              </a:extLst>
            </p:cNvPr>
            <p:cNvSpPr>
              <a:spLocks noEditPoints="1"/>
            </p:cNvSpPr>
            <p:nvPr>
              <p:custDataLst>
                <p:tags r:id="rId209"/>
              </p:custDataLst>
            </p:nvPr>
          </p:nvSpPr>
          <p:spPr bwMode="auto">
            <a:xfrm>
              <a:off x="4664060" y="4067181"/>
              <a:ext cx="195263" cy="73025"/>
            </a:xfrm>
            <a:custGeom>
              <a:avLst/>
              <a:gdLst>
                <a:gd name="T0" fmla="*/ 315 w 332"/>
                <a:gd name="T1" fmla="*/ 20 h 117"/>
                <a:gd name="T2" fmla="*/ 332 w 332"/>
                <a:gd name="T3" fmla="*/ 10 h 117"/>
                <a:gd name="T4" fmla="*/ 315 w 332"/>
                <a:gd name="T5" fmla="*/ 0 h 117"/>
                <a:gd name="T6" fmla="*/ 16 w 332"/>
                <a:gd name="T7" fmla="*/ 0 h 117"/>
                <a:gd name="T8" fmla="*/ 0 w 332"/>
                <a:gd name="T9" fmla="*/ 10 h 117"/>
                <a:gd name="T10" fmla="*/ 17 w 332"/>
                <a:gd name="T11" fmla="*/ 20 h 117"/>
                <a:gd name="T12" fmla="*/ 315 w 332"/>
                <a:gd name="T13" fmla="*/ 20 h 117"/>
                <a:gd name="T14" fmla="*/ 315 w 332"/>
                <a:gd name="T15" fmla="*/ 117 h 117"/>
                <a:gd name="T16" fmla="*/ 332 w 332"/>
                <a:gd name="T17" fmla="*/ 107 h 117"/>
                <a:gd name="T18" fmla="*/ 315 w 332"/>
                <a:gd name="T19" fmla="*/ 97 h 117"/>
                <a:gd name="T20" fmla="*/ 17 w 332"/>
                <a:gd name="T21" fmla="*/ 97 h 117"/>
                <a:gd name="T22" fmla="*/ 0 w 332"/>
                <a:gd name="T23" fmla="*/ 107 h 117"/>
                <a:gd name="T24" fmla="*/ 16 w 332"/>
                <a:gd name="T25" fmla="*/ 117 h 117"/>
                <a:gd name="T26" fmla="*/ 315 w 332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2" h="117">
                  <a:moveTo>
                    <a:pt x="315" y="20"/>
                  </a:moveTo>
                  <a:cubicBezTo>
                    <a:pt x="322" y="20"/>
                    <a:pt x="332" y="20"/>
                    <a:pt x="332" y="10"/>
                  </a:cubicBezTo>
                  <a:cubicBezTo>
                    <a:pt x="332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7" y="20"/>
                  </a:cubicBezTo>
                  <a:lnTo>
                    <a:pt x="315" y="20"/>
                  </a:lnTo>
                  <a:close/>
                  <a:moveTo>
                    <a:pt x="315" y="117"/>
                  </a:moveTo>
                  <a:cubicBezTo>
                    <a:pt x="322" y="117"/>
                    <a:pt x="332" y="117"/>
                    <a:pt x="332" y="107"/>
                  </a:cubicBezTo>
                  <a:cubicBezTo>
                    <a:pt x="332" y="97"/>
                    <a:pt x="322" y="97"/>
                    <a:pt x="315" y="97"/>
                  </a:cubicBezTo>
                  <a:lnTo>
                    <a:pt x="17" y="97"/>
                  </a:lnTo>
                  <a:cubicBezTo>
                    <a:pt x="9" y="97"/>
                    <a:pt x="0" y="97"/>
                    <a:pt x="0" y="107"/>
                  </a:cubicBezTo>
                  <a:cubicBezTo>
                    <a:pt x="0" y="117"/>
                    <a:pt x="9" y="117"/>
                    <a:pt x="16" y="117"/>
                  </a:cubicBezTo>
                  <a:lnTo>
                    <a:pt x="315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26 1">
              <a:extLst>
                <a:ext uri="{FF2B5EF4-FFF2-40B4-BE49-F238E27FC236}">
                  <a16:creationId xmlns:a16="http://schemas.microsoft.com/office/drawing/2014/main" id="{1941D380-FEDF-4821-A588-FF3588EAFEB9}"/>
                </a:ext>
              </a:extLst>
            </p:cNvPr>
            <p:cNvSpPr>
              <a:spLocks noEditPoints="1"/>
            </p:cNvSpPr>
            <p:nvPr>
              <p:custDataLst>
                <p:tags r:id="rId210"/>
              </p:custDataLst>
            </p:nvPr>
          </p:nvSpPr>
          <p:spPr bwMode="auto">
            <a:xfrm>
              <a:off x="4967288" y="3971927"/>
              <a:ext cx="123825" cy="217488"/>
            </a:xfrm>
            <a:custGeom>
              <a:avLst/>
              <a:gdLst>
                <a:gd name="T0" fmla="*/ 209 w 209"/>
                <a:gd name="T1" fmla="*/ 173 h 343"/>
                <a:gd name="T2" fmla="*/ 189 w 209"/>
                <a:gd name="T3" fmla="*/ 56 h 343"/>
                <a:gd name="T4" fmla="*/ 105 w 209"/>
                <a:gd name="T5" fmla="*/ 0 h 343"/>
                <a:gd name="T6" fmla="*/ 18 w 209"/>
                <a:gd name="T7" fmla="*/ 60 h 343"/>
                <a:gd name="T8" fmla="*/ 0 w 209"/>
                <a:gd name="T9" fmla="*/ 173 h 343"/>
                <a:gd name="T10" fmla="*/ 22 w 209"/>
                <a:gd name="T11" fmla="*/ 293 h 343"/>
                <a:gd name="T12" fmla="*/ 104 w 209"/>
                <a:gd name="T13" fmla="*/ 343 h 343"/>
                <a:gd name="T14" fmla="*/ 191 w 209"/>
                <a:gd name="T15" fmla="*/ 286 h 343"/>
                <a:gd name="T16" fmla="*/ 209 w 209"/>
                <a:gd name="T17" fmla="*/ 173 h 343"/>
                <a:gd name="T18" fmla="*/ 104 w 209"/>
                <a:gd name="T19" fmla="*/ 332 h 343"/>
                <a:gd name="T20" fmla="*/ 46 w 209"/>
                <a:gd name="T21" fmla="*/ 272 h 343"/>
                <a:gd name="T22" fmla="*/ 41 w 209"/>
                <a:gd name="T23" fmla="*/ 167 h 343"/>
                <a:gd name="T24" fmla="*/ 45 w 209"/>
                <a:gd name="T25" fmla="*/ 75 h 343"/>
                <a:gd name="T26" fmla="*/ 104 w 209"/>
                <a:gd name="T27" fmla="*/ 11 h 343"/>
                <a:gd name="T28" fmla="*/ 163 w 209"/>
                <a:gd name="T29" fmla="*/ 70 h 343"/>
                <a:gd name="T30" fmla="*/ 168 w 209"/>
                <a:gd name="T31" fmla="*/ 167 h 343"/>
                <a:gd name="T32" fmla="*/ 163 w 209"/>
                <a:gd name="T33" fmla="*/ 270 h 343"/>
                <a:gd name="T34" fmla="*/ 104 w 209"/>
                <a:gd name="T35" fmla="*/ 332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9" h="343">
                  <a:moveTo>
                    <a:pt x="209" y="173"/>
                  </a:moveTo>
                  <a:cubicBezTo>
                    <a:pt x="209" y="133"/>
                    <a:pt x="207" y="93"/>
                    <a:pt x="189" y="56"/>
                  </a:cubicBezTo>
                  <a:cubicBezTo>
                    <a:pt x="167" y="8"/>
                    <a:pt x="126" y="0"/>
                    <a:pt x="105" y="0"/>
                  </a:cubicBezTo>
                  <a:cubicBezTo>
                    <a:pt x="75" y="0"/>
                    <a:pt x="38" y="13"/>
                    <a:pt x="18" y="60"/>
                  </a:cubicBezTo>
                  <a:cubicBezTo>
                    <a:pt x="2" y="94"/>
                    <a:pt x="0" y="133"/>
                    <a:pt x="0" y="173"/>
                  </a:cubicBezTo>
                  <a:cubicBezTo>
                    <a:pt x="0" y="210"/>
                    <a:pt x="2" y="255"/>
                    <a:pt x="22" y="293"/>
                  </a:cubicBezTo>
                  <a:cubicBezTo>
                    <a:pt x="43" y="333"/>
                    <a:pt x="80" y="343"/>
                    <a:pt x="104" y="343"/>
                  </a:cubicBezTo>
                  <a:cubicBezTo>
                    <a:pt x="131" y="343"/>
                    <a:pt x="169" y="333"/>
                    <a:pt x="191" y="286"/>
                  </a:cubicBezTo>
                  <a:cubicBezTo>
                    <a:pt x="207" y="251"/>
                    <a:pt x="209" y="212"/>
                    <a:pt x="209" y="173"/>
                  </a:cubicBezTo>
                  <a:close/>
                  <a:moveTo>
                    <a:pt x="104" y="332"/>
                  </a:moveTo>
                  <a:cubicBezTo>
                    <a:pt x="85" y="332"/>
                    <a:pt x="55" y="320"/>
                    <a:pt x="46" y="272"/>
                  </a:cubicBezTo>
                  <a:cubicBezTo>
                    <a:pt x="41" y="242"/>
                    <a:pt x="41" y="196"/>
                    <a:pt x="41" y="167"/>
                  </a:cubicBezTo>
                  <a:cubicBezTo>
                    <a:pt x="41" y="135"/>
                    <a:pt x="41" y="102"/>
                    <a:pt x="45" y="75"/>
                  </a:cubicBezTo>
                  <a:cubicBezTo>
                    <a:pt x="54" y="16"/>
                    <a:pt x="92" y="11"/>
                    <a:pt x="104" y="11"/>
                  </a:cubicBezTo>
                  <a:cubicBezTo>
                    <a:pt x="121" y="11"/>
                    <a:pt x="154" y="20"/>
                    <a:pt x="163" y="70"/>
                  </a:cubicBezTo>
                  <a:cubicBezTo>
                    <a:pt x="168" y="98"/>
                    <a:pt x="168" y="136"/>
                    <a:pt x="168" y="167"/>
                  </a:cubicBezTo>
                  <a:cubicBezTo>
                    <a:pt x="168" y="204"/>
                    <a:pt x="168" y="238"/>
                    <a:pt x="163" y="270"/>
                  </a:cubicBezTo>
                  <a:cubicBezTo>
                    <a:pt x="155" y="318"/>
                    <a:pt x="127" y="332"/>
                    <a:pt x="104" y="33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F46DAD51-BBFF-45F3-B4B3-22E9E5CCC390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2949295" y="2309617"/>
            <a:ext cx="2397743" cy="506236"/>
            <a:chOff x="5876925" y="5233988"/>
            <a:chExt cx="2767013" cy="584200"/>
          </a:xfrm>
        </p:grpSpPr>
        <p:sp>
          <p:nvSpPr>
            <p:cNvPr id="163" name="Freeform 7 1">
              <a:extLst>
                <a:ext uri="{FF2B5EF4-FFF2-40B4-BE49-F238E27FC236}">
                  <a16:creationId xmlns:a16="http://schemas.microsoft.com/office/drawing/2014/main" id="{7AFD9869-4646-41BD-BEF7-562C35913647}"/>
                </a:ext>
              </a:extLst>
            </p:cNvPr>
            <p:cNvSpPr>
              <a:spLocks noEditPoints="1"/>
            </p:cNvSpPr>
            <p:nvPr>
              <p:custDataLst>
                <p:tags r:id="rId171"/>
              </p:custDataLst>
            </p:nvPr>
          </p:nvSpPr>
          <p:spPr bwMode="auto">
            <a:xfrm>
              <a:off x="5888038" y="5233988"/>
              <a:ext cx="127000" cy="198438"/>
            </a:xfrm>
            <a:custGeom>
              <a:avLst/>
              <a:gdLst>
                <a:gd name="T0" fmla="*/ 238 w 238"/>
                <a:gd name="T1" fmla="*/ 5 h 352"/>
                <a:gd name="T2" fmla="*/ 231 w 238"/>
                <a:gd name="T3" fmla="*/ 0 h 352"/>
                <a:gd name="T4" fmla="*/ 168 w 238"/>
                <a:gd name="T5" fmla="*/ 5 h 352"/>
                <a:gd name="T6" fmla="*/ 161 w 238"/>
                <a:gd name="T7" fmla="*/ 15 h 352"/>
                <a:gd name="T8" fmla="*/ 173 w 238"/>
                <a:gd name="T9" fmla="*/ 21 h 352"/>
                <a:gd name="T10" fmla="*/ 198 w 238"/>
                <a:gd name="T11" fmla="*/ 29 h 352"/>
                <a:gd name="T12" fmla="*/ 196 w 238"/>
                <a:gd name="T13" fmla="*/ 39 h 352"/>
                <a:gd name="T14" fmla="*/ 167 w 238"/>
                <a:gd name="T15" fmla="*/ 158 h 352"/>
                <a:gd name="T16" fmla="*/ 121 w 238"/>
                <a:gd name="T17" fmla="*/ 126 h 352"/>
                <a:gd name="T18" fmla="*/ 0 w 238"/>
                <a:gd name="T19" fmla="*/ 272 h 352"/>
                <a:gd name="T20" fmla="*/ 67 w 238"/>
                <a:gd name="T21" fmla="*/ 352 h 352"/>
                <a:gd name="T22" fmla="*/ 132 w 238"/>
                <a:gd name="T23" fmla="*/ 314 h 352"/>
                <a:gd name="T24" fmla="*/ 177 w 238"/>
                <a:gd name="T25" fmla="*/ 352 h 352"/>
                <a:gd name="T26" fmla="*/ 214 w 238"/>
                <a:gd name="T27" fmla="*/ 324 h 352"/>
                <a:gd name="T28" fmla="*/ 229 w 238"/>
                <a:gd name="T29" fmla="*/ 275 h 352"/>
                <a:gd name="T30" fmla="*/ 223 w 238"/>
                <a:gd name="T31" fmla="*/ 270 h 352"/>
                <a:gd name="T32" fmla="*/ 216 w 238"/>
                <a:gd name="T33" fmla="*/ 279 h 352"/>
                <a:gd name="T34" fmla="*/ 178 w 238"/>
                <a:gd name="T35" fmla="*/ 341 h 352"/>
                <a:gd name="T36" fmla="*/ 163 w 238"/>
                <a:gd name="T37" fmla="*/ 318 h 352"/>
                <a:gd name="T38" fmla="*/ 166 w 238"/>
                <a:gd name="T39" fmla="*/ 294 h 352"/>
                <a:gd name="T40" fmla="*/ 238 w 238"/>
                <a:gd name="T41" fmla="*/ 5 h 352"/>
                <a:gd name="T42" fmla="*/ 134 w 238"/>
                <a:gd name="T43" fmla="*/ 287 h 352"/>
                <a:gd name="T44" fmla="*/ 124 w 238"/>
                <a:gd name="T45" fmla="*/ 305 h 352"/>
                <a:gd name="T46" fmla="*/ 68 w 238"/>
                <a:gd name="T47" fmla="*/ 341 h 352"/>
                <a:gd name="T48" fmla="*/ 36 w 238"/>
                <a:gd name="T49" fmla="*/ 294 h 352"/>
                <a:gd name="T50" fmla="*/ 63 w 238"/>
                <a:gd name="T51" fmla="*/ 185 h 352"/>
                <a:gd name="T52" fmla="*/ 121 w 238"/>
                <a:gd name="T53" fmla="*/ 137 h 352"/>
                <a:gd name="T54" fmla="*/ 161 w 238"/>
                <a:gd name="T55" fmla="*/ 181 h 352"/>
                <a:gd name="T56" fmla="*/ 159 w 238"/>
                <a:gd name="T57" fmla="*/ 189 h 352"/>
                <a:gd name="T58" fmla="*/ 134 w 238"/>
                <a:gd name="T59" fmla="*/ 28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8" h="352">
                  <a:moveTo>
                    <a:pt x="238" y="5"/>
                  </a:moveTo>
                  <a:cubicBezTo>
                    <a:pt x="238" y="5"/>
                    <a:pt x="238" y="0"/>
                    <a:pt x="231" y="0"/>
                  </a:cubicBezTo>
                  <a:cubicBezTo>
                    <a:pt x="224" y="0"/>
                    <a:pt x="177" y="4"/>
                    <a:pt x="168" y="5"/>
                  </a:cubicBezTo>
                  <a:cubicBezTo>
                    <a:pt x="164" y="6"/>
                    <a:pt x="161" y="8"/>
                    <a:pt x="161" y="15"/>
                  </a:cubicBezTo>
                  <a:cubicBezTo>
                    <a:pt x="161" y="21"/>
                    <a:pt x="166" y="21"/>
                    <a:pt x="173" y="21"/>
                  </a:cubicBezTo>
                  <a:cubicBezTo>
                    <a:pt x="197" y="21"/>
                    <a:pt x="198" y="24"/>
                    <a:pt x="198" y="29"/>
                  </a:cubicBezTo>
                  <a:lnTo>
                    <a:pt x="196" y="39"/>
                  </a:lnTo>
                  <a:lnTo>
                    <a:pt x="167" y="158"/>
                  </a:lnTo>
                  <a:cubicBezTo>
                    <a:pt x="158" y="139"/>
                    <a:pt x="143" y="126"/>
                    <a:pt x="121" y="126"/>
                  </a:cubicBezTo>
                  <a:cubicBezTo>
                    <a:pt x="62" y="126"/>
                    <a:pt x="0" y="199"/>
                    <a:pt x="0" y="272"/>
                  </a:cubicBezTo>
                  <a:cubicBezTo>
                    <a:pt x="0" y="319"/>
                    <a:pt x="28" y="352"/>
                    <a:pt x="67" y="352"/>
                  </a:cubicBezTo>
                  <a:cubicBezTo>
                    <a:pt x="77" y="352"/>
                    <a:pt x="102" y="350"/>
                    <a:pt x="132" y="314"/>
                  </a:cubicBezTo>
                  <a:cubicBezTo>
                    <a:pt x="136" y="335"/>
                    <a:pt x="153" y="352"/>
                    <a:pt x="177" y="352"/>
                  </a:cubicBezTo>
                  <a:cubicBezTo>
                    <a:pt x="194" y="352"/>
                    <a:pt x="206" y="340"/>
                    <a:pt x="214" y="324"/>
                  </a:cubicBezTo>
                  <a:cubicBezTo>
                    <a:pt x="222" y="306"/>
                    <a:pt x="229" y="276"/>
                    <a:pt x="229" y="275"/>
                  </a:cubicBezTo>
                  <a:cubicBezTo>
                    <a:pt x="229" y="270"/>
                    <a:pt x="224" y="270"/>
                    <a:pt x="223" y="270"/>
                  </a:cubicBezTo>
                  <a:cubicBezTo>
                    <a:pt x="218" y="270"/>
                    <a:pt x="217" y="272"/>
                    <a:pt x="216" y="279"/>
                  </a:cubicBezTo>
                  <a:cubicBezTo>
                    <a:pt x="207" y="311"/>
                    <a:pt x="198" y="341"/>
                    <a:pt x="178" y="341"/>
                  </a:cubicBezTo>
                  <a:cubicBezTo>
                    <a:pt x="165" y="341"/>
                    <a:pt x="163" y="328"/>
                    <a:pt x="163" y="318"/>
                  </a:cubicBezTo>
                  <a:cubicBezTo>
                    <a:pt x="163" y="306"/>
                    <a:pt x="164" y="302"/>
                    <a:pt x="166" y="294"/>
                  </a:cubicBezTo>
                  <a:lnTo>
                    <a:pt x="238" y="5"/>
                  </a:lnTo>
                  <a:close/>
                  <a:moveTo>
                    <a:pt x="134" y="287"/>
                  </a:moveTo>
                  <a:cubicBezTo>
                    <a:pt x="132" y="296"/>
                    <a:pt x="132" y="297"/>
                    <a:pt x="124" y="305"/>
                  </a:cubicBezTo>
                  <a:cubicBezTo>
                    <a:pt x="102" y="333"/>
                    <a:pt x="82" y="341"/>
                    <a:pt x="68" y="341"/>
                  </a:cubicBezTo>
                  <a:cubicBezTo>
                    <a:pt x="43" y="341"/>
                    <a:pt x="36" y="313"/>
                    <a:pt x="36" y="294"/>
                  </a:cubicBezTo>
                  <a:cubicBezTo>
                    <a:pt x="36" y="269"/>
                    <a:pt x="52" y="207"/>
                    <a:pt x="63" y="185"/>
                  </a:cubicBezTo>
                  <a:cubicBezTo>
                    <a:pt x="79" y="155"/>
                    <a:pt x="101" y="137"/>
                    <a:pt x="121" y="137"/>
                  </a:cubicBezTo>
                  <a:cubicBezTo>
                    <a:pt x="154" y="137"/>
                    <a:pt x="161" y="178"/>
                    <a:pt x="161" y="181"/>
                  </a:cubicBezTo>
                  <a:cubicBezTo>
                    <a:pt x="161" y="184"/>
                    <a:pt x="160" y="187"/>
                    <a:pt x="159" y="189"/>
                  </a:cubicBezTo>
                  <a:lnTo>
                    <a:pt x="134" y="28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8 1">
              <a:extLst>
                <a:ext uri="{FF2B5EF4-FFF2-40B4-BE49-F238E27FC236}">
                  <a16:creationId xmlns:a16="http://schemas.microsoft.com/office/drawing/2014/main" id="{110E63C7-E221-40B1-A635-5DB888E3E34B}"/>
                </a:ext>
              </a:extLst>
            </p:cNvPr>
            <p:cNvSpPr>
              <a:spLocks/>
            </p:cNvSpPr>
            <p:nvPr>
              <p:custDataLst>
                <p:tags r:id="rId172"/>
              </p:custDataLst>
            </p:nvPr>
          </p:nvSpPr>
          <p:spPr bwMode="auto">
            <a:xfrm>
              <a:off x="6022975" y="5303838"/>
              <a:ext cx="150813" cy="125413"/>
            </a:xfrm>
            <a:custGeom>
              <a:avLst/>
              <a:gdLst>
                <a:gd name="T0" fmla="*/ 161 w 280"/>
                <a:gd name="T1" fmla="*/ 98 h 221"/>
                <a:gd name="T2" fmla="*/ 220 w 280"/>
                <a:gd name="T3" fmla="*/ 34 h 221"/>
                <a:gd name="T4" fmla="*/ 270 w 280"/>
                <a:gd name="T5" fmla="*/ 23 h 221"/>
                <a:gd name="T6" fmla="*/ 270 w 280"/>
                <a:gd name="T7" fmla="*/ 0 h 221"/>
                <a:gd name="T8" fmla="*/ 225 w 280"/>
                <a:gd name="T9" fmla="*/ 1 h 221"/>
                <a:gd name="T10" fmla="*/ 173 w 280"/>
                <a:gd name="T11" fmla="*/ 0 h 221"/>
                <a:gd name="T12" fmla="*/ 173 w 280"/>
                <a:gd name="T13" fmla="*/ 23 h 221"/>
                <a:gd name="T14" fmla="*/ 192 w 280"/>
                <a:gd name="T15" fmla="*/ 28 h 221"/>
                <a:gd name="T16" fmla="*/ 188 w 280"/>
                <a:gd name="T17" fmla="*/ 34 h 221"/>
                <a:gd name="T18" fmla="*/ 146 w 280"/>
                <a:gd name="T19" fmla="*/ 80 h 221"/>
                <a:gd name="T20" fmla="*/ 97 w 280"/>
                <a:gd name="T21" fmla="*/ 23 h 221"/>
                <a:gd name="T22" fmla="*/ 117 w 280"/>
                <a:gd name="T23" fmla="*/ 23 h 221"/>
                <a:gd name="T24" fmla="*/ 117 w 280"/>
                <a:gd name="T25" fmla="*/ 0 h 221"/>
                <a:gd name="T26" fmla="*/ 57 w 280"/>
                <a:gd name="T27" fmla="*/ 1 h 221"/>
                <a:gd name="T28" fmla="*/ 2 w 280"/>
                <a:gd name="T29" fmla="*/ 0 h 221"/>
                <a:gd name="T30" fmla="*/ 2 w 280"/>
                <a:gd name="T31" fmla="*/ 23 h 221"/>
                <a:gd name="T32" fmla="*/ 38 w 280"/>
                <a:gd name="T33" fmla="*/ 23 h 221"/>
                <a:gd name="T34" fmla="*/ 115 w 280"/>
                <a:gd name="T35" fmla="*/ 115 h 221"/>
                <a:gd name="T36" fmla="*/ 50 w 280"/>
                <a:gd name="T37" fmla="*/ 188 h 221"/>
                <a:gd name="T38" fmla="*/ 0 w 280"/>
                <a:gd name="T39" fmla="*/ 198 h 221"/>
                <a:gd name="T40" fmla="*/ 0 w 280"/>
                <a:gd name="T41" fmla="*/ 221 h 221"/>
                <a:gd name="T42" fmla="*/ 46 w 280"/>
                <a:gd name="T43" fmla="*/ 220 h 221"/>
                <a:gd name="T44" fmla="*/ 97 w 280"/>
                <a:gd name="T45" fmla="*/ 221 h 221"/>
                <a:gd name="T46" fmla="*/ 97 w 280"/>
                <a:gd name="T47" fmla="*/ 198 h 221"/>
                <a:gd name="T48" fmla="*/ 78 w 280"/>
                <a:gd name="T49" fmla="*/ 192 h 221"/>
                <a:gd name="T50" fmla="*/ 82 w 280"/>
                <a:gd name="T51" fmla="*/ 187 h 221"/>
                <a:gd name="T52" fmla="*/ 130 w 280"/>
                <a:gd name="T53" fmla="*/ 133 h 221"/>
                <a:gd name="T54" fmla="*/ 185 w 280"/>
                <a:gd name="T55" fmla="*/ 198 h 221"/>
                <a:gd name="T56" fmla="*/ 166 w 280"/>
                <a:gd name="T57" fmla="*/ 198 h 221"/>
                <a:gd name="T58" fmla="*/ 166 w 280"/>
                <a:gd name="T59" fmla="*/ 221 h 221"/>
                <a:gd name="T60" fmla="*/ 226 w 280"/>
                <a:gd name="T61" fmla="*/ 220 h 221"/>
                <a:gd name="T62" fmla="*/ 280 w 280"/>
                <a:gd name="T63" fmla="*/ 221 h 221"/>
                <a:gd name="T64" fmla="*/ 280 w 280"/>
                <a:gd name="T65" fmla="*/ 198 h 221"/>
                <a:gd name="T66" fmla="*/ 245 w 280"/>
                <a:gd name="T67" fmla="*/ 198 h 221"/>
                <a:gd name="T68" fmla="*/ 161 w 280"/>
                <a:gd name="T69" fmla="*/ 98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0" h="221">
                  <a:moveTo>
                    <a:pt x="161" y="98"/>
                  </a:moveTo>
                  <a:lnTo>
                    <a:pt x="220" y="34"/>
                  </a:lnTo>
                  <a:cubicBezTo>
                    <a:pt x="226" y="27"/>
                    <a:pt x="229" y="23"/>
                    <a:pt x="270" y="23"/>
                  </a:cubicBezTo>
                  <a:lnTo>
                    <a:pt x="270" y="0"/>
                  </a:lnTo>
                  <a:cubicBezTo>
                    <a:pt x="253" y="1"/>
                    <a:pt x="227" y="1"/>
                    <a:pt x="225" y="1"/>
                  </a:cubicBezTo>
                  <a:cubicBezTo>
                    <a:pt x="212" y="1"/>
                    <a:pt x="187" y="0"/>
                    <a:pt x="173" y="0"/>
                  </a:cubicBezTo>
                  <a:lnTo>
                    <a:pt x="173" y="23"/>
                  </a:lnTo>
                  <a:cubicBezTo>
                    <a:pt x="180" y="23"/>
                    <a:pt x="186" y="24"/>
                    <a:pt x="192" y="28"/>
                  </a:cubicBezTo>
                  <a:cubicBezTo>
                    <a:pt x="190" y="31"/>
                    <a:pt x="190" y="32"/>
                    <a:pt x="188" y="34"/>
                  </a:cubicBezTo>
                  <a:lnTo>
                    <a:pt x="146" y="80"/>
                  </a:lnTo>
                  <a:lnTo>
                    <a:pt x="97" y="23"/>
                  </a:lnTo>
                  <a:lnTo>
                    <a:pt x="117" y="23"/>
                  </a:lnTo>
                  <a:lnTo>
                    <a:pt x="117" y="0"/>
                  </a:lnTo>
                  <a:cubicBezTo>
                    <a:pt x="104" y="0"/>
                    <a:pt x="73" y="1"/>
                    <a:pt x="57" y="1"/>
                  </a:cubicBezTo>
                  <a:cubicBezTo>
                    <a:pt x="41" y="1"/>
                    <a:pt x="19" y="0"/>
                    <a:pt x="2" y="0"/>
                  </a:cubicBezTo>
                  <a:lnTo>
                    <a:pt x="2" y="23"/>
                  </a:lnTo>
                  <a:lnTo>
                    <a:pt x="38" y="23"/>
                  </a:lnTo>
                  <a:lnTo>
                    <a:pt x="115" y="115"/>
                  </a:lnTo>
                  <a:lnTo>
                    <a:pt x="50" y="188"/>
                  </a:lnTo>
                  <a:cubicBezTo>
                    <a:pt x="42" y="198"/>
                    <a:pt x="24" y="198"/>
                    <a:pt x="0" y="198"/>
                  </a:cubicBezTo>
                  <a:lnTo>
                    <a:pt x="0" y="221"/>
                  </a:lnTo>
                  <a:cubicBezTo>
                    <a:pt x="17" y="220"/>
                    <a:pt x="43" y="220"/>
                    <a:pt x="46" y="220"/>
                  </a:cubicBezTo>
                  <a:cubicBezTo>
                    <a:pt x="58" y="220"/>
                    <a:pt x="87" y="221"/>
                    <a:pt x="97" y="221"/>
                  </a:cubicBezTo>
                  <a:lnTo>
                    <a:pt x="97" y="198"/>
                  </a:lnTo>
                  <a:cubicBezTo>
                    <a:pt x="88" y="198"/>
                    <a:pt x="78" y="195"/>
                    <a:pt x="78" y="192"/>
                  </a:cubicBezTo>
                  <a:cubicBezTo>
                    <a:pt x="78" y="192"/>
                    <a:pt x="78" y="191"/>
                    <a:pt x="82" y="187"/>
                  </a:cubicBezTo>
                  <a:lnTo>
                    <a:pt x="130" y="133"/>
                  </a:lnTo>
                  <a:lnTo>
                    <a:pt x="185" y="198"/>
                  </a:lnTo>
                  <a:lnTo>
                    <a:pt x="166" y="198"/>
                  </a:lnTo>
                  <a:lnTo>
                    <a:pt x="166" y="221"/>
                  </a:lnTo>
                  <a:cubicBezTo>
                    <a:pt x="179" y="221"/>
                    <a:pt x="209" y="220"/>
                    <a:pt x="226" y="220"/>
                  </a:cubicBezTo>
                  <a:cubicBezTo>
                    <a:pt x="242" y="220"/>
                    <a:pt x="264" y="221"/>
                    <a:pt x="280" y="221"/>
                  </a:cubicBezTo>
                  <a:lnTo>
                    <a:pt x="280" y="198"/>
                  </a:lnTo>
                  <a:lnTo>
                    <a:pt x="245" y="198"/>
                  </a:lnTo>
                  <a:lnTo>
                    <a:pt x="161" y="98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Rectangle 9 1">
              <a:extLst>
                <a:ext uri="{FF2B5EF4-FFF2-40B4-BE49-F238E27FC236}">
                  <a16:creationId xmlns:a16="http://schemas.microsoft.com/office/drawing/2014/main" id="{AAC2E126-20D3-46EE-8B26-8D697D6FEDF3}"/>
                </a:ext>
              </a:extLst>
            </p:cNvPr>
            <p:cNvSpPr>
              <a:spLocks noChangeArrowheads="1"/>
            </p:cNvSpPr>
            <p:nvPr>
              <p:custDataLst>
                <p:tags r:id="rId173"/>
              </p:custDataLst>
            </p:nvPr>
          </p:nvSpPr>
          <p:spPr bwMode="auto">
            <a:xfrm>
              <a:off x="5876925" y="5545138"/>
              <a:ext cx="301625" cy="111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10 1">
              <a:extLst>
                <a:ext uri="{FF2B5EF4-FFF2-40B4-BE49-F238E27FC236}">
                  <a16:creationId xmlns:a16="http://schemas.microsoft.com/office/drawing/2014/main" id="{0CEE2F06-1BB5-4830-8DC5-303F65237848}"/>
                </a:ext>
              </a:extLst>
            </p:cNvPr>
            <p:cNvSpPr>
              <a:spLocks noEditPoints="1"/>
            </p:cNvSpPr>
            <p:nvPr>
              <p:custDataLst>
                <p:tags r:id="rId174"/>
              </p:custDataLst>
            </p:nvPr>
          </p:nvSpPr>
          <p:spPr bwMode="auto">
            <a:xfrm>
              <a:off x="5921375" y="5618163"/>
              <a:ext cx="127000" cy="200025"/>
            </a:xfrm>
            <a:custGeom>
              <a:avLst/>
              <a:gdLst>
                <a:gd name="T0" fmla="*/ 237 w 237"/>
                <a:gd name="T1" fmla="*/ 6 h 352"/>
                <a:gd name="T2" fmla="*/ 231 w 237"/>
                <a:gd name="T3" fmla="*/ 0 h 352"/>
                <a:gd name="T4" fmla="*/ 167 w 237"/>
                <a:gd name="T5" fmla="*/ 6 h 352"/>
                <a:gd name="T6" fmla="*/ 160 w 237"/>
                <a:gd name="T7" fmla="*/ 15 h 352"/>
                <a:gd name="T8" fmla="*/ 172 w 237"/>
                <a:gd name="T9" fmla="*/ 21 h 352"/>
                <a:gd name="T10" fmla="*/ 197 w 237"/>
                <a:gd name="T11" fmla="*/ 29 h 352"/>
                <a:gd name="T12" fmla="*/ 196 w 237"/>
                <a:gd name="T13" fmla="*/ 39 h 352"/>
                <a:gd name="T14" fmla="*/ 166 w 237"/>
                <a:gd name="T15" fmla="*/ 158 h 352"/>
                <a:gd name="T16" fmla="*/ 120 w 237"/>
                <a:gd name="T17" fmla="*/ 126 h 352"/>
                <a:gd name="T18" fmla="*/ 0 w 237"/>
                <a:gd name="T19" fmla="*/ 272 h 352"/>
                <a:gd name="T20" fmla="*/ 66 w 237"/>
                <a:gd name="T21" fmla="*/ 352 h 352"/>
                <a:gd name="T22" fmla="*/ 131 w 237"/>
                <a:gd name="T23" fmla="*/ 314 h 352"/>
                <a:gd name="T24" fmla="*/ 176 w 237"/>
                <a:gd name="T25" fmla="*/ 352 h 352"/>
                <a:gd name="T26" fmla="*/ 213 w 237"/>
                <a:gd name="T27" fmla="*/ 324 h 352"/>
                <a:gd name="T28" fmla="*/ 228 w 237"/>
                <a:gd name="T29" fmla="*/ 275 h 352"/>
                <a:gd name="T30" fmla="*/ 222 w 237"/>
                <a:gd name="T31" fmla="*/ 270 h 352"/>
                <a:gd name="T32" fmla="*/ 215 w 237"/>
                <a:gd name="T33" fmla="*/ 279 h 352"/>
                <a:gd name="T34" fmla="*/ 177 w 237"/>
                <a:gd name="T35" fmla="*/ 341 h 352"/>
                <a:gd name="T36" fmla="*/ 162 w 237"/>
                <a:gd name="T37" fmla="*/ 318 h 352"/>
                <a:gd name="T38" fmla="*/ 165 w 237"/>
                <a:gd name="T39" fmla="*/ 294 h 352"/>
                <a:gd name="T40" fmla="*/ 237 w 237"/>
                <a:gd name="T41" fmla="*/ 6 h 352"/>
                <a:gd name="T42" fmla="*/ 133 w 237"/>
                <a:gd name="T43" fmla="*/ 287 h 352"/>
                <a:gd name="T44" fmla="*/ 123 w 237"/>
                <a:gd name="T45" fmla="*/ 305 h 352"/>
                <a:gd name="T46" fmla="*/ 67 w 237"/>
                <a:gd name="T47" fmla="*/ 341 h 352"/>
                <a:gd name="T48" fmla="*/ 35 w 237"/>
                <a:gd name="T49" fmla="*/ 294 h 352"/>
                <a:gd name="T50" fmla="*/ 62 w 237"/>
                <a:gd name="T51" fmla="*/ 185 h 352"/>
                <a:gd name="T52" fmla="*/ 120 w 237"/>
                <a:gd name="T53" fmla="*/ 137 h 352"/>
                <a:gd name="T54" fmla="*/ 160 w 237"/>
                <a:gd name="T55" fmla="*/ 181 h 352"/>
                <a:gd name="T56" fmla="*/ 158 w 237"/>
                <a:gd name="T57" fmla="*/ 189 h 352"/>
                <a:gd name="T58" fmla="*/ 133 w 237"/>
                <a:gd name="T59" fmla="*/ 28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7" h="352">
                  <a:moveTo>
                    <a:pt x="237" y="6"/>
                  </a:moveTo>
                  <a:cubicBezTo>
                    <a:pt x="237" y="5"/>
                    <a:pt x="237" y="0"/>
                    <a:pt x="231" y="0"/>
                  </a:cubicBezTo>
                  <a:cubicBezTo>
                    <a:pt x="223" y="0"/>
                    <a:pt x="176" y="5"/>
                    <a:pt x="167" y="6"/>
                  </a:cubicBezTo>
                  <a:cubicBezTo>
                    <a:pt x="163" y="6"/>
                    <a:pt x="160" y="9"/>
                    <a:pt x="160" y="15"/>
                  </a:cubicBezTo>
                  <a:cubicBezTo>
                    <a:pt x="160" y="21"/>
                    <a:pt x="165" y="21"/>
                    <a:pt x="172" y="21"/>
                  </a:cubicBezTo>
                  <a:cubicBezTo>
                    <a:pt x="196" y="21"/>
                    <a:pt x="197" y="24"/>
                    <a:pt x="197" y="29"/>
                  </a:cubicBezTo>
                  <a:lnTo>
                    <a:pt x="196" y="39"/>
                  </a:lnTo>
                  <a:lnTo>
                    <a:pt x="166" y="158"/>
                  </a:lnTo>
                  <a:cubicBezTo>
                    <a:pt x="157" y="139"/>
                    <a:pt x="142" y="126"/>
                    <a:pt x="120" y="126"/>
                  </a:cubicBezTo>
                  <a:cubicBezTo>
                    <a:pt x="61" y="126"/>
                    <a:pt x="0" y="199"/>
                    <a:pt x="0" y="272"/>
                  </a:cubicBezTo>
                  <a:cubicBezTo>
                    <a:pt x="0" y="319"/>
                    <a:pt x="27" y="352"/>
                    <a:pt x="66" y="352"/>
                  </a:cubicBezTo>
                  <a:cubicBezTo>
                    <a:pt x="76" y="352"/>
                    <a:pt x="101" y="350"/>
                    <a:pt x="131" y="314"/>
                  </a:cubicBezTo>
                  <a:cubicBezTo>
                    <a:pt x="135" y="335"/>
                    <a:pt x="152" y="352"/>
                    <a:pt x="176" y="352"/>
                  </a:cubicBezTo>
                  <a:cubicBezTo>
                    <a:pt x="194" y="352"/>
                    <a:pt x="205" y="340"/>
                    <a:pt x="213" y="324"/>
                  </a:cubicBezTo>
                  <a:cubicBezTo>
                    <a:pt x="222" y="306"/>
                    <a:pt x="228" y="276"/>
                    <a:pt x="228" y="275"/>
                  </a:cubicBezTo>
                  <a:cubicBezTo>
                    <a:pt x="228" y="270"/>
                    <a:pt x="224" y="270"/>
                    <a:pt x="222" y="270"/>
                  </a:cubicBezTo>
                  <a:cubicBezTo>
                    <a:pt x="217" y="270"/>
                    <a:pt x="217" y="272"/>
                    <a:pt x="215" y="279"/>
                  </a:cubicBezTo>
                  <a:cubicBezTo>
                    <a:pt x="207" y="311"/>
                    <a:pt x="198" y="341"/>
                    <a:pt x="177" y="341"/>
                  </a:cubicBezTo>
                  <a:cubicBezTo>
                    <a:pt x="164" y="341"/>
                    <a:pt x="162" y="328"/>
                    <a:pt x="162" y="318"/>
                  </a:cubicBezTo>
                  <a:cubicBezTo>
                    <a:pt x="162" y="306"/>
                    <a:pt x="163" y="302"/>
                    <a:pt x="165" y="294"/>
                  </a:cubicBezTo>
                  <a:lnTo>
                    <a:pt x="237" y="6"/>
                  </a:lnTo>
                  <a:close/>
                  <a:moveTo>
                    <a:pt x="133" y="287"/>
                  </a:moveTo>
                  <a:cubicBezTo>
                    <a:pt x="131" y="296"/>
                    <a:pt x="131" y="297"/>
                    <a:pt x="123" y="305"/>
                  </a:cubicBezTo>
                  <a:cubicBezTo>
                    <a:pt x="101" y="333"/>
                    <a:pt x="81" y="341"/>
                    <a:pt x="67" y="341"/>
                  </a:cubicBezTo>
                  <a:cubicBezTo>
                    <a:pt x="42" y="341"/>
                    <a:pt x="35" y="313"/>
                    <a:pt x="35" y="294"/>
                  </a:cubicBezTo>
                  <a:cubicBezTo>
                    <a:pt x="35" y="269"/>
                    <a:pt x="51" y="208"/>
                    <a:pt x="62" y="185"/>
                  </a:cubicBezTo>
                  <a:cubicBezTo>
                    <a:pt x="78" y="155"/>
                    <a:pt x="100" y="137"/>
                    <a:pt x="120" y="137"/>
                  </a:cubicBezTo>
                  <a:cubicBezTo>
                    <a:pt x="153" y="137"/>
                    <a:pt x="160" y="178"/>
                    <a:pt x="160" y="181"/>
                  </a:cubicBezTo>
                  <a:cubicBezTo>
                    <a:pt x="160" y="184"/>
                    <a:pt x="159" y="187"/>
                    <a:pt x="158" y="189"/>
                  </a:cubicBezTo>
                  <a:lnTo>
                    <a:pt x="133" y="28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11 1">
              <a:extLst>
                <a:ext uri="{FF2B5EF4-FFF2-40B4-BE49-F238E27FC236}">
                  <a16:creationId xmlns:a16="http://schemas.microsoft.com/office/drawing/2014/main" id="{B22D037B-2017-497C-8E90-36A710A67BD2}"/>
                </a:ext>
              </a:extLst>
            </p:cNvPr>
            <p:cNvSpPr>
              <a:spLocks/>
            </p:cNvSpPr>
            <p:nvPr>
              <p:custDataLst>
                <p:tags r:id="rId175"/>
              </p:custDataLst>
            </p:nvPr>
          </p:nvSpPr>
          <p:spPr bwMode="auto">
            <a:xfrm>
              <a:off x="6054725" y="5637213"/>
              <a:ext cx="82550" cy="180975"/>
            </a:xfrm>
            <a:custGeom>
              <a:avLst/>
              <a:gdLst>
                <a:gd name="T0" fmla="*/ 92 w 153"/>
                <a:gd name="T1" fmla="*/ 113 h 318"/>
                <a:gd name="T2" fmla="*/ 138 w 153"/>
                <a:gd name="T3" fmla="*/ 113 h 318"/>
                <a:gd name="T4" fmla="*/ 153 w 153"/>
                <a:gd name="T5" fmla="*/ 103 h 318"/>
                <a:gd name="T6" fmla="*/ 139 w 153"/>
                <a:gd name="T7" fmla="*/ 97 h 318"/>
                <a:gd name="T8" fmla="*/ 96 w 153"/>
                <a:gd name="T9" fmla="*/ 97 h 318"/>
                <a:gd name="T10" fmla="*/ 116 w 153"/>
                <a:gd name="T11" fmla="*/ 13 h 318"/>
                <a:gd name="T12" fmla="*/ 102 w 153"/>
                <a:gd name="T13" fmla="*/ 0 h 318"/>
                <a:gd name="T14" fmla="*/ 82 w 153"/>
                <a:gd name="T15" fmla="*/ 18 h 318"/>
                <a:gd name="T16" fmla="*/ 62 w 153"/>
                <a:gd name="T17" fmla="*/ 97 h 318"/>
                <a:gd name="T18" fmla="*/ 15 w 153"/>
                <a:gd name="T19" fmla="*/ 97 h 318"/>
                <a:gd name="T20" fmla="*/ 0 w 153"/>
                <a:gd name="T21" fmla="*/ 107 h 318"/>
                <a:gd name="T22" fmla="*/ 14 w 153"/>
                <a:gd name="T23" fmla="*/ 113 h 318"/>
                <a:gd name="T24" fmla="*/ 58 w 153"/>
                <a:gd name="T25" fmla="*/ 113 h 318"/>
                <a:gd name="T26" fmla="*/ 20 w 153"/>
                <a:gd name="T27" fmla="*/ 272 h 318"/>
                <a:gd name="T28" fmla="*/ 66 w 153"/>
                <a:gd name="T29" fmla="*/ 318 h 318"/>
                <a:gd name="T30" fmla="*/ 145 w 153"/>
                <a:gd name="T31" fmla="*/ 241 h 318"/>
                <a:gd name="T32" fmla="*/ 139 w 153"/>
                <a:gd name="T33" fmla="*/ 236 h 318"/>
                <a:gd name="T34" fmla="*/ 132 w 153"/>
                <a:gd name="T35" fmla="*/ 243 h 318"/>
                <a:gd name="T36" fmla="*/ 67 w 153"/>
                <a:gd name="T37" fmla="*/ 307 h 318"/>
                <a:gd name="T38" fmla="*/ 52 w 153"/>
                <a:gd name="T39" fmla="*/ 284 h 318"/>
                <a:gd name="T40" fmla="*/ 55 w 153"/>
                <a:gd name="T41" fmla="*/ 260 h 318"/>
                <a:gd name="T42" fmla="*/ 92 w 153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8">
                  <a:moveTo>
                    <a:pt x="92" y="113"/>
                  </a:moveTo>
                  <a:lnTo>
                    <a:pt x="138" y="113"/>
                  </a:lnTo>
                  <a:cubicBezTo>
                    <a:pt x="148" y="113"/>
                    <a:pt x="153" y="113"/>
                    <a:pt x="153" y="103"/>
                  </a:cubicBezTo>
                  <a:cubicBezTo>
                    <a:pt x="153" y="97"/>
                    <a:pt x="148" y="97"/>
                    <a:pt x="139" y="97"/>
                  </a:cubicBezTo>
                  <a:lnTo>
                    <a:pt x="96" y="97"/>
                  </a:lnTo>
                  <a:cubicBezTo>
                    <a:pt x="114" y="26"/>
                    <a:pt x="116" y="16"/>
                    <a:pt x="116" y="13"/>
                  </a:cubicBezTo>
                  <a:cubicBezTo>
                    <a:pt x="116" y="5"/>
                    <a:pt x="110" y="0"/>
                    <a:pt x="102" y="0"/>
                  </a:cubicBezTo>
                  <a:cubicBezTo>
                    <a:pt x="100" y="0"/>
                    <a:pt x="86" y="0"/>
                    <a:pt x="82" y="18"/>
                  </a:cubicBezTo>
                  <a:lnTo>
                    <a:pt x="62" y="97"/>
                  </a:lnTo>
                  <a:lnTo>
                    <a:pt x="15" y="97"/>
                  </a:lnTo>
                  <a:cubicBezTo>
                    <a:pt x="5" y="97"/>
                    <a:pt x="0" y="97"/>
                    <a:pt x="0" y="107"/>
                  </a:cubicBezTo>
                  <a:cubicBezTo>
                    <a:pt x="0" y="113"/>
                    <a:pt x="4" y="113"/>
                    <a:pt x="14" y="113"/>
                  </a:cubicBezTo>
                  <a:lnTo>
                    <a:pt x="58" y="113"/>
                  </a:lnTo>
                  <a:cubicBezTo>
                    <a:pt x="22" y="254"/>
                    <a:pt x="20" y="263"/>
                    <a:pt x="20" y="272"/>
                  </a:cubicBezTo>
                  <a:cubicBezTo>
                    <a:pt x="20" y="299"/>
                    <a:pt x="39" y="318"/>
                    <a:pt x="66" y="318"/>
                  </a:cubicBezTo>
                  <a:cubicBezTo>
                    <a:pt x="117" y="318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5" y="236"/>
                    <a:pt x="134" y="237"/>
                    <a:pt x="132" y="243"/>
                  </a:cubicBezTo>
                  <a:cubicBezTo>
                    <a:pt x="111" y="295"/>
                    <a:pt x="84" y="307"/>
                    <a:pt x="67" y="307"/>
                  </a:cubicBezTo>
                  <a:cubicBezTo>
                    <a:pt x="57" y="307"/>
                    <a:pt x="52" y="300"/>
                    <a:pt x="52" y="284"/>
                  </a:cubicBezTo>
                  <a:cubicBezTo>
                    <a:pt x="52" y="272"/>
                    <a:pt x="53" y="268"/>
                    <a:pt x="55" y="260"/>
                  </a:cubicBezTo>
                  <a:lnTo>
                    <a:pt x="92" y="113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12 1">
              <a:extLst>
                <a:ext uri="{FF2B5EF4-FFF2-40B4-BE49-F238E27FC236}">
                  <a16:creationId xmlns:a16="http://schemas.microsoft.com/office/drawing/2014/main" id="{DCBD9B71-B289-413F-A8E5-9644B830183B}"/>
                </a:ext>
              </a:extLst>
            </p:cNvPr>
            <p:cNvSpPr>
              <a:spLocks noEditPoints="1"/>
            </p:cNvSpPr>
            <p:nvPr>
              <p:custDataLst>
                <p:tags r:id="rId176"/>
              </p:custDataLst>
            </p:nvPr>
          </p:nvSpPr>
          <p:spPr bwMode="auto">
            <a:xfrm>
              <a:off x="6300788" y="5516563"/>
              <a:ext cx="177800" cy="66675"/>
            </a:xfrm>
            <a:custGeom>
              <a:avLst/>
              <a:gdLst>
                <a:gd name="T0" fmla="*/ 315 w 332"/>
                <a:gd name="T1" fmla="*/ 20 h 117"/>
                <a:gd name="T2" fmla="*/ 332 w 332"/>
                <a:gd name="T3" fmla="*/ 10 h 117"/>
                <a:gd name="T4" fmla="*/ 315 w 332"/>
                <a:gd name="T5" fmla="*/ 0 h 117"/>
                <a:gd name="T6" fmla="*/ 17 w 332"/>
                <a:gd name="T7" fmla="*/ 0 h 117"/>
                <a:gd name="T8" fmla="*/ 0 w 332"/>
                <a:gd name="T9" fmla="*/ 10 h 117"/>
                <a:gd name="T10" fmla="*/ 17 w 332"/>
                <a:gd name="T11" fmla="*/ 20 h 117"/>
                <a:gd name="T12" fmla="*/ 315 w 332"/>
                <a:gd name="T13" fmla="*/ 20 h 117"/>
                <a:gd name="T14" fmla="*/ 315 w 332"/>
                <a:gd name="T15" fmla="*/ 117 h 117"/>
                <a:gd name="T16" fmla="*/ 332 w 332"/>
                <a:gd name="T17" fmla="*/ 107 h 117"/>
                <a:gd name="T18" fmla="*/ 315 w 332"/>
                <a:gd name="T19" fmla="*/ 97 h 117"/>
                <a:gd name="T20" fmla="*/ 17 w 332"/>
                <a:gd name="T21" fmla="*/ 97 h 117"/>
                <a:gd name="T22" fmla="*/ 0 w 332"/>
                <a:gd name="T23" fmla="*/ 107 h 117"/>
                <a:gd name="T24" fmla="*/ 17 w 332"/>
                <a:gd name="T25" fmla="*/ 117 h 117"/>
                <a:gd name="T26" fmla="*/ 315 w 332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2" h="117">
                  <a:moveTo>
                    <a:pt x="315" y="20"/>
                  </a:moveTo>
                  <a:cubicBezTo>
                    <a:pt x="322" y="20"/>
                    <a:pt x="332" y="20"/>
                    <a:pt x="332" y="10"/>
                  </a:cubicBezTo>
                  <a:cubicBezTo>
                    <a:pt x="332" y="0"/>
                    <a:pt x="322" y="0"/>
                    <a:pt x="315" y="0"/>
                  </a:cubicBezTo>
                  <a:lnTo>
                    <a:pt x="17" y="0"/>
                  </a:lnTo>
                  <a:cubicBezTo>
                    <a:pt x="10" y="0"/>
                    <a:pt x="0" y="0"/>
                    <a:pt x="0" y="10"/>
                  </a:cubicBezTo>
                  <a:cubicBezTo>
                    <a:pt x="0" y="20"/>
                    <a:pt x="10" y="20"/>
                    <a:pt x="17" y="20"/>
                  </a:cubicBezTo>
                  <a:lnTo>
                    <a:pt x="315" y="20"/>
                  </a:lnTo>
                  <a:close/>
                  <a:moveTo>
                    <a:pt x="315" y="117"/>
                  </a:moveTo>
                  <a:cubicBezTo>
                    <a:pt x="322" y="117"/>
                    <a:pt x="332" y="117"/>
                    <a:pt x="332" y="107"/>
                  </a:cubicBezTo>
                  <a:cubicBezTo>
                    <a:pt x="332" y="97"/>
                    <a:pt x="322" y="97"/>
                    <a:pt x="315" y="97"/>
                  </a:cubicBezTo>
                  <a:lnTo>
                    <a:pt x="17" y="97"/>
                  </a:lnTo>
                  <a:cubicBezTo>
                    <a:pt x="10" y="97"/>
                    <a:pt x="0" y="97"/>
                    <a:pt x="0" y="107"/>
                  </a:cubicBezTo>
                  <a:cubicBezTo>
                    <a:pt x="0" y="117"/>
                    <a:pt x="10" y="117"/>
                    <a:pt x="17" y="117"/>
                  </a:cubicBezTo>
                  <a:lnTo>
                    <a:pt x="315" y="11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13 1">
              <a:extLst>
                <a:ext uri="{FF2B5EF4-FFF2-40B4-BE49-F238E27FC236}">
                  <a16:creationId xmlns:a16="http://schemas.microsoft.com/office/drawing/2014/main" id="{4D824222-9E33-463C-AEBB-33E566352A28}"/>
                </a:ext>
              </a:extLst>
            </p:cNvPr>
            <p:cNvSpPr>
              <a:spLocks/>
            </p:cNvSpPr>
            <p:nvPr>
              <p:custDataLst>
                <p:tags r:id="rId177"/>
              </p:custDataLst>
            </p:nvPr>
          </p:nvSpPr>
          <p:spPr bwMode="auto">
            <a:xfrm>
              <a:off x="6583363" y="5427663"/>
              <a:ext cx="192088" cy="198438"/>
            </a:xfrm>
            <a:custGeom>
              <a:avLst/>
              <a:gdLst>
                <a:gd name="T0" fmla="*/ 285 w 356"/>
                <a:gd name="T1" fmla="*/ 57 h 351"/>
                <a:gd name="T2" fmla="*/ 349 w 356"/>
                <a:gd name="T3" fmla="*/ 15 h 351"/>
                <a:gd name="T4" fmla="*/ 356 w 356"/>
                <a:gd name="T5" fmla="*/ 6 h 351"/>
                <a:gd name="T6" fmla="*/ 349 w 356"/>
                <a:gd name="T7" fmla="*/ 0 h 351"/>
                <a:gd name="T8" fmla="*/ 308 w 356"/>
                <a:gd name="T9" fmla="*/ 1 h 351"/>
                <a:gd name="T10" fmla="*/ 259 w 356"/>
                <a:gd name="T11" fmla="*/ 0 h 351"/>
                <a:gd name="T12" fmla="*/ 249 w 356"/>
                <a:gd name="T13" fmla="*/ 9 h 351"/>
                <a:gd name="T14" fmla="*/ 257 w 356"/>
                <a:gd name="T15" fmla="*/ 15 h 351"/>
                <a:gd name="T16" fmla="*/ 280 w 356"/>
                <a:gd name="T17" fmla="*/ 32 h 351"/>
                <a:gd name="T18" fmla="*/ 273 w 356"/>
                <a:gd name="T19" fmla="*/ 51 h 351"/>
                <a:gd name="T20" fmla="*/ 120 w 356"/>
                <a:gd name="T21" fmla="*/ 294 h 351"/>
                <a:gd name="T22" fmla="*/ 86 w 356"/>
                <a:gd name="T23" fmla="*/ 30 h 351"/>
                <a:gd name="T24" fmla="*/ 120 w 356"/>
                <a:gd name="T25" fmla="*/ 15 h 351"/>
                <a:gd name="T26" fmla="*/ 133 w 356"/>
                <a:gd name="T27" fmla="*/ 5 h 351"/>
                <a:gd name="T28" fmla="*/ 126 w 356"/>
                <a:gd name="T29" fmla="*/ 0 h 351"/>
                <a:gd name="T30" fmla="*/ 64 w 356"/>
                <a:gd name="T31" fmla="*/ 1 h 351"/>
                <a:gd name="T32" fmla="*/ 36 w 356"/>
                <a:gd name="T33" fmla="*/ 1 h 351"/>
                <a:gd name="T34" fmla="*/ 9 w 356"/>
                <a:gd name="T35" fmla="*/ 0 h 351"/>
                <a:gd name="T36" fmla="*/ 0 w 356"/>
                <a:gd name="T37" fmla="*/ 9 h 351"/>
                <a:gd name="T38" fmla="*/ 12 w 356"/>
                <a:gd name="T39" fmla="*/ 15 h 351"/>
                <a:gd name="T40" fmla="*/ 42 w 356"/>
                <a:gd name="T41" fmla="*/ 32 h 351"/>
                <a:gd name="T42" fmla="*/ 82 w 356"/>
                <a:gd name="T43" fmla="*/ 340 h 351"/>
                <a:gd name="T44" fmla="*/ 92 w 356"/>
                <a:gd name="T45" fmla="*/ 351 h 351"/>
                <a:gd name="T46" fmla="*/ 106 w 356"/>
                <a:gd name="T47" fmla="*/ 342 h 351"/>
                <a:gd name="T48" fmla="*/ 285 w 356"/>
                <a:gd name="T49" fmla="*/ 57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6" h="351">
                  <a:moveTo>
                    <a:pt x="285" y="57"/>
                  </a:moveTo>
                  <a:cubicBezTo>
                    <a:pt x="310" y="18"/>
                    <a:pt x="331" y="16"/>
                    <a:pt x="349" y="15"/>
                  </a:cubicBezTo>
                  <a:cubicBezTo>
                    <a:pt x="355" y="15"/>
                    <a:pt x="356" y="6"/>
                    <a:pt x="356" y="6"/>
                  </a:cubicBezTo>
                  <a:cubicBezTo>
                    <a:pt x="356" y="2"/>
                    <a:pt x="353" y="0"/>
                    <a:pt x="349" y="0"/>
                  </a:cubicBezTo>
                  <a:cubicBezTo>
                    <a:pt x="336" y="0"/>
                    <a:pt x="322" y="1"/>
                    <a:pt x="308" y="1"/>
                  </a:cubicBezTo>
                  <a:cubicBezTo>
                    <a:pt x="292" y="1"/>
                    <a:pt x="275" y="0"/>
                    <a:pt x="259" y="0"/>
                  </a:cubicBezTo>
                  <a:cubicBezTo>
                    <a:pt x="256" y="0"/>
                    <a:pt x="249" y="0"/>
                    <a:pt x="249" y="9"/>
                  </a:cubicBezTo>
                  <a:cubicBezTo>
                    <a:pt x="249" y="15"/>
                    <a:pt x="254" y="15"/>
                    <a:pt x="257" y="15"/>
                  </a:cubicBezTo>
                  <a:cubicBezTo>
                    <a:pt x="271" y="16"/>
                    <a:pt x="280" y="21"/>
                    <a:pt x="280" y="32"/>
                  </a:cubicBezTo>
                  <a:cubicBezTo>
                    <a:pt x="280" y="39"/>
                    <a:pt x="273" y="50"/>
                    <a:pt x="273" y="51"/>
                  </a:cubicBezTo>
                  <a:lnTo>
                    <a:pt x="120" y="294"/>
                  </a:lnTo>
                  <a:lnTo>
                    <a:pt x="86" y="30"/>
                  </a:lnTo>
                  <a:cubicBezTo>
                    <a:pt x="86" y="22"/>
                    <a:pt x="97" y="15"/>
                    <a:pt x="120" y="15"/>
                  </a:cubicBezTo>
                  <a:cubicBezTo>
                    <a:pt x="127" y="15"/>
                    <a:pt x="133" y="15"/>
                    <a:pt x="133" y="5"/>
                  </a:cubicBezTo>
                  <a:cubicBezTo>
                    <a:pt x="133" y="1"/>
                    <a:pt x="129" y="0"/>
                    <a:pt x="126" y="0"/>
                  </a:cubicBezTo>
                  <a:cubicBezTo>
                    <a:pt x="106" y="0"/>
                    <a:pt x="84" y="1"/>
                    <a:pt x="64" y="1"/>
                  </a:cubicBezTo>
                  <a:cubicBezTo>
                    <a:pt x="55" y="1"/>
                    <a:pt x="45" y="1"/>
                    <a:pt x="36" y="1"/>
                  </a:cubicBezTo>
                  <a:cubicBezTo>
                    <a:pt x="27" y="1"/>
                    <a:pt x="18" y="0"/>
                    <a:pt x="9" y="0"/>
                  </a:cubicBezTo>
                  <a:cubicBezTo>
                    <a:pt x="6" y="0"/>
                    <a:pt x="0" y="0"/>
                    <a:pt x="0" y="9"/>
                  </a:cubicBezTo>
                  <a:cubicBezTo>
                    <a:pt x="0" y="15"/>
                    <a:pt x="5" y="15"/>
                    <a:pt x="12" y="15"/>
                  </a:cubicBezTo>
                  <a:cubicBezTo>
                    <a:pt x="40" y="15"/>
                    <a:pt x="41" y="20"/>
                    <a:pt x="42" y="32"/>
                  </a:cubicBezTo>
                  <a:lnTo>
                    <a:pt x="82" y="340"/>
                  </a:lnTo>
                  <a:cubicBezTo>
                    <a:pt x="83" y="350"/>
                    <a:pt x="85" y="351"/>
                    <a:pt x="92" y="351"/>
                  </a:cubicBezTo>
                  <a:cubicBezTo>
                    <a:pt x="100" y="351"/>
                    <a:pt x="102" y="349"/>
                    <a:pt x="106" y="342"/>
                  </a:cubicBezTo>
                  <a:lnTo>
                    <a:pt x="285" y="5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0" name="Freeform 14 1">
              <a:extLst>
                <a:ext uri="{FF2B5EF4-FFF2-40B4-BE49-F238E27FC236}">
                  <a16:creationId xmlns:a16="http://schemas.microsoft.com/office/drawing/2014/main" id="{7CB9F7D5-A9C1-4464-8127-AC34E724652A}"/>
                </a:ext>
              </a:extLst>
            </p:cNvPr>
            <p:cNvSpPr>
              <a:spLocks/>
            </p:cNvSpPr>
            <p:nvPr>
              <p:custDataLst>
                <p:tags r:id="rId178"/>
              </p:custDataLst>
            </p:nvPr>
          </p:nvSpPr>
          <p:spPr bwMode="auto">
            <a:xfrm>
              <a:off x="6858000" y="5456238"/>
              <a:ext cx="179388" cy="188913"/>
            </a:xfrm>
            <a:custGeom>
              <a:avLst/>
              <a:gdLst>
                <a:gd name="T0" fmla="*/ 176 w 332"/>
                <a:gd name="T1" fmla="*/ 176 h 332"/>
                <a:gd name="T2" fmla="*/ 315 w 332"/>
                <a:gd name="T3" fmla="*/ 176 h 332"/>
                <a:gd name="T4" fmla="*/ 332 w 332"/>
                <a:gd name="T5" fmla="*/ 166 h 332"/>
                <a:gd name="T6" fmla="*/ 315 w 332"/>
                <a:gd name="T7" fmla="*/ 156 h 332"/>
                <a:gd name="T8" fmla="*/ 176 w 332"/>
                <a:gd name="T9" fmla="*/ 156 h 332"/>
                <a:gd name="T10" fmla="*/ 176 w 332"/>
                <a:gd name="T11" fmla="*/ 16 h 332"/>
                <a:gd name="T12" fmla="*/ 166 w 332"/>
                <a:gd name="T13" fmla="*/ 0 h 332"/>
                <a:gd name="T14" fmla="*/ 156 w 332"/>
                <a:gd name="T15" fmla="*/ 16 h 332"/>
                <a:gd name="T16" fmla="*/ 156 w 332"/>
                <a:gd name="T17" fmla="*/ 156 h 332"/>
                <a:gd name="T18" fmla="*/ 17 w 332"/>
                <a:gd name="T19" fmla="*/ 156 h 332"/>
                <a:gd name="T20" fmla="*/ 0 w 332"/>
                <a:gd name="T21" fmla="*/ 166 h 332"/>
                <a:gd name="T22" fmla="*/ 17 w 332"/>
                <a:gd name="T23" fmla="*/ 176 h 332"/>
                <a:gd name="T24" fmla="*/ 156 w 332"/>
                <a:gd name="T25" fmla="*/ 176 h 332"/>
                <a:gd name="T26" fmla="*/ 156 w 332"/>
                <a:gd name="T27" fmla="*/ 315 h 332"/>
                <a:gd name="T28" fmla="*/ 166 w 332"/>
                <a:gd name="T29" fmla="*/ 332 h 332"/>
                <a:gd name="T30" fmla="*/ 176 w 332"/>
                <a:gd name="T31" fmla="*/ 315 h 332"/>
                <a:gd name="T32" fmla="*/ 176 w 332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2" h="332">
                  <a:moveTo>
                    <a:pt x="176" y="176"/>
                  </a:moveTo>
                  <a:lnTo>
                    <a:pt x="315" y="176"/>
                  </a:lnTo>
                  <a:cubicBezTo>
                    <a:pt x="322" y="176"/>
                    <a:pt x="332" y="176"/>
                    <a:pt x="332" y="166"/>
                  </a:cubicBezTo>
                  <a:cubicBezTo>
                    <a:pt x="332" y="156"/>
                    <a:pt x="322" y="156"/>
                    <a:pt x="315" y="156"/>
                  </a:cubicBezTo>
                  <a:lnTo>
                    <a:pt x="176" y="156"/>
                  </a:lnTo>
                  <a:lnTo>
                    <a:pt x="176" y="16"/>
                  </a:lnTo>
                  <a:cubicBezTo>
                    <a:pt x="176" y="9"/>
                    <a:pt x="176" y="0"/>
                    <a:pt x="166" y="0"/>
                  </a:cubicBezTo>
                  <a:cubicBezTo>
                    <a:pt x="156" y="0"/>
                    <a:pt x="156" y="9"/>
                    <a:pt x="156" y="16"/>
                  </a:cubicBezTo>
                  <a:lnTo>
                    <a:pt x="156" y="156"/>
                  </a:lnTo>
                  <a:lnTo>
                    <a:pt x="17" y="156"/>
                  </a:lnTo>
                  <a:cubicBezTo>
                    <a:pt x="10" y="156"/>
                    <a:pt x="0" y="156"/>
                    <a:pt x="0" y="166"/>
                  </a:cubicBezTo>
                  <a:cubicBezTo>
                    <a:pt x="0" y="176"/>
                    <a:pt x="10" y="176"/>
                    <a:pt x="17" y="176"/>
                  </a:cubicBezTo>
                  <a:lnTo>
                    <a:pt x="156" y="176"/>
                  </a:lnTo>
                  <a:lnTo>
                    <a:pt x="156" y="315"/>
                  </a:lnTo>
                  <a:cubicBezTo>
                    <a:pt x="156" y="322"/>
                    <a:pt x="156" y="332"/>
                    <a:pt x="166" y="332"/>
                  </a:cubicBezTo>
                  <a:cubicBezTo>
                    <a:pt x="176" y="332"/>
                    <a:pt x="176" y="322"/>
                    <a:pt x="176" y="315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15 1">
              <a:extLst>
                <a:ext uri="{FF2B5EF4-FFF2-40B4-BE49-F238E27FC236}">
                  <a16:creationId xmlns:a16="http://schemas.microsoft.com/office/drawing/2014/main" id="{77BF54CB-F2A6-4CE7-811D-C450266DB38C}"/>
                </a:ext>
              </a:extLst>
            </p:cNvPr>
            <p:cNvSpPr>
              <a:spLocks/>
            </p:cNvSpPr>
            <p:nvPr>
              <p:custDataLst>
                <p:tags r:id="rId179"/>
              </p:custDataLst>
            </p:nvPr>
          </p:nvSpPr>
          <p:spPr bwMode="auto">
            <a:xfrm>
              <a:off x="7119938" y="5495926"/>
              <a:ext cx="209550" cy="125413"/>
            </a:xfrm>
            <a:custGeom>
              <a:avLst/>
              <a:gdLst>
                <a:gd name="T0" fmla="*/ 39 w 390"/>
                <a:gd name="T1" fmla="*/ 49 h 220"/>
                <a:gd name="T2" fmla="*/ 39 w 390"/>
                <a:gd name="T3" fmla="*/ 182 h 220"/>
                <a:gd name="T4" fmla="*/ 0 w 390"/>
                <a:gd name="T5" fmla="*/ 205 h 220"/>
                <a:gd name="T6" fmla="*/ 0 w 390"/>
                <a:gd name="T7" fmla="*/ 220 h 220"/>
                <a:gd name="T8" fmla="*/ 57 w 390"/>
                <a:gd name="T9" fmla="*/ 219 h 220"/>
                <a:gd name="T10" fmla="*/ 112 w 390"/>
                <a:gd name="T11" fmla="*/ 220 h 220"/>
                <a:gd name="T12" fmla="*/ 112 w 390"/>
                <a:gd name="T13" fmla="*/ 205 h 220"/>
                <a:gd name="T14" fmla="*/ 74 w 390"/>
                <a:gd name="T15" fmla="*/ 182 h 220"/>
                <a:gd name="T16" fmla="*/ 74 w 390"/>
                <a:gd name="T17" fmla="*/ 91 h 220"/>
                <a:gd name="T18" fmla="*/ 141 w 390"/>
                <a:gd name="T19" fmla="*/ 11 h 220"/>
                <a:gd name="T20" fmla="*/ 178 w 390"/>
                <a:gd name="T21" fmla="*/ 66 h 220"/>
                <a:gd name="T22" fmla="*/ 178 w 390"/>
                <a:gd name="T23" fmla="*/ 182 h 220"/>
                <a:gd name="T24" fmla="*/ 139 w 390"/>
                <a:gd name="T25" fmla="*/ 205 h 220"/>
                <a:gd name="T26" fmla="*/ 139 w 390"/>
                <a:gd name="T27" fmla="*/ 220 h 220"/>
                <a:gd name="T28" fmla="*/ 195 w 390"/>
                <a:gd name="T29" fmla="*/ 219 h 220"/>
                <a:gd name="T30" fmla="*/ 251 w 390"/>
                <a:gd name="T31" fmla="*/ 220 h 220"/>
                <a:gd name="T32" fmla="*/ 251 w 390"/>
                <a:gd name="T33" fmla="*/ 205 h 220"/>
                <a:gd name="T34" fmla="*/ 212 w 390"/>
                <a:gd name="T35" fmla="*/ 182 h 220"/>
                <a:gd name="T36" fmla="*/ 212 w 390"/>
                <a:gd name="T37" fmla="*/ 91 h 220"/>
                <a:gd name="T38" fmla="*/ 279 w 390"/>
                <a:gd name="T39" fmla="*/ 11 h 220"/>
                <a:gd name="T40" fmla="*/ 316 w 390"/>
                <a:gd name="T41" fmla="*/ 66 h 220"/>
                <a:gd name="T42" fmla="*/ 316 w 390"/>
                <a:gd name="T43" fmla="*/ 182 h 220"/>
                <a:gd name="T44" fmla="*/ 277 w 390"/>
                <a:gd name="T45" fmla="*/ 205 h 220"/>
                <a:gd name="T46" fmla="*/ 277 w 390"/>
                <a:gd name="T47" fmla="*/ 220 h 220"/>
                <a:gd name="T48" fmla="*/ 334 w 390"/>
                <a:gd name="T49" fmla="*/ 219 h 220"/>
                <a:gd name="T50" fmla="*/ 390 w 390"/>
                <a:gd name="T51" fmla="*/ 220 h 220"/>
                <a:gd name="T52" fmla="*/ 390 w 390"/>
                <a:gd name="T53" fmla="*/ 205 h 220"/>
                <a:gd name="T54" fmla="*/ 351 w 390"/>
                <a:gd name="T55" fmla="*/ 190 h 220"/>
                <a:gd name="T56" fmla="*/ 351 w 390"/>
                <a:gd name="T57" fmla="*/ 95 h 220"/>
                <a:gd name="T58" fmla="*/ 335 w 390"/>
                <a:gd name="T59" fmla="*/ 18 h 220"/>
                <a:gd name="T60" fmla="*/ 283 w 390"/>
                <a:gd name="T61" fmla="*/ 0 h 220"/>
                <a:gd name="T62" fmla="*/ 211 w 390"/>
                <a:gd name="T63" fmla="*/ 49 h 220"/>
                <a:gd name="T64" fmla="*/ 144 w 390"/>
                <a:gd name="T65" fmla="*/ 0 h 220"/>
                <a:gd name="T66" fmla="*/ 71 w 390"/>
                <a:gd name="T67" fmla="*/ 52 h 220"/>
                <a:gd name="T68" fmla="*/ 71 w 390"/>
                <a:gd name="T69" fmla="*/ 0 h 220"/>
                <a:gd name="T70" fmla="*/ 0 w 390"/>
                <a:gd name="T71" fmla="*/ 5 h 220"/>
                <a:gd name="T72" fmla="*/ 0 w 390"/>
                <a:gd name="T73" fmla="*/ 21 h 220"/>
                <a:gd name="T74" fmla="*/ 39 w 390"/>
                <a:gd name="T75" fmla="*/ 4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90" h="220">
                  <a:moveTo>
                    <a:pt x="39" y="49"/>
                  </a:moveTo>
                  <a:lnTo>
                    <a:pt x="39" y="182"/>
                  </a:lnTo>
                  <a:cubicBezTo>
                    <a:pt x="39" y="205"/>
                    <a:pt x="34" y="205"/>
                    <a:pt x="0" y="205"/>
                  </a:cubicBezTo>
                  <a:lnTo>
                    <a:pt x="0" y="220"/>
                  </a:lnTo>
                  <a:cubicBezTo>
                    <a:pt x="18" y="220"/>
                    <a:pt x="43" y="219"/>
                    <a:pt x="57" y="219"/>
                  </a:cubicBezTo>
                  <a:cubicBezTo>
                    <a:pt x="70" y="219"/>
                    <a:pt x="95" y="220"/>
                    <a:pt x="112" y="220"/>
                  </a:cubicBezTo>
                  <a:lnTo>
                    <a:pt x="112" y="205"/>
                  </a:lnTo>
                  <a:cubicBezTo>
                    <a:pt x="79" y="205"/>
                    <a:pt x="74" y="205"/>
                    <a:pt x="74" y="182"/>
                  </a:cubicBezTo>
                  <a:lnTo>
                    <a:pt x="74" y="91"/>
                  </a:lnTo>
                  <a:cubicBezTo>
                    <a:pt x="74" y="39"/>
                    <a:pt x="109" y="11"/>
                    <a:pt x="141" y="11"/>
                  </a:cubicBezTo>
                  <a:cubicBezTo>
                    <a:pt x="172" y="11"/>
                    <a:pt x="178" y="38"/>
                    <a:pt x="178" y="66"/>
                  </a:cubicBezTo>
                  <a:lnTo>
                    <a:pt x="178" y="182"/>
                  </a:lnTo>
                  <a:cubicBezTo>
                    <a:pt x="178" y="205"/>
                    <a:pt x="172" y="205"/>
                    <a:pt x="139" y="205"/>
                  </a:cubicBezTo>
                  <a:lnTo>
                    <a:pt x="139" y="220"/>
                  </a:lnTo>
                  <a:cubicBezTo>
                    <a:pt x="156" y="220"/>
                    <a:pt x="182" y="219"/>
                    <a:pt x="195" y="219"/>
                  </a:cubicBezTo>
                  <a:cubicBezTo>
                    <a:pt x="208" y="219"/>
                    <a:pt x="234" y="220"/>
                    <a:pt x="251" y="220"/>
                  </a:cubicBezTo>
                  <a:lnTo>
                    <a:pt x="251" y="205"/>
                  </a:lnTo>
                  <a:cubicBezTo>
                    <a:pt x="218" y="205"/>
                    <a:pt x="212" y="205"/>
                    <a:pt x="212" y="182"/>
                  </a:cubicBezTo>
                  <a:lnTo>
                    <a:pt x="212" y="91"/>
                  </a:lnTo>
                  <a:cubicBezTo>
                    <a:pt x="212" y="39"/>
                    <a:pt x="248" y="11"/>
                    <a:pt x="279" y="11"/>
                  </a:cubicBezTo>
                  <a:cubicBezTo>
                    <a:pt x="311" y="11"/>
                    <a:pt x="316" y="38"/>
                    <a:pt x="316" y="66"/>
                  </a:cubicBezTo>
                  <a:lnTo>
                    <a:pt x="316" y="182"/>
                  </a:lnTo>
                  <a:cubicBezTo>
                    <a:pt x="316" y="205"/>
                    <a:pt x="311" y="205"/>
                    <a:pt x="277" y="205"/>
                  </a:cubicBezTo>
                  <a:lnTo>
                    <a:pt x="277" y="220"/>
                  </a:lnTo>
                  <a:cubicBezTo>
                    <a:pt x="295" y="220"/>
                    <a:pt x="320" y="219"/>
                    <a:pt x="334" y="219"/>
                  </a:cubicBezTo>
                  <a:cubicBezTo>
                    <a:pt x="347" y="219"/>
                    <a:pt x="373" y="220"/>
                    <a:pt x="390" y="220"/>
                  </a:cubicBezTo>
                  <a:lnTo>
                    <a:pt x="390" y="205"/>
                  </a:lnTo>
                  <a:cubicBezTo>
                    <a:pt x="364" y="205"/>
                    <a:pt x="351" y="205"/>
                    <a:pt x="351" y="190"/>
                  </a:cubicBezTo>
                  <a:lnTo>
                    <a:pt x="351" y="95"/>
                  </a:lnTo>
                  <a:cubicBezTo>
                    <a:pt x="351" y="52"/>
                    <a:pt x="351" y="36"/>
                    <a:pt x="335" y="18"/>
                  </a:cubicBezTo>
                  <a:cubicBezTo>
                    <a:pt x="328" y="10"/>
                    <a:pt x="312" y="0"/>
                    <a:pt x="283" y="0"/>
                  </a:cubicBezTo>
                  <a:cubicBezTo>
                    <a:pt x="241" y="0"/>
                    <a:pt x="219" y="30"/>
                    <a:pt x="211" y="49"/>
                  </a:cubicBezTo>
                  <a:cubicBezTo>
                    <a:pt x="204" y="5"/>
                    <a:pt x="167" y="0"/>
                    <a:pt x="144" y="0"/>
                  </a:cubicBezTo>
                  <a:cubicBezTo>
                    <a:pt x="108" y="0"/>
                    <a:pt x="84" y="21"/>
                    <a:pt x="71" y="52"/>
                  </a:cubicBezTo>
                  <a:lnTo>
                    <a:pt x="71" y="0"/>
                  </a:lnTo>
                  <a:lnTo>
                    <a:pt x="0" y="5"/>
                  </a:lnTo>
                  <a:lnTo>
                    <a:pt x="0" y="21"/>
                  </a:lnTo>
                  <a:cubicBezTo>
                    <a:pt x="35" y="21"/>
                    <a:pt x="39" y="24"/>
                    <a:pt x="39" y="4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6 1">
              <a:extLst>
                <a:ext uri="{FF2B5EF4-FFF2-40B4-BE49-F238E27FC236}">
                  <a16:creationId xmlns:a16="http://schemas.microsoft.com/office/drawing/2014/main" id="{5D25CF25-7AA3-4E9A-923D-6688BA2222E4}"/>
                </a:ext>
              </a:extLst>
            </p:cNvPr>
            <p:cNvSpPr>
              <a:spLocks noEditPoints="1"/>
            </p:cNvSpPr>
            <p:nvPr>
              <p:custDataLst>
                <p:tags r:id="rId180"/>
              </p:custDataLst>
            </p:nvPr>
          </p:nvSpPr>
          <p:spPr bwMode="auto">
            <a:xfrm>
              <a:off x="7345363" y="5494338"/>
              <a:ext cx="120650" cy="130175"/>
            </a:xfrm>
            <a:custGeom>
              <a:avLst/>
              <a:gdLst>
                <a:gd name="T0" fmla="*/ 145 w 225"/>
                <a:gd name="T1" fmla="*/ 185 h 229"/>
                <a:gd name="T2" fmla="*/ 184 w 225"/>
                <a:gd name="T3" fmla="*/ 226 h 229"/>
                <a:gd name="T4" fmla="*/ 225 w 225"/>
                <a:gd name="T5" fmla="*/ 179 h 229"/>
                <a:gd name="T6" fmla="*/ 225 w 225"/>
                <a:gd name="T7" fmla="*/ 151 h 229"/>
                <a:gd name="T8" fmla="*/ 213 w 225"/>
                <a:gd name="T9" fmla="*/ 151 h 229"/>
                <a:gd name="T10" fmla="*/ 213 w 225"/>
                <a:gd name="T11" fmla="*/ 179 h 229"/>
                <a:gd name="T12" fmla="*/ 195 w 225"/>
                <a:gd name="T13" fmla="*/ 211 h 229"/>
                <a:gd name="T14" fmla="*/ 176 w 225"/>
                <a:gd name="T15" fmla="*/ 186 h 229"/>
                <a:gd name="T16" fmla="*/ 176 w 225"/>
                <a:gd name="T17" fmla="*/ 86 h 229"/>
                <a:gd name="T18" fmla="*/ 158 w 225"/>
                <a:gd name="T19" fmla="*/ 27 h 229"/>
                <a:gd name="T20" fmla="*/ 90 w 225"/>
                <a:gd name="T21" fmla="*/ 0 h 229"/>
                <a:gd name="T22" fmla="*/ 15 w 225"/>
                <a:gd name="T23" fmla="*/ 56 h 229"/>
                <a:gd name="T24" fmla="*/ 38 w 225"/>
                <a:gd name="T25" fmla="*/ 80 h 229"/>
                <a:gd name="T26" fmla="*/ 61 w 225"/>
                <a:gd name="T27" fmla="*/ 57 h 229"/>
                <a:gd name="T28" fmla="*/ 35 w 225"/>
                <a:gd name="T29" fmla="*/ 34 h 229"/>
                <a:gd name="T30" fmla="*/ 89 w 225"/>
                <a:gd name="T31" fmla="*/ 11 h 229"/>
                <a:gd name="T32" fmla="*/ 142 w 225"/>
                <a:gd name="T33" fmla="*/ 75 h 229"/>
                <a:gd name="T34" fmla="*/ 142 w 225"/>
                <a:gd name="T35" fmla="*/ 93 h 229"/>
                <a:gd name="T36" fmla="*/ 50 w 225"/>
                <a:gd name="T37" fmla="*/ 111 h 229"/>
                <a:gd name="T38" fmla="*/ 0 w 225"/>
                <a:gd name="T39" fmla="*/ 176 h 229"/>
                <a:gd name="T40" fmla="*/ 80 w 225"/>
                <a:gd name="T41" fmla="*/ 229 h 229"/>
                <a:gd name="T42" fmla="*/ 145 w 225"/>
                <a:gd name="T43" fmla="*/ 185 h 229"/>
                <a:gd name="T44" fmla="*/ 142 w 225"/>
                <a:gd name="T45" fmla="*/ 104 h 229"/>
                <a:gd name="T46" fmla="*/ 142 w 225"/>
                <a:gd name="T47" fmla="*/ 154 h 229"/>
                <a:gd name="T48" fmla="*/ 84 w 225"/>
                <a:gd name="T49" fmla="*/ 218 h 229"/>
                <a:gd name="T50" fmla="*/ 39 w 225"/>
                <a:gd name="T51" fmla="*/ 175 h 229"/>
                <a:gd name="T52" fmla="*/ 142 w 225"/>
                <a:gd name="T53" fmla="*/ 10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5" h="229">
                  <a:moveTo>
                    <a:pt x="145" y="185"/>
                  </a:moveTo>
                  <a:cubicBezTo>
                    <a:pt x="147" y="205"/>
                    <a:pt x="161" y="226"/>
                    <a:pt x="184" y="226"/>
                  </a:cubicBezTo>
                  <a:cubicBezTo>
                    <a:pt x="195" y="226"/>
                    <a:pt x="225" y="219"/>
                    <a:pt x="225" y="179"/>
                  </a:cubicBezTo>
                  <a:lnTo>
                    <a:pt x="225" y="151"/>
                  </a:lnTo>
                  <a:lnTo>
                    <a:pt x="213" y="151"/>
                  </a:lnTo>
                  <a:lnTo>
                    <a:pt x="213" y="179"/>
                  </a:lnTo>
                  <a:cubicBezTo>
                    <a:pt x="213" y="208"/>
                    <a:pt x="200" y="211"/>
                    <a:pt x="195" y="211"/>
                  </a:cubicBezTo>
                  <a:cubicBezTo>
                    <a:pt x="178" y="211"/>
                    <a:pt x="176" y="188"/>
                    <a:pt x="176" y="186"/>
                  </a:cubicBezTo>
                  <a:lnTo>
                    <a:pt x="176" y="86"/>
                  </a:lnTo>
                  <a:cubicBezTo>
                    <a:pt x="176" y="65"/>
                    <a:pt x="176" y="46"/>
                    <a:pt x="158" y="27"/>
                  </a:cubicBezTo>
                  <a:cubicBezTo>
                    <a:pt x="139" y="8"/>
                    <a:pt x="114" y="0"/>
                    <a:pt x="90" y="0"/>
                  </a:cubicBezTo>
                  <a:cubicBezTo>
                    <a:pt x="49" y="0"/>
                    <a:pt x="15" y="23"/>
                    <a:pt x="15" y="56"/>
                  </a:cubicBezTo>
                  <a:cubicBezTo>
                    <a:pt x="15" y="71"/>
                    <a:pt x="25" y="80"/>
                    <a:pt x="38" y="80"/>
                  </a:cubicBezTo>
                  <a:cubicBezTo>
                    <a:pt x="52" y="80"/>
                    <a:pt x="61" y="70"/>
                    <a:pt x="61" y="57"/>
                  </a:cubicBezTo>
                  <a:cubicBezTo>
                    <a:pt x="61" y="51"/>
                    <a:pt x="58" y="34"/>
                    <a:pt x="35" y="34"/>
                  </a:cubicBezTo>
                  <a:cubicBezTo>
                    <a:pt x="49" y="16"/>
                    <a:pt x="73" y="11"/>
                    <a:pt x="89" y="11"/>
                  </a:cubicBezTo>
                  <a:cubicBezTo>
                    <a:pt x="114" y="11"/>
                    <a:pt x="142" y="30"/>
                    <a:pt x="142" y="75"/>
                  </a:cubicBezTo>
                  <a:lnTo>
                    <a:pt x="142" y="93"/>
                  </a:lnTo>
                  <a:cubicBezTo>
                    <a:pt x="117" y="95"/>
                    <a:pt x="82" y="96"/>
                    <a:pt x="50" y="111"/>
                  </a:cubicBezTo>
                  <a:cubicBezTo>
                    <a:pt x="13" y="128"/>
                    <a:pt x="0" y="154"/>
                    <a:pt x="0" y="176"/>
                  </a:cubicBezTo>
                  <a:cubicBezTo>
                    <a:pt x="0" y="216"/>
                    <a:pt x="49" y="229"/>
                    <a:pt x="80" y="229"/>
                  </a:cubicBezTo>
                  <a:cubicBezTo>
                    <a:pt x="113" y="229"/>
                    <a:pt x="136" y="209"/>
                    <a:pt x="145" y="185"/>
                  </a:cubicBezTo>
                  <a:close/>
                  <a:moveTo>
                    <a:pt x="142" y="104"/>
                  </a:moveTo>
                  <a:lnTo>
                    <a:pt x="142" y="154"/>
                  </a:lnTo>
                  <a:cubicBezTo>
                    <a:pt x="142" y="201"/>
                    <a:pt x="106" y="218"/>
                    <a:pt x="84" y="218"/>
                  </a:cubicBezTo>
                  <a:cubicBezTo>
                    <a:pt x="59" y="218"/>
                    <a:pt x="39" y="200"/>
                    <a:pt x="39" y="175"/>
                  </a:cubicBezTo>
                  <a:cubicBezTo>
                    <a:pt x="39" y="148"/>
                    <a:pt x="60" y="107"/>
                    <a:pt x="142" y="10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17 1">
              <a:extLst>
                <a:ext uri="{FF2B5EF4-FFF2-40B4-BE49-F238E27FC236}">
                  <a16:creationId xmlns:a16="http://schemas.microsoft.com/office/drawing/2014/main" id="{A992B1ED-225F-4FBF-81E5-A59122EA4964}"/>
                </a:ext>
              </a:extLst>
            </p:cNvPr>
            <p:cNvSpPr>
              <a:spLocks/>
            </p:cNvSpPr>
            <p:nvPr>
              <p:custDataLst>
                <p:tags r:id="rId181"/>
              </p:custDataLst>
            </p:nvPr>
          </p:nvSpPr>
          <p:spPr bwMode="auto">
            <a:xfrm>
              <a:off x="7470775" y="5499101"/>
              <a:ext cx="136525" cy="122238"/>
            </a:xfrm>
            <a:custGeom>
              <a:avLst/>
              <a:gdLst>
                <a:gd name="T0" fmla="*/ 137 w 252"/>
                <a:gd name="T1" fmla="*/ 98 h 215"/>
                <a:gd name="T2" fmla="*/ 183 w 252"/>
                <a:gd name="T3" fmla="*/ 42 h 215"/>
                <a:gd name="T4" fmla="*/ 243 w 252"/>
                <a:gd name="T5" fmla="*/ 16 h 215"/>
                <a:gd name="T6" fmla="*/ 243 w 252"/>
                <a:gd name="T7" fmla="*/ 0 h 215"/>
                <a:gd name="T8" fmla="*/ 202 w 252"/>
                <a:gd name="T9" fmla="*/ 2 h 215"/>
                <a:gd name="T10" fmla="*/ 154 w 252"/>
                <a:gd name="T11" fmla="*/ 0 h 215"/>
                <a:gd name="T12" fmla="*/ 154 w 252"/>
                <a:gd name="T13" fmla="*/ 16 h 215"/>
                <a:gd name="T14" fmla="*/ 168 w 252"/>
                <a:gd name="T15" fmla="*/ 31 h 215"/>
                <a:gd name="T16" fmla="*/ 161 w 252"/>
                <a:gd name="T17" fmla="*/ 49 h 215"/>
                <a:gd name="T18" fmla="*/ 130 w 252"/>
                <a:gd name="T19" fmla="*/ 88 h 215"/>
                <a:gd name="T20" fmla="*/ 91 w 252"/>
                <a:gd name="T21" fmla="*/ 37 h 215"/>
                <a:gd name="T22" fmla="*/ 87 w 252"/>
                <a:gd name="T23" fmla="*/ 28 h 215"/>
                <a:gd name="T24" fmla="*/ 104 w 252"/>
                <a:gd name="T25" fmla="*/ 16 h 215"/>
                <a:gd name="T26" fmla="*/ 104 w 252"/>
                <a:gd name="T27" fmla="*/ 0 h 215"/>
                <a:gd name="T28" fmla="*/ 50 w 252"/>
                <a:gd name="T29" fmla="*/ 2 h 215"/>
                <a:gd name="T30" fmla="*/ 3 w 252"/>
                <a:gd name="T31" fmla="*/ 0 h 215"/>
                <a:gd name="T32" fmla="*/ 3 w 252"/>
                <a:gd name="T33" fmla="*/ 16 h 215"/>
                <a:gd name="T34" fmla="*/ 62 w 252"/>
                <a:gd name="T35" fmla="*/ 46 h 215"/>
                <a:gd name="T36" fmla="*/ 111 w 252"/>
                <a:gd name="T37" fmla="*/ 111 h 215"/>
                <a:gd name="T38" fmla="*/ 64 w 252"/>
                <a:gd name="T39" fmla="*/ 170 h 215"/>
                <a:gd name="T40" fmla="*/ 0 w 252"/>
                <a:gd name="T41" fmla="*/ 200 h 215"/>
                <a:gd name="T42" fmla="*/ 0 w 252"/>
                <a:gd name="T43" fmla="*/ 215 h 215"/>
                <a:gd name="T44" fmla="*/ 42 w 252"/>
                <a:gd name="T45" fmla="*/ 214 h 215"/>
                <a:gd name="T46" fmla="*/ 89 w 252"/>
                <a:gd name="T47" fmla="*/ 215 h 215"/>
                <a:gd name="T48" fmla="*/ 89 w 252"/>
                <a:gd name="T49" fmla="*/ 200 h 215"/>
                <a:gd name="T50" fmla="*/ 75 w 252"/>
                <a:gd name="T51" fmla="*/ 184 h 215"/>
                <a:gd name="T52" fmla="*/ 120 w 252"/>
                <a:gd name="T53" fmla="*/ 121 h 215"/>
                <a:gd name="T54" fmla="*/ 157 w 252"/>
                <a:gd name="T55" fmla="*/ 171 h 215"/>
                <a:gd name="T56" fmla="*/ 168 w 252"/>
                <a:gd name="T57" fmla="*/ 187 h 215"/>
                <a:gd name="T58" fmla="*/ 150 w 252"/>
                <a:gd name="T59" fmla="*/ 200 h 215"/>
                <a:gd name="T60" fmla="*/ 150 w 252"/>
                <a:gd name="T61" fmla="*/ 215 h 215"/>
                <a:gd name="T62" fmla="*/ 204 w 252"/>
                <a:gd name="T63" fmla="*/ 214 h 215"/>
                <a:gd name="T64" fmla="*/ 252 w 252"/>
                <a:gd name="T65" fmla="*/ 215 h 215"/>
                <a:gd name="T66" fmla="*/ 252 w 252"/>
                <a:gd name="T67" fmla="*/ 200 h 215"/>
                <a:gd name="T68" fmla="*/ 204 w 252"/>
                <a:gd name="T69" fmla="*/ 184 h 215"/>
                <a:gd name="T70" fmla="*/ 137 w 252"/>
                <a:gd name="T71" fmla="*/ 98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2" h="215">
                  <a:moveTo>
                    <a:pt x="137" y="98"/>
                  </a:moveTo>
                  <a:cubicBezTo>
                    <a:pt x="152" y="79"/>
                    <a:pt x="171" y="55"/>
                    <a:pt x="183" y="42"/>
                  </a:cubicBezTo>
                  <a:cubicBezTo>
                    <a:pt x="199" y="24"/>
                    <a:pt x="219" y="16"/>
                    <a:pt x="243" y="16"/>
                  </a:cubicBezTo>
                  <a:lnTo>
                    <a:pt x="243" y="0"/>
                  </a:lnTo>
                  <a:cubicBezTo>
                    <a:pt x="230" y="1"/>
                    <a:pt x="215" y="2"/>
                    <a:pt x="202" y="2"/>
                  </a:cubicBezTo>
                  <a:cubicBezTo>
                    <a:pt x="187" y="2"/>
                    <a:pt x="160" y="1"/>
                    <a:pt x="154" y="0"/>
                  </a:cubicBezTo>
                  <a:lnTo>
                    <a:pt x="154" y="16"/>
                  </a:lnTo>
                  <a:cubicBezTo>
                    <a:pt x="164" y="17"/>
                    <a:pt x="168" y="23"/>
                    <a:pt x="168" y="31"/>
                  </a:cubicBezTo>
                  <a:cubicBezTo>
                    <a:pt x="168" y="39"/>
                    <a:pt x="163" y="46"/>
                    <a:pt x="161" y="49"/>
                  </a:cubicBezTo>
                  <a:lnTo>
                    <a:pt x="130" y="88"/>
                  </a:lnTo>
                  <a:lnTo>
                    <a:pt x="91" y="37"/>
                  </a:lnTo>
                  <a:cubicBezTo>
                    <a:pt x="87" y="32"/>
                    <a:pt x="87" y="31"/>
                    <a:pt x="87" y="28"/>
                  </a:cubicBezTo>
                  <a:cubicBezTo>
                    <a:pt x="87" y="21"/>
                    <a:pt x="94" y="16"/>
                    <a:pt x="104" y="16"/>
                  </a:cubicBezTo>
                  <a:lnTo>
                    <a:pt x="104" y="0"/>
                  </a:lnTo>
                  <a:cubicBezTo>
                    <a:pt x="91" y="1"/>
                    <a:pt x="58" y="2"/>
                    <a:pt x="50" y="2"/>
                  </a:cubicBezTo>
                  <a:cubicBezTo>
                    <a:pt x="40" y="2"/>
                    <a:pt x="16" y="1"/>
                    <a:pt x="3" y="0"/>
                  </a:cubicBezTo>
                  <a:lnTo>
                    <a:pt x="3" y="16"/>
                  </a:lnTo>
                  <a:cubicBezTo>
                    <a:pt x="38" y="16"/>
                    <a:pt x="38" y="16"/>
                    <a:pt x="62" y="46"/>
                  </a:cubicBezTo>
                  <a:lnTo>
                    <a:pt x="111" y="111"/>
                  </a:lnTo>
                  <a:lnTo>
                    <a:pt x="64" y="170"/>
                  </a:lnTo>
                  <a:cubicBezTo>
                    <a:pt x="40" y="199"/>
                    <a:pt x="11" y="200"/>
                    <a:pt x="0" y="200"/>
                  </a:cubicBezTo>
                  <a:lnTo>
                    <a:pt x="0" y="215"/>
                  </a:lnTo>
                  <a:cubicBezTo>
                    <a:pt x="13" y="214"/>
                    <a:pt x="29" y="214"/>
                    <a:pt x="42" y="214"/>
                  </a:cubicBezTo>
                  <a:cubicBezTo>
                    <a:pt x="56" y="214"/>
                    <a:pt x="77" y="215"/>
                    <a:pt x="89" y="215"/>
                  </a:cubicBezTo>
                  <a:lnTo>
                    <a:pt x="89" y="200"/>
                  </a:lnTo>
                  <a:cubicBezTo>
                    <a:pt x="78" y="198"/>
                    <a:pt x="75" y="192"/>
                    <a:pt x="75" y="184"/>
                  </a:cubicBezTo>
                  <a:cubicBezTo>
                    <a:pt x="75" y="173"/>
                    <a:pt x="89" y="157"/>
                    <a:pt x="120" y="121"/>
                  </a:cubicBezTo>
                  <a:lnTo>
                    <a:pt x="157" y="171"/>
                  </a:lnTo>
                  <a:cubicBezTo>
                    <a:pt x="161" y="176"/>
                    <a:pt x="168" y="184"/>
                    <a:pt x="168" y="187"/>
                  </a:cubicBezTo>
                  <a:cubicBezTo>
                    <a:pt x="168" y="192"/>
                    <a:pt x="163" y="199"/>
                    <a:pt x="150" y="200"/>
                  </a:cubicBezTo>
                  <a:lnTo>
                    <a:pt x="150" y="215"/>
                  </a:lnTo>
                  <a:cubicBezTo>
                    <a:pt x="165" y="215"/>
                    <a:pt x="193" y="214"/>
                    <a:pt x="204" y="214"/>
                  </a:cubicBezTo>
                  <a:cubicBezTo>
                    <a:pt x="217" y="214"/>
                    <a:pt x="237" y="214"/>
                    <a:pt x="252" y="215"/>
                  </a:cubicBezTo>
                  <a:lnTo>
                    <a:pt x="252" y="200"/>
                  </a:lnTo>
                  <a:cubicBezTo>
                    <a:pt x="225" y="200"/>
                    <a:pt x="216" y="199"/>
                    <a:pt x="204" y="184"/>
                  </a:cubicBezTo>
                  <a:lnTo>
                    <a:pt x="137" y="98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8 1">
              <a:extLst>
                <a:ext uri="{FF2B5EF4-FFF2-40B4-BE49-F238E27FC236}">
                  <a16:creationId xmlns:a16="http://schemas.microsoft.com/office/drawing/2014/main" id="{7CE9DF4B-FCF6-4D08-9F56-02478CB15263}"/>
                </a:ext>
              </a:extLst>
            </p:cNvPr>
            <p:cNvSpPr>
              <a:spLocks/>
            </p:cNvSpPr>
            <p:nvPr>
              <p:custDataLst>
                <p:tags r:id="rId182"/>
              </p:custDataLst>
            </p:nvPr>
          </p:nvSpPr>
          <p:spPr bwMode="auto">
            <a:xfrm>
              <a:off x="7702550" y="5295901"/>
              <a:ext cx="101600" cy="508000"/>
            </a:xfrm>
            <a:custGeom>
              <a:avLst/>
              <a:gdLst>
                <a:gd name="T0" fmla="*/ 167 w 190"/>
                <a:gd name="T1" fmla="*/ 892 h 897"/>
                <a:gd name="T2" fmla="*/ 173 w 190"/>
                <a:gd name="T3" fmla="*/ 897 h 897"/>
                <a:gd name="T4" fmla="*/ 184 w 190"/>
                <a:gd name="T5" fmla="*/ 897 h 897"/>
                <a:gd name="T6" fmla="*/ 190 w 190"/>
                <a:gd name="T7" fmla="*/ 893 h 897"/>
                <a:gd name="T8" fmla="*/ 188 w 190"/>
                <a:gd name="T9" fmla="*/ 888 h 897"/>
                <a:gd name="T10" fmla="*/ 112 w 190"/>
                <a:gd name="T11" fmla="*/ 788 h 897"/>
                <a:gd name="T12" fmla="*/ 38 w 190"/>
                <a:gd name="T13" fmla="*/ 449 h 897"/>
                <a:gd name="T14" fmla="*/ 188 w 190"/>
                <a:gd name="T15" fmla="*/ 9 h 897"/>
                <a:gd name="T16" fmla="*/ 190 w 190"/>
                <a:gd name="T17" fmla="*/ 5 h 897"/>
                <a:gd name="T18" fmla="*/ 180 w 190"/>
                <a:gd name="T19" fmla="*/ 0 h 897"/>
                <a:gd name="T20" fmla="*/ 168 w 190"/>
                <a:gd name="T21" fmla="*/ 4 h 897"/>
                <a:gd name="T22" fmla="*/ 33 w 190"/>
                <a:gd name="T23" fmla="*/ 220 h 897"/>
                <a:gd name="T24" fmla="*/ 0 w 190"/>
                <a:gd name="T25" fmla="*/ 449 h 897"/>
                <a:gd name="T26" fmla="*/ 100 w 190"/>
                <a:gd name="T27" fmla="*/ 816 h 897"/>
                <a:gd name="T28" fmla="*/ 132 w 190"/>
                <a:gd name="T29" fmla="*/ 857 h 897"/>
                <a:gd name="T30" fmla="*/ 148 w 190"/>
                <a:gd name="T31" fmla="*/ 874 h 897"/>
                <a:gd name="T32" fmla="*/ 167 w 190"/>
                <a:gd name="T33" fmla="*/ 892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0" h="897">
                  <a:moveTo>
                    <a:pt x="167" y="892"/>
                  </a:moveTo>
                  <a:cubicBezTo>
                    <a:pt x="168" y="893"/>
                    <a:pt x="173" y="897"/>
                    <a:pt x="173" y="897"/>
                  </a:cubicBezTo>
                  <a:lnTo>
                    <a:pt x="184" y="897"/>
                  </a:lnTo>
                  <a:cubicBezTo>
                    <a:pt x="186" y="897"/>
                    <a:pt x="190" y="897"/>
                    <a:pt x="190" y="893"/>
                  </a:cubicBezTo>
                  <a:cubicBezTo>
                    <a:pt x="190" y="890"/>
                    <a:pt x="189" y="890"/>
                    <a:pt x="188" y="888"/>
                  </a:cubicBezTo>
                  <a:cubicBezTo>
                    <a:pt x="170" y="870"/>
                    <a:pt x="143" y="843"/>
                    <a:pt x="112" y="788"/>
                  </a:cubicBezTo>
                  <a:cubicBezTo>
                    <a:pt x="58" y="692"/>
                    <a:pt x="38" y="569"/>
                    <a:pt x="38" y="449"/>
                  </a:cubicBezTo>
                  <a:cubicBezTo>
                    <a:pt x="38" y="228"/>
                    <a:pt x="101" y="97"/>
                    <a:pt x="188" y="9"/>
                  </a:cubicBezTo>
                  <a:cubicBezTo>
                    <a:pt x="190" y="8"/>
                    <a:pt x="190" y="6"/>
                    <a:pt x="190" y="5"/>
                  </a:cubicBezTo>
                  <a:cubicBezTo>
                    <a:pt x="190" y="0"/>
                    <a:pt x="186" y="0"/>
                    <a:pt x="180" y="0"/>
                  </a:cubicBezTo>
                  <a:cubicBezTo>
                    <a:pt x="174" y="0"/>
                    <a:pt x="173" y="0"/>
                    <a:pt x="168" y="4"/>
                  </a:cubicBezTo>
                  <a:cubicBezTo>
                    <a:pt x="121" y="45"/>
                    <a:pt x="68" y="114"/>
                    <a:pt x="33" y="220"/>
                  </a:cubicBezTo>
                  <a:cubicBezTo>
                    <a:pt x="12" y="285"/>
                    <a:pt x="0" y="366"/>
                    <a:pt x="0" y="449"/>
                  </a:cubicBezTo>
                  <a:cubicBezTo>
                    <a:pt x="0" y="567"/>
                    <a:pt x="22" y="700"/>
                    <a:pt x="100" y="816"/>
                  </a:cubicBezTo>
                  <a:cubicBezTo>
                    <a:pt x="113" y="836"/>
                    <a:pt x="132" y="856"/>
                    <a:pt x="132" y="857"/>
                  </a:cubicBezTo>
                  <a:cubicBezTo>
                    <a:pt x="137" y="863"/>
                    <a:pt x="144" y="871"/>
                    <a:pt x="148" y="874"/>
                  </a:cubicBezTo>
                  <a:lnTo>
                    <a:pt x="167" y="89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9 1">
              <a:extLst>
                <a:ext uri="{FF2B5EF4-FFF2-40B4-BE49-F238E27FC236}">
                  <a16:creationId xmlns:a16="http://schemas.microsoft.com/office/drawing/2014/main" id="{4A5D5272-0552-4246-A225-2BE08CF4DCCF}"/>
                </a:ext>
              </a:extLst>
            </p:cNvPr>
            <p:cNvSpPr>
              <a:spLocks/>
            </p:cNvSpPr>
            <p:nvPr>
              <p:custDataLst>
                <p:tags r:id="rId183"/>
              </p:custDataLst>
            </p:nvPr>
          </p:nvSpPr>
          <p:spPr bwMode="auto">
            <a:xfrm>
              <a:off x="7824788" y="5427663"/>
              <a:ext cx="192088" cy="193675"/>
            </a:xfrm>
            <a:custGeom>
              <a:avLst/>
              <a:gdLst>
                <a:gd name="T0" fmla="*/ 132 w 356"/>
                <a:gd name="T1" fmla="*/ 177 h 339"/>
                <a:gd name="T2" fmla="*/ 181 w 356"/>
                <a:gd name="T3" fmla="*/ 177 h 339"/>
                <a:gd name="T4" fmla="*/ 222 w 356"/>
                <a:gd name="T5" fmla="*/ 200 h 339"/>
                <a:gd name="T6" fmla="*/ 218 w 356"/>
                <a:gd name="T7" fmla="*/ 224 h 339"/>
                <a:gd name="T8" fmla="*/ 217 w 356"/>
                <a:gd name="T9" fmla="*/ 230 h 339"/>
                <a:gd name="T10" fmla="*/ 223 w 356"/>
                <a:gd name="T11" fmla="*/ 236 h 339"/>
                <a:gd name="T12" fmla="*/ 230 w 356"/>
                <a:gd name="T13" fmla="*/ 225 h 339"/>
                <a:gd name="T14" fmla="*/ 258 w 356"/>
                <a:gd name="T15" fmla="*/ 117 h 339"/>
                <a:gd name="T16" fmla="*/ 259 w 356"/>
                <a:gd name="T17" fmla="*/ 109 h 339"/>
                <a:gd name="T18" fmla="*/ 253 w 356"/>
                <a:gd name="T19" fmla="*/ 103 h 339"/>
                <a:gd name="T20" fmla="*/ 246 w 356"/>
                <a:gd name="T21" fmla="*/ 114 h 339"/>
                <a:gd name="T22" fmla="*/ 182 w 356"/>
                <a:gd name="T23" fmla="*/ 162 h 339"/>
                <a:gd name="T24" fmla="*/ 136 w 356"/>
                <a:gd name="T25" fmla="*/ 162 h 339"/>
                <a:gd name="T26" fmla="*/ 168 w 356"/>
                <a:gd name="T27" fmla="*/ 35 h 339"/>
                <a:gd name="T28" fmla="*/ 195 w 356"/>
                <a:gd name="T29" fmla="*/ 16 h 339"/>
                <a:gd name="T30" fmla="*/ 261 w 356"/>
                <a:gd name="T31" fmla="*/ 16 h 339"/>
                <a:gd name="T32" fmla="*/ 334 w 356"/>
                <a:gd name="T33" fmla="*/ 70 h 339"/>
                <a:gd name="T34" fmla="*/ 332 w 356"/>
                <a:gd name="T35" fmla="*/ 97 h 339"/>
                <a:gd name="T36" fmla="*/ 331 w 356"/>
                <a:gd name="T37" fmla="*/ 106 h 339"/>
                <a:gd name="T38" fmla="*/ 337 w 356"/>
                <a:gd name="T39" fmla="*/ 112 h 339"/>
                <a:gd name="T40" fmla="*/ 344 w 356"/>
                <a:gd name="T41" fmla="*/ 100 h 339"/>
                <a:gd name="T42" fmla="*/ 354 w 356"/>
                <a:gd name="T43" fmla="*/ 14 h 339"/>
                <a:gd name="T44" fmla="*/ 341 w 356"/>
                <a:gd name="T45" fmla="*/ 0 h 339"/>
                <a:gd name="T46" fmla="*/ 96 w 356"/>
                <a:gd name="T47" fmla="*/ 0 h 339"/>
                <a:gd name="T48" fmla="*/ 81 w 356"/>
                <a:gd name="T49" fmla="*/ 10 h 339"/>
                <a:gd name="T50" fmla="*/ 95 w 356"/>
                <a:gd name="T51" fmla="*/ 16 h 339"/>
                <a:gd name="T52" fmla="*/ 128 w 356"/>
                <a:gd name="T53" fmla="*/ 25 h 339"/>
                <a:gd name="T54" fmla="*/ 125 w 356"/>
                <a:gd name="T55" fmla="*/ 37 h 339"/>
                <a:gd name="T56" fmla="*/ 59 w 356"/>
                <a:gd name="T57" fmla="*/ 300 h 339"/>
                <a:gd name="T58" fmla="*/ 14 w 356"/>
                <a:gd name="T59" fmla="*/ 324 h 339"/>
                <a:gd name="T60" fmla="*/ 0 w 356"/>
                <a:gd name="T61" fmla="*/ 333 h 339"/>
                <a:gd name="T62" fmla="*/ 8 w 356"/>
                <a:gd name="T63" fmla="*/ 339 h 339"/>
                <a:gd name="T64" fmla="*/ 73 w 356"/>
                <a:gd name="T65" fmla="*/ 338 h 339"/>
                <a:gd name="T66" fmla="*/ 148 w 356"/>
                <a:gd name="T67" fmla="*/ 339 h 339"/>
                <a:gd name="T68" fmla="*/ 158 w 356"/>
                <a:gd name="T69" fmla="*/ 330 h 339"/>
                <a:gd name="T70" fmla="*/ 155 w 356"/>
                <a:gd name="T71" fmla="*/ 324 h 339"/>
                <a:gd name="T72" fmla="*/ 141 w 356"/>
                <a:gd name="T73" fmla="*/ 324 h 339"/>
                <a:gd name="T74" fmla="*/ 115 w 356"/>
                <a:gd name="T75" fmla="*/ 323 h 339"/>
                <a:gd name="T76" fmla="*/ 99 w 356"/>
                <a:gd name="T77" fmla="*/ 313 h 339"/>
                <a:gd name="T78" fmla="*/ 101 w 356"/>
                <a:gd name="T79" fmla="*/ 301 h 339"/>
                <a:gd name="T80" fmla="*/ 132 w 356"/>
                <a:gd name="T81" fmla="*/ 177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56" h="339">
                  <a:moveTo>
                    <a:pt x="132" y="177"/>
                  </a:moveTo>
                  <a:lnTo>
                    <a:pt x="181" y="177"/>
                  </a:lnTo>
                  <a:cubicBezTo>
                    <a:pt x="218" y="177"/>
                    <a:pt x="222" y="185"/>
                    <a:pt x="222" y="200"/>
                  </a:cubicBezTo>
                  <a:cubicBezTo>
                    <a:pt x="222" y="203"/>
                    <a:pt x="222" y="209"/>
                    <a:pt x="218" y="224"/>
                  </a:cubicBezTo>
                  <a:cubicBezTo>
                    <a:pt x="217" y="227"/>
                    <a:pt x="217" y="229"/>
                    <a:pt x="217" y="230"/>
                  </a:cubicBezTo>
                  <a:cubicBezTo>
                    <a:pt x="217" y="234"/>
                    <a:pt x="220" y="236"/>
                    <a:pt x="223" y="236"/>
                  </a:cubicBezTo>
                  <a:cubicBezTo>
                    <a:pt x="228" y="236"/>
                    <a:pt x="228" y="234"/>
                    <a:pt x="230" y="225"/>
                  </a:cubicBezTo>
                  <a:lnTo>
                    <a:pt x="258" y="117"/>
                  </a:lnTo>
                  <a:cubicBezTo>
                    <a:pt x="259" y="111"/>
                    <a:pt x="259" y="110"/>
                    <a:pt x="259" y="109"/>
                  </a:cubicBezTo>
                  <a:cubicBezTo>
                    <a:pt x="259" y="108"/>
                    <a:pt x="258" y="103"/>
                    <a:pt x="253" y="103"/>
                  </a:cubicBezTo>
                  <a:cubicBezTo>
                    <a:pt x="248" y="103"/>
                    <a:pt x="248" y="106"/>
                    <a:pt x="246" y="114"/>
                  </a:cubicBezTo>
                  <a:cubicBezTo>
                    <a:pt x="235" y="153"/>
                    <a:pt x="224" y="162"/>
                    <a:pt x="182" y="162"/>
                  </a:cubicBezTo>
                  <a:lnTo>
                    <a:pt x="136" y="162"/>
                  </a:lnTo>
                  <a:lnTo>
                    <a:pt x="168" y="35"/>
                  </a:lnTo>
                  <a:cubicBezTo>
                    <a:pt x="173" y="18"/>
                    <a:pt x="173" y="16"/>
                    <a:pt x="195" y="16"/>
                  </a:cubicBezTo>
                  <a:lnTo>
                    <a:pt x="261" y="16"/>
                  </a:lnTo>
                  <a:cubicBezTo>
                    <a:pt x="322" y="16"/>
                    <a:pt x="334" y="32"/>
                    <a:pt x="334" y="70"/>
                  </a:cubicBezTo>
                  <a:cubicBezTo>
                    <a:pt x="334" y="82"/>
                    <a:pt x="334" y="84"/>
                    <a:pt x="332" y="97"/>
                  </a:cubicBezTo>
                  <a:cubicBezTo>
                    <a:pt x="331" y="104"/>
                    <a:pt x="331" y="105"/>
                    <a:pt x="331" y="106"/>
                  </a:cubicBezTo>
                  <a:cubicBezTo>
                    <a:pt x="331" y="109"/>
                    <a:pt x="333" y="112"/>
                    <a:pt x="337" y="112"/>
                  </a:cubicBezTo>
                  <a:cubicBezTo>
                    <a:pt x="343" y="112"/>
                    <a:pt x="343" y="109"/>
                    <a:pt x="344" y="100"/>
                  </a:cubicBezTo>
                  <a:lnTo>
                    <a:pt x="354" y="14"/>
                  </a:lnTo>
                  <a:cubicBezTo>
                    <a:pt x="356" y="0"/>
                    <a:pt x="353" y="0"/>
                    <a:pt x="341" y="0"/>
                  </a:cubicBezTo>
                  <a:lnTo>
                    <a:pt x="96" y="0"/>
                  </a:lnTo>
                  <a:cubicBezTo>
                    <a:pt x="86" y="0"/>
                    <a:pt x="81" y="0"/>
                    <a:pt x="81" y="10"/>
                  </a:cubicBezTo>
                  <a:cubicBezTo>
                    <a:pt x="81" y="16"/>
                    <a:pt x="86" y="16"/>
                    <a:pt x="95" y="16"/>
                  </a:cubicBezTo>
                  <a:cubicBezTo>
                    <a:pt x="114" y="16"/>
                    <a:pt x="128" y="16"/>
                    <a:pt x="128" y="25"/>
                  </a:cubicBezTo>
                  <a:cubicBezTo>
                    <a:pt x="128" y="27"/>
                    <a:pt x="128" y="28"/>
                    <a:pt x="125" y="37"/>
                  </a:cubicBezTo>
                  <a:lnTo>
                    <a:pt x="59" y="300"/>
                  </a:lnTo>
                  <a:cubicBezTo>
                    <a:pt x="54" y="320"/>
                    <a:pt x="53" y="324"/>
                    <a:pt x="14" y="324"/>
                  </a:cubicBezTo>
                  <a:cubicBezTo>
                    <a:pt x="6" y="324"/>
                    <a:pt x="0" y="324"/>
                    <a:pt x="0" y="333"/>
                  </a:cubicBezTo>
                  <a:cubicBezTo>
                    <a:pt x="0" y="339"/>
                    <a:pt x="6" y="339"/>
                    <a:pt x="8" y="339"/>
                  </a:cubicBezTo>
                  <a:cubicBezTo>
                    <a:pt x="22" y="339"/>
                    <a:pt x="59" y="338"/>
                    <a:pt x="73" y="338"/>
                  </a:cubicBezTo>
                  <a:cubicBezTo>
                    <a:pt x="90" y="338"/>
                    <a:pt x="131" y="339"/>
                    <a:pt x="148" y="339"/>
                  </a:cubicBezTo>
                  <a:cubicBezTo>
                    <a:pt x="152" y="339"/>
                    <a:pt x="158" y="339"/>
                    <a:pt x="158" y="330"/>
                  </a:cubicBezTo>
                  <a:cubicBezTo>
                    <a:pt x="158" y="326"/>
                    <a:pt x="155" y="325"/>
                    <a:pt x="155" y="324"/>
                  </a:cubicBezTo>
                  <a:cubicBezTo>
                    <a:pt x="154" y="324"/>
                    <a:pt x="153" y="324"/>
                    <a:pt x="141" y="324"/>
                  </a:cubicBezTo>
                  <a:cubicBezTo>
                    <a:pt x="130" y="324"/>
                    <a:pt x="128" y="324"/>
                    <a:pt x="115" y="323"/>
                  </a:cubicBezTo>
                  <a:cubicBezTo>
                    <a:pt x="101" y="321"/>
                    <a:pt x="99" y="319"/>
                    <a:pt x="99" y="313"/>
                  </a:cubicBezTo>
                  <a:cubicBezTo>
                    <a:pt x="99" y="312"/>
                    <a:pt x="99" y="309"/>
                    <a:pt x="101" y="301"/>
                  </a:cubicBezTo>
                  <a:lnTo>
                    <a:pt x="132" y="17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20 1">
              <a:extLst>
                <a:ext uri="{FF2B5EF4-FFF2-40B4-BE49-F238E27FC236}">
                  <a16:creationId xmlns:a16="http://schemas.microsoft.com/office/drawing/2014/main" id="{79432FFE-9A45-4583-9324-594CD014BA59}"/>
                </a:ext>
              </a:extLst>
            </p:cNvPr>
            <p:cNvSpPr>
              <a:spLocks/>
            </p:cNvSpPr>
            <p:nvPr>
              <p:custDataLst>
                <p:tags r:id="rId184"/>
              </p:custDataLst>
            </p:nvPr>
          </p:nvSpPr>
          <p:spPr bwMode="auto">
            <a:xfrm>
              <a:off x="8058150" y="5349876"/>
              <a:ext cx="71438" cy="42863"/>
            </a:xfrm>
            <a:custGeom>
              <a:avLst/>
              <a:gdLst>
                <a:gd name="T0" fmla="*/ 66 w 133"/>
                <a:gd name="T1" fmla="*/ 0 h 76"/>
                <a:gd name="T2" fmla="*/ 0 w 133"/>
                <a:gd name="T3" fmla="*/ 67 h 76"/>
                <a:gd name="T4" fmla="*/ 9 w 133"/>
                <a:gd name="T5" fmla="*/ 76 h 76"/>
                <a:gd name="T6" fmla="*/ 66 w 133"/>
                <a:gd name="T7" fmla="*/ 26 h 76"/>
                <a:gd name="T8" fmla="*/ 124 w 133"/>
                <a:gd name="T9" fmla="*/ 76 h 76"/>
                <a:gd name="T10" fmla="*/ 133 w 133"/>
                <a:gd name="T11" fmla="*/ 67 h 76"/>
                <a:gd name="T12" fmla="*/ 66 w 133"/>
                <a:gd name="T13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76">
                  <a:moveTo>
                    <a:pt x="66" y="0"/>
                  </a:moveTo>
                  <a:lnTo>
                    <a:pt x="0" y="67"/>
                  </a:lnTo>
                  <a:lnTo>
                    <a:pt x="9" y="76"/>
                  </a:lnTo>
                  <a:lnTo>
                    <a:pt x="66" y="26"/>
                  </a:lnTo>
                  <a:lnTo>
                    <a:pt x="124" y="76"/>
                  </a:lnTo>
                  <a:lnTo>
                    <a:pt x="133" y="67"/>
                  </a:lnTo>
                  <a:lnTo>
                    <a:pt x="66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21 1">
              <a:extLst>
                <a:ext uri="{FF2B5EF4-FFF2-40B4-BE49-F238E27FC236}">
                  <a16:creationId xmlns:a16="http://schemas.microsoft.com/office/drawing/2014/main" id="{75A37EC2-D460-4AAA-BB65-1872B792DCC4}"/>
                </a:ext>
              </a:extLst>
            </p:cNvPr>
            <p:cNvSpPr>
              <a:spLocks/>
            </p:cNvSpPr>
            <p:nvPr>
              <p:custDataLst>
                <p:tags r:id="rId185"/>
              </p:custDataLst>
            </p:nvPr>
          </p:nvSpPr>
          <p:spPr bwMode="auto">
            <a:xfrm>
              <a:off x="8039100" y="5424488"/>
              <a:ext cx="131763" cy="200025"/>
            </a:xfrm>
            <a:custGeom>
              <a:avLst/>
              <a:gdLst>
                <a:gd name="T0" fmla="*/ 116 w 245"/>
                <a:gd name="T1" fmla="*/ 6 h 352"/>
                <a:gd name="T2" fmla="*/ 109 w 245"/>
                <a:gd name="T3" fmla="*/ 0 h 352"/>
                <a:gd name="T4" fmla="*/ 48 w 245"/>
                <a:gd name="T5" fmla="*/ 5 h 352"/>
                <a:gd name="T6" fmla="*/ 39 w 245"/>
                <a:gd name="T7" fmla="*/ 15 h 352"/>
                <a:gd name="T8" fmla="*/ 51 w 245"/>
                <a:gd name="T9" fmla="*/ 21 h 352"/>
                <a:gd name="T10" fmla="*/ 76 w 245"/>
                <a:gd name="T11" fmla="*/ 30 h 352"/>
                <a:gd name="T12" fmla="*/ 74 w 245"/>
                <a:gd name="T13" fmla="*/ 40 h 352"/>
                <a:gd name="T14" fmla="*/ 2 w 245"/>
                <a:gd name="T15" fmla="*/ 327 h 352"/>
                <a:gd name="T16" fmla="*/ 0 w 245"/>
                <a:gd name="T17" fmla="*/ 338 h 352"/>
                <a:gd name="T18" fmla="*/ 14 w 245"/>
                <a:gd name="T19" fmla="*/ 352 h 352"/>
                <a:gd name="T20" fmla="*/ 33 w 245"/>
                <a:gd name="T21" fmla="*/ 339 h 352"/>
                <a:gd name="T22" fmla="*/ 42 w 245"/>
                <a:gd name="T23" fmla="*/ 301 h 352"/>
                <a:gd name="T24" fmla="*/ 53 w 245"/>
                <a:gd name="T25" fmla="*/ 256 h 352"/>
                <a:gd name="T26" fmla="*/ 62 w 245"/>
                <a:gd name="T27" fmla="*/ 223 h 352"/>
                <a:gd name="T28" fmla="*/ 67 w 245"/>
                <a:gd name="T29" fmla="*/ 200 h 352"/>
                <a:gd name="T30" fmla="*/ 101 w 245"/>
                <a:gd name="T31" fmla="*/ 154 h 352"/>
                <a:gd name="T32" fmla="*/ 149 w 245"/>
                <a:gd name="T33" fmla="*/ 137 h 352"/>
                <a:gd name="T34" fmla="*/ 176 w 245"/>
                <a:gd name="T35" fmla="*/ 172 h 352"/>
                <a:gd name="T36" fmla="*/ 145 w 245"/>
                <a:gd name="T37" fmla="*/ 283 h 352"/>
                <a:gd name="T38" fmla="*/ 139 w 245"/>
                <a:gd name="T39" fmla="*/ 311 h 352"/>
                <a:gd name="T40" fmla="*/ 179 w 245"/>
                <a:gd name="T41" fmla="*/ 352 h 352"/>
                <a:gd name="T42" fmla="*/ 245 w 245"/>
                <a:gd name="T43" fmla="*/ 275 h 352"/>
                <a:gd name="T44" fmla="*/ 239 w 245"/>
                <a:gd name="T45" fmla="*/ 270 h 352"/>
                <a:gd name="T46" fmla="*/ 231 w 245"/>
                <a:gd name="T47" fmla="*/ 279 h 352"/>
                <a:gd name="T48" fmla="*/ 180 w 245"/>
                <a:gd name="T49" fmla="*/ 341 h 352"/>
                <a:gd name="T50" fmla="*/ 169 w 245"/>
                <a:gd name="T51" fmla="*/ 324 h 352"/>
                <a:gd name="T52" fmla="*/ 177 w 245"/>
                <a:gd name="T53" fmla="*/ 289 h 352"/>
                <a:gd name="T54" fmla="*/ 208 w 245"/>
                <a:gd name="T55" fmla="*/ 179 h 352"/>
                <a:gd name="T56" fmla="*/ 151 w 245"/>
                <a:gd name="T57" fmla="*/ 126 h 352"/>
                <a:gd name="T58" fmla="*/ 77 w 245"/>
                <a:gd name="T59" fmla="*/ 164 h 352"/>
                <a:gd name="T60" fmla="*/ 116 w 245"/>
                <a:gd name="T61" fmla="*/ 6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45" h="352">
                  <a:moveTo>
                    <a:pt x="116" y="6"/>
                  </a:moveTo>
                  <a:cubicBezTo>
                    <a:pt x="116" y="5"/>
                    <a:pt x="116" y="0"/>
                    <a:pt x="109" y="0"/>
                  </a:cubicBezTo>
                  <a:cubicBezTo>
                    <a:pt x="98" y="0"/>
                    <a:pt x="61" y="4"/>
                    <a:pt x="48" y="5"/>
                  </a:cubicBezTo>
                  <a:cubicBezTo>
                    <a:pt x="44" y="6"/>
                    <a:pt x="39" y="6"/>
                    <a:pt x="39" y="15"/>
                  </a:cubicBezTo>
                  <a:cubicBezTo>
                    <a:pt x="39" y="21"/>
                    <a:pt x="43" y="21"/>
                    <a:pt x="51" y="21"/>
                  </a:cubicBezTo>
                  <a:cubicBezTo>
                    <a:pt x="75" y="21"/>
                    <a:pt x="76" y="25"/>
                    <a:pt x="76" y="30"/>
                  </a:cubicBezTo>
                  <a:lnTo>
                    <a:pt x="74" y="40"/>
                  </a:lnTo>
                  <a:lnTo>
                    <a:pt x="2" y="327"/>
                  </a:lnTo>
                  <a:cubicBezTo>
                    <a:pt x="0" y="334"/>
                    <a:pt x="0" y="335"/>
                    <a:pt x="0" y="338"/>
                  </a:cubicBezTo>
                  <a:cubicBezTo>
                    <a:pt x="0" y="349"/>
                    <a:pt x="10" y="352"/>
                    <a:pt x="14" y="352"/>
                  </a:cubicBezTo>
                  <a:cubicBezTo>
                    <a:pt x="22" y="352"/>
                    <a:pt x="30" y="346"/>
                    <a:pt x="33" y="339"/>
                  </a:cubicBezTo>
                  <a:lnTo>
                    <a:pt x="42" y="301"/>
                  </a:lnTo>
                  <a:lnTo>
                    <a:pt x="53" y="256"/>
                  </a:lnTo>
                  <a:cubicBezTo>
                    <a:pt x="56" y="245"/>
                    <a:pt x="59" y="234"/>
                    <a:pt x="62" y="223"/>
                  </a:cubicBezTo>
                  <a:cubicBezTo>
                    <a:pt x="63" y="220"/>
                    <a:pt x="67" y="203"/>
                    <a:pt x="67" y="200"/>
                  </a:cubicBezTo>
                  <a:cubicBezTo>
                    <a:pt x="69" y="196"/>
                    <a:pt x="84" y="168"/>
                    <a:pt x="101" y="154"/>
                  </a:cubicBezTo>
                  <a:cubicBezTo>
                    <a:pt x="112" y="146"/>
                    <a:pt x="128" y="137"/>
                    <a:pt x="149" y="137"/>
                  </a:cubicBezTo>
                  <a:cubicBezTo>
                    <a:pt x="171" y="137"/>
                    <a:pt x="176" y="154"/>
                    <a:pt x="176" y="172"/>
                  </a:cubicBezTo>
                  <a:cubicBezTo>
                    <a:pt x="176" y="199"/>
                    <a:pt x="157" y="253"/>
                    <a:pt x="145" y="283"/>
                  </a:cubicBezTo>
                  <a:cubicBezTo>
                    <a:pt x="141" y="295"/>
                    <a:pt x="139" y="301"/>
                    <a:pt x="139" y="311"/>
                  </a:cubicBezTo>
                  <a:cubicBezTo>
                    <a:pt x="139" y="334"/>
                    <a:pt x="156" y="352"/>
                    <a:pt x="179" y="352"/>
                  </a:cubicBezTo>
                  <a:cubicBezTo>
                    <a:pt x="226" y="352"/>
                    <a:pt x="245" y="279"/>
                    <a:pt x="245" y="275"/>
                  </a:cubicBezTo>
                  <a:cubicBezTo>
                    <a:pt x="245" y="270"/>
                    <a:pt x="240" y="270"/>
                    <a:pt x="239" y="270"/>
                  </a:cubicBezTo>
                  <a:cubicBezTo>
                    <a:pt x="234" y="270"/>
                    <a:pt x="234" y="272"/>
                    <a:pt x="231" y="279"/>
                  </a:cubicBezTo>
                  <a:cubicBezTo>
                    <a:pt x="224" y="305"/>
                    <a:pt x="208" y="341"/>
                    <a:pt x="180" y="341"/>
                  </a:cubicBezTo>
                  <a:cubicBezTo>
                    <a:pt x="172" y="341"/>
                    <a:pt x="169" y="336"/>
                    <a:pt x="169" y="324"/>
                  </a:cubicBezTo>
                  <a:cubicBezTo>
                    <a:pt x="169" y="312"/>
                    <a:pt x="173" y="300"/>
                    <a:pt x="177" y="289"/>
                  </a:cubicBezTo>
                  <a:cubicBezTo>
                    <a:pt x="185" y="268"/>
                    <a:pt x="208" y="208"/>
                    <a:pt x="208" y="179"/>
                  </a:cubicBezTo>
                  <a:cubicBezTo>
                    <a:pt x="208" y="147"/>
                    <a:pt x="188" y="126"/>
                    <a:pt x="151" y="126"/>
                  </a:cubicBezTo>
                  <a:cubicBezTo>
                    <a:pt x="119" y="126"/>
                    <a:pt x="95" y="141"/>
                    <a:pt x="77" y="164"/>
                  </a:cubicBezTo>
                  <a:lnTo>
                    <a:pt x="116" y="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Oval 22 1">
              <a:extLst>
                <a:ext uri="{FF2B5EF4-FFF2-40B4-BE49-F238E27FC236}">
                  <a16:creationId xmlns:a16="http://schemas.microsoft.com/office/drawing/2014/main" id="{4C8B6AF3-E475-4E70-99A1-A5A8C71E2CBD}"/>
                </a:ext>
              </a:extLst>
            </p:cNvPr>
            <p:cNvSpPr>
              <a:spLocks noChangeArrowheads="1"/>
            </p:cNvSpPr>
            <p:nvPr>
              <p:custDataLst>
                <p:tags r:id="rId186"/>
              </p:custDataLst>
            </p:nvPr>
          </p:nvSpPr>
          <p:spPr bwMode="auto">
            <a:xfrm>
              <a:off x="8261350" y="5535613"/>
              <a:ext cx="28575" cy="3016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23 1">
              <a:extLst>
                <a:ext uri="{FF2B5EF4-FFF2-40B4-BE49-F238E27FC236}">
                  <a16:creationId xmlns:a16="http://schemas.microsoft.com/office/drawing/2014/main" id="{FD8F4F13-1AC9-4F06-BDCF-B64C0BB30D2B}"/>
                </a:ext>
              </a:extLst>
            </p:cNvPr>
            <p:cNvSpPr>
              <a:spLocks/>
            </p:cNvSpPr>
            <p:nvPr>
              <p:custDataLst>
                <p:tags r:id="rId187"/>
              </p:custDataLst>
            </p:nvPr>
          </p:nvSpPr>
          <p:spPr bwMode="auto">
            <a:xfrm>
              <a:off x="8415338" y="5424488"/>
              <a:ext cx="73025" cy="42863"/>
            </a:xfrm>
            <a:custGeom>
              <a:avLst/>
              <a:gdLst>
                <a:gd name="T0" fmla="*/ 67 w 133"/>
                <a:gd name="T1" fmla="*/ 0 h 77"/>
                <a:gd name="T2" fmla="*/ 0 w 133"/>
                <a:gd name="T3" fmla="*/ 68 h 77"/>
                <a:gd name="T4" fmla="*/ 9 w 133"/>
                <a:gd name="T5" fmla="*/ 77 h 77"/>
                <a:gd name="T6" fmla="*/ 67 w 133"/>
                <a:gd name="T7" fmla="*/ 26 h 77"/>
                <a:gd name="T8" fmla="*/ 124 w 133"/>
                <a:gd name="T9" fmla="*/ 77 h 77"/>
                <a:gd name="T10" fmla="*/ 133 w 133"/>
                <a:gd name="T11" fmla="*/ 68 h 77"/>
                <a:gd name="T12" fmla="*/ 67 w 133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77">
                  <a:moveTo>
                    <a:pt x="67" y="0"/>
                  </a:moveTo>
                  <a:lnTo>
                    <a:pt x="0" y="68"/>
                  </a:lnTo>
                  <a:lnTo>
                    <a:pt x="9" y="77"/>
                  </a:lnTo>
                  <a:lnTo>
                    <a:pt x="67" y="26"/>
                  </a:lnTo>
                  <a:lnTo>
                    <a:pt x="124" y="77"/>
                  </a:lnTo>
                  <a:lnTo>
                    <a:pt x="133" y="68"/>
                  </a:lnTo>
                  <a:lnTo>
                    <a:pt x="67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24 1">
              <a:extLst>
                <a:ext uri="{FF2B5EF4-FFF2-40B4-BE49-F238E27FC236}">
                  <a16:creationId xmlns:a16="http://schemas.microsoft.com/office/drawing/2014/main" id="{3D2EB793-2FFF-49BC-A271-C3BE9BDC13FC}"/>
                </a:ext>
              </a:extLst>
            </p:cNvPr>
            <p:cNvSpPr>
              <a:spLocks/>
            </p:cNvSpPr>
            <p:nvPr>
              <p:custDataLst>
                <p:tags r:id="rId188"/>
              </p:custDataLst>
            </p:nvPr>
          </p:nvSpPr>
          <p:spPr bwMode="auto">
            <a:xfrm>
              <a:off x="8378825" y="5495926"/>
              <a:ext cx="146050" cy="128588"/>
            </a:xfrm>
            <a:custGeom>
              <a:avLst/>
              <a:gdLst>
                <a:gd name="T0" fmla="*/ 29 w 270"/>
                <a:gd name="T1" fmla="*/ 191 h 226"/>
                <a:gd name="T2" fmla="*/ 25 w 270"/>
                <a:gd name="T3" fmla="*/ 212 h 226"/>
                <a:gd name="T4" fmla="*/ 39 w 270"/>
                <a:gd name="T5" fmla="*/ 226 h 226"/>
                <a:gd name="T6" fmla="*/ 58 w 270"/>
                <a:gd name="T7" fmla="*/ 212 h 226"/>
                <a:gd name="T8" fmla="*/ 67 w 270"/>
                <a:gd name="T9" fmla="*/ 175 h 226"/>
                <a:gd name="T10" fmla="*/ 78 w 270"/>
                <a:gd name="T11" fmla="*/ 130 h 226"/>
                <a:gd name="T12" fmla="*/ 87 w 270"/>
                <a:gd name="T13" fmla="*/ 97 h 226"/>
                <a:gd name="T14" fmla="*/ 93 w 270"/>
                <a:gd name="T15" fmla="*/ 72 h 226"/>
                <a:gd name="T16" fmla="*/ 174 w 270"/>
                <a:gd name="T17" fmla="*/ 11 h 226"/>
                <a:gd name="T18" fmla="*/ 201 w 270"/>
                <a:gd name="T19" fmla="*/ 46 h 226"/>
                <a:gd name="T20" fmla="*/ 169 w 270"/>
                <a:gd name="T21" fmla="*/ 162 h 226"/>
                <a:gd name="T22" fmla="*/ 164 w 270"/>
                <a:gd name="T23" fmla="*/ 185 h 226"/>
                <a:gd name="T24" fmla="*/ 205 w 270"/>
                <a:gd name="T25" fmla="*/ 226 h 226"/>
                <a:gd name="T26" fmla="*/ 270 w 270"/>
                <a:gd name="T27" fmla="*/ 149 h 226"/>
                <a:gd name="T28" fmla="*/ 264 w 270"/>
                <a:gd name="T29" fmla="*/ 144 h 226"/>
                <a:gd name="T30" fmla="*/ 257 w 270"/>
                <a:gd name="T31" fmla="*/ 153 h 226"/>
                <a:gd name="T32" fmla="*/ 206 w 270"/>
                <a:gd name="T33" fmla="*/ 215 h 226"/>
                <a:gd name="T34" fmla="*/ 194 w 270"/>
                <a:gd name="T35" fmla="*/ 198 h 226"/>
                <a:gd name="T36" fmla="*/ 203 w 270"/>
                <a:gd name="T37" fmla="*/ 163 h 226"/>
                <a:gd name="T38" fmla="*/ 233 w 270"/>
                <a:gd name="T39" fmla="*/ 53 h 226"/>
                <a:gd name="T40" fmla="*/ 176 w 270"/>
                <a:gd name="T41" fmla="*/ 0 h 226"/>
                <a:gd name="T42" fmla="*/ 98 w 270"/>
                <a:gd name="T43" fmla="*/ 43 h 226"/>
                <a:gd name="T44" fmla="*/ 52 w 270"/>
                <a:gd name="T45" fmla="*/ 0 h 226"/>
                <a:gd name="T46" fmla="*/ 15 w 270"/>
                <a:gd name="T47" fmla="*/ 28 h 226"/>
                <a:gd name="T48" fmla="*/ 0 w 270"/>
                <a:gd name="T49" fmla="*/ 77 h 226"/>
                <a:gd name="T50" fmla="*/ 6 w 270"/>
                <a:gd name="T51" fmla="*/ 82 h 226"/>
                <a:gd name="T52" fmla="*/ 14 w 270"/>
                <a:gd name="T53" fmla="*/ 70 h 226"/>
                <a:gd name="T54" fmla="*/ 51 w 270"/>
                <a:gd name="T55" fmla="*/ 11 h 226"/>
                <a:gd name="T56" fmla="*/ 66 w 270"/>
                <a:gd name="T57" fmla="*/ 34 h 226"/>
                <a:gd name="T58" fmla="*/ 58 w 270"/>
                <a:gd name="T59" fmla="*/ 76 h 226"/>
                <a:gd name="T60" fmla="*/ 29 w 270"/>
                <a:gd name="T61" fmla="*/ 19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0" h="226">
                  <a:moveTo>
                    <a:pt x="29" y="191"/>
                  </a:moveTo>
                  <a:cubicBezTo>
                    <a:pt x="28" y="198"/>
                    <a:pt x="25" y="210"/>
                    <a:pt x="25" y="212"/>
                  </a:cubicBezTo>
                  <a:cubicBezTo>
                    <a:pt x="25" y="221"/>
                    <a:pt x="32" y="226"/>
                    <a:pt x="39" y="226"/>
                  </a:cubicBezTo>
                  <a:cubicBezTo>
                    <a:pt x="45" y="226"/>
                    <a:pt x="54" y="222"/>
                    <a:pt x="58" y="212"/>
                  </a:cubicBezTo>
                  <a:cubicBezTo>
                    <a:pt x="58" y="211"/>
                    <a:pt x="64" y="187"/>
                    <a:pt x="67" y="175"/>
                  </a:cubicBezTo>
                  <a:lnTo>
                    <a:pt x="78" y="130"/>
                  </a:lnTo>
                  <a:cubicBezTo>
                    <a:pt x="81" y="119"/>
                    <a:pt x="84" y="108"/>
                    <a:pt x="87" y="97"/>
                  </a:cubicBezTo>
                  <a:cubicBezTo>
                    <a:pt x="89" y="88"/>
                    <a:pt x="93" y="74"/>
                    <a:pt x="93" y="72"/>
                  </a:cubicBezTo>
                  <a:cubicBezTo>
                    <a:pt x="101" y="56"/>
                    <a:pt x="127" y="11"/>
                    <a:pt x="174" y="11"/>
                  </a:cubicBezTo>
                  <a:cubicBezTo>
                    <a:pt x="197" y="11"/>
                    <a:pt x="201" y="29"/>
                    <a:pt x="201" y="46"/>
                  </a:cubicBezTo>
                  <a:cubicBezTo>
                    <a:pt x="201" y="77"/>
                    <a:pt x="177" y="141"/>
                    <a:pt x="169" y="162"/>
                  </a:cubicBezTo>
                  <a:cubicBezTo>
                    <a:pt x="164" y="173"/>
                    <a:pt x="164" y="179"/>
                    <a:pt x="164" y="185"/>
                  </a:cubicBezTo>
                  <a:cubicBezTo>
                    <a:pt x="164" y="208"/>
                    <a:pt x="181" y="226"/>
                    <a:pt x="205" y="226"/>
                  </a:cubicBezTo>
                  <a:cubicBezTo>
                    <a:pt x="252" y="226"/>
                    <a:pt x="270" y="153"/>
                    <a:pt x="270" y="149"/>
                  </a:cubicBezTo>
                  <a:cubicBezTo>
                    <a:pt x="270" y="144"/>
                    <a:pt x="266" y="144"/>
                    <a:pt x="264" y="144"/>
                  </a:cubicBezTo>
                  <a:cubicBezTo>
                    <a:pt x="259" y="144"/>
                    <a:pt x="259" y="146"/>
                    <a:pt x="257" y="153"/>
                  </a:cubicBezTo>
                  <a:cubicBezTo>
                    <a:pt x="247" y="187"/>
                    <a:pt x="230" y="215"/>
                    <a:pt x="206" y="215"/>
                  </a:cubicBezTo>
                  <a:cubicBezTo>
                    <a:pt x="197" y="215"/>
                    <a:pt x="194" y="210"/>
                    <a:pt x="194" y="198"/>
                  </a:cubicBezTo>
                  <a:cubicBezTo>
                    <a:pt x="194" y="186"/>
                    <a:pt x="198" y="174"/>
                    <a:pt x="203" y="163"/>
                  </a:cubicBezTo>
                  <a:cubicBezTo>
                    <a:pt x="212" y="137"/>
                    <a:pt x="233" y="82"/>
                    <a:pt x="233" y="53"/>
                  </a:cubicBezTo>
                  <a:cubicBezTo>
                    <a:pt x="233" y="20"/>
                    <a:pt x="212" y="0"/>
                    <a:pt x="176" y="0"/>
                  </a:cubicBezTo>
                  <a:cubicBezTo>
                    <a:pt x="131" y="0"/>
                    <a:pt x="107" y="32"/>
                    <a:pt x="98" y="43"/>
                  </a:cubicBezTo>
                  <a:cubicBezTo>
                    <a:pt x="96" y="15"/>
                    <a:pt x="75" y="0"/>
                    <a:pt x="52" y="0"/>
                  </a:cubicBezTo>
                  <a:cubicBezTo>
                    <a:pt x="29" y="0"/>
                    <a:pt x="20" y="19"/>
                    <a:pt x="15" y="28"/>
                  </a:cubicBezTo>
                  <a:cubicBezTo>
                    <a:pt x="7" y="45"/>
                    <a:pt x="0" y="75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1" y="81"/>
                    <a:pt x="14" y="70"/>
                  </a:cubicBezTo>
                  <a:cubicBezTo>
                    <a:pt x="23" y="35"/>
                    <a:pt x="33" y="11"/>
                    <a:pt x="51" y="11"/>
                  </a:cubicBezTo>
                  <a:cubicBezTo>
                    <a:pt x="61" y="11"/>
                    <a:pt x="66" y="17"/>
                    <a:pt x="66" y="34"/>
                  </a:cubicBezTo>
                  <a:cubicBezTo>
                    <a:pt x="66" y="44"/>
                    <a:pt x="65" y="50"/>
                    <a:pt x="58" y="76"/>
                  </a:cubicBezTo>
                  <a:lnTo>
                    <a:pt x="29" y="19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25 1">
              <a:extLst>
                <a:ext uri="{FF2B5EF4-FFF2-40B4-BE49-F238E27FC236}">
                  <a16:creationId xmlns:a16="http://schemas.microsoft.com/office/drawing/2014/main" id="{D2E5E17F-9886-4338-9870-A434C64A3C52}"/>
                </a:ext>
              </a:extLst>
            </p:cNvPr>
            <p:cNvSpPr>
              <a:spLocks/>
            </p:cNvSpPr>
            <p:nvPr>
              <p:custDataLst>
                <p:tags r:id="rId189"/>
              </p:custDataLst>
            </p:nvPr>
          </p:nvSpPr>
          <p:spPr bwMode="auto">
            <a:xfrm>
              <a:off x="8542338" y="5295901"/>
              <a:ext cx="101600" cy="508000"/>
            </a:xfrm>
            <a:custGeom>
              <a:avLst/>
              <a:gdLst>
                <a:gd name="T0" fmla="*/ 190 w 190"/>
                <a:gd name="T1" fmla="*/ 449 h 897"/>
                <a:gd name="T2" fmla="*/ 58 w 190"/>
                <a:gd name="T3" fmla="*/ 41 h 897"/>
                <a:gd name="T4" fmla="*/ 21 w 190"/>
                <a:gd name="T5" fmla="*/ 3 h 897"/>
                <a:gd name="T6" fmla="*/ 10 w 190"/>
                <a:gd name="T7" fmla="*/ 0 h 897"/>
                <a:gd name="T8" fmla="*/ 0 w 190"/>
                <a:gd name="T9" fmla="*/ 5 h 897"/>
                <a:gd name="T10" fmla="*/ 3 w 190"/>
                <a:gd name="T11" fmla="*/ 10 h 897"/>
                <a:gd name="T12" fmla="*/ 78 w 190"/>
                <a:gd name="T13" fmla="*/ 110 h 897"/>
                <a:gd name="T14" fmla="*/ 152 w 190"/>
                <a:gd name="T15" fmla="*/ 449 h 897"/>
                <a:gd name="T16" fmla="*/ 2 w 190"/>
                <a:gd name="T17" fmla="*/ 889 h 897"/>
                <a:gd name="T18" fmla="*/ 0 w 190"/>
                <a:gd name="T19" fmla="*/ 893 h 897"/>
                <a:gd name="T20" fmla="*/ 10 w 190"/>
                <a:gd name="T21" fmla="*/ 897 h 897"/>
                <a:gd name="T22" fmla="*/ 22 w 190"/>
                <a:gd name="T23" fmla="*/ 894 h 897"/>
                <a:gd name="T24" fmla="*/ 157 w 190"/>
                <a:gd name="T25" fmla="*/ 678 h 897"/>
                <a:gd name="T26" fmla="*/ 190 w 190"/>
                <a:gd name="T27" fmla="*/ 449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0" h="897">
                  <a:moveTo>
                    <a:pt x="190" y="449"/>
                  </a:moveTo>
                  <a:cubicBezTo>
                    <a:pt x="190" y="305"/>
                    <a:pt x="157" y="153"/>
                    <a:pt x="58" y="41"/>
                  </a:cubicBezTo>
                  <a:cubicBezTo>
                    <a:pt x="51" y="33"/>
                    <a:pt x="33" y="14"/>
                    <a:pt x="21" y="3"/>
                  </a:cubicBezTo>
                  <a:cubicBezTo>
                    <a:pt x="17" y="0"/>
                    <a:pt x="16" y="0"/>
                    <a:pt x="10" y="0"/>
                  </a:cubicBezTo>
                  <a:cubicBezTo>
                    <a:pt x="5" y="0"/>
                    <a:pt x="0" y="0"/>
                    <a:pt x="0" y="5"/>
                  </a:cubicBezTo>
                  <a:cubicBezTo>
                    <a:pt x="0" y="7"/>
                    <a:pt x="2" y="9"/>
                    <a:pt x="3" y="10"/>
                  </a:cubicBezTo>
                  <a:cubicBezTo>
                    <a:pt x="20" y="28"/>
                    <a:pt x="47" y="55"/>
                    <a:pt x="78" y="110"/>
                  </a:cubicBezTo>
                  <a:cubicBezTo>
                    <a:pt x="132" y="206"/>
                    <a:pt x="152" y="329"/>
                    <a:pt x="152" y="449"/>
                  </a:cubicBezTo>
                  <a:cubicBezTo>
                    <a:pt x="152" y="665"/>
                    <a:pt x="92" y="797"/>
                    <a:pt x="2" y="889"/>
                  </a:cubicBezTo>
                  <a:cubicBezTo>
                    <a:pt x="1" y="890"/>
                    <a:pt x="0" y="891"/>
                    <a:pt x="0" y="893"/>
                  </a:cubicBezTo>
                  <a:cubicBezTo>
                    <a:pt x="0" y="897"/>
                    <a:pt x="5" y="897"/>
                    <a:pt x="10" y="897"/>
                  </a:cubicBezTo>
                  <a:cubicBezTo>
                    <a:pt x="16" y="897"/>
                    <a:pt x="17" y="897"/>
                    <a:pt x="22" y="894"/>
                  </a:cubicBezTo>
                  <a:cubicBezTo>
                    <a:pt x="69" y="853"/>
                    <a:pt x="123" y="783"/>
                    <a:pt x="157" y="678"/>
                  </a:cubicBezTo>
                  <a:cubicBezTo>
                    <a:pt x="179" y="610"/>
                    <a:pt x="190" y="529"/>
                    <a:pt x="190" y="44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06558954-580D-4E9A-AF98-FEED48643E5E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227582" y="2298588"/>
            <a:ext cx="1924032" cy="528295"/>
            <a:chOff x="2540000" y="2540000"/>
            <a:chExt cx="936626" cy="257176"/>
          </a:xfrm>
        </p:grpSpPr>
        <p:sp>
          <p:nvSpPr>
            <p:cNvPr id="32" name="Freeform 29 1">
              <a:extLst>
                <a:ext uri="{FF2B5EF4-FFF2-40B4-BE49-F238E27FC236}">
                  <a16:creationId xmlns:a16="http://schemas.microsoft.com/office/drawing/2014/main" id="{EBDA3493-CCFE-48FF-8C11-8711C6474FEB}"/>
                </a:ext>
              </a:extLst>
            </p:cNvPr>
            <p:cNvSpPr>
              <a:spLocks noEditPoints="1"/>
            </p:cNvSpPr>
            <p:nvPr>
              <p:custDataLst>
                <p:tags r:id="rId155"/>
              </p:custDataLst>
            </p:nvPr>
          </p:nvSpPr>
          <p:spPr bwMode="auto">
            <a:xfrm>
              <a:off x="2544763" y="2540000"/>
              <a:ext cx="57150" cy="87313"/>
            </a:xfrm>
            <a:custGeom>
              <a:avLst/>
              <a:gdLst>
                <a:gd name="T0" fmla="*/ 238 w 238"/>
                <a:gd name="T1" fmla="*/ 5 h 352"/>
                <a:gd name="T2" fmla="*/ 231 w 238"/>
                <a:gd name="T3" fmla="*/ 0 h 352"/>
                <a:gd name="T4" fmla="*/ 168 w 238"/>
                <a:gd name="T5" fmla="*/ 5 h 352"/>
                <a:gd name="T6" fmla="*/ 161 w 238"/>
                <a:gd name="T7" fmla="*/ 15 h 352"/>
                <a:gd name="T8" fmla="*/ 173 w 238"/>
                <a:gd name="T9" fmla="*/ 21 h 352"/>
                <a:gd name="T10" fmla="*/ 198 w 238"/>
                <a:gd name="T11" fmla="*/ 29 h 352"/>
                <a:gd name="T12" fmla="*/ 196 w 238"/>
                <a:gd name="T13" fmla="*/ 39 h 352"/>
                <a:gd name="T14" fmla="*/ 167 w 238"/>
                <a:gd name="T15" fmla="*/ 158 h 352"/>
                <a:gd name="T16" fmla="*/ 121 w 238"/>
                <a:gd name="T17" fmla="*/ 126 h 352"/>
                <a:gd name="T18" fmla="*/ 0 w 238"/>
                <a:gd name="T19" fmla="*/ 272 h 352"/>
                <a:gd name="T20" fmla="*/ 67 w 238"/>
                <a:gd name="T21" fmla="*/ 352 h 352"/>
                <a:gd name="T22" fmla="*/ 132 w 238"/>
                <a:gd name="T23" fmla="*/ 314 h 352"/>
                <a:gd name="T24" fmla="*/ 177 w 238"/>
                <a:gd name="T25" fmla="*/ 352 h 352"/>
                <a:gd name="T26" fmla="*/ 214 w 238"/>
                <a:gd name="T27" fmla="*/ 324 h 352"/>
                <a:gd name="T28" fmla="*/ 229 w 238"/>
                <a:gd name="T29" fmla="*/ 275 h 352"/>
                <a:gd name="T30" fmla="*/ 223 w 238"/>
                <a:gd name="T31" fmla="*/ 270 h 352"/>
                <a:gd name="T32" fmla="*/ 216 w 238"/>
                <a:gd name="T33" fmla="*/ 279 h 352"/>
                <a:gd name="T34" fmla="*/ 178 w 238"/>
                <a:gd name="T35" fmla="*/ 341 h 352"/>
                <a:gd name="T36" fmla="*/ 163 w 238"/>
                <a:gd name="T37" fmla="*/ 318 h 352"/>
                <a:gd name="T38" fmla="*/ 166 w 238"/>
                <a:gd name="T39" fmla="*/ 294 h 352"/>
                <a:gd name="T40" fmla="*/ 238 w 238"/>
                <a:gd name="T41" fmla="*/ 5 h 352"/>
                <a:gd name="T42" fmla="*/ 134 w 238"/>
                <a:gd name="T43" fmla="*/ 287 h 352"/>
                <a:gd name="T44" fmla="*/ 124 w 238"/>
                <a:gd name="T45" fmla="*/ 305 h 352"/>
                <a:gd name="T46" fmla="*/ 68 w 238"/>
                <a:gd name="T47" fmla="*/ 341 h 352"/>
                <a:gd name="T48" fmla="*/ 36 w 238"/>
                <a:gd name="T49" fmla="*/ 294 h 352"/>
                <a:gd name="T50" fmla="*/ 63 w 238"/>
                <a:gd name="T51" fmla="*/ 185 h 352"/>
                <a:gd name="T52" fmla="*/ 121 w 238"/>
                <a:gd name="T53" fmla="*/ 137 h 352"/>
                <a:gd name="T54" fmla="*/ 161 w 238"/>
                <a:gd name="T55" fmla="*/ 181 h 352"/>
                <a:gd name="T56" fmla="*/ 159 w 238"/>
                <a:gd name="T57" fmla="*/ 189 h 352"/>
                <a:gd name="T58" fmla="*/ 134 w 238"/>
                <a:gd name="T59" fmla="*/ 28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8" h="352">
                  <a:moveTo>
                    <a:pt x="238" y="5"/>
                  </a:moveTo>
                  <a:cubicBezTo>
                    <a:pt x="238" y="5"/>
                    <a:pt x="238" y="0"/>
                    <a:pt x="231" y="0"/>
                  </a:cubicBezTo>
                  <a:cubicBezTo>
                    <a:pt x="224" y="0"/>
                    <a:pt x="177" y="4"/>
                    <a:pt x="168" y="5"/>
                  </a:cubicBezTo>
                  <a:cubicBezTo>
                    <a:pt x="164" y="6"/>
                    <a:pt x="161" y="8"/>
                    <a:pt x="161" y="15"/>
                  </a:cubicBezTo>
                  <a:cubicBezTo>
                    <a:pt x="161" y="21"/>
                    <a:pt x="166" y="21"/>
                    <a:pt x="173" y="21"/>
                  </a:cubicBezTo>
                  <a:cubicBezTo>
                    <a:pt x="197" y="21"/>
                    <a:pt x="198" y="24"/>
                    <a:pt x="198" y="29"/>
                  </a:cubicBezTo>
                  <a:lnTo>
                    <a:pt x="196" y="39"/>
                  </a:lnTo>
                  <a:lnTo>
                    <a:pt x="167" y="158"/>
                  </a:lnTo>
                  <a:cubicBezTo>
                    <a:pt x="158" y="139"/>
                    <a:pt x="143" y="126"/>
                    <a:pt x="121" y="126"/>
                  </a:cubicBezTo>
                  <a:cubicBezTo>
                    <a:pt x="62" y="126"/>
                    <a:pt x="0" y="199"/>
                    <a:pt x="0" y="272"/>
                  </a:cubicBezTo>
                  <a:cubicBezTo>
                    <a:pt x="0" y="319"/>
                    <a:pt x="28" y="352"/>
                    <a:pt x="67" y="352"/>
                  </a:cubicBezTo>
                  <a:cubicBezTo>
                    <a:pt x="77" y="352"/>
                    <a:pt x="102" y="350"/>
                    <a:pt x="132" y="314"/>
                  </a:cubicBezTo>
                  <a:cubicBezTo>
                    <a:pt x="136" y="335"/>
                    <a:pt x="153" y="352"/>
                    <a:pt x="177" y="352"/>
                  </a:cubicBezTo>
                  <a:cubicBezTo>
                    <a:pt x="194" y="352"/>
                    <a:pt x="206" y="340"/>
                    <a:pt x="214" y="324"/>
                  </a:cubicBezTo>
                  <a:cubicBezTo>
                    <a:pt x="222" y="306"/>
                    <a:pt x="229" y="276"/>
                    <a:pt x="229" y="275"/>
                  </a:cubicBezTo>
                  <a:cubicBezTo>
                    <a:pt x="229" y="270"/>
                    <a:pt x="224" y="270"/>
                    <a:pt x="223" y="270"/>
                  </a:cubicBezTo>
                  <a:cubicBezTo>
                    <a:pt x="218" y="270"/>
                    <a:pt x="217" y="272"/>
                    <a:pt x="216" y="279"/>
                  </a:cubicBezTo>
                  <a:cubicBezTo>
                    <a:pt x="207" y="311"/>
                    <a:pt x="198" y="341"/>
                    <a:pt x="178" y="341"/>
                  </a:cubicBezTo>
                  <a:cubicBezTo>
                    <a:pt x="165" y="341"/>
                    <a:pt x="163" y="328"/>
                    <a:pt x="163" y="318"/>
                  </a:cubicBezTo>
                  <a:cubicBezTo>
                    <a:pt x="163" y="306"/>
                    <a:pt x="164" y="302"/>
                    <a:pt x="166" y="294"/>
                  </a:cubicBezTo>
                  <a:lnTo>
                    <a:pt x="238" y="5"/>
                  </a:lnTo>
                  <a:close/>
                  <a:moveTo>
                    <a:pt x="134" y="287"/>
                  </a:moveTo>
                  <a:cubicBezTo>
                    <a:pt x="132" y="296"/>
                    <a:pt x="132" y="297"/>
                    <a:pt x="124" y="305"/>
                  </a:cubicBezTo>
                  <a:cubicBezTo>
                    <a:pt x="102" y="333"/>
                    <a:pt x="82" y="341"/>
                    <a:pt x="68" y="341"/>
                  </a:cubicBezTo>
                  <a:cubicBezTo>
                    <a:pt x="43" y="341"/>
                    <a:pt x="36" y="313"/>
                    <a:pt x="36" y="294"/>
                  </a:cubicBezTo>
                  <a:cubicBezTo>
                    <a:pt x="36" y="269"/>
                    <a:pt x="52" y="207"/>
                    <a:pt x="63" y="185"/>
                  </a:cubicBezTo>
                  <a:cubicBezTo>
                    <a:pt x="79" y="155"/>
                    <a:pt x="101" y="137"/>
                    <a:pt x="121" y="137"/>
                  </a:cubicBezTo>
                  <a:cubicBezTo>
                    <a:pt x="154" y="137"/>
                    <a:pt x="161" y="178"/>
                    <a:pt x="161" y="181"/>
                  </a:cubicBezTo>
                  <a:cubicBezTo>
                    <a:pt x="161" y="184"/>
                    <a:pt x="160" y="187"/>
                    <a:pt x="159" y="189"/>
                  </a:cubicBezTo>
                  <a:lnTo>
                    <a:pt x="134" y="28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0 1">
              <a:extLst>
                <a:ext uri="{FF2B5EF4-FFF2-40B4-BE49-F238E27FC236}">
                  <a16:creationId xmlns:a16="http://schemas.microsoft.com/office/drawing/2014/main" id="{5F84E323-E42E-4A4B-806B-DEC152109B93}"/>
                </a:ext>
              </a:extLst>
            </p:cNvPr>
            <p:cNvSpPr>
              <a:spLocks/>
            </p:cNvSpPr>
            <p:nvPr>
              <p:custDataLst>
                <p:tags r:id="rId156"/>
              </p:custDataLst>
            </p:nvPr>
          </p:nvSpPr>
          <p:spPr bwMode="auto">
            <a:xfrm>
              <a:off x="2605088" y="2571750"/>
              <a:ext cx="65088" cy="53975"/>
            </a:xfrm>
            <a:custGeom>
              <a:avLst/>
              <a:gdLst>
                <a:gd name="T0" fmla="*/ 161 w 280"/>
                <a:gd name="T1" fmla="*/ 98 h 221"/>
                <a:gd name="T2" fmla="*/ 220 w 280"/>
                <a:gd name="T3" fmla="*/ 34 h 221"/>
                <a:gd name="T4" fmla="*/ 270 w 280"/>
                <a:gd name="T5" fmla="*/ 23 h 221"/>
                <a:gd name="T6" fmla="*/ 270 w 280"/>
                <a:gd name="T7" fmla="*/ 0 h 221"/>
                <a:gd name="T8" fmla="*/ 225 w 280"/>
                <a:gd name="T9" fmla="*/ 1 h 221"/>
                <a:gd name="T10" fmla="*/ 173 w 280"/>
                <a:gd name="T11" fmla="*/ 0 h 221"/>
                <a:gd name="T12" fmla="*/ 173 w 280"/>
                <a:gd name="T13" fmla="*/ 23 h 221"/>
                <a:gd name="T14" fmla="*/ 192 w 280"/>
                <a:gd name="T15" fmla="*/ 28 h 221"/>
                <a:gd name="T16" fmla="*/ 188 w 280"/>
                <a:gd name="T17" fmla="*/ 34 h 221"/>
                <a:gd name="T18" fmla="*/ 146 w 280"/>
                <a:gd name="T19" fmla="*/ 80 h 221"/>
                <a:gd name="T20" fmla="*/ 97 w 280"/>
                <a:gd name="T21" fmla="*/ 23 h 221"/>
                <a:gd name="T22" fmla="*/ 117 w 280"/>
                <a:gd name="T23" fmla="*/ 23 h 221"/>
                <a:gd name="T24" fmla="*/ 117 w 280"/>
                <a:gd name="T25" fmla="*/ 0 h 221"/>
                <a:gd name="T26" fmla="*/ 57 w 280"/>
                <a:gd name="T27" fmla="*/ 1 h 221"/>
                <a:gd name="T28" fmla="*/ 2 w 280"/>
                <a:gd name="T29" fmla="*/ 0 h 221"/>
                <a:gd name="T30" fmla="*/ 2 w 280"/>
                <a:gd name="T31" fmla="*/ 23 h 221"/>
                <a:gd name="T32" fmla="*/ 38 w 280"/>
                <a:gd name="T33" fmla="*/ 23 h 221"/>
                <a:gd name="T34" fmla="*/ 115 w 280"/>
                <a:gd name="T35" fmla="*/ 115 h 221"/>
                <a:gd name="T36" fmla="*/ 50 w 280"/>
                <a:gd name="T37" fmla="*/ 188 h 221"/>
                <a:gd name="T38" fmla="*/ 0 w 280"/>
                <a:gd name="T39" fmla="*/ 198 h 221"/>
                <a:gd name="T40" fmla="*/ 0 w 280"/>
                <a:gd name="T41" fmla="*/ 221 h 221"/>
                <a:gd name="T42" fmla="*/ 46 w 280"/>
                <a:gd name="T43" fmla="*/ 220 h 221"/>
                <a:gd name="T44" fmla="*/ 97 w 280"/>
                <a:gd name="T45" fmla="*/ 221 h 221"/>
                <a:gd name="T46" fmla="*/ 97 w 280"/>
                <a:gd name="T47" fmla="*/ 198 h 221"/>
                <a:gd name="T48" fmla="*/ 78 w 280"/>
                <a:gd name="T49" fmla="*/ 192 h 221"/>
                <a:gd name="T50" fmla="*/ 82 w 280"/>
                <a:gd name="T51" fmla="*/ 187 h 221"/>
                <a:gd name="T52" fmla="*/ 130 w 280"/>
                <a:gd name="T53" fmla="*/ 133 h 221"/>
                <a:gd name="T54" fmla="*/ 185 w 280"/>
                <a:gd name="T55" fmla="*/ 198 h 221"/>
                <a:gd name="T56" fmla="*/ 166 w 280"/>
                <a:gd name="T57" fmla="*/ 198 h 221"/>
                <a:gd name="T58" fmla="*/ 166 w 280"/>
                <a:gd name="T59" fmla="*/ 221 h 221"/>
                <a:gd name="T60" fmla="*/ 226 w 280"/>
                <a:gd name="T61" fmla="*/ 220 h 221"/>
                <a:gd name="T62" fmla="*/ 280 w 280"/>
                <a:gd name="T63" fmla="*/ 221 h 221"/>
                <a:gd name="T64" fmla="*/ 280 w 280"/>
                <a:gd name="T65" fmla="*/ 198 h 221"/>
                <a:gd name="T66" fmla="*/ 245 w 280"/>
                <a:gd name="T67" fmla="*/ 198 h 221"/>
                <a:gd name="T68" fmla="*/ 161 w 280"/>
                <a:gd name="T69" fmla="*/ 98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0" h="221">
                  <a:moveTo>
                    <a:pt x="161" y="98"/>
                  </a:moveTo>
                  <a:lnTo>
                    <a:pt x="220" y="34"/>
                  </a:lnTo>
                  <a:cubicBezTo>
                    <a:pt x="226" y="27"/>
                    <a:pt x="229" y="23"/>
                    <a:pt x="270" y="23"/>
                  </a:cubicBezTo>
                  <a:lnTo>
                    <a:pt x="270" y="0"/>
                  </a:lnTo>
                  <a:cubicBezTo>
                    <a:pt x="253" y="1"/>
                    <a:pt x="227" y="1"/>
                    <a:pt x="225" y="1"/>
                  </a:cubicBezTo>
                  <a:cubicBezTo>
                    <a:pt x="212" y="1"/>
                    <a:pt x="187" y="0"/>
                    <a:pt x="173" y="0"/>
                  </a:cubicBezTo>
                  <a:lnTo>
                    <a:pt x="173" y="23"/>
                  </a:lnTo>
                  <a:cubicBezTo>
                    <a:pt x="180" y="23"/>
                    <a:pt x="186" y="24"/>
                    <a:pt x="192" y="28"/>
                  </a:cubicBezTo>
                  <a:cubicBezTo>
                    <a:pt x="190" y="31"/>
                    <a:pt x="190" y="32"/>
                    <a:pt x="188" y="34"/>
                  </a:cubicBezTo>
                  <a:lnTo>
                    <a:pt x="146" y="80"/>
                  </a:lnTo>
                  <a:lnTo>
                    <a:pt x="97" y="23"/>
                  </a:lnTo>
                  <a:lnTo>
                    <a:pt x="117" y="23"/>
                  </a:lnTo>
                  <a:lnTo>
                    <a:pt x="117" y="0"/>
                  </a:lnTo>
                  <a:cubicBezTo>
                    <a:pt x="104" y="0"/>
                    <a:pt x="73" y="1"/>
                    <a:pt x="57" y="1"/>
                  </a:cubicBezTo>
                  <a:cubicBezTo>
                    <a:pt x="41" y="1"/>
                    <a:pt x="19" y="0"/>
                    <a:pt x="2" y="0"/>
                  </a:cubicBezTo>
                  <a:lnTo>
                    <a:pt x="2" y="23"/>
                  </a:lnTo>
                  <a:lnTo>
                    <a:pt x="38" y="23"/>
                  </a:lnTo>
                  <a:lnTo>
                    <a:pt x="115" y="115"/>
                  </a:lnTo>
                  <a:lnTo>
                    <a:pt x="50" y="188"/>
                  </a:lnTo>
                  <a:cubicBezTo>
                    <a:pt x="42" y="198"/>
                    <a:pt x="24" y="198"/>
                    <a:pt x="0" y="198"/>
                  </a:cubicBezTo>
                  <a:lnTo>
                    <a:pt x="0" y="221"/>
                  </a:lnTo>
                  <a:cubicBezTo>
                    <a:pt x="17" y="220"/>
                    <a:pt x="43" y="220"/>
                    <a:pt x="46" y="220"/>
                  </a:cubicBezTo>
                  <a:cubicBezTo>
                    <a:pt x="58" y="220"/>
                    <a:pt x="87" y="221"/>
                    <a:pt x="97" y="221"/>
                  </a:cubicBezTo>
                  <a:lnTo>
                    <a:pt x="97" y="198"/>
                  </a:lnTo>
                  <a:cubicBezTo>
                    <a:pt x="88" y="198"/>
                    <a:pt x="78" y="195"/>
                    <a:pt x="78" y="192"/>
                  </a:cubicBezTo>
                  <a:cubicBezTo>
                    <a:pt x="78" y="192"/>
                    <a:pt x="78" y="191"/>
                    <a:pt x="82" y="187"/>
                  </a:cubicBezTo>
                  <a:lnTo>
                    <a:pt x="130" y="133"/>
                  </a:lnTo>
                  <a:lnTo>
                    <a:pt x="185" y="198"/>
                  </a:lnTo>
                  <a:lnTo>
                    <a:pt x="166" y="198"/>
                  </a:lnTo>
                  <a:lnTo>
                    <a:pt x="166" y="221"/>
                  </a:lnTo>
                  <a:cubicBezTo>
                    <a:pt x="179" y="221"/>
                    <a:pt x="209" y="220"/>
                    <a:pt x="226" y="220"/>
                  </a:cubicBezTo>
                  <a:cubicBezTo>
                    <a:pt x="242" y="220"/>
                    <a:pt x="264" y="221"/>
                    <a:pt x="280" y="221"/>
                  </a:cubicBezTo>
                  <a:lnTo>
                    <a:pt x="280" y="198"/>
                  </a:lnTo>
                  <a:lnTo>
                    <a:pt x="245" y="198"/>
                  </a:lnTo>
                  <a:lnTo>
                    <a:pt x="161" y="9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31 1">
              <a:extLst>
                <a:ext uri="{FF2B5EF4-FFF2-40B4-BE49-F238E27FC236}">
                  <a16:creationId xmlns:a16="http://schemas.microsoft.com/office/drawing/2014/main" id="{1344DA1B-E92C-4DF7-BC47-1FFC3C21A01B}"/>
                </a:ext>
              </a:extLst>
            </p:cNvPr>
            <p:cNvSpPr>
              <a:spLocks noChangeArrowheads="1"/>
            </p:cNvSpPr>
            <p:nvPr>
              <p:custDataLst>
                <p:tags r:id="rId157"/>
              </p:custDataLst>
            </p:nvPr>
          </p:nvSpPr>
          <p:spPr bwMode="auto">
            <a:xfrm>
              <a:off x="2540000" y="2676525"/>
              <a:ext cx="133350" cy="476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2 1">
              <a:extLst>
                <a:ext uri="{FF2B5EF4-FFF2-40B4-BE49-F238E27FC236}">
                  <a16:creationId xmlns:a16="http://schemas.microsoft.com/office/drawing/2014/main" id="{6D8F2945-C167-4EDA-8969-107A09855C75}"/>
                </a:ext>
              </a:extLst>
            </p:cNvPr>
            <p:cNvSpPr>
              <a:spLocks noEditPoints="1"/>
            </p:cNvSpPr>
            <p:nvPr>
              <p:custDataLst>
                <p:tags r:id="rId158"/>
              </p:custDataLst>
            </p:nvPr>
          </p:nvSpPr>
          <p:spPr bwMode="auto">
            <a:xfrm>
              <a:off x="2559050" y="2709863"/>
              <a:ext cx="57150" cy="87313"/>
            </a:xfrm>
            <a:custGeom>
              <a:avLst/>
              <a:gdLst>
                <a:gd name="T0" fmla="*/ 237 w 237"/>
                <a:gd name="T1" fmla="*/ 6 h 352"/>
                <a:gd name="T2" fmla="*/ 231 w 237"/>
                <a:gd name="T3" fmla="*/ 0 h 352"/>
                <a:gd name="T4" fmla="*/ 167 w 237"/>
                <a:gd name="T5" fmla="*/ 6 h 352"/>
                <a:gd name="T6" fmla="*/ 160 w 237"/>
                <a:gd name="T7" fmla="*/ 15 h 352"/>
                <a:gd name="T8" fmla="*/ 172 w 237"/>
                <a:gd name="T9" fmla="*/ 21 h 352"/>
                <a:gd name="T10" fmla="*/ 197 w 237"/>
                <a:gd name="T11" fmla="*/ 29 h 352"/>
                <a:gd name="T12" fmla="*/ 196 w 237"/>
                <a:gd name="T13" fmla="*/ 39 h 352"/>
                <a:gd name="T14" fmla="*/ 166 w 237"/>
                <a:gd name="T15" fmla="*/ 158 h 352"/>
                <a:gd name="T16" fmla="*/ 120 w 237"/>
                <a:gd name="T17" fmla="*/ 126 h 352"/>
                <a:gd name="T18" fmla="*/ 0 w 237"/>
                <a:gd name="T19" fmla="*/ 272 h 352"/>
                <a:gd name="T20" fmla="*/ 66 w 237"/>
                <a:gd name="T21" fmla="*/ 352 h 352"/>
                <a:gd name="T22" fmla="*/ 131 w 237"/>
                <a:gd name="T23" fmla="*/ 314 h 352"/>
                <a:gd name="T24" fmla="*/ 176 w 237"/>
                <a:gd name="T25" fmla="*/ 352 h 352"/>
                <a:gd name="T26" fmla="*/ 213 w 237"/>
                <a:gd name="T27" fmla="*/ 324 h 352"/>
                <a:gd name="T28" fmla="*/ 228 w 237"/>
                <a:gd name="T29" fmla="*/ 275 h 352"/>
                <a:gd name="T30" fmla="*/ 222 w 237"/>
                <a:gd name="T31" fmla="*/ 270 h 352"/>
                <a:gd name="T32" fmla="*/ 215 w 237"/>
                <a:gd name="T33" fmla="*/ 279 h 352"/>
                <a:gd name="T34" fmla="*/ 177 w 237"/>
                <a:gd name="T35" fmla="*/ 341 h 352"/>
                <a:gd name="T36" fmla="*/ 162 w 237"/>
                <a:gd name="T37" fmla="*/ 318 h 352"/>
                <a:gd name="T38" fmla="*/ 165 w 237"/>
                <a:gd name="T39" fmla="*/ 294 h 352"/>
                <a:gd name="T40" fmla="*/ 237 w 237"/>
                <a:gd name="T41" fmla="*/ 6 h 352"/>
                <a:gd name="T42" fmla="*/ 133 w 237"/>
                <a:gd name="T43" fmla="*/ 287 h 352"/>
                <a:gd name="T44" fmla="*/ 123 w 237"/>
                <a:gd name="T45" fmla="*/ 305 h 352"/>
                <a:gd name="T46" fmla="*/ 67 w 237"/>
                <a:gd name="T47" fmla="*/ 341 h 352"/>
                <a:gd name="T48" fmla="*/ 35 w 237"/>
                <a:gd name="T49" fmla="*/ 294 h 352"/>
                <a:gd name="T50" fmla="*/ 62 w 237"/>
                <a:gd name="T51" fmla="*/ 185 h 352"/>
                <a:gd name="T52" fmla="*/ 120 w 237"/>
                <a:gd name="T53" fmla="*/ 137 h 352"/>
                <a:gd name="T54" fmla="*/ 160 w 237"/>
                <a:gd name="T55" fmla="*/ 181 h 352"/>
                <a:gd name="T56" fmla="*/ 158 w 237"/>
                <a:gd name="T57" fmla="*/ 189 h 352"/>
                <a:gd name="T58" fmla="*/ 133 w 237"/>
                <a:gd name="T59" fmla="*/ 28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7" h="352">
                  <a:moveTo>
                    <a:pt x="237" y="6"/>
                  </a:moveTo>
                  <a:cubicBezTo>
                    <a:pt x="237" y="5"/>
                    <a:pt x="237" y="0"/>
                    <a:pt x="231" y="0"/>
                  </a:cubicBezTo>
                  <a:cubicBezTo>
                    <a:pt x="223" y="0"/>
                    <a:pt x="176" y="5"/>
                    <a:pt x="167" y="6"/>
                  </a:cubicBezTo>
                  <a:cubicBezTo>
                    <a:pt x="163" y="6"/>
                    <a:pt x="160" y="9"/>
                    <a:pt x="160" y="15"/>
                  </a:cubicBezTo>
                  <a:cubicBezTo>
                    <a:pt x="160" y="21"/>
                    <a:pt x="165" y="21"/>
                    <a:pt x="172" y="21"/>
                  </a:cubicBezTo>
                  <a:cubicBezTo>
                    <a:pt x="196" y="21"/>
                    <a:pt x="197" y="24"/>
                    <a:pt x="197" y="29"/>
                  </a:cubicBezTo>
                  <a:lnTo>
                    <a:pt x="196" y="39"/>
                  </a:lnTo>
                  <a:lnTo>
                    <a:pt x="166" y="158"/>
                  </a:lnTo>
                  <a:cubicBezTo>
                    <a:pt x="157" y="139"/>
                    <a:pt x="142" y="126"/>
                    <a:pt x="120" y="126"/>
                  </a:cubicBezTo>
                  <a:cubicBezTo>
                    <a:pt x="61" y="126"/>
                    <a:pt x="0" y="199"/>
                    <a:pt x="0" y="272"/>
                  </a:cubicBezTo>
                  <a:cubicBezTo>
                    <a:pt x="0" y="319"/>
                    <a:pt x="27" y="352"/>
                    <a:pt x="66" y="352"/>
                  </a:cubicBezTo>
                  <a:cubicBezTo>
                    <a:pt x="76" y="352"/>
                    <a:pt x="101" y="350"/>
                    <a:pt x="131" y="314"/>
                  </a:cubicBezTo>
                  <a:cubicBezTo>
                    <a:pt x="135" y="335"/>
                    <a:pt x="152" y="352"/>
                    <a:pt x="176" y="352"/>
                  </a:cubicBezTo>
                  <a:cubicBezTo>
                    <a:pt x="194" y="352"/>
                    <a:pt x="205" y="340"/>
                    <a:pt x="213" y="324"/>
                  </a:cubicBezTo>
                  <a:cubicBezTo>
                    <a:pt x="222" y="306"/>
                    <a:pt x="228" y="276"/>
                    <a:pt x="228" y="275"/>
                  </a:cubicBezTo>
                  <a:cubicBezTo>
                    <a:pt x="228" y="270"/>
                    <a:pt x="224" y="270"/>
                    <a:pt x="222" y="270"/>
                  </a:cubicBezTo>
                  <a:cubicBezTo>
                    <a:pt x="217" y="270"/>
                    <a:pt x="217" y="272"/>
                    <a:pt x="215" y="279"/>
                  </a:cubicBezTo>
                  <a:cubicBezTo>
                    <a:pt x="207" y="311"/>
                    <a:pt x="198" y="341"/>
                    <a:pt x="177" y="341"/>
                  </a:cubicBezTo>
                  <a:cubicBezTo>
                    <a:pt x="164" y="341"/>
                    <a:pt x="162" y="328"/>
                    <a:pt x="162" y="318"/>
                  </a:cubicBezTo>
                  <a:cubicBezTo>
                    <a:pt x="162" y="306"/>
                    <a:pt x="163" y="302"/>
                    <a:pt x="165" y="294"/>
                  </a:cubicBezTo>
                  <a:lnTo>
                    <a:pt x="237" y="6"/>
                  </a:lnTo>
                  <a:close/>
                  <a:moveTo>
                    <a:pt x="133" y="287"/>
                  </a:moveTo>
                  <a:cubicBezTo>
                    <a:pt x="131" y="296"/>
                    <a:pt x="131" y="297"/>
                    <a:pt x="123" y="305"/>
                  </a:cubicBezTo>
                  <a:cubicBezTo>
                    <a:pt x="101" y="333"/>
                    <a:pt x="81" y="341"/>
                    <a:pt x="67" y="341"/>
                  </a:cubicBezTo>
                  <a:cubicBezTo>
                    <a:pt x="42" y="341"/>
                    <a:pt x="35" y="313"/>
                    <a:pt x="35" y="294"/>
                  </a:cubicBezTo>
                  <a:cubicBezTo>
                    <a:pt x="35" y="269"/>
                    <a:pt x="51" y="208"/>
                    <a:pt x="62" y="185"/>
                  </a:cubicBezTo>
                  <a:cubicBezTo>
                    <a:pt x="78" y="155"/>
                    <a:pt x="100" y="137"/>
                    <a:pt x="120" y="137"/>
                  </a:cubicBezTo>
                  <a:cubicBezTo>
                    <a:pt x="153" y="137"/>
                    <a:pt x="160" y="178"/>
                    <a:pt x="160" y="181"/>
                  </a:cubicBezTo>
                  <a:cubicBezTo>
                    <a:pt x="160" y="184"/>
                    <a:pt x="159" y="187"/>
                    <a:pt x="158" y="189"/>
                  </a:cubicBezTo>
                  <a:lnTo>
                    <a:pt x="133" y="28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3 1">
              <a:extLst>
                <a:ext uri="{FF2B5EF4-FFF2-40B4-BE49-F238E27FC236}">
                  <a16:creationId xmlns:a16="http://schemas.microsoft.com/office/drawing/2014/main" id="{F6B412EE-0FCE-4033-B16D-B40BC86A5709}"/>
                </a:ext>
              </a:extLst>
            </p:cNvPr>
            <p:cNvSpPr>
              <a:spLocks/>
            </p:cNvSpPr>
            <p:nvPr>
              <p:custDataLst>
                <p:tags r:id="rId159"/>
              </p:custDataLst>
            </p:nvPr>
          </p:nvSpPr>
          <p:spPr bwMode="auto">
            <a:xfrm>
              <a:off x="2619375" y="2717800"/>
              <a:ext cx="36513" cy="79375"/>
            </a:xfrm>
            <a:custGeom>
              <a:avLst/>
              <a:gdLst>
                <a:gd name="T0" fmla="*/ 91 w 153"/>
                <a:gd name="T1" fmla="*/ 113 h 318"/>
                <a:gd name="T2" fmla="*/ 138 w 153"/>
                <a:gd name="T3" fmla="*/ 113 h 318"/>
                <a:gd name="T4" fmla="*/ 153 w 153"/>
                <a:gd name="T5" fmla="*/ 103 h 318"/>
                <a:gd name="T6" fmla="*/ 139 w 153"/>
                <a:gd name="T7" fmla="*/ 97 h 318"/>
                <a:gd name="T8" fmla="*/ 95 w 153"/>
                <a:gd name="T9" fmla="*/ 97 h 318"/>
                <a:gd name="T10" fmla="*/ 115 w 153"/>
                <a:gd name="T11" fmla="*/ 13 h 318"/>
                <a:gd name="T12" fmla="*/ 101 w 153"/>
                <a:gd name="T13" fmla="*/ 0 h 318"/>
                <a:gd name="T14" fmla="*/ 81 w 153"/>
                <a:gd name="T15" fmla="*/ 18 h 318"/>
                <a:gd name="T16" fmla="*/ 61 w 153"/>
                <a:gd name="T17" fmla="*/ 97 h 318"/>
                <a:gd name="T18" fmla="*/ 15 w 153"/>
                <a:gd name="T19" fmla="*/ 97 h 318"/>
                <a:gd name="T20" fmla="*/ 0 w 153"/>
                <a:gd name="T21" fmla="*/ 107 h 318"/>
                <a:gd name="T22" fmla="*/ 14 w 153"/>
                <a:gd name="T23" fmla="*/ 113 h 318"/>
                <a:gd name="T24" fmla="*/ 57 w 153"/>
                <a:gd name="T25" fmla="*/ 113 h 318"/>
                <a:gd name="T26" fmla="*/ 20 w 153"/>
                <a:gd name="T27" fmla="*/ 272 h 318"/>
                <a:gd name="T28" fmla="*/ 65 w 153"/>
                <a:gd name="T29" fmla="*/ 318 h 318"/>
                <a:gd name="T30" fmla="*/ 145 w 153"/>
                <a:gd name="T31" fmla="*/ 241 h 318"/>
                <a:gd name="T32" fmla="*/ 139 w 153"/>
                <a:gd name="T33" fmla="*/ 236 h 318"/>
                <a:gd name="T34" fmla="*/ 131 w 153"/>
                <a:gd name="T35" fmla="*/ 243 h 318"/>
                <a:gd name="T36" fmla="*/ 66 w 153"/>
                <a:gd name="T37" fmla="*/ 307 h 318"/>
                <a:gd name="T38" fmla="*/ 51 w 153"/>
                <a:gd name="T39" fmla="*/ 284 h 318"/>
                <a:gd name="T40" fmla="*/ 54 w 153"/>
                <a:gd name="T41" fmla="*/ 260 h 318"/>
                <a:gd name="T42" fmla="*/ 91 w 153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8">
                  <a:moveTo>
                    <a:pt x="91" y="113"/>
                  </a:moveTo>
                  <a:lnTo>
                    <a:pt x="138" y="113"/>
                  </a:lnTo>
                  <a:cubicBezTo>
                    <a:pt x="148" y="113"/>
                    <a:pt x="153" y="113"/>
                    <a:pt x="153" y="103"/>
                  </a:cubicBezTo>
                  <a:cubicBezTo>
                    <a:pt x="153" y="97"/>
                    <a:pt x="148" y="97"/>
                    <a:pt x="139" y="97"/>
                  </a:cubicBezTo>
                  <a:lnTo>
                    <a:pt x="95" y="97"/>
                  </a:lnTo>
                  <a:cubicBezTo>
                    <a:pt x="113" y="26"/>
                    <a:pt x="115" y="16"/>
                    <a:pt x="115" y="13"/>
                  </a:cubicBezTo>
                  <a:cubicBezTo>
                    <a:pt x="115" y="5"/>
                    <a:pt x="109" y="0"/>
                    <a:pt x="101" y="0"/>
                  </a:cubicBezTo>
                  <a:cubicBezTo>
                    <a:pt x="99" y="0"/>
                    <a:pt x="85" y="0"/>
                    <a:pt x="81" y="18"/>
                  </a:cubicBezTo>
                  <a:lnTo>
                    <a:pt x="61" y="97"/>
                  </a:lnTo>
                  <a:lnTo>
                    <a:pt x="15" y="97"/>
                  </a:lnTo>
                  <a:cubicBezTo>
                    <a:pt x="5" y="97"/>
                    <a:pt x="0" y="97"/>
                    <a:pt x="0" y="107"/>
                  </a:cubicBezTo>
                  <a:cubicBezTo>
                    <a:pt x="0" y="113"/>
                    <a:pt x="4" y="113"/>
                    <a:pt x="14" y="113"/>
                  </a:cubicBezTo>
                  <a:lnTo>
                    <a:pt x="57" y="113"/>
                  </a:lnTo>
                  <a:cubicBezTo>
                    <a:pt x="21" y="254"/>
                    <a:pt x="20" y="263"/>
                    <a:pt x="20" y="272"/>
                  </a:cubicBezTo>
                  <a:cubicBezTo>
                    <a:pt x="20" y="299"/>
                    <a:pt x="38" y="318"/>
                    <a:pt x="65" y="318"/>
                  </a:cubicBezTo>
                  <a:cubicBezTo>
                    <a:pt x="116" y="318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4" y="236"/>
                    <a:pt x="134" y="237"/>
                    <a:pt x="131" y="243"/>
                  </a:cubicBezTo>
                  <a:cubicBezTo>
                    <a:pt x="110" y="295"/>
                    <a:pt x="83" y="307"/>
                    <a:pt x="66" y="307"/>
                  </a:cubicBezTo>
                  <a:cubicBezTo>
                    <a:pt x="56" y="307"/>
                    <a:pt x="51" y="300"/>
                    <a:pt x="51" y="284"/>
                  </a:cubicBezTo>
                  <a:cubicBezTo>
                    <a:pt x="51" y="272"/>
                    <a:pt x="52" y="268"/>
                    <a:pt x="54" y="260"/>
                  </a:cubicBezTo>
                  <a:lnTo>
                    <a:pt x="91" y="1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4 1">
              <a:extLst>
                <a:ext uri="{FF2B5EF4-FFF2-40B4-BE49-F238E27FC236}">
                  <a16:creationId xmlns:a16="http://schemas.microsoft.com/office/drawing/2014/main" id="{53B54D24-32D5-4BFF-BA44-881538FA9544}"/>
                </a:ext>
              </a:extLst>
            </p:cNvPr>
            <p:cNvSpPr>
              <a:spLocks noEditPoints="1"/>
            </p:cNvSpPr>
            <p:nvPr>
              <p:custDataLst>
                <p:tags r:id="rId160"/>
              </p:custDataLst>
            </p:nvPr>
          </p:nvSpPr>
          <p:spPr bwMode="auto">
            <a:xfrm>
              <a:off x="2727325" y="2663825"/>
              <a:ext cx="77788" cy="30163"/>
            </a:xfrm>
            <a:custGeom>
              <a:avLst/>
              <a:gdLst>
                <a:gd name="T0" fmla="*/ 315 w 332"/>
                <a:gd name="T1" fmla="*/ 20 h 117"/>
                <a:gd name="T2" fmla="*/ 332 w 332"/>
                <a:gd name="T3" fmla="*/ 10 h 117"/>
                <a:gd name="T4" fmla="*/ 315 w 332"/>
                <a:gd name="T5" fmla="*/ 0 h 117"/>
                <a:gd name="T6" fmla="*/ 17 w 332"/>
                <a:gd name="T7" fmla="*/ 0 h 117"/>
                <a:gd name="T8" fmla="*/ 0 w 332"/>
                <a:gd name="T9" fmla="*/ 10 h 117"/>
                <a:gd name="T10" fmla="*/ 17 w 332"/>
                <a:gd name="T11" fmla="*/ 20 h 117"/>
                <a:gd name="T12" fmla="*/ 315 w 332"/>
                <a:gd name="T13" fmla="*/ 20 h 117"/>
                <a:gd name="T14" fmla="*/ 315 w 332"/>
                <a:gd name="T15" fmla="*/ 117 h 117"/>
                <a:gd name="T16" fmla="*/ 332 w 332"/>
                <a:gd name="T17" fmla="*/ 107 h 117"/>
                <a:gd name="T18" fmla="*/ 315 w 332"/>
                <a:gd name="T19" fmla="*/ 97 h 117"/>
                <a:gd name="T20" fmla="*/ 17 w 332"/>
                <a:gd name="T21" fmla="*/ 97 h 117"/>
                <a:gd name="T22" fmla="*/ 0 w 332"/>
                <a:gd name="T23" fmla="*/ 107 h 117"/>
                <a:gd name="T24" fmla="*/ 17 w 332"/>
                <a:gd name="T25" fmla="*/ 117 h 117"/>
                <a:gd name="T26" fmla="*/ 315 w 332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2" h="117">
                  <a:moveTo>
                    <a:pt x="315" y="20"/>
                  </a:moveTo>
                  <a:cubicBezTo>
                    <a:pt x="322" y="20"/>
                    <a:pt x="332" y="20"/>
                    <a:pt x="332" y="10"/>
                  </a:cubicBezTo>
                  <a:cubicBezTo>
                    <a:pt x="332" y="0"/>
                    <a:pt x="322" y="0"/>
                    <a:pt x="315" y="0"/>
                  </a:cubicBezTo>
                  <a:lnTo>
                    <a:pt x="17" y="0"/>
                  </a:lnTo>
                  <a:cubicBezTo>
                    <a:pt x="10" y="0"/>
                    <a:pt x="0" y="0"/>
                    <a:pt x="0" y="10"/>
                  </a:cubicBezTo>
                  <a:cubicBezTo>
                    <a:pt x="0" y="20"/>
                    <a:pt x="10" y="20"/>
                    <a:pt x="17" y="20"/>
                  </a:cubicBezTo>
                  <a:lnTo>
                    <a:pt x="315" y="20"/>
                  </a:lnTo>
                  <a:close/>
                  <a:moveTo>
                    <a:pt x="315" y="117"/>
                  </a:moveTo>
                  <a:cubicBezTo>
                    <a:pt x="322" y="117"/>
                    <a:pt x="332" y="117"/>
                    <a:pt x="332" y="107"/>
                  </a:cubicBezTo>
                  <a:cubicBezTo>
                    <a:pt x="332" y="97"/>
                    <a:pt x="322" y="97"/>
                    <a:pt x="315" y="97"/>
                  </a:cubicBezTo>
                  <a:lnTo>
                    <a:pt x="17" y="97"/>
                  </a:lnTo>
                  <a:cubicBezTo>
                    <a:pt x="10" y="97"/>
                    <a:pt x="0" y="97"/>
                    <a:pt x="0" y="107"/>
                  </a:cubicBezTo>
                  <a:cubicBezTo>
                    <a:pt x="0" y="117"/>
                    <a:pt x="10" y="117"/>
                    <a:pt x="17" y="117"/>
                  </a:cubicBezTo>
                  <a:lnTo>
                    <a:pt x="315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5 1">
              <a:extLst>
                <a:ext uri="{FF2B5EF4-FFF2-40B4-BE49-F238E27FC236}">
                  <a16:creationId xmlns:a16="http://schemas.microsoft.com/office/drawing/2014/main" id="{CD1D6005-CD85-4C45-95D5-6B46264A8707}"/>
                </a:ext>
              </a:extLst>
            </p:cNvPr>
            <p:cNvSpPr>
              <a:spLocks/>
            </p:cNvSpPr>
            <p:nvPr>
              <p:custDataLst>
                <p:tags r:id="rId161"/>
              </p:custDataLst>
            </p:nvPr>
          </p:nvSpPr>
          <p:spPr bwMode="auto">
            <a:xfrm>
              <a:off x="2849563" y="2625725"/>
              <a:ext cx="84138" cy="84138"/>
            </a:xfrm>
            <a:custGeom>
              <a:avLst/>
              <a:gdLst>
                <a:gd name="T0" fmla="*/ 132 w 356"/>
                <a:gd name="T1" fmla="*/ 177 h 339"/>
                <a:gd name="T2" fmla="*/ 181 w 356"/>
                <a:gd name="T3" fmla="*/ 177 h 339"/>
                <a:gd name="T4" fmla="*/ 222 w 356"/>
                <a:gd name="T5" fmla="*/ 200 h 339"/>
                <a:gd name="T6" fmla="*/ 218 w 356"/>
                <a:gd name="T7" fmla="*/ 224 h 339"/>
                <a:gd name="T8" fmla="*/ 217 w 356"/>
                <a:gd name="T9" fmla="*/ 230 h 339"/>
                <a:gd name="T10" fmla="*/ 223 w 356"/>
                <a:gd name="T11" fmla="*/ 236 h 339"/>
                <a:gd name="T12" fmla="*/ 230 w 356"/>
                <a:gd name="T13" fmla="*/ 225 h 339"/>
                <a:gd name="T14" fmla="*/ 258 w 356"/>
                <a:gd name="T15" fmla="*/ 117 h 339"/>
                <a:gd name="T16" fmla="*/ 259 w 356"/>
                <a:gd name="T17" fmla="*/ 109 h 339"/>
                <a:gd name="T18" fmla="*/ 253 w 356"/>
                <a:gd name="T19" fmla="*/ 103 h 339"/>
                <a:gd name="T20" fmla="*/ 246 w 356"/>
                <a:gd name="T21" fmla="*/ 114 h 339"/>
                <a:gd name="T22" fmla="*/ 182 w 356"/>
                <a:gd name="T23" fmla="*/ 162 h 339"/>
                <a:gd name="T24" fmla="*/ 136 w 356"/>
                <a:gd name="T25" fmla="*/ 162 h 339"/>
                <a:gd name="T26" fmla="*/ 168 w 356"/>
                <a:gd name="T27" fmla="*/ 35 h 339"/>
                <a:gd name="T28" fmla="*/ 195 w 356"/>
                <a:gd name="T29" fmla="*/ 16 h 339"/>
                <a:gd name="T30" fmla="*/ 261 w 356"/>
                <a:gd name="T31" fmla="*/ 16 h 339"/>
                <a:gd name="T32" fmla="*/ 334 w 356"/>
                <a:gd name="T33" fmla="*/ 70 h 339"/>
                <a:gd name="T34" fmla="*/ 332 w 356"/>
                <a:gd name="T35" fmla="*/ 97 h 339"/>
                <a:gd name="T36" fmla="*/ 331 w 356"/>
                <a:gd name="T37" fmla="*/ 106 h 339"/>
                <a:gd name="T38" fmla="*/ 337 w 356"/>
                <a:gd name="T39" fmla="*/ 112 h 339"/>
                <a:gd name="T40" fmla="*/ 344 w 356"/>
                <a:gd name="T41" fmla="*/ 100 h 339"/>
                <a:gd name="T42" fmla="*/ 354 w 356"/>
                <a:gd name="T43" fmla="*/ 14 h 339"/>
                <a:gd name="T44" fmla="*/ 341 w 356"/>
                <a:gd name="T45" fmla="*/ 0 h 339"/>
                <a:gd name="T46" fmla="*/ 96 w 356"/>
                <a:gd name="T47" fmla="*/ 0 h 339"/>
                <a:gd name="T48" fmla="*/ 81 w 356"/>
                <a:gd name="T49" fmla="*/ 10 h 339"/>
                <a:gd name="T50" fmla="*/ 95 w 356"/>
                <a:gd name="T51" fmla="*/ 16 h 339"/>
                <a:gd name="T52" fmla="*/ 128 w 356"/>
                <a:gd name="T53" fmla="*/ 25 h 339"/>
                <a:gd name="T54" fmla="*/ 125 w 356"/>
                <a:gd name="T55" fmla="*/ 37 h 339"/>
                <a:gd name="T56" fmla="*/ 59 w 356"/>
                <a:gd name="T57" fmla="*/ 300 h 339"/>
                <a:gd name="T58" fmla="*/ 14 w 356"/>
                <a:gd name="T59" fmla="*/ 324 h 339"/>
                <a:gd name="T60" fmla="*/ 0 w 356"/>
                <a:gd name="T61" fmla="*/ 333 h 339"/>
                <a:gd name="T62" fmla="*/ 8 w 356"/>
                <a:gd name="T63" fmla="*/ 339 h 339"/>
                <a:gd name="T64" fmla="*/ 73 w 356"/>
                <a:gd name="T65" fmla="*/ 338 h 339"/>
                <a:gd name="T66" fmla="*/ 148 w 356"/>
                <a:gd name="T67" fmla="*/ 339 h 339"/>
                <a:gd name="T68" fmla="*/ 158 w 356"/>
                <a:gd name="T69" fmla="*/ 330 h 339"/>
                <a:gd name="T70" fmla="*/ 155 w 356"/>
                <a:gd name="T71" fmla="*/ 324 h 339"/>
                <a:gd name="T72" fmla="*/ 141 w 356"/>
                <a:gd name="T73" fmla="*/ 324 h 339"/>
                <a:gd name="T74" fmla="*/ 115 w 356"/>
                <a:gd name="T75" fmla="*/ 323 h 339"/>
                <a:gd name="T76" fmla="*/ 99 w 356"/>
                <a:gd name="T77" fmla="*/ 313 h 339"/>
                <a:gd name="T78" fmla="*/ 101 w 356"/>
                <a:gd name="T79" fmla="*/ 301 h 339"/>
                <a:gd name="T80" fmla="*/ 132 w 356"/>
                <a:gd name="T81" fmla="*/ 177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56" h="339">
                  <a:moveTo>
                    <a:pt x="132" y="177"/>
                  </a:moveTo>
                  <a:lnTo>
                    <a:pt x="181" y="177"/>
                  </a:lnTo>
                  <a:cubicBezTo>
                    <a:pt x="218" y="177"/>
                    <a:pt x="222" y="185"/>
                    <a:pt x="222" y="200"/>
                  </a:cubicBezTo>
                  <a:cubicBezTo>
                    <a:pt x="222" y="203"/>
                    <a:pt x="222" y="209"/>
                    <a:pt x="218" y="224"/>
                  </a:cubicBezTo>
                  <a:cubicBezTo>
                    <a:pt x="217" y="227"/>
                    <a:pt x="217" y="229"/>
                    <a:pt x="217" y="230"/>
                  </a:cubicBezTo>
                  <a:cubicBezTo>
                    <a:pt x="217" y="234"/>
                    <a:pt x="220" y="236"/>
                    <a:pt x="223" y="236"/>
                  </a:cubicBezTo>
                  <a:cubicBezTo>
                    <a:pt x="228" y="236"/>
                    <a:pt x="228" y="234"/>
                    <a:pt x="230" y="225"/>
                  </a:cubicBezTo>
                  <a:lnTo>
                    <a:pt x="258" y="117"/>
                  </a:lnTo>
                  <a:cubicBezTo>
                    <a:pt x="259" y="111"/>
                    <a:pt x="259" y="110"/>
                    <a:pt x="259" y="109"/>
                  </a:cubicBezTo>
                  <a:cubicBezTo>
                    <a:pt x="259" y="108"/>
                    <a:pt x="258" y="103"/>
                    <a:pt x="253" y="103"/>
                  </a:cubicBezTo>
                  <a:cubicBezTo>
                    <a:pt x="248" y="103"/>
                    <a:pt x="248" y="106"/>
                    <a:pt x="246" y="114"/>
                  </a:cubicBezTo>
                  <a:cubicBezTo>
                    <a:pt x="235" y="153"/>
                    <a:pt x="224" y="162"/>
                    <a:pt x="182" y="162"/>
                  </a:cubicBezTo>
                  <a:lnTo>
                    <a:pt x="136" y="162"/>
                  </a:lnTo>
                  <a:lnTo>
                    <a:pt x="168" y="35"/>
                  </a:lnTo>
                  <a:cubicBezTo>
                    <a:pt x="173" y="18"/>
                    <a:pt x="173" y="16"/>
                    <a:pt x="195" y="16"/>
                  </a:cubicBezTo>
                  <a:lnTo>
                    <a:pt x="261" y="16"/>
                  </a:lnTo>
                  <a:cubicBezTo>
                    <a:pt x="322" y="16"/>
                    <a:pt x="334" y="32"/>
                    <a:pt x="334" y="70"/>
                  </a:cubicBezTo>
                  <a:cubicBezTo>
                    <a:pt x="334" y="82"/>
                    <a:pt x="334" y="84"/>
                    <a:pt x="332" y="97"/>
                  </a:cubicBezTo>
                  <a:cubicBezTo>
                    <a:pt x="331" y="104"/>
                    <a:pt x="331" y="105"/>
                    <a:pt x="331" y="106"/>
                  </a:cubicBezTo>
                  <a:cubicBezTo>
                    <a:pt x="331" y="109"/>
                    <a:pt x="333" y="112"/>
                    <a:pt x="337" y="112"/>
                  </a:cubicBezTo>
                  <a:cubicBezTo>
                    <a:pt x="343" y="112"/>
                    <a:pt x="343" y="109"/>
                    <a:pt x="344" y="100"/>
                  </a:cubicBezTo>
                  <a:lnTo>
                    <a:pt x="354" y="14"/>
                  </a:lnTo>
                  <a:cubicBezTo>
                    <a:pt x="356" y="0"/>
                    <a:pt x="353" y="0"/>
                    <a:pt x="341" y="0"/>
                  </a:cubicBezTo>
                  <a:lnTo>
                    <a:pt x="96" y="0"/>
                  </a:lnTo>
                  <a:cubicBezTo>
                    <a:pt x="86" y="0"/>
                    <a:pt x="81" y="0"/>
                    <a:pt x="81" y="10"/>
                  </a:cubicBezTo>
                  <a:cubicBezTo>
                    <a:pt x="81" y="16"/>
                    <a:pt x="86" y="16"/>
                    <a:pt x="95" y="16"/>
                  </a:cubicBezTo>
                  <a:cubicBezTo>
                    <a:pt x="114" y="16"/>
                    <a:pt x="128" y="16"/>
                    <a:pt x="128" y="25"/>
                  </a:cubicBezTo>
                  <a:cubicBezTo>
                    <a:pt x="128" y="27"/>
                    <a:pt x="128" y="28"/>
                    <a:pt x="125" y="37"/>
                  </a:cubicBezTo>
                  <a:lnTo>
                    <a:pt x="59" y="300"/>
                  </a:lnTo>
                  <a:cubicBezTo>
                    <a:pt x="54" y="320"/>
                    <a:pt x="53" y="324"/>
                    <a:pt x="14" y="324"/>
                  </a:cubicBezTo>
                  <a:cubicBezTo>
                    <a:pt x="6" y="324"/>
                    <a:pt x="0" y="324"/>
                    <a:pt x="0" y="333"/>
                  </a:cubicBezTo>
                  <a:cubicBezTo>
                    <a:pt x="0" y="339"/>
                    <a:pt x="6" y="339"/>
                    <a:pt x="8" y="339"/>
                  </a:cubicBezTo>
                  <a:cubicBezTo>
                    <a:pt x="22" y="339"/>
                    <a:pt x="59" y="338"/>
                    <a:pt x="73" y="338"/>
                  </a:cubicBezTo>
                  <a:cubicBezTo>
                    <a:pt x="90" y="338"/>
                    <a:pt x="131" y="339"/>
                    <a:pt x="148" y="339"/>
                  </a:cubicBezTo>
                  <a:cubicBezTo>
                    <a:pt x="152" y="339"/>
                    <a:pt x="158" y="339"/>
                    <a:pt x="158" y="330"/>
                  </a:cubicBezTo>
                  <a:cubicBezTo>
                    <a:pt x="158" y="326"/>
                    <a:pt x="155" y="325"/>
                    <a:pt x="155" y="324"/>
                  </a:cubicBezTo>
                  <a:cubicBezTo>
                    <a:pt x="154" y="324"/>
                    <a:pt x="153" y="324"/>
                    <a:pt x="141" y="324"/>
                  </a:cubicBezTo>
                  <a:cubicBezTo>
                    <a:pt x="130" y="324"/>
                    <a:pt x="128" y="324"/>
                    <a:pt x="115" y="323"/>
                  </a:cubicBezTo>
                  <a:cubicBezTo>
                    <a:pt x="101" y="321"/>
                    <a:pt x="99" y="319"/>
                    <a:pt x="99" y="313"/>
                  </a:cubicBezTo>
                  <a:cubicBezTo>
                    <a:pt x="99" y="312"/>
                    <a:pt x="99" y="309"/>
                    <a:pt x="101" y="301"/>
                  </a:cubicBezTo>
                  <a:lnTo>
                    <a:pt x="132" y="17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6 1">
              <a:extLst>
                <a:ext uri="{FF2B5EF4-FFF2-40B4-BE49-F238E27FC236}">
                  <a16:creationId xmlns:a16="http://schemas.microsoft.com/office/drawing/2014/main" id="{D31B5BDB-62EB-4199-8AF8-313D483661CD}"/>
                </a:ext>
              </a:extLst>
            </p:cNvPr>
            <p:cNvSpPr>
              <a:spLocks/>
            </p:cNvSpPr>
            <p:nvPr>
              <p:custDataLst>
                <p:tags r:id="rId162"/>
              </p:custDataLst>
            </p:nvPr>
          </p:nvSpPr>
          <p:spPr bwMode="auto">
            <a:xfrm>
              <a:off x="2959100" y="2590800"/>
              <a:ext cx="31750" cy="19050"/>
            </a:xfrm>
            <a:custGeom>
              <a:avLst/>
              <a:gdLst>
                <a:gd name="T0" fmla="*/ 67 w 133"/>
                <a:gd name="T1" fmla="*/ 0 h 76"/>
                <a:gd name="T2" fmla="*/ 0 w 133"/>
                <a:gd name="T3" fmla="*/ 67 h 76"/>
                <a:gd name="T4" fmla="*/ 9 w 133"/>
                <a:gd name="T5" fmla="*/ 76 h 76"/>
                <a:gd name="T6" fmla="*/ 67 w 133"/>
                <a:gd name="T7" fmla="*/ 26 h 76"/>
                <a:gd name="T8" fmla="*/ 124 w 133"/>
                <a:gd name="T9" fmla="*/ 76 h 76"/>
                <a:gd name="T10" fmla="*/ 133 w 133"/>
                <a:gd name="T11" fmla="*/ 67 h 76"/>
                <a:gd name="T12" fmla="*/ 67 w 133"/>
                <a:gd name="T13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76">
                  <a:moveTo>
                    <a:pt x="67" y="0"/>
                  </a:moveTo>
                  <a:lnTo>
                    <a:pt x="0" y="67"/>
                  </a:lnTo>
                  <a:lnTo>
                    <a:pt x="9" y="76"/>
                  </a:lnTo>
                  <a:lnTo>
                    <a:pt x="67" y="26"/>
                  </a:lnTo>
                  <a:lnTo>
                    <a:pt x="124" y="76"/>
                  </a:lnTo>
                  <a:lnTo>
                    <a:pt x="133" y="67"/>
                  </a:lnTo>
                  <a:lnTo>
                    <a:pt x="67" y="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37 1">
              <a:extLst>
                <a:ext uri="{FF2B5EF4-FFF2-40B4-BE49-F238E27FC236}">
                  <a16:creationId xmlns:a16="http://schemas.microsoft.com/office/drawing/2014/main" id="{C8A8D47F-CC81-471B-BCDD-8DA989B0C884}"/>
                </a:ext>
              </a:extLst>
            </p:cNvPr>
            <p:cNvSpPr>
              <a:spLocks/>
            </p:cNvSpPr>
            <p:nvPr>
              <p:custDataLst>
                <p:tags r:id="rId163"/>
              </p:custDataLst>
            </p:nvPr>
          </p:nvSpPr>
          <p:spPr bwMode="auto">
            <a:xfrm>
              <a:off x="2943225" y="2624138"/>
              <a:ext cx="66675" cy="85725"/>
            </a:xfrm>
            <a:custGeom>
              <a:avLst/>
              <a:gdLst>
                <a:gd name="T0" fmla="*/ 35 w 284"/>
                <a:gd name="T1" fmla="*/ 323 h 346"/>
                <a:gd name="T2" fmla="*/ 0 w 284"/>
                <a:gd name="T3" fmla="*/ 323 h 346"/>
                <a:gd name="T4" fmla="*/ 0 w 284"/>
                <a:gd name="T5" fmla="*/ 346 h 346"/>
                <a:gd name="T6" fmla="*/ 63 w 284"/>
                <a:gd name="T7" fmla="*/ 345 h 346"/>
                <a:gd name="T8" fmla="*/ 126 w 284"/>
                <a:gd name="T9" fmla="*/ 346 h 346"/>
                <a:gd name="T10" fmla="*/ 126 w 284"/>
                <a:gd name="T11" fmla="*/ 323 h 346"/>
                <a:gd name="T12" fmla="*/ 91 w 284"/>
                <a:gd name="T13" fmla="*/ 323 h 346"/>
                <a:gd name="T14" fmla="*/ 91 w 284"/>
                <a:gd name="T15" fmla="*/ 219 h 346"/>
                <a:gd name="T16" fmla="*/ 166 w 284"/>
                <a:gd name="T17" fmla="*/ 140 h 346"/>
                <a:gd name="T18" fmla="*/ 193 w 284"/>
                <a:gd name="T19" fmla="*/ 188 h 346"/>
                <a:gd name="T20" fmla="*/ 193 w 284"/>
                <a:gd name="T21" fmla="*/ 323 h 346"/>
                <a:gd name="T22" fmla="*/ 159 w 284"/>
                <a:gd name="T23" fmla="*/ 323 h 346"/>
                <a:gd name="T24" fmla="*/ 159 w 284"/>
                <a:gd name="T25" fmla="*/ 346 h 346"/>
                <a:gd name="T26" fmla="*/ 222 w 284"/>
                <a:gd name="T27" fmla="*/ 345 h 346"/>
                <a:gd name="T28" fmla="*/ 284 w 284"/>
                <a:gd name="T29" fmla="*/ 346 h 346"/>
                <a:gd name="T30" fmla="*/ 284 w 284"/>
                <a:gd name="T31" fmla="*/ 323 h 346"/>
                <a:gd name="T32" fmla="*/ 250 w 284"/>
                <a:gd name="T33" fmla="*/ 323 h 346"/>
                <a:gd name="T34" fmla="*/ 250 w 284"/>
                <a:gd name="T35" fmla="*/ 194 h 346"/>
                <a:gd name="T36" fmla="*/ 173 w 284"/>
                <a:gd name="T37" fmla="*/ 122 h 346"/>
                <a:gd name="T38" fmla="*/ 88 w 284"/>
                <a:gd name="T39" fmla="*/ 171 h 346"/>
                <a:gd name="T40" fmla="*/ 88 w 284"/>
                <a:gd name="T41" fmla="*/ 0 h 346"/>
                <a:gd name="T42" fmla="*/ 0 w 284"/>
                <a:gd name="T43" fmla="*/ 4 h 346"/>
                <a:gd name="T44" fmla="*/ 0 w 284"/>
                <a:gd name="T45" fmla="*/ 28 h 346"/>
                <a:gd name="T46" fmla="*/ 35 w 284"/>
                <a:gd name="T47" fmla="*/ 47 h 346"/>
                <a:gd name="T48" fmla="*/ 35 w 284"/>
                <a:gd name="T49" fmla="*/ 323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4" h="346">
                  <a:moveTo>
                    <a:pt x="35" y="323"/>
                  </a:moveTo>
                  <a:lnTo>
                    <a:pt x="0" y="323"/>
                  </a:lnTo>
                  <a:lnTo>
                    <a:pt x="0" y="346"/>
                  </a:lnTo>
                  <a:cubicBezTo>
                    <a:pt x="14" y="346"/>
                    <a:pt x="44" y="345"/>
                    <a:pt x="63" y="345"/>
                  </a:cubicBezTo>
                  <a:cubicBezTo>
                    <a:pt x="82" y="345"/>
                    <a:pt x="112" y="346"/>
                    <a:pt x="126" y="346"/>
                  </a:cubicBezTo>
                  <a:lnTo>
                    <a:pt x="126" y="323"/>
                  </a:lnTo>
                  <a:lnTo>
                    <a:pt x="91" y="323"/>
                  </a:lnTo>
                  <a:lnTo>
                    <a:pt x="91" y="219"/>
                  </a:lnTo>
                  <a:cubicBezTo>
                    <a:pt x="91" y="164"/>
                    <a:pt x="134" y="140"/>
                    <a:pt x="166" y="140"/>
                  </a:cubicBezTo>
                  <a:cubicBezTo>
                    <a:pt x="183" y="140"/>
                    <a:pt x="193" y="150"/>
                    <a:pt x="193" y="188"/>
                  </a:cubicBezTo>
                  <a:lnTo>
                    <a:pt x="193" y="323"/>
                  </a:lnTo>
                  <a:lnTo>
                    <a:pt x="159" y="323"/>
                  </a:lnTo>
                  <a:lnTo>
                    <a:pt x="159" y="346"/>
                  </a:lnTo>
                  <a:cubicBezTo>
                    <a:pt x="173" y="346"/>
                    <a:pt x="203" y="345"/>
                    <a:pt x="222" y="345"/>
                  </a:cubicBezTo>
                  <a:cubicBezTo>
                    <a:pt x="241" y="345"/>
                    <a:pt x="270" y="346"/>
                    <a:pt x="284" y="346"/>
                  </a:cubicBezTo>
                  <a:lnTo>
                    <a:pt x="284" y="323"/>
                  </a:lnTo>
                  <a:lnTo>
                    <a:pt x="250" y="323"/>
                  </a:lnTo>
                  <a:lnTo>
                    <a:pt x="250" y="194"/>
                  </a:lnTo>
                  <a:cubicBezTo>
                    <a:pt x="250" y="141"/>
                    <a:pt x="223" y="122"/>
                    <a:pt x="173" y="122"/>
                  </a:cubicBezTo>
                  <a:cubicBezTo>
                    <a:pt x="125" y="122"/>
                    <a:pt x="100" y="151"/>
                    <a:pt x="88" y="171"/>
                  </a:cubicBezTo>
                  <a:lnTo>
                    <a:pt x="88" y="0"/>
                  </a:lnTo>
                  <a:lnTo>
                    <a:pt x="0" y="4"/>
                  </a:lnTo>
                  <a:lnTo>
                    <a:pt x="0" y="28"/>
                  </a:lnTo>
                  <a:cubicBezTo>
                    <a:pt x="31" y="28"/>
                    <a:pt x="35" y="28"/>
                    <a:pt x="35" y="47"/>
                  </a:cubicBezTo>
                  <a:lnTo>
                    <a:pt x="35" y="32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38 1">
              <a:extLst>
                <a:ext uri="{FF2B5EF4-FFF2-40B4-BE49-F238E27FC236}">
                  <a16:creationId xmlns:a16="http://schemas.microsoft.com/office/drawing/2014/main" id="{A78A5062-D74F-4666-A492-BE6EAD0CBB2F}"/>
                </a:ext>
              </a:extLst>
            </p:cNvPr>
            <p:cNvSpPr>
              <a:spLocks/>
            </p:cNvSpPr>
            <p:nvPr>
              <p:custDataLst>
                <p:tags r:id="rId164"/>
              </p:custDataLst>
            </p:nvPr>
          </p:nvSpPr>
          <p:spPr bwMode="auto">
            <a:xfrm>
              <a:off x="3046413" y="2638425"/>
              <a:ext cx="77788" cy="82550"/>
            </a:xfrm>
            <a:custGeom>
              <a:avLst/>
              <a:gdLst>
                <a:gd name="T0" fmla="*/ 176 w 331"/>
                <a:gd name="T1" fmla="*/ 176 h 332"/>
                <a:gd name="T2" fmla="*/ 315 w 331"/>
                <a:gd name="T3" fmla="*/ 176 h 332"/>
                <a:gd name="T4" fmla="*/ 331 w 331"/>
                <a:gd name="T5" fmla="*/ 166 h 332"/>
                <a:gd name="T6" fmla="*/ 315 w 331"/>
                <a:gd name="T7" fmla="*/ 156 h 332"/>
                <a:gd name="T8" fmla="*/ 176 w 331"/>
                <a:gd name="T9" fmla="*/ 156 h 332"/>
                <a:gd name="T10" fmla="*/ 176 w 331"/>
                <a:gd name="T11" fmla="*/ 16 h 332"/>
                <a:gd name="T12" fmla="*/ 166 w 331"/>
                <a:gd name="T13" fmla="*/ 0 h 332"/>
                <a:gd name="T14" fmla="*/ 156 w 331"/>
                <a:gd name="T15" fmla="*/ 16 h 332"/>
                <a:gd name="T16" fmla="*/ 156 w 331"/>
                <a:gd name="T17" fmla="*/ 156 h 332"/>
                <a:gd name="T18" fmla="*/ 16 w 331"/>
                <a:gd name="T19" fmla="*/ 156 h 332"/>
                <a:gd name="T20" fmla="*/ 0 w 331"/>
                <a:gd name="T21" fmla="*/ 166 h 332"/>
                <a:gd name="T22" fmla="*/ 16 w 331"/>
                <a:gd name="T23" fmla="*/ 176 h 332"/>
                <a:gd name="T24" fmla="*/ 156 w 331"/>
                <a:gd name="T25" fmla="*/ 176 h 332"/>
                <a:gd name="T26" fmla="*/ 156 w 331"/>
                <a:gd name="T27" fmla="*/ 315 h 332"/>
                <a:gd name="T28" fmla="*/ 166 w 331"/>
                <a:gd name="T29" fmla="*/ 332 h 332"/>
                <a:gd name="T30" fmla="*/ 176 w 331"/>
                <a:gd name="T31" fmla="*/ 315 h 332"/>
                <a:gd name="T32" fmla="*/ 176 w 331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1" h="332">
                  <a:moveTo>
                    <a:pt x="176" y="176"/>
                  </a:moveTo>
                  <a:lnTo>
                    <a:pt x="315" y="176"/>
                  </a:lnTo>
                  <a:cubicBezTo>
                    <a:pt x="322" y="176"/>
                    <a:pt x="331" y="176"/>
                    <a:pt x="331" y="166"/>
                  </a:cubicBezTo>
                  <a:cubicBezTo>
                    <a:pt x="331" y="156"/>
                    <a:pt x="322" y="156"/>
                    <a:pt x="315" y="156"/>
                  </a:cubicBezTo>
                  <a:lnTo>
                    <a:pt x="176" y="156"/>
                  </a:lnTo>
                  <a:lnTo>
                    <a:pt x="176" y="16"/>
                  </a:lnTo>
                  <a:cubicBezTo>
                    <a:pt x="176" y="9"/>
                    <a:pt x="176" y="0"/>
                    <a:pt x="166" y="0"/>
                  </a:cubicBezTo>
                  <a:cubicBezTo>
                    <a:pt x="156" y="0"/>
                    <a:pt x="156" y="9"/>
                    <a:pt x="156" y="16"/>
                  </a:cubicBezTo>
                  <a:lnTo>
                    <a:pt x="156" y="156"/>
                  </a:lnTo>
                  <a:lnTo>
                    <a:pt x="16" y="156"/>
                  </a:lnTo>
                  <a:cubicBezTo>
                    <a:pt x="9" y="156"/>
                    <a:pt x="0" y="156"/>
                    <a:pt x="0" y="166"/>
                  </a:cubicBezTo>
                  <a:cubicBezTo>
                    <a:pt x="0" y="176"/>
                    <a:pt x="9" y="176"/>
                    <a:pt x="16" y="176"/>
                  </a:cubicBezTo>
                  <a:lnTo>
                    <a:pt x="156" y="176"/>
                  </a:lnTo>
                  <a:lnTo>
                    <a:pt x="156" y="315"/>
                  </a:lnTo>
                  <a:cubicBezTo>
                    <a:pt x="156" y="322"/>
                    <a:pt x="156" y="332"/>
                    <a:pt x="166" y="332"/>
                  </a:cubicBezTo>
                  <a:cubicBezTo>
                    <a:pt x="176" y="332"/>
                    <a:pt x="176" y="322"/>
                    <a:pt x="176" y="315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39 1">
              <a:extLst>
                <a:ext uri="{FF2B5EF4-FFF2-40B4-BE49-F238E27FC236}">
                  <a16:creationId xmlns:a16="http://schemas.microsoft.com/office/drawing/2014/main" id="{874EAF0C-CFEB-4692-9933-C72A5C9103E6}"/>
                </a:ext>
              </a:extLst>
            </p:cNvPr>
            <p:cNvSpPr>
              <a:spLocks/>
            </p:cNvSpPr>
            <p:nvPr>
              <p:custDataLst>
                <p:tags r:id="rId165"/>
              </p:custDataLst>
            </p:nvPr>
          </p:nvSpPr>
          <p:spPr bwMode="auto">
            <a:xfrm>
              <a:off x="3163888" y="2654300"/>
              <a:ext cx="66675" cy="57150"/>
            </a:xfrm>
            <a:custGeom>
              <a:avLst/>
              <a:gdLst>
                <a:gd name="T0" fmla="*/ 196 w 285"/>
                <a:gd name="T1" fmla="*/ 188 h 227"/>
                <a:gd name="T2" fmla="*/ 196 w 285"/>
                <a:gd name="T3" fmla="*/ 227 h 227"/>
                <a:gd name="T4" fmla="*/ 285 w 285"/>
                <a:gd name="T5" fmla="*/ 224 h 227"/>
                <a:gd name="T6" fmla="*/ 285 w 285"/>
                <a:gd name="T7" fmla="*/ 201 h 227"/>
                <a:gd name="T8" fmla="*/ 250 w 285"/>
                <a:gd name="T9" fmla="*/ 181 h 227"/>
                <a:gd name="T10" fmla="*/ 250 w 285"/>
                <a:gd name="T11" fmla="*/ 0 h 227"/>
                <a:gd name="T12" fmla="*/ 159 w 285"/>
                <a:gd name="T13" fmla="*/ 4 h 227"/>
                <a:gd name="T14" fmla="*/ 159 w 285"/>
                <a:gd name="T15" fmla="*/ 27 h 227"/>
                <a:gd name="T16" fmla="*/ 193 w 285"/>
                <a:gd name="T17" fmla="*/ 47 h 227"/>
                <a:gd name="T18" fmla="*/ 193 w 285"/>
                <a:gd name="T19" fmla="*/ 142 h 227"/>
                <a:gd name="T20" fmla="*/ 132 w 285"/>
                <a:gd name="T21" fmla="*/ 209 h 227"/>
                <a:gd name="T22" fmla="*/ 92 w 285"/>
                <a:gd name="T23" fmla="*/ 170 h 227"/>
                <a:gd name="T24" fmla="*/ 92 w 285"/>
                <a:gd name="T25" fmla="*/ 0 h 227"/>
                <a:gd name="T26" fmla="*/ 0 w 285"/>
                <a:gd name="T27" fmla="*/ 4 h 227"/>
                <a:gd name="T28" fmla="*/ 0 w 285"/>
                <a:gd name="T29" fmla="*/ 27 h 227"/>
                <a:gd name="T30" fmla="*/ 35 w 285"/>
                <a:gd name="T31" fmla="*/ 47 h 227"/>
                <a:gd name="T32" fmla="*/ 35 w 285"/>
                <a:gd name="T33" fmla="*/ 163 h 227"/>
                <a:gd name="T34" fmla="*/ 125 w 285"/>
                <a:gd name="T35" fmla="*/ 227 h 227"/>
                <a:gd name="T36" fmla="*/ 196 w 285"/>
                <a:gd name="T37" fmla="*/ 188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5" h="227">
                  <a:moveTo>
                    <a:pt x="196" y="188"/>
                  </a:moveTo>
                  <a:lnTo>
                    <a:pt x="196" y="227"/>
                  </a:lnTo>
                  <a:lnTo>
                    <a:pt x="285" y="224"/>
                  </a:lnTo>
                  <a:lnTo>
                    <a:pt x="285" y="201"/>
                  </a:lnTo>
                  <a:cubicBezTo>
                    <a:pt x="254" y="201"/>
                    <a:pt x="250" y="201"/>
                    <a:pt x="250" y="181"/>
                  </a:cubicBezTo>
                  <a:lnTo>
                    <a:pt x="250" y="0"/>
                  </a:lnTo>
                  <a:lnTo>
                    <a:pt x="159" y="4"/>
                  </a:lnTo>
                  <a:lnTo>
                    <a:pt x="159" y="27"/>
                  </a:lnTo>
                  <a:cubicBezTo>
                    <a:pt x="190" y="27"/>
                    <a:pt x="193" y="27"/>
                    <a:pt x="193" y="47"/>
                  </a:cubicBezTo>
                  <a:lnTo>
                    <a:pt x="193" y="142"/>
                  </a:lnTo>
                  <a:cubicBezTo>
                    <a:pt x="193" y="183"/>
                    <a:pt x="168" y="209"/>
                    <a:pt x="132" y="209"/>
                  </a:cubicBezTo>
                  <a:cubicBezTo>
                    <a:pt x="93" y="209"/>
                    <a:pt x="92" y="197"/>
                    <a:pt x="92" y="170"/>
                  </a:cubicBezTo>
                  <a:lnTo>
                    <a:pt x="92" y="0"/>
                  </a:lnTo>
                  <a:lnTo>
                    <a:pt x="0" y="4"/>
                  </a:lnTo>
                  <a:lnTo>
                    <a:pt x="0" y="27"/>
                  </a:lnTo>
                  <a:cubicBezTo>
                    <a:pt x="31" y="27"/>
                    <a:pt x="35" y="27"/>
                    <a:pt x="35" y="47"/>
                  </a:cubicBezTo>
                  <a:lnTo>
                    <a:pt x="35" y="163"/>
                  </a:lnTo>
                  <a:cubicBezTo>
                    <a:pt x="35" y="216"/>
                    <a:pt x="75" y="227"/>
                    <a:pt x="125" y="227"/>
                  </a:cubicBezTo>
                  <a:cubicBezTo>
                    <a:pt x="138" y="227"/>
                    <a:pt x="173" y="227"/>
                    <a:pt x="196" y="188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40 1">
              <a:extLst>
                <a:ext uri="{FF2B5EF4-FFF2-40B4-BE49-F238E27FC236}">
                  <a16:creationId xmlns:a16="http://schemas.microsoft.com/office/drawing/2014/main" id="{5D39022C-56A5-45C5-AF30-740FB82AA7B4}"/>
                </a:ext>
              </a:extLst>
            </p:cNvPr>
            <p:cNvSpPr>
              <a:spLocks/>
            </p:cNvSpPr>
            <p:nvPr>
              <p:custDataLst>
                <p:tags r:id="rId166"/>
              </p:custDataLst>
            </p:nvPr>
          </p:nvSpPr>
          <p:spPr bwMode="auto">
            <a:xfrm>
              <a:off x="3244850" y="2616200"/>
              <a:ext cx="26988" cy="125413"/>
            </a:xfrm>
            <a:custGeom>
              <a:avLst/>
              <a:gdLst>
                <a:gd name="T0" fmla="*/ 115 w 115"/>
                <a:gd name="T1" fmla="*/ 494 h 499"/>
                <a:gd name="T2" fmla="*/ 107 w 115"/>
                <a:gd name="T3" fmla="*/ 483 h 499"/>
                <a:gd name="T4" fmla="*/ 29 w 115"/>
                <a:gd name="T5" fmla="*/ 250 h 499"/>
                <a:gd name="T6" fmla="*/ 109 w 115"/>
                <a:gd name="T7" fmla="*/ 14 h 499"/>
                <a:gd name="T8" fmla="*/ 115 w 115"/>
                <a:gd name="T9" fmla="*/ 5 h 499"/>
                <a:gd name="T10" fmla="*/ 110 w 115"/>
                <a:gd name="T11" fmla="*/ 0 h 499"/>
                <a:gd name="T12" fmla="*/ 31 w 115"/>
                <a:gd name="T13" fmla="*/ 97 h 499"/>
                <a:gd name="T14" fmla="*/ 0 w 115"/>
                <a:gd name="T15" fmla="*/ 250 h 499"/>
                <a:gd name="T16" fmla="*/ 33 w 115"/>
                <a:gd name="T17" fmla="*/ 405 h 499"/>
                <a:gd name="T18" fmla="*/ 110 w 115"/>
                <a:gd name="T19" fmla="*/ 499 h 499"/>
                <a:gd name="T20" fmla="*/ 115 w 115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9">
                  <a:moveTo>
                    <a:pt x="115" y="494"/>
                  </a:moveTo>
                  <a:cubicBezTo>
                    <a:pt x="115" y="493"/>
                    <a:pt x="115" y="492"/>
                    <a:pt x="107" y="483"/>
                  </a:cubicBezTo>
                  <a:cubicBezTo>
                    <a:pt x="44" y="420"/>
                    <a:pt x="29" y="326"/>
                    <a:pt x="29" y="250"/>
                  </a:cubicBezTo>
                  <a:cubicBezTo>
                    <a:pt x="29" y="163"/>
                    <a:pt x="47" y="76"/>
                    <a:pt x="109" y="14"/>
                  </a:cubicBezTo>
                  <a:cubicBezTo>
                    <a:pt x="115" y="8"/>
                    <a:pt x="115" y="7"/>
                    <a:pt x="115" y="5"/>
                  </a:cubicBezTo>
                  <a:cubicBezTo>
                    <a:pt x="115" y="2"/>
                    <a:pt x="113" y="0"/>
                    <a:pt x="110" y="0"/>
                  </a:cubicBezTo>
                  <a:cubicBezTo>
                    <a:pt x="105" y="0"/>
                    <a:pt x="60" y="34"/>
                    <a:pt x="31" y="97"/>
                  </a:cubicBezTo>
                  <a:cubicBezTo>
                    <a:pt x="6" y="152"/>
                    <a:pt x="0" y="208"/>
                    <a:pt x="0" y="250"/>
                  </a:cubicBezTo>
                  <a:cubicBezTo>
                    <a:pt x="0" y="289"/>
                    <a:pt x="5" y="349"/>
                    <a:pt x="33" y="405"/>
                  </a:cubicBezTo>
                  <a:cubicBezTo>
                    <a:pt x="62" y="467"/>
                    <a:pt x="105" y="499"/>
                    <a:pt x="110" y="499"/>
                  </a:cubicBezTo>
                  <a:cubicBezTo>
                    <a:pt x="113" y="499"/>
                    <a:pt x="115" y="498"/>
                    <a:pt x="115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41 1">
              <a:extLst>
                <a:ext uri="{FF2B5EF4-FFF2-40B4-BE49-F238E27FC236}">
                  <a16:creationId xmlns:a16="http://schemas.microsoft.com/office/drawing/2014/main" id="{F4517BC2-98D5-4049-9422-D8D3DE5E631F}"/>
                </a:ext>
              </a:extLst>
            </p:cNvPr>
            <p:cNvSpPr>
              <a:spLocks/>
            </p:cNvSpPr>
            <p:nvPr>
              <p:custDataLst>
                <p:tags r:id="rId167"/>
              </p:custDataLst>
            </p:nvPr>
          </p:nvSpPr>
          <p:spPr bwMode="auto">
            <a:xfrm>
              <a:off x="3282950" y="2655888"/>
              <a:ext cx="58738" cy="55563"/>
            </a:xfrm>
            <a:custGeom>
              <a:avLst/>
              <a:gdLst>
                <a:gd name="T0" fmla="*/ 153 w 249"/>
                <a:gd name="T1" fmla="*/ 70 h 226"/>
                <a:gd name="T2" fmla="*/ 202 w 249"/>
                <a:gd name="T3" fmla="*/ 11 h 226"/>
                <a:gd name="T4" fmla="*/ 227 w 249"/>
                <a:gd name="T5" fmla="*/ 17 h 226"/>
                <a:gd name="T6" fmla="*/ 203 w 249"/>
                <a:gd name="T7" fmla="*/ 44 h 226"/>
                <a:gd name="T8" fmla="*/ 222 w 249"/>
                <a:gd name="T9" fmla="*/ 62 h 226"/>
                <a:gd name="T10" fmla="*/ 249 w 249"/>
                <a:gd name="T11" fmla="*/ 33 h 226"/>
                <a:gd name="T12" fmla="*/ 202 w 249"/>
                <a:gd name="T13" fmla="*/ 0 h 226"/>
                <a:gd name="T14" fmla="*/ 150 w 249"/>
                <a:gd name="T15" fmla="*/ 38 h 226"/>
                <a:gd name="T16" fmla="*/ 96 w 249"/>
                <a:gd name="T17" fmla="*/ 0 h 226"/>
                <a:gd name="T18" fmla="*/ 16 w 249"/>
                <a:gd name="T19" fmla="*/ 77 h 226"/>
                <a:gd name="T20" fmla="*/ 22 w 249"/>
                <a:gd name="T21" fmla="*/ 82 h 226"/>
                <a:gd name="T22" fmla="*/ 28 w 249"/>
                <a:gd name="T23" fmla="*/ 76 h 226"/>
                <a:gd name="T24" fmla="*/ 95 w 249"/>
                <a:gd name="T25" fmla="*/ 11 h 226"/>
                <a:gd name="T26" fmla="*/ 122 w 249"/>
                <a:gd name="T27" fmla="*/ 44 h 226"/>
                <a:gd name="T28" fmla="*/ 95 w 249"/>
                <a:gd name="T29" fmla="*/ 163 h 226"/>
                <a:gd name="T30" fmla="*/ 48 w 249"/>
                <a:gd name="T31" fmla="*/ 215 h 226"/>
                <a:gd name="T32" fmla="*/ 23 w 249"/>
                <a:gd name="T33" fmla="*/ 208 h 226"/>
                <a:gd name="T34" fmla="*/ 46 w 249"/>
                <a:gd name="T35" fmla="*/ 181 h 226"/>
                <a:gd name="T36" fmla="*/ 28 w 249"/>
                <a:gd name="T37" fmla="*/ 164 h 226"/>
                <a:gd name="T38" fmla="*/ 0 w 249"/>
                <a:gd name="T39" fmla="*/ 193 h 226"/>
                <a:gd name="T40" fmla="*/ 47 w 249"/>
                <a:gd name="T41" fmla="*/ 226 h 226"/>
                <a:gd name="T42" fmla="*/ 100 w 249"/>
                <a:gd name="T43" fmla="*/ 188 h 226"/>
                <a:gd name="T44" fmla="*/ 154 w 249"/>
                <a:gd name="T45" fmla="*/ 226 h 226"/>
                <a:gd name="T46" fmla="*/ 233 w 249"/>
                <a:gd name="T47" fmla="*/ 149 h 226"/>
                <a:gd name="T48" fmla="*/ 227 w 249"/>
                <a:gd name="T49" fmla="*/ 144 h 226"/>
                <a:gd name="T50" fmla="*/ 221 w 249"/>
                <a:gd name="T51" fmla="*/ 150 h 226"/>
                <a:gd name="T52" fmla="*/ 155 w 249"/>
                <a:gd name="T53" fmla="*/ 215 h 226"/>
                <a:gd name="T54" fmla="*/ 127 w 249"/>
                <a:gd name="T55" fmla="*/ 182 h 226"/>
                <a:gd name="T56" fmla="*/ 136 w 249"/>
                <a:gd name="T57" fmla="*/ 138 h 226"/>
                <a:gd name="T58" fmla="*/ 153 w 249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9" h="226">
                  <a:moveTo>
                    <a:pt x="153" y="70"/>
                  </a:moveTo>
                  <a:cubicBezTo>
                    <a:pt x="156" y="57"/>
                    <a:pt x="167" y="11"/>
                    <a:pt x="202" y="11"/>
                  </a:cubicBezTo>
                  <a:cubicBezTo>
                    <a:pt x="204" y="11"/>
                    <a:pt x="216" y="11"/>
                    <a:pt x="227" y="17"/>
                  </a:cubicBezTo>
                  <a:cubicBezTo>
                    <a:pt x="213" y="20"/>
                    <a:pt x="203" y="32"/>
                    <a:pt x="203" y="44"/>
                  </a:cubicBezTo>
                  <a:cubicBezTo>
                    <a:pt x="203" y="52"/>
                    <a:pt x="208" y="62"/>
                    <a:pt x="222" y="62"/>
                  </a:cubicBezTo>
                  <a:cubicBezTo>
                    <a:pt x="233" y="62"/>
                    <a:pt x="249" y="53"/>
                    <a:pt x="249" y="33"/>
                  </a:cubicBezTo>
                  <a:cubicBezTo>
                    <a:pt x="249" y="7"/>
                    <a:pt x="219" y="0"/>
                    <a:pt x="202" y="0"/>
                  </a:cubicBezTo>
                  <a:cubicBezTo>
                    <a:pt x="173" y="0"/>
                    <a:pt x="156" y="26"/>
                    <a:pt x="150" y="38"/>
                  </a:cubicBezTo>
                  <a:cubicBezTo>
                    <a:pt x="138" y="5"/>
                    <a:pt x="111" y="0"/>
                    <a:pt x="96" y="0"/>
                  </a:cubicBezTo>
                  <a:cubicBezTo>
                    <a:pt x="44" y="0"/>
                    <a:pt x="16" y="64"/>
                    <a:pt x="16" y="77"/>
                  </a:cubicBezTo>
                  <a:cubicBezTo>
                    <a:pt x="16" y="82"/>
                    <a:pt x="21" y="82"/>
                    <a:pt x="22" y="82"/>
                  </a:cubicBezTo>
                  <a:cubicBezTo>
                    <a:pt x="26" y="82"/>
                    <a:pt x="27" y="81"/>
                    <a:pt x="28" y="76"/>
                  </a:cubicBezTo>
                  <a:cubicBezTo>
                    <a:pt x="45" y="23"/>
                    <a:pt x="78" y="11"/>
                    <a:pt x="95" y="11"/>
                  </a:cubicBezTo>
                  <a:cubicBezTo>
                    <a:pt x="105" y="11"/>
                    <a:pt x="122" y="15"/>
                    <a:pt x="122" y="44"/>
                  </a:cubicBezTo>
                  <a:cubicBezTo>
                    <a:pt x="122" y="60"/>
                    <a:pt x="114" y="93"/>
                    <a:pt x="95" y="163"/>
                  </a:cubicBezTo>
                  <a:cubicBezTo>
                    <a:pt x="87" y="194"/>
                    <a:pt x="70" y="215"/>
                    <a:pt x="48" y="215"/>
                  </a:cubicBezTo>
                  <a:cubicBezTo>
                    <a:pt x="45" y="215"/>
                    <a:pt x="33" y="215"/>
                    <a:pt x="23" y="208"/>
                  </a:cubicBezTo>
                  <a:cubicBezTo>
                    <a:pt x="35" y="206"/>
                    <a:pt x="46" y="195"/>
                    <a:pt x="46" y="181"/>
                  </a:cubicBezTo>
                  <a:cubicBezTo>
                    <a:pt x="46" y="168"/>
                    <a:pt x="35" y="164"/>
                    <a:pt x="28" y="164"/>
                  </a:cubicBezTo>
                  <a:cubicBezTo>
                    <a:pt x="13" y="164"/>
                    <a:pt x="0" y="177"/>
                    <a:pt x="0" y="193"/>
                  </a:cubicBezTo>
                  <a:cubicBezTo>
                    <a:pt x="0" y="216"/>
                    <a:pt x="25" y="226"/>
                    <a:pt x="47" y="226"/>
                  </a:cubicBezTo>
                  <a:cubicBezTo>
                    <a:pt x="80" y="226"/>
                    <a:pt x="98" y="191"/>
                    <a:pt x="100" y="188"/>
                  </a:cubicBezTo>
                  <a:cubicBezTo>
                    <a:pt x="106" y="206"/>
                    <a:pt x="124" y="226"/>
                    <a:pt x="154" y="226"/>
                  </a:cubicBezTo>
                  <a:cubicBezTo>
                    <a:pt x="205" y="226"/>
                    <a:pt x="233" y="161"/>
                    <a:pt x="233" y="149"/>
                  </a:cubicBezTo>
                  <a:cubicBezTo>
                    <a:pt x="233" y="144"/>
                    <a:pt x="229" y="144"/>
                    <a:pt x="227" y="144"/>
                  </a:cubicBezTo>
                  <a:cubicBezTo>
                    <a:pt x="223" y="144"/>
                    <a:pt x="222" y="146"/>
                    <a:pt x="221" y="150"/>
                  </a:cubicBezTo>
                  <a:cubicBezTo>
                    <a:pt x="204" y="203"/>
                    <a:pt x="170" y="215"/>
                    <a:pt x="155" y="215"/>
                  </a:cubicBezTo>
                  <a:cubicBezTo>
                    <a:pt x="135" y="215"/>
                    <a:pt x="127" y="199"/>
                    <a:pt x="127" y="182"/>
                  </a:cubicBezTo>
                  <a:cubicBezTo>
                    <a:pt x="127" y="171"/>
                    <a:pt x="130" y="160"/>
                    <a:pt x="136" y="138"/>
                  </a:cubicBezTo>
                  <a:lnTo>
                    <a:pt x="153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Freeform 42 1">
              <a:extLst>
                <a:ext uri="{FF2B5EF4-FFF2-40B4-BE49-F238E27FC236}">
                  <a16:creationId xmlns:a16="http://schemas.microsoft.com/office/drawing/2014/main" id="{EE85559B-0D80-4550-AD64-34355BB3EC5D}"/>
                </a:ext>
              </a:extLst>
            </p:cNvPr>
            <p:cNvSpPr>
              <a:spLocks/>
            </p:cNvSpPr>
            <p:nvPr>
              <p:custDataLst>
                <p:tags r:id="rId168"/>
              </p:custDataLst>
            </p:nvPr>
          </p:nvSpPr>
          <p:spPr bwMode="auto">
            <a:xfrm>
              <a:off x="3357563" y="2697163"/>
              <a:ext cx="12700" cy="36513"/>
            </a:xfrm>
            <a:custGeom>
              <a:avLst/>
              <a:gdLst>
                <a:gd name="T0" fmla="*/ 58 w 58"/>
                <a:gd name="T1" fmla="*/ 53 h 150"/>
                <a:gd name="T2" fmla="*/ 26 w 58"/>
                <a:gd name="T3" fmla="*/ 0 h 150"/>
                <a:gd name="T4" fmla="*/ 0 w 58"/>
                <a:gd name="T5" fmla="*/ 27 h 150"/>
                <a:gd name="T6" fmla="*/ 26 w 58"/>
                <a:gd name="T7" fmla="*/ 53 h 150"/>
                <a:gd name="T8" fmla="*/ 43 w 58"/>
                <a:gd name="T9" fmla="*/ 47 h 150"/>
                <a:gd name="T10" fmla="*/ 46 w 58"/>
                <a:gd name="T11" fmla="*/ 45 h 150"/>
                <a:gd name="T12" fmla="*/ 47 w 58"/>
                <a:gd name="T13" fmla="*/ 53 h 150"/>
                <a:gd name="T14" fmla="*/ 13 w 58"/>
                <a:gd name="T15" fmla="*/ 136 h 150"/>
                <a:gd name="T16" fmla="*/ 8 w 58"/>
                <a:gd name="T17" fmla="*/ 144 h 150"/>
                <a:gd name="T18" fmla="*/ 13 w 58"/>
                <a:gd name="T19" fmla="*/ 150 h 150"/>
                <a:gd name="T20" fmla="*/ 58 w 58"/>
                <a:gd name="T21" fmla="*/ 5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150">
                  <a:moveTo>
                    <a:pt x="58" y="53"/>
                  </a:moveTo>
                  <a:cubicBezTo>
                    <a:pt x="58" y="20"/>
                    <a:pt x="45" y="0"/>
                    <a:pt x="26" y="0"/>
                  </a:cubicBezTo>
                  <a:cubicBezTo>
                    <a:pt x="10" y="0"/>
                    <a:pt x="0" y="13"/>
                    <a:pt x="0" y="27"/>
                  </a:cubicBezTo>
                  <a:cubicBezTo>
                    <a:pt x="0" y="40"/>
                    <a:pt x="10" y="53"/>
                    <a:pt x="26" y="53"/>
                  </a:cubicBezTo>
                  <a:cubicBezTo>
                    <a:pt x="32" y="53"/>
                    <a:pt x="38" y="51"/>
                    <a:pt x="43" y="47"/>
                  </a:cubicBezTo>
                  <a:cubicBezTo>
                    <a:pt x="45" y="46"/>
                    <a:pt x="45" y="45"/>
                    <a:pt x="46" y="45"/>
                  </a:cubicBezTo>
                  <a:cubicBezTo>
                    <a:pt x="46" y="45"/>
                    <a:pt x="47" y="46"/>
                    <a:pt x="47" y="53"/>
                  </a:cubicBezTo>
                  <a:cubicBezTo>
                    <a:pt x="47" y="90"/>
                    <a:pt x="30" y="120"/>
                    <a:pt x="13" y="136"/>
                  </a:cubicBezTo>
                  <a:cubicBezTo>
                    <a:pt x="8" y="142"/>
                    <a:pt x="8" y="143"/>
                    <a:pt x="8" y="144"/>
                  </a:cubicBezTo>
                  <a:cubicBezTo>
                    <a:pt x="8" y="148"/>
                    <a:pt x="10" y="150"/>
                    <a:pt x="13" y="150"/>
                  </a:cubicBezTo>
                  <a:cubicBezTo>
                    <a:pt x="18" y="150"/>
                    <a:pt x="58" y="111"/>
                    <a:pt x="58" y="5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Freeform 43 1">
              <a:extLst>
                <a:ext uri="{FF2B5EF4-FFF2-40B4-BE49-F238E27FC236}">
                  <a16:creationId xmlns:a16="http://schemas.microsoft.com/office/drawing/2014/main" id="{298159FD-8592-4D63-96B1-B28A418BA7A9}"/>
                </a:ext>
              </a:extLst>
            </p:cNvPr>
            <p:cNvSpPr>
              <a:spLocks/>
            </p:cNvSpPr>
            <p:nvPr>
              <p:custDataLst>
                <p:tags r:id="rId169"/>
              </p:custDataLst>
            </p:nvPr>
          </p:nvSpPr>
          <p:spPr bwMode="auto">
            <a:xfrm>
              <a:off x="3402013" y="2632075"/>
              <a:ext cx="36513" cy="79375"/>
            </a:xfrm>
            <a:custGeom>
              <a:avLst/>
              <a:gdLst>
                <a:gd name="T0" fmla="*/ 91 w 153"/>
                <a:gd name="T1" fmla="*/ 113 h 318"/>
                <a:gd name="T2" fmla="*/ 138 w 153"/>
                <a:gd name="T3" fmla="*/ 113 h 318"/>
                <a:gd name="T4" fmla="*/ 153 w 153"/>
                <a:gd name="T5" fmla="*/ 103 h 318"/>
                <a:gd name="T6" fmla="*/ 139 w 153"/>
                <a:gd name="T7" fmla="*/ 97 h 318"/>
                <a:gd name="T8" fmla="*/ 95 w 153"/>
                <a:gd name="T9" fmla="*/ 97 h 318"/>
                <a:gd name="T10" fmla="*/ 115 w 153"/>
                <a:gd name="T11" fmla="*/ 14 h 318"/>
                <a:gd name="T12" fmla="*/ 101 w 153"/>
                <a:gd name="T13" fmla="*/ 0 h 318"/>
                <a:gd name="T14" fmla="*/ 81 w 153"/>
                <a:gd name="T15" fmla="*/ 18 h 318"/>
                <a:gd name="T16" fmla="*/ 62 w 153"/>
                <a:gd name="T17" fmla="*/ 97 h 318"/>
                <a:gd name="T18" fmla="*/ 15 w 153"/>
                <a:gd name="T19" fmla="*/ 97 h 318"/>
                <a:gd name="T20" fmla="*/ 0 w 153"/>
                <a:gd name="T21" fmla="*/ 107 h 318"/>
                <a:gd name="T22" fmla="*/ 14 w 153"/>
                <a:gd name="T23" fmla="*/ 113 h 318"/>
                <a:gd name="T24" fmla="*/ 58 w 153"/>
                <a:gd name="T25" fmla="*/ 113 h 318"/>
                <a:gd name="T26" fmla="*/ 20 w 153"/>
                <a:gd name="T27" fmla="*/ 272 h 318"/>
                <a:gd name="T28" fmla="*/ 66 w 153"/>
                <a:gd name="T29" fmla="*/ 318 h 318"/>
                <a:gd name="T30" fmla="*/ 145 w 153"/>
                <a:gd name="T31" fmla="*/ 241 h 318"/>
                <a:gd name="T32" fmla="*/ 139 w 153"/>
                <a:gd name="T33" fmla="*/ 236 h 318"/>
                <a:gd name="T34" fmla="*/ 131 w 153"/>
                <a:gd name="T35" fmla="*/ 243 h 318"/>
                <a:gd name="T36" fmla="*/ 67 w 153"/>
                <a:gd name="T37" fmla="*/ 307 h 318"/>
                <a:gd name="T38" fmla="*/ 51 w 153"/>
                <a:gd name="T39" fmla="*/ 284 h 318"/>
                <a:gd name="T40" fmla="*/ 54 w 153"/>
                <a:gd name="T41" fmla="*/ 260 h 318"/>
                <a:gd name="T42" fmla="*/ 91 w 153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8">
                  <a:moveTo>
                    <a:pt x="91" y="113"/>
                  </a:moveTo>
                  <a:lnTo>
                    <a:pt x="138" y="113"/>
                  </a:lnTo>
                  <a:cubicBezTo>
                    <a:pt x="148" y="113"/>
                    <a:pt x="153" y="113"/>
                    <a:pt x="153" y="103"/>
                  </a:cubicBezTo>
                  <a:cubicBezTo>
                    <a:pt x="153" y="97"/>
                    <a:pt x="148" y="97"/>
                    <a:pt x="139" y="97"/>
                  </a:cubicBezTo>
                  <a:lnTo>
                    <a:pt x="95" y="97"/>
                  </a:lnTo>
                  <a:cubicBezTo>
                    <a:pt x="113" y="27"/>
                    <a:pt x="115" y="17"/>
                    <a:pt x="115" y="14"/>
                  </a:cubicBezTo>
                  <a:cubicBezTo>
                    <a:pt x="115" y="5"/>
                    <a:pt x="110" y="0"/>
                    <a:pt x="101" y="0"/>
                  </a:cubicBezTo>
                  <a:cubicBezTo>
                    <a:pt x="100" y="0"/>
                    <a:pt x="86" y="1"/>
                    <a:pt x="81" y="18"/>
                  </a:cubicBezTo>
                  <a:lnTo>
                    <a:pt x="62" y="97"/>
                  </a:lnTo>
                  <a:lnTo>
                    <a:pt x="15" y="97"/>
                  </a:lnTo>
                  <a:cubicBezTo>
                    <a:pt x="5" y="97"/>
                    <a:pt x="0" y="97"/>
                    <a:pt x="0" y="107"/>
                  </a:cubicBezTo>
                  <a:cubicBezTo>
                    <a:pt x="0" y="113"/>
                    <a:pt x="4" y="113"/>
                    <a:pt x="14" y="113"/>
                  </a:cubicBezTo>
                  <a:lnTo>
                    <a:pt x="58" y="113"/>
                  </a:lnTo>
                  <a:cubicBezTo>
                    <a:pt x="22" y="254"/>
                    <a:pt x="20" y="263"/>
                    <a:pt x="20" y="272"/>
                  </a:cubicBezTo>
                  <a:cubicBezTo>
                    <a:pt x="20" y="299"/>
                    <a:pt x="39" y="318"/>
                    <a:pt x="66" y="318"/>
                  </a:cubicBezTo>
                  <a:cubicBezTo>
                    <a:pt x="116" y="318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4" y="236"/>
                    <a:pt x="134" y="238"/>
                    <a:pt x="131" y="243"/>
                  </a:cubicBezTo>
                  <a:cubicBezTo>
                    <a:pt x="110" y="295"/>
                    <a:pt x="84" y="307"/>
                    <a:pt x="67" y="307"/>
                  </a:cubicBezTo>
                  <a:cubicBezTo>
                    <a:pt x="56" y="307"/>
                    <a:pt x="51" y="300"/>
                    <a:pt x="51" y="284"/>
                  </a:cubicBezTo>
                  <a:cubicBezTo>
                    <a:pt x="51" y="272"/>
                    <a:pt x="52" y="268"/>
                    <a:pt x="54" y="260"/>
                  </a:cubicBezTo>
                  <a:lnTo>
                    <a:pt x="91" y="1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Freeform 44 1">
              <a:extLst>
                <a:ext uri="{FF2B5EF4-FFF2-40B4-BE49-F238E27FC236}">
                  <a16:creationId xmlns:a16="http://schemas.microsoft.com/office/drawing/2014/main" id="{CB8C17B9-58A3-4727-8FC8-652FDD8E2756}"/>
                </a:ext>
              </a:extLst>
            </p:cNvPr>
            <p:cNvSpPr>
              <a:spLocks/>
            </p:cNvSpPr>
            <p:nvPr>
              <p:custDataLst>
                <p:tags r:id="rId170"/>
              </p:custDataLst>
            </p:nvPr>
          </p:nvSpPr>
          <p:spPr bwMode="auto">
            <a:xfrm>
              <a:off x="3449638" y="2616200"/>
              <a:ext cx="26988" cy="125413"/>
            </a:xfrm>
            <a:custGeom>
              <a:avLst/>
              <a:gdLst>
                <a:gd name="T0" fmla="*/ 116 w 116"/>
                <a:gd name="T1" fmla="*/ 250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7 h 499"/>
                <a:gd name="T10" fmla="*/ 87 w 116"/>
                <a:gd name="T11" fmla="*/ 250 h 499"/>
                <a:gd name="T12" fmla="*/ 7 w 116"/>
                <a:gd name="T13" fmla="*/ 486 h 499"/>
                <a:gd name="T14" fmla="*/ 0 w 116"/>
                <a:gd name="T15" fmla="*/ 494 h 499"/>
                <a:gd name="T16" fmla="*/ 5 w 116"/>
                <a:gd name="T17" fmla="*/ 499 h 499"/>
                <a:gd name="T18" fmla="*/ 85 w 116"/>
                <a:gd name="T19" fmla="*/ 402 h 499"/>
                <a:gd name="T20" fmla="*/ 116 w 116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50"/>
                  </a:moveTo>
                  <a:cubicBezTo>
                    <a:pt x="116" y="211"/>
                    <a:pt x="111" y="150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10" y="17"/>
                  </a:cubicBezTo>
                  <a:cubicBezTo>
                    <a:pt x="59" y="66"/>
                    <a:pt x="87" y="145"/>
                    <a:pt x="87" y="250"/>
                  </a:cubicBezTo>
                  <a:cubicBezTo>
                    <a:pt x="87" y="335"/>
                    <a:pt x="69" y="423"/>
                    <a:pt x="7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5" y="402"/>
                  </a:cubicBezTo>
                  <a:cubicBezTo>
                    <a:pt x="110" y="347"/>
                    <a:pt x="116" y="292"/>
                    <a:pt x="116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8" name="Arrow: Down 227">
            <a:extLst>
              <a:ext uri="{FF2B5EF4-FFF2-40B4-BE49-F238E27FC236}">
                <a16:creationId xmlns:a16="http://schemas.microsoft.com/office/drawing/2014/main" id="{C7500324-2450-4A91-ADE9-848F8F1890F7}"/>
              </a:ext>
            </a:extLst>
          </p:cNvPr>
          <p:cNvSpPr/>
          <p:nvPr/>
        </p:nvSpPr>
        <p:spPr>
          <a:xfrm rot="16200000">
            <a:off x="2396843" y="2385357"/>
            <a:ext cx="234299" cy="354757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Arrow: Down 228">
            <a:extLst>
              <a:ext uri="{FF2B5EF4-FFF2-40B4-BE49-F238E27FC236}">
                <a16:creationId xmlns:a16="http://schemas.microsoft.com/office/drawing/2014/main" id="{82AF94FC-0154-4390-92D4-553F1EB2864C}"/>
              </a:ext>
            </a:extLst>
          </p:cNvPr>
          <p:cNvSpPr/>
          <p:nvPr/>
        </p:nvSpPr>
        <p:spPr>
          <a:xfrm rot="16200000">
            <a:off x="5545506" y="2385356"/>
            <a:ext cx="234299" cy="354757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Arrow: Down 288">
            <a:extLst>
              <a:ext uri="{FF2B5EF4-FFF2-40B4-BE49-F238E27FC236}">
                <a16:creationId xmlns:a16="http://schemas.microsoft.com/office/drawing/2014/main" id="{E01E93BE-2462-40D5-9489-FFDBE8716EBD}"/>
              </a:ext>
            </a:extLst>
          </p:cNvPr>
          <p:cNvSpPr/>
          <p:nvPr/>
        </p:nvSpPr>
        <p:spPr>
          <a:xfrm rot="16200000">
            <a:off x="3237383" y="4284728"/>
            <a:ext cx="234299" cy="354757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Arrow: Down 289">
            <a:extLst>
              <a:ext uri="{FF2B5EF4-FFF2-40B4-BE49-F238E27FC236}">
                <a16:creationId xmlns:a16="http://schemas.microsoft.com/office/drawing/2014/main" id="{732ECC2C-CBAD-4D3F-A98D-4B7F61D9801A}"/>
              </a:ext>
            </a:extLst>
          </p:cNvPr>
          <p:cNvSpPr/>
          <p:nvPr/>
        </p:nvSpPr>
        <p:spPr>
          <a:xfrm>
            <a:off x="5683244" y="5185133"/>
            <a:ext cx="234299" cy="354757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55B097A8-A777-499F-8D9E-1540240B47E8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1068122" y="3898794"/>
            <a:ext cx="1924032" cy="528295"/>
            <a:chOff x="2540000" y="2540000"/>
            <a:chExt cx="936626" cy="257176"/>
          </a:xfrm>
        </p:grpSpPr>
        <p:sp>
          <p:nvSpPr>
            <p:cNvPr id="273" name="Freeform 29 2">
              <a:extLst>
                <a:ext uri="{FF2B5EF4-FFF2-40B4-BE49-F238E27FC236}">
                  <a16:creationId xmlns:a16="http://schemas.microsoft.com/office/drawing/2014/main" id="{D1BF29C0-0F6D-4FA0-BF7F-8ACA6A2791DA}"/>
                </a:ext>
              </a:extLst>
            </p:cNvPr>
            <p:cNvSpPr>
              <a:spLocks noEditPoints="1"/>
            </p:cNvSpPr>
            <p:nvPr>
              <p:custDataLst>
                <p:tags r:id="rId140"/>
              </p:custDataLst>
            </p:nvPr>
          </p:nvSpPr>
          <p:spPr bwMode="auto">
            <a:xfrm>
              <a:off x="2544763" y="2540000"/>
              <a:ext cx="57150" cy="87313"/>
            </a:xfrm>
            <a:custGeom>
              <a:avLst/>
              <a:gdLst>
                <a:gd name="T0" fmla="*/ 238 w 238"/>
                <a:gd name="T1" fmla="*/ 5 h 352"/>
                <a:gd name="T2" fmla="*/ 231 w 238"/>
                <a:gd name="T3" fmla="*/ 0 h 352"/>
                <a:gd name="T4" fmla="*/ 168 w 238"/>
                <a:gd name="T5" fmla="*/ 5 h 352"/>
                <a:gd name="T6" fmla="*/ 161 w 238"/>
                <a:gd name="T7" fmla="*/ 15 h 352"/>
                <a:gd name="T8" fmla="*/ 173 w 238"/>
                <a:gd name="T9" fmla="*/ 21 h 352"/>
                <a:gd name="T10" fmla="*/ 198 w 238"/>
                <a:gd name="T11" fmla="*/ 29 h 352"/>
                <a:gd name="T12" fmla="*/ 196 w 238"/>
                <a:gd name="T13" fmla="*/ 39 h 352"/>
                <a:gd name="T14" fmla="*/ 167 w 238"/>
                <a:gd name="T15" fmla="*/ 158 h 352"/>
                <a:gd name="T16" fmla="*/ 121 w 238"/>
                <a:gd name="T17" fmla="*/ 126 h 352"/>
                <a:gd name="T18" fmla="*/ 0 w 238"/>
                <a:gd name="T19" fmla="*/ 272 h 352"/>
                <a:gd name="T20" fmla="*/ 67 w 238"/>
                <a:gd name="T21" fmla="*/ 352 h 352"/>
                <a:gd name="T22" fmla="*/ 132 w 238"/>
                <a:gd name="T23" fmla="*/ 314 h 352"/>
                <a:gd name="T24" fmla="*/ 177 w 238"/>
                <a:gd name="T25" fmla="*/ 352 h 352"/>
                <a:gd name="T26" fmla="*/ 214 w 238"/>
                <a:gd name="T27" fmla="*/ 324 h 352"/>
                <a:gd name="T28" fmla="*/ 229 w 238"/>
                <a:gd name="T29" fmla="*/ 275 h 352"/>
                <a:gd name="T30" fmla="*/ 223 w 238"/>
                <a:gd name="T31" fmla="*/ 270 h 352"/>
                <a:gd name="T32" fmla="*/ 216 w 238"/>
                <a:gd name="T33" fmla="*/ 279 h 352"/>
                <a:gd name="T34" fmla="*/ 178 w 238"/>
                <a:gd name="T35" fmla="*/ 341 h 352"/>
                <a:gd name="T36" fmla="*/ 163 w 238"/>
                <a:gd name="T37" fmla="*/ 318 h 352"/>
                <a:gd name="T38" fmla="*/ 166 w 238"/>
                <a:gd name="T39" fmla="*/ 294 h 352"/>
                <a:gd name="T40" fmla="*/ 238 w 238"/>
                <a:gd name="T41" fmla="*/ 5 h 352"/>
                <a:gd name="T42" fmla="*/ 134 w 238"/>
                <a:gd name="T43" fmla="*/ 287 h 352"/>
                <a:gd name="T44" fmla="*/ 124 w 238"/>
                <a:gd name="T45" fmla="*/ 305 h 352"/>
                <a:gd name="T46" fmla="*/ 68 w 238"/>
                <a:gd name="T47" fmla="*/ 341 h 352"/>
                <a:gd name="T48" fmla="*/ 36 w 238"/>
                <a:gd name="T49" fmla="*/ 294 h 352"/>
                <a:gd name="T50" fmla="*/ 63 w 238"/>
                <a:gd name="T51" fmla="*/ 185 h 352"/>
                <a:gd name="T52" fmla="*/ 121 w 238"/>
                <a:gd name="T53" fmla="*/ 137 h 352"/>
                <a:gd name="T54" fmla="*/ 161 w 238"/>
                <a:gd name="T55" fmla="*/ 181 h 352"/>
                <a:gd name="T56" fmla="*/ 159 w 238"/>
                <a:gd name="T57" fmla="*/ 189 h 352"/>
                <a:gd name="T58" fmla="*/ 134 w 238"/>
                <a:gd name="T59" fmla="*/ 28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8" h="352">
                  <a:moveTo>
                    <a:pt x="238" y="5"/>
                  </a:moveTo>
                  <a:cubicBezTo>
                    <a:pt x="238" y="5"/>
                    <a:pt x="238" y="0"/>
                    <a:pt x="231" y="0"/>
                  </a:cubicBezTo>
                  <a:cubicBezTo>
                    <a:pt x="224" y="0"/>
                    <a:pt x="177" y="4"/>
                    <a:pt x="168" y="5"/>
                  </a:cubicBezTo>
                  <a:cubicBezTo>
                    <a:pt x="164" y="6"/>
                    <a:pt x="161" y="8"/>
                    <a:pt x="161" y="15"/>
                  </a:cubicBezTo>
                  <a:cubicBezTo>
                    <a:pt x="161" y="21"/>
                    <a:pt x="166" y="21"/>
                    <a:pt x="173" y="21"/>
                  </a:cubicBezTo>
                  <a:cubicBezTo>
                    <a:pt x="197" y="21"/>
                    <a:pt x="198" y="24"/>
                    <a:pt x="198" y="29"/>
                  </a:cubicBezTo>
                  <a:lnTo>
                    <a:pt x="196" y="39"/>
                  </a:lnTo>
                  <a:lnTo>
                    <a:pt x="167" y="158"/>
                  </a:lnTo>
                  <a:cubicBezTo>
                    <a:pt x="158" y="139"/>
                    <a:pt x="143" y="126"/>
                    <a:pt x="121" y="126"/>
                  </a:cubicBezTo>
                  <a:cubicBezTo>
                    <a:pt x="62" y="126"/>
                    <a:pt x="0" y="199"/>
                    <a:pt x="0" y="272"/>
                  </a:cubicBezTo>
                  <a:cubicBezTo>
                    <a:pt x="0" y="319"/>
                    <a:pt x="28" y="352"/>
                    <a:pt x="67" y="352"/>
                  </a:cubicBezTo>
                  <a:cubicBezTo>
                    <a:pt x="77" y="352"/>
                    <a:pt x="102" y="350"/>
                    <a:pt x="132" y="314"/>
                  </a:cubicBezTo>
                  <a:cubicBezTo>
                    <a:pt x="136" y="335"/>
                    <a:pt x="153" y="352"/>
                    <a:pt x="177" y="352"/>
                  </a:cubicBezTo>
                  <a:cubicBezTo>
                    <a:pt x="194" y="352"/>
                    <a:pt x="206" y="340"/>
                    <a:pt x="214" y="324"/>
                  </a:cubicBezTo>
                  <a:cubicBezTo>
                    <a:pt x="222" y="306"/>
                    <a:pt x="229" y="276"/>
                    <a:pt x="229" y="275"/>
                  </a:cubicBezTo>
                  <a:cubicBezTo>
                    <a:pt x="229" y="270"/>
                    <a:pt x="224" y="270"/>
                    <a:pt x="223" y="270"/>
                  </a:cubicBezTo>
                  <a:cubicBezTo>
                    <a:pt x="218" y="270"/>
                    <a:pt x="217" y="272"/>
                    <a:pt x="216" y="279"/>
                  </a:cubicBezTo>
                  <a:cubicBezTo>
                    <a:pt x="207" y="311"/>
                    <a:pt x="198" y="341"/>
                    <a:pt x="178" y="341"/>
                  </a:cubicBezTo>
                  <a:cubicBezTo>
                    <a:pt x="165" y="341"/>
                    <a:pt x="163" y="328"/>
                    <a:pt x="163" y="318"/>
                  </a:cubicBezTo>
                  <a:cubicBezTo>
                    <a:pt x="163" y="306"/>
                    <a:pt x="164" y="302"/>
                    <a:pt x="166" y="294"/>
                  </a:cubicBezTo>
                  <a:lnTo>
                    <a:pt x="238" y="5"/>
                  </a:lnTo>
                  <a:close/>
                  <a:moveTo>
                    <a:pt x="134" y="287"/>
                  </a:moveTo>
                  <a:cubicBezTo>
                    <a:pt x="132" y="296"/>
                    <a:pt x="132" y="297"/>
                    <a:pt x="124" y="305"/>
                  </a:cubicBezTo>
                  <a:cubicBezTo>
                    <a:pt x="102" y="333"/>
                    <a:pt x="82" y="341"/>
                    <a:pt x="68" y="341"/>
                  </a:cubicBezTo>
                  <a:cubicBezTo>
                    <a:pt x="43" y="341"/>
                    <a:pt x="36" y="313"/>
                    <a:pt x="36" y="294"/>
                  </a:cubicBezTo>
                  <a:cubicBezTo>
                    <a:pt x="36" y="269"/>
                    <a:pt x="52" y="207"/>
                    <a:pt x="63" y="185"/>
                  </a:cubicBezTo>
                  <a:cubicBezTo>
                    <a:pt x="79" y="155"/>
                    <a:pt x="101" y="137"/>
                    <a:pt x="121" y="137"/>
                  </a:cubicBezTo>
                  <a:cubicBezTo>
                    <a:pt x="154" y="137"/>
                    <a:pt x="161" y="178"/>
                    <a:pt x="161" y="181"/>
                  </a:cubicBezTo>
                  <a:cubicBezTo>
                    <a:pt x="161" y="184"/>
                    <a:pt x="160" y="187"/>
                    <a:pt x="159" y="189"/>
                  </a:cubicBezTo>
                  <a:lnTo>
                    <a:pt x="134" y="28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30 2">
              <a:extLst>
                <a:ext uri="{FF2B5EF4-FFF2-40B4-BE49-F238E27FC236}">
                  <a16:creationId xmlns:a16="http://schemas.microsoft.com/office/drawing/2014/main" id="{F9B28FA7-34D2-4831-A4FC-24681AC4A414}"/>
                </a:ext>
              </a:extLst>
            </p:cNvPr>
            <p:cNvSpPr>
              <a:spLocks/>
            </p:cNvSpPr>
            <p:nvPr>
              <p:custDataLst>
                <p:tags r:id="rId141"/>
              </p:custDataLst>
            </p:nvPr>
          </p:nvSpPr>
          <p:spPr bwMode="auto">
            <a:xfrm>
              <a:off x="2605088" y="2571750"/>
              <a:ext cx="65088" cy="53975"/>
            </a:xfrm>
            <a:custGeom>
              <a:avLst/>
              <a:gdLst>
                <a:gd name="T0" fmla="*/ 161 w 280"/>
                <a:gd name="T1" fmla="*/ 98 h 221"/>
                <a:gd name="T2" fmla="*/ 220 w 280"/>
                <a:gd name="T3" fmla="*/ 34 h 221"/>
                <a:gd name="T4" fmla="*/ 270 w 280"/>
                <a:gd name="T5" fmla="*/ 23 h 221"/>
                <a:gd name="T6" fmla="*/ 270 w 280"/>
                <a:gd name="T7" fmla="*/ 0 h 221"/>
                <a:gd name="T8" fmla="*/ 225 w 280"/>
                <a:gd name="T9" fmla="*/ 1 h 221"/>
                <a:gd name="T10" fmla="*/ 173 w 280"/>
                <a:gd name="T11" fmla="*/ 0 h 221"/>
                <a:gd name="T12" fmla="*/ 173 w 280"/>
                <a:gd name="T13" fmla="*/ 23 h 221"/>
                <a:gd name="T14" fmla="*/ 192 w 280"/>
                <a:gd name="T15" fmla="*/ 28 h 221"/>
                <a:gd name="T16" fmla="*/ 188 w 280"/>
                <a:gd name="T17" fmla="*/ 34 h 221"/>
                <a:gd name="T18" fmla="*/ 146 w 280"/>
                <a:gd name="T19" fmla="*/ 80 h 221"/>
                <a:gd name="T20" fmla="*/ 97 w 280"/>
                <a:gd name="T21" fmla="*/ 23 h 221"/>
                <a:gd name="T22" fmla="*/ 117 w 280"/>
                <a:gd name="T23" fmla="*/ 23 h 221"/>
                <a:gd name="T24" fmla="*/ 117 w 280"/>
                <a:gd name="T25" fmla="*/ 0 h 221"/>
                <a:gd name="T26" fmla="*/ 57 w 280"/>
                <a:gd name="T27" fmla="*/ 1 h 221"/>
                <a:gd name="T28" fmla="*/ 2 w 280"/>
                <a:gd name="T29" fmla="*/ 0 h 221"/>
                <a:gd name="T30" fmla="*/ 2 w 280"/>
                <a:gd name="T31" fmla="*/ 23 h 221"/>
                <a:gd name="T32" fmla="*/ 38 w 280"/>
                <a:gd name="T33" fmla="*/ 23 h 221"/>
                <a:gd name="T34" fmla="*/ 115 w 280"/>
                <a:gd name="T35" fmla="*/ 115 h 221"/>
                <a:gd name="T36" fmla="*/ 50 w 280"/>
                <a:gd name="T37" fmla="*/ 188 h 221"/>
                <a:gd name="T38" fmla="*/ 0 w 280"/>
                <a:gd name="T39" fmla="*/ 198 h 221"/>
                <a:gd name="T40" fmla="*/ 0 w 280"/>
                <a:gd name="T41" fmla="*/ 221 h 221"/>
                <a:gd name="T42" fmla="*/ 46 w 280"/>
                <a:gd name="T43" fmla="*/ 220 h 221"/>
                <a:gd name="T44" fmla="*/ 97 w 280"/>
                <a:gd name="T45" fmla="*/ 221 h 221"/>
                <a:gd name="T46" fmla="*/ 97 w 280"/>
                <a:gd name="T47" fmla="*/ 198 h 221"/>
                <a:gd name="T48" fmla="*/ 78 w 280"/>
                <a:gd name="T49" fmla="*/ 192 h 221"/>
                <a:gd name="T50" fmla="*/ 82 w 280"/>
                <a:gd name="T51" fmla="*/ 187 h 221"/>
                <a:gd name="T52" fmla="*/ 130 w 280"/>
                <a:gd name="T53" fmla="*/ 133 h 221"/>
                <a:gd name="T54" fmla="*/ 185 w 280"/>
                <a:gd name="T55" fmla="*/ 198 h 221"/>
                <a:gd name="T56" fmla="*/ 166 w 280"/>
                <a:gd name="T57" fmla="*/ 198 h 221"/>
                <a:gd name="T58" fmla="*/ 166 w 280"/>
                <a:gd name="T59" fmla="*/ 221 h 221"/>
                <a:gd name="T60" fmla="*/ 226 w 280"/>
                <a:gd name="T61" fmla="*/ 220 h 221"/>
                <a:gd name="T62" fmla="*/ 280 w 280"/>
                <a:gd name="T63" fmla="*/ 221 h 221"/>
                <a:gd name="T64" fmla="*/ 280 w 280"/>
                <a:gd name="T65" fmla="*/ 198 h 221"/>
                <a:gd name="T66" fmla="*/ 245 w 280"/>
                <a:gd name="T67" fmla="*/ 198 h 221"/>
                <a:gd name="T68" fmla="*/ 161 w 280"/>
                <a:gd name="T69" fmla="*/ 98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0" h="221">
                  <a:moveTo>
                    <a:pt x="161" y="98"/>
                  </a:moveTo>
                  <a:lnTo>
                    <a:pt x="220" y="34"/>
                  </a:lnTo>
                  <a:cubicBezTo>
                    <a:pt x="226" y="27"/>
                    <a:pt x="229" y="23"/>
                    <a:pt x="270" y="23"/>
                  </a:cubicBezTo>
                  <a:lnTo>
                    <a:pt x="270" y="0"/>
                  </a:lnTo>
                  <a:cubicBezTo>
                    <a:pt x="253" y="1"/>
                    <a:pt x="227" y="1"/>
                    <a:pt x="225" y="1"/>
                  </a:cubicBezTo>
                  <a:cubicBezTo>
                    <a:pt x="212" y="1"/>
                    <a:pt x="187" y="0"/>
                    <a:pt x="173" y="0"/>
                  </a:cubicBezTo>
                  <a:lnTo>
                    <a:pt x="173" y="23"/>
                  </a:lnTo>
                  <a:cubicBezTo>
                    <a:pt x="180" y="23"/>
                    <a:pt x="186" y="24"/>
                    <a:pt x="192" y="28"/>
                  </a:cubicBezTo>
                  <a:cubicBezTo>
                    <a:pt x="190" y="31"/>
                    <a:pt x="190" y="32"/>
                    <a:pt x="188" y="34"/>
                  </a:cubicBezTo>
                  <a:lnTo>
                    <a:pt x="146" y="80"/>
                  </a:lnTo>
                  <a:lnTo>
                    <a:pt x="97" y="23"/>
                  </a:lnTo>
                  <a:lnTo>
                    <a:pt x="117" y="23"/>
                  </a:lnTo>
                  <a:lnTo>
                    <a:pt x="117" y="0"/>
                  </a:lnTo>
                  <a:cubicBezTo>
                    <a:pt x="104" y="0"/>
                    <a:pt x="73" y="1"/>
                    <a:pt x="57" y="1"/>
                  </a:cubicBezTo>
                  <a:cubicBezTo>
                    <a:pt x="41" y="1"/>
                    <a:pt x="19" y="0"/>
                    <a:pt x="2" y="0"/>
                  </a:cubicBezTo>
                  <a:lnTo>
                    <a:pt x="2" y="23"/>
                  </a:lnTo>
                  <a:lnTo>
                    <a:pt x="38" y="23"/>
                  </a:lnTo>
                  <a:lnTo>
                    <a:pt x="115" y="115"/>
                  </a:lnTo>
                  <a:lnTo>
                    <a:pt x="50" y="188"/>
                  </a:lnTo>
                  <a:cubicBezTo>
                    <a:pt x="42" y="198"/>
                    <a:pt x="24" y="198"/>
                    <a:pt x="0" y="198"/>
                  </a:cubicBezTo>
                  <a:lnTo>
                    <a:pt x="0" y="221"/>
                  </a:lnTo>
                  <a:cubicBezTo>
                    <a:pt x="17" y="220"/>
                    <a:pt x="43" y="220"/>
                    <a:pt x="46" y="220"/>
                  </a:cubicBezTo>
                  <a:cubicBezTo>
                    <a:pt x="58" y="220"/>
                    <a:pt x="87" y="221"/>
                    <a:pt x="97" y="221"/>
                  </a:cubicBezTo>
                  <a:lnTo>
                    <a:pt x="97" y="198"/>
                  </a:lnTo>
                  <a:cubicBezTo>
                    <a:pt x="88" y="198"/>
                    <a:pt x="78" y="195"/>
                    <a:pt x="78" y="192"/>
                  </a:cubicBezTo>
                  <a:cubicBezTo>
                    <a:pt x="78" y="192"/>
                    <a:pt x="78" y="191"/>
                    <a:pt x="82" y="187"/>
                  </a:cubicBezTo>
                  <a:lnTo>
                    <a:pt x="130" y="133"/>
                  </a:lnTo>
                  <a:lnTo>
                    <a:pt x="185" y="198"/>
                  </a:lnTo>
                  <a:lnTo>
                    <a:pt x="166" y="198"/>
                  </a:lnTo>
                  <a:lnTo>
                    <a:pt x="166" y="221"/>
                  </a:lnTo>
                  <a:cubicBezTo>
                    <a:pt x="179" y="221"/>
                    <a:pt x="209" y="220"/>
                    <a:pt x="226" y="220"/>
                  </a:cubicBezTo>
                  <a:cubicBezTo>
                    <a:pt x="242" y="220"/>
                    <a:pt x="264" y="221"/>
                    <a:pt x="280" y="221"/>
                  </a:cubicBezTo>
                  <a:lnTo>
                    <a:pt x="280" y="198"/>
                  </a:lnTo>
                  <a:lnTo>
                    <a:pt x="245" y="198"/>
                  </a:lnTo>
                  <a:lnTo>
                    <a:pt x="161" y="9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Rectangle 31 2">
              <a:extLst>
                <a:ext uri="{FF2B5EF4-FFF2-40B4-BE49-F238E27FC236}">
                  <a16:creationId xmlns:a16="http://schemas.microsoft.com/office/drawing/2014/main" id="{21632CFA-139D-4485-B8C8-B0C6D84E4745}"/>
                </a:ext>
              </a:extLst>
            </p:cNvPr>
            <p:cNvSpPr>
              <a:spLocks noChangeArrowheads="1"/>
            </p:cNvSpPr>
            <p:nvPr>
              <p:custDataLst>
                <p:tags r:id="rId142"/>
              </p:custDataLst>
            </p:nvPr>
          </p:nvSpPr>
          <p:spPr bwMode="auto">
            <a:xfrm>
              <a:off x="2540000" y="2676525"/>
              <a:ext cx="133350" cy="476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32 2">
              <a:extLst>
                <a:ext uri="{FF2B5EF4-FFF2-40B4-BE49-F238E27FC236}">
                  <a16:creationId xmlns:a16="http://schemas.microsoft.com/office/drawing/2014/main" id="{F34E0FB9-E0BC-4F06-BF63-790B2E62AC18}"/>
                </a:ext>
              </a:extLst>
            </p:cNvPr>
            <p:cNvSpPr>
              <a:spLocks noEditPoints="1"/>
            </p:cNvSpPr>
            <p:nvPr>
              <p:custDataLst>
                <p:tags r:id="rId143"/>
              </p:custDataLst>
            </p:nvPr>
          </p:nvSpPr>
          <p:spPr bwMode="auto">
            <a:xfrm>
              <a:off x="2559050" y="2709863"/>
              <a:ext cx="57150" cy="87313"/>
            </a:xfrm>
            <a:custGeom>
              <a:avLst/>
              <a:gdLst>
                <a:gd name="T0" fmla="*/ 237 w 237"/>
                <a:gd name="T1" fmla="*/ 6 h 352"/>
                <a:gd name="T2" fmla="*/ 231 w 237"/>
                <a:gd name="T3" fmla="*/ 0 h 352"/>
                <a:gd name="T4" fmla="*/ 167 w 237"/>
                <a:gd name="T5" fmla="*/ 6 h 352"/>
                <a:gd name="T6" fmla="*/ 160 w 237"/>
                <a:gd name="T7" fmla="*/ 15 h 352"/>
                <a:gd name="T8" fmla="*/ 172 w 237"/>
                <a:gd name="T9" fmla="*/ 21 h 352"/>
                <a:gd name="T10" fmla="*/ 197 w 237"/>
                <a:gd name="T11" fmla="*/ 29 h 352"/>
                <a:gd name="T12" fmla="*/ 196 w 237"/>
                <a:gd name="T13" fmla="*/ 39 h 352"/>
                <a:gd name="T14" fmla="*/ 166 w 237"/>
                <a:gd name="T15" fmla="*/ 158 h 352"/>
                <a:gd name="T16" fmla="*/ 120 w 237"/>
                <a:gd name="T17" fmla="*/ 126 h 352"/>
                <a:gd name="T18" fmla="*/ 0 w 237"/>
                <a:gd name="T19" fmla="*/ 272 h 352"/>
                <a:gd name="T20" fmla="*/ 66 w 237"/>
                <a:gd name="T21" fmla="*/ 352 h 352"/>
                <a:gd name="T22" fmla="*/ 131 w 237"/>
                <a:gd name="T23" fmla="*/ 314 h 352"/>
                <a:gd name="T24" fmla="*/ 176 w 237"/>
                <a:gd name="T25" fmla="*/ 352 h 352"/>
                <a:gd name="T26" fmla="*/ 213 w 237"/>
                <a:gd name="T27" fmla="*/ 324 h 352"/>
                <a:gd name="T28" fmla="*/ 228 w 237"/>
                <a:gd name="T29" fmla="*/ 275 h 352"/>
                <a:gd name="T30" fmla="*/ 222 w 237"/>
                <a:gd name="T31" fmla="*/ 270 h 352"/>
                <a:gd name="T32" fmla="*/ 215 w 237"/>
                <a:gd name="T33" fmla="*/ 279 h 352"/>
                <a:gd name="T34" fmla="*/ 177 w 237"/>
                <a:gd name="T35" fmla="*/ 341 h 352"/>
                <a:gd name="T36" fmla="*/ 162 w 237"/>
                <a:gd name="T37" fmla="*/ 318 h 352"/>
                <a:gd name="T38" fmla="*/ 165 w 237"/>
                <a:gd name="T39" fmla="*/ 294 h 352"/>
                <a:gd name="T40" fmla="*/ 237 w 237"/>
                <a:gd name="T41" fmla="*/ 6 h 352"/>
                <a:gd name="T42" fmla="*/ 133 w 237"/>
                <a:gd name="T43" fmla="*/ 287 h 352"/>
                <a:gd name="T44" fmla="*/ 123 w 237"/>
                <a:gd name="T45" fmla="*/ 305 h 352"/>
                <a:gd name="T46" fmla="*/ 67 w 237"/>
                <a:gd name="T47" fmla="*/ 341 h 352"/>
                <a:gd name="T48" fmla="*/ 35 w 237"/>
                <a:gd name="T49" fmla="*/ 294 h 352"/>
                <a:gd name="T50" fmla="*/ 62 w 237"/>
                <a:gd name="T51" fmla="*/ 185 h 352"/>
                <a:gd name="T52" fmla="*/ 120 w 237"/>
                <a:gd name="T53" fmla="*/ 137 h 352"/>
                <a:gd name="T54" fmla="*/ 160 w 237"/>
                <a:gd name="T55" fmla="*/ 181 h 352"/>
                <a:gd name="T56" fmla="*/ 158 w 237"/>
                <a:gd name="T57" fmla="*/ 189 h 352"/>
                <a:gd name="T58" fmla="*/ 133 w 237"/>
                <a:gd name="T59" fmla="*/ 28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7" h="352">
                  <a:moveTo>
                    <a:pt x="237" y="6"/>
                  </a:moveTo>
                  <a:cubicBezTo>
                    <a:pt x="237" y="5"/>
                    <a:pt x="237" y="0"/>
                    <a:pt x="231" y="0"/>
                  </a:cubicBezTo>
                  <a:cubicBezTo>
                    <a:pt x="223" y="0"/>
                    <a:pt x="176" y="5"/>
                    <a:pt x="167" y="6"/>
                  </a:cubicBezTo>
                  <a:cubicBezTo>
                    <a:pt x="163" y="6"/>
                    <a:pt x="160" y="9"/>
                    <a:pt x="160" y="15"/>
                  </a:cubicBezTo>
                  <a:cubicBezTo>
                    <a:pt x="160" y="21"/>
                    <a:pt x="165" y="21"/>
                    <a:pt x="172" y="21"/>
                  </a:cubicBezTo>
                  <a:cubicBezTo>
                    <a:pt x="196" y="21"/>
                    <a:pt x="197" y="24"/>
                    <a:pt x="197" y="29"/>
                  </a:cubicBezTo>
                  <a:lnTo>
                    <a:pt x="196" y="39"/>
                  </a:lnTo>
                  <a:lnTo>
                    <a:pt x="166" y="158"/>
                  </a:lnTo>
                  <a:cubicBezTo>
                    <a:pt x="157" y="139"/>
                    <a:pt x="142" y="126"/>
                    <a:pt x="120" y="126"/>
                  </a:cubicBezTo>
                  <a:cubicBezTo>
                    <a:pt x="61" y="126"/>
                    <a:pt x="0" y="199"/>
                    <a:pt x="0" y="272"/>
                  </a:cubicBezTo>
                  <a:cubicBezTo>
                    <a:pt x="0" y="319"/>
                    <a:pt x="27" y="352"/>
                    <a:pt x="66" y="352"/>
                  </a:cubicBezTo>
                  <a:cubicBezTo>
                    <a:pt x="76" y="352"/>
                    <a:pt x="101" y="350"/>
                    <a:pt x="131" y="314"/>
                  </a:cubicBezTo>
                  <a:cubicBezTo>
                    <a:pt x="135" y="335"/>
                    <a:pt x="152" y="352"/>
                    <a:pt x="176" y="352"/>
                  </a:cubicBezTo>
                  <a:cubicBezTo>
                    <a:pt x="194" y="352"/>
                    <a:pt x="205" y="340"/>
                    <a:pt x="213" y="324"/>
                  </a:cubicBezTo>
                  <a:cubicBezTo>
                    <a:pt x="222" y="306"/>
                    <a:pt x="228" y="276"/>
                    <a:pt x="228" y="275"/>
                  </a:cubicBezTo>
                  <a:cubicBezTo>
                    <a:pt x="228" y="270"/>
                    <a:pt x="224" y="270"/>
                    <a:pt x="222" y="270"/>
                  </a:cubicBezTo>
                  <a:cubicBezTo>
                    <a:pt x="217" y="270"/>
                    <a:pt x="217" y="272"/>
                    <a:pt x="215" y="279"/>
                  </a:cubicBezTo>
                  <a:cubicBezTo>
                    <a:pt x="207" y="311"/>
                    <a:pt x="198" y="341"/>
                    <a:pt x="177" y="341"/>
                  </a:cubicBezTo>
                  <a:cubicBezTo>
                    <a:pt x="164" y="341"/>
                    <a:pt x="162" y="328"/>
                    <a:pt x="162" y="318"/>
                  </a:cubicBezTo>
                  <a:cubicBezTo>
                    <a:pt x="162" y="306"/>
                    <a:pt x="163" y="302"/>
                    <a:pt x="165" y="294"/>
                  </a:cubicBezTo>
                  <a:lnTo>
                    <a:pt x="237" y="6"/>
                  </a:lnTo>
                  <a:close/>
                  <a:moveTo>
                    <a:pt x="133" y="287"/>
                  </a:moveTo>
                  <a:cubicBezTo>
                    <a:pt x="131" y="296"/>
                    <a:pt x="131" y="297"/>
                    <a:pt x="123" y="305"/>
                  </a:cubicBezTo>
                  <a:cubicBezTo>
                    <a:pt x="101" y="333"/>
                    <a:pt x="81" y="341"/>
                    <a:pt x="67" y="341"/>
                  </a:cubicBezTo>
                  <a:cubicBezTo>
                    <a:pt x="42" y="341"/>
                    <a:pt x="35" y="313"/>
                    <a:pt x="35" y="294"/>
                  </a:cubicBezTo>
                  <a:cubicBezTo>
                    <a:pt x="35" y="269"/>
                    <a:pt x="51" y="208"/>
                    <a:pt x="62" y="185"/>
                  </a:cubicBezTo>
                  <a:cubicBezTo>
                    <a:pt x="78" y="155"/>
                    <a:pt x="100" y="137"/>
                    <a:pt x="120" y="137"/>
                  </a:cubicBezTo>
                  <a:cubicBezTo>
                    <a:pt x="153" y="137"/>
                    <a:pt x="160" y="178"/>
                    <a:pt x="160" y="181"/>
                  </a:cubicBezTo>
                  <a:cubicBezTo>
                    <a:pt x="160" y="184"/>
                    <a:pt x="159" y="187"/>
                    <a:pt x="158" y="189"/>
                  </a:cubicBezTo>
                  <a:lnTo>
                    <a:pt x="133" y="28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33 2">
              <a:extLst>
                <a:ext uri="{FF2B5EF4-FFF2-40B4-BE49-F238E27FC236}">
                  <a16:creationId xmlns:a16="http://schemas.microsoft.com/office/drawing/2014/main" id="{040BE170-46A8-44FA-BBCC-728375158363}"/>
                </a:ext>
              </a:extLst>
            </p:cNvPr>
            <p:cNvSpPr>
              <a:spLocks/>
            </p:cNvSpPr>
            <p:nvPr>
              <p:custDataLst>
                <p:tags r:id="rId144"/>
              </p:custDataLst>
            </p:nvPr>
          </p:nvSpPr>
          <p:spPr bwMode="auto">
            <a:xfrm>
              <a:off x="2619375" y="2717800"/>
              <a:ext cx="36513" cy="79375"/>
            </a:xfrm>
            <a:custGeom>
              <a:avLst/>
              <a:gdLst>
                <a:gd name="T0" fmla="*/ 91 w 153"/>
                <a:gd name="T1" fmla="*/ 113 h 318"/>
                <a:gd name="T2" fmla="*/ 138 w 153"/>
                <a:gd name="T3" fmla="*/ 113 h 318"/>
                <a:gd name="T4" fmla="*/ 153 w 153"/>
                <a:gd name="T5" fmla="*/ 103 h 318"/>
                <a:gd name="T6" fmla="*/ 139 w 153"/>
                <a:gd name="T7" fmla="*/ 97 h 318"/>
                <a:gd name="T8" fmla="*/ 95 w 153"/>
                <a:gd name="T9" fmla="*/ 97 h 318"/>
                <a:gd name="T10" fmla="*/ 115 w 153"/>
                <a:gd name="T11" fmla="*/ 13 h 318"/>
                <a:gd name="T12" fmla="*/ 101 w 153"/>
                <a:gd name="T13" fmla="*/ 0 h 318"/>
                <a:gd name="T14" fmla="*/ 81 w 153"/>
                <a:gd name="T15" fmla="*/ 18 h 318"/>
                <a:gd name="T16" fmla="*/ 61 w 153"/>
                <a:gd name="T17" fmla="*/ 97 h 318"/>
                <a:gd name="T18" fmla="*/ 15 w 153"/>
                <a:gd name="T19" fmla="*/ 97 h 318"/>
                <a:gd name="T20" fmla="*/ 0 w 153"/>
                <a:gd name="T21" fmla="*/ 107 h 318"/>
                <a:gd name="T22" fmla="*/ 14 w 153"/>
                <a:gd name="T23" fmla="*/ 113 h 318"/>
                <a:gd name="T24" fmla="*/ 57 w 153"/>
                <a:gd name="T25" fmla="*/ 113 h 318"/>
                <a:gd name="T26" fmla="*/ 20 w 153"/>
                <a:gd name="T27" fmla="*/ 272 h 318"/>
                <a:gd name="T28" fmla="*/ 65 w 153"/>
                <a:gd name="T29" fmla="*/ 318 h 318"/>
                <a:gd name="T30" fmla="*/ 145 w 153"/>
                <a:gd name="T31" fmla="*/ 241 h 318"/>
                <a:gd name="T32" fmla="*/ 139 w 153"/>
                <a:gd name="T33" fmla="*/ 236 h 318"/>
                <a:gd name="T34" fmla="*/ 131 w 153"/>
                <a:gd name="T35" fmla="*/ 243 h 318"/>
                <a:gd name="T36" fmla="*/ 66 w 153"/>
                <a:gd name="T37" fmla="*/ 307 h 318"/>
                <a:gd name="T38" fmla="*/ 51 w 153"/>
                <a:gd name="T39" fmla="*/ 284 h 318"/>
                <a:gd name="T40" fmla="*/ 54 w 153"/>
                <a:gd name="T41" fmla="*/ 260 h 318"/>
                <a:gd name="T42" fmla="*/ 91 w 153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8">
                  <a:moveTo>
                    <a:pt x="91" y="113"/>
                  </a:moveTo>
                  <a:lnTo>
                    <a:pt x="138" y="113"/>
                  </a:lnTo>
                  <a:cubicBezTo>
                    <a:pt x="148" y="113"/>
                    <a:pt x="153" y="113"/>
                    <a:pt x="153" y="103"/>
                  </a:cubicBezTo>
                  <a:cubicBezTo>
                    <a:pt x="153" y="97"/>
                    <a:pt x="148" y="97"/>
                    <a:pt x="139" y="97"/>
                  </a:cubicBezTo>
                  <a:lnTo>
                    <a:pt x="95" y="97"/>
                  </a:lnTo>
                  <a:cubicBezTo>
                    <a:pt x="113" y="26"/>
                    <a:pt x="115" y="16"/>
                    <a:pt x="115" y="13"/>
                  </a:cubicBezTo>
                  <a:cubicBezTo>
                    <a:pt x="115" y="5"/>
                    <a:pt x="109" y="0"/>
                    <a:pt x="101" y="0"/>
                  </a:cubicBezTo>
                  <a:cubicBezTo>
                    <a:pt x="99" y="0"/>
                    <a:pt x="85" y="0"/>
                    <a:pt x="81" y="18"/>
                  </a:cubicBezTo>
                  <a:lnTo>
                    <a:pt x="61" y="97"/>
                  </a:lnTo>
                  <a:lnTo>
                    <a:pt x="15" y="97"/>
                  </a:lnTo>
                  <a:cubicBezTo>
                    <a:pt x="5" y="97"/>
                    <a:pt x="0" y="97"/>
                    <a:pt x="0" y="107"/>
                  </a:cubicBezTo>
                  <a:cubicBezTo>
                    <a:pt x="0" y="113"/>
                    <a:pt x="4" y="113"/>
                    <a:pt x="14" y="113"/>
                  </a:cubicBezTo>
                  <a:lnTo>
                    <a:pt x="57" y="113"/>
                  </a:lnTo>
                  <a:cubicBezTo>
                    <a:pt x="21" y="254"/>
                    <a:pt x="20" y="263"/>
                    <a:pt x="20" y="272"/>
                  </a:cubicBezTo>
                  <a:cubicBezTo>
                    <a:pt x="20" y="299"/>
                    <a:pt x="38" y="318"/>
                    <a:pt x="65" y="318"/>
                  </a:cubicBezTo>
                  <a:cubicBezTo>
                    <a:pt x="116" y="318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4" y="236"/>
                    <a:pt x="134" y="237"/>
                    <a:pt x="131" y="243"/>
                  </a:cubicBezTo>
                  <a:cubicBezTo>
                    <a:pt x="110" y="295"/>
                    <a:pt x="83" y="307"/>
                    <a:pt x="66" y="307"/>
                  </a:cubicBezTo>
                  <a:cubicBezTo>
                    <a:pt x="56" y="307"/>
                    <a:pt x="51" y="300"/>
                    <a:pt x="51" y="284"/>
                  </a:cubicBezTo>
                  <a:cubicBezTo>
                    <a:pt x="51" y="272"/>
                    <a:pt x="52" y="268"/>
                    <a:pt x="54" y="260"/>
                  </a:cubicBezTo>
                  <a:lnTo>
                    <a:pt x="91" y="1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34 2">
              <a:extLst>
                <a:ext uri="{FF2B5EF4-FFF2-40B4-BE49-F238E27FC236}">
                  <a16:creationId xmlns:a16="http://schemas.microsoft.com/office/drawing/2014/main" id="{016FD4A1-5064-4DD5-83DB-3025660DAB2E}"/>
                </a:ext>
              </a:extLst>
            </p:cNvPr>
            <p:cNvSpPr>
              <a:spLocks noEditPoints="1"/>
            </p:cNvSpPr>
            <p:nvPr>
              <p:custDataLst>
                <p:tags r:id="rId145"/>
              </p:custDataLst>
            </p:nvPr>
          </p:nvSpPr>
          <p:spPr bwMode="auto">
            <a:xfrm>
              <a:off x="2727325" y="2663825"/>
              <a:ext cx="77788" cy="30163"/>
            </a:xfrm>
            <a:custGeom>
              <a:avLst/>
              <a:gdLst>
                <a:gd name="T0" fmla="*/ 315 w 332"/>
                <a:gd name="T1" fmla="*/ 20 h 117"/>
                <a:gd name="T2" fmla="*/ 332 w 332"/>
                <a:gd name="T3" fmla="*/ 10 h 117"/>
                <a:gd name="T4" fmla="*/ 315 w 332"/>
                <a:gd name="T5" fmla="*/ 0 h 117"/>
                <a:gd name="T6" fmla="*/ 17 w 332"/>
                <a:gd name="T7" fmla="*/ 0 h 117"/>
                <a:gd name="T8" fmla="*/ 0 w 332"/>
                <a:gd name="T9" fmla="*/ 10 h 117"/>
                <a:gd name="T10" fmla="*/ 17 w 332"/>
                <a:gd name="T11" fmla="*/ 20 h 117"/>
                <a:gd name="T12" fmla="*/ 315 w 332"/>
                <a:gd name="T13" fmla="*/ 20 h 117"/>
                <a:gd name="T14" fmla="*/ 315 w 332"/>
                <a:gd name="T15" fmla="*/ 117 h 117"/>
                <a:gd name="T16" fmla="*/ 332 w 332"/>
                <a:gd name="T17" fmla="*/ 107 h 117"/>
                <a:gd name="T18" fmla="*/ 315 w 332"/>
                <a:gd name="T19" fmla="*/ 97 h 117"/>
                <a:gd name="T20" fmla="*/ 17 w 332"/>
                <a:gd name="T21" fmla="*/ 97 h 117"/>
                <a:gd name="T22" fmla="*/ 0 w 332"/>
                <a:gd name="T23" fmla="*/ 107 h 117"/>
                <a:gd name="T24" fmla="*/ 17 w 332"/>
                <a:gd name="T25" fmla="*/ 117 h 117"/>
                <a:gd name="T26" fmla="*/ 315 w 332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2" h="117">
                  <a:moveTo>
                    <a:pt x="315" y="20"/>
                  </a:moveTo>
                  <a:cubicBezTo>
                    <a:pt x="322" y="20"/>
                    <a:pt x="332" y="20"/>
                    <a:pt x="332" y="10"/>
                  </a:cubicBezTo>
                  <a:cubicBezTo>
                    <a:pt x="332" y="0"/>
                    <a:pt x="322" y="0"/>
                    <a:pt x="315" y="0"/>
                  </a:cubicBezTo>
                  <a:lnTo>
                    <a:pt x="17" y="0"/>
                  </a:lnTo>
                  <a:cubicBezTo>
                    <a:pt x="10" y="0"/>
                    <a:pt x="0" y="0"/>
                    <a:pt x="0" y="10"/>
                  </a:cubicBezTo>
                  <a:cubicBezTo>
                    <a:pt x="0" y="20"/>
                    <a:pt x="10" y="20"/>
                    <a:pt x="17" y="20"/>
                  </a:cubicBezTo>
                  <a:lnTo>
                    <a:pt x="315" y="20"/>
                  </a:lnTo>
                  <a:close/>
                  <a:moveTo>
                    <a:pt x="315" y="117"/>
                  </a:moveTo>
                  <a:cubicBezTo>
                    <a:pt x="322" y="117"/>
                    <a:pt x="332" y="117"/>
                    <a:pt x="332" y="107"/>
                  </a:cubicBezTo>
                  <a:cubicBezTo>
                    <a:pt x="332" y="97"/>
                    <a:pt x="322" y="97"/>
                    <a:pt x="315" y="97"/>
                  </a:cubicBezTo>
                  <a:lnTo>
                    <a:pt x="17" y="97"/>
                  </a:lnTo>
                  <a:cubicBezTo>
                    <a:pt x="10" y="97"/>
                    <a:pt x="0" y="97"/>
                    <a:pt x="0" y="107"/>
                  </a:cubicBezTo>
                  <a:cubicBezTo>
                    <a:pt x="0" y="117"/>
                    <a:pt x="10" y="117"/>
                    <a:pt x="17" y="117"/>
                  </a:cubicBezTo>
                  <a:lnTo>
                    <a:pt x="315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35 2">
              <a:extLst>
                <a:ext uri="{FF2B5EF4-FFF2-40B4-BE49-F238E27FC236}">
                  <a16:creationId xmlns:a16="http://schemas.microsoft.com/office/drawing/2014/main" id="{15FAFE2D-D888-46C2-B50B-C02FF4A04D1C}"/>
                </a:ext>
              </a:extLst>
            </p:cNvPr>
            <p:cNvSpPr>
              <a:spLocks/>
            </p:cNvSpPr>
            <p:nvPr>
              <p:custDataLst>
                <p:tags r:id="rId146"/>
              </p:custDataLst>
            </p:nvPr>
          </p:nvSpPr>
          <p:spPr bwMode="auto">
            <a:xfrm>
              <a:off x="2849563" y="2625725"/>
              <a:ext cx="84138" cy="84138"/>
            </a:xfrm>
            <a:custGeom>
              <a:avLst/>
              <a:gdLst>
                <a:gd name="T0" fmla="*/ 132 w 356"/>
                <a:gd name="T1" fmla="*/ 177 h 339"/>
                <a:gd name="T2" fmla="*/ 181 w 356"/>
                <a:gd name="T3" fmla="*/ 177 h 339"/>
                <a:gd name="T4" fmla="*/ 222 w 356"/>
                <a:gd name="T5" fmla="*/ 200 h 339"/>
                <a:gd name="T6" fmla="*/ 218 w 356"/>
                <a:gd name="T7" fmla="*/ 224 h 339"/>
                <a:gd name="T8" fmla="*/ 217 w 356"/>
                <a:gd name="T9" fmla="*/ 230 h 339"/>
                <a:gd name="T10" fmla="*/ 223 w 356"/>
                <a:gd name="T11" fmla="*/ 236 h 339"/>
                <a:gd name="T12" fmla="*/ 230 w 356"/>
                <a:gd name="T13" fmla="*/ 225 h 339"/>
                <a:gd name="T14" fmla="*/ 258 w 356"/>
                <a:gd name="T15" fmla="*/ 117 h 339"/>
                <a:gd name="T16" fmla="*/ 259 w 356"/>
                <a:gd name="T17" fmla="*/ 109 h 339"/>
                <a:gd name="T18" fmla="*/ 253 w 356"/>
                <a:gd name="T19" fmla="*/ 103 h 339"/>
                <a:gd name="T20" fmla="*/ 246 w 356"/>
                <a:gd name="T21" fmla="*/ 114 h 339"/>
                <a:gd name="T22" fmla="*/ 182 w 356"/>
                <a:gd name="T23" fmla="*/ 162 h 339"/>
                <a:gd name="T24" fmla="*/ 136 w 356"/>
                <a:gd name="T25" fmla="*/ 162 h 339"/>
                <a:gd name="T26" fmla="*/ 168 w 356"/>
                <a:gd name="T27" fmla="*/ 35 h 339"/>
                <a:gd name="T28" fmla="*/ 195 w 356"/>
                <a:gd name="T29" fmla="*/ 16 h 339"/>
                <a:gd name="T30" fmla="*/ 261 w 356"/>
                <a:gd name="T31" fmla="*/ 16 h 339"/>
                <a:gd name="T32" fmla="*/ 334 w 356"/>
                <a:gd name="T33" fmla="*/ 70 h 339"/>
                <a:gd name="T34" fmla="*/ 332 w 356"/>
                <a:gd name="T35" fmla="*/ 97 h 339"/>
                <a:gd name="T36" fmla="*/ 331 w 356"/>
                <a:gd name="T37" fmla="*/ 106 h 339"/>
                <a:gd name="T38" fmla="*/ 337 w 356"/>
                <a:gd name="T39" fmla="*/ 112 h 339"/>
                <a:gd name="T40" fmla="*/ 344 w 356"/>
                <a:gd name="T41" fmla="*/ 100 h 339"/>
                <a:gd name="T42" fmla="*/ 354 w 356"/>
                <a:gd name="T43" fmla="*/ 14 h 339"/>
                <a:gd name="T44" fmla="*/ 341 w 356"/>
                <a:gd name="T45" fmla="*/ 0 h 339"/>
                <a:gd name="T46" fmla="*/ 96 w 356"/>
                <a:gd name="T47" fmla="*/ 0 h 339"/>
                <a:gd name="T48" fmla="*/ 81 w 356"/>
                <a:gd name="T49" fmla="*/ 10 h 339"/>
                <a:gd name="T50" fmla="*/ 95 w 356"/>
                <a:gd name="T51" fmla="*/ 16 h 339"/>
                <a:gd name="T52" fmla="*/ 128 w 356"/>
                <a:gd name="T53" fmla="*/ 25 h 339"/>
                <a:gd name="T54" fmla="*/ 125 w 356"/>
                <a:gd name="T55" fmla="*/ 37 h 339"/>
                <a:gd name="T56" fmla="*/ 59 w 356"/>
                <a:gd name="T57" fmla="*/ 300 h 339"/>
                <a:gd name="T58" fmla="*/ 14 w 356"/>
                <a:gd name="T59" fmla="*/ 324 h 339"/>
                <a:gd name="T60" fmla="*/ 0 w 356"/>
                <a:gd name="T61" fmla="*/ 333 h 339"/>
                <a:gd name="T62" fmla="*/ 8 w 356"/>
                <a:gd name="T63" fmla="*/ 339 h 339"/>
                <a:gd name="T64" fmla="*/ 73 w 356"/>
                <a:gd name="T65" fmla="*/ 338 h 339"/>
                <a:gd name="T66" fmla="*/ 148 w 356"/>
                <a:gd name="T67" fmla="*/ 339 h 339"/>
                <a:gd name="T68" fmla="*/ 158 w 356"/>
                <a:gd name="T69" fmla="*/ 330 h 339"/>
                <a:gd name="T70" fmla="*/ 155 w 356"/>
                <a:gd name="T71" fmla="*/ 324 h 339"/>
                <a:gd name="T72" fmla="*/ 141 w 356"/>
                <a:gd name="T73" fmla="*/ 324 h 339"/>
                <a:gd name="T74" fmla="*/ 115 w 356"/>
                <a:gd name="T75" fmla="*/ 323 h 339"/>
                <a:gd name="T76" fmla="*/ 99 w 356"/>
                <a:gd name="T77" fmla="*/ 313 h 339"/>
                <a:gd name="T78" fmla="*/ 101 w 356"/>
                <a:gd name="T79" fmla="*/ 301 h 339"/>
                <a:gd name="T80" fmla="*/ 132 w 356"/>
                <a:gd name="T81" fmla="*/ 177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56" h="339">
                  <a:moveTo>
                    <a:pt x="132" y="177"/>
                  </a:moveTo>
                  <a:lnTo>
                    <a:pt x="181" y="177"/>
                  </a:lnTo>
                  <a:cubicBezTo>
                    <a:pt x="218" y="177"/>
                    <a:pt x="222" y="185"/>
                    <a:pt x="222" y="200"/>
                  </a:cubicBezTo>
                  <a:cubicBezTo>
                    <a:pt x="222" y="203"/>
                    <a:pt x="222" y="209"/>
                    <a:pt x="218" y="224"/>
                  </a:cubicBezTo>
                  <a:cubicBezTo>
                    <a:pt x="217" y="227"/>
                    <a:pt x="217" y="229"/>
                    <a:pt x="217" y="230"/>
                  </a:cubicBezTo>
                  <a:cubicBezTo>
                    <a:pt x="217" y="234"/>
                    <a:pt x="220" y="236"/>
                    <a:pt x="223" y="236"/>
                  </a:cubicBezTo>
                  <a:cubicBezTo>
                    <a:pt x="228" y="236"/>
                    <a:pt x="228" y="234"/>
                    <a:pt x="230" y="225"/>
                  </a:cubicBezTo>
                  <a:lnTo>
                    <a:pt x="258" y="117"/>
                  </a:lnTo>
                  <a:cubicBezTo>
                    <a:pt x="259" y="111"/>
                    <a:pt x="259" y="110"/>
                    <a:pt x="259" y="109"/>
                  </a:cubicBezTo>
                  <a:cubicBezTo>
                    <a:pt x="259" y="108"/>
                    <a:pt x="258" y="103"/>
                    <a:pt x="253" y="103"/>
                  </a:cubicBezTo>
                  <a:cubicBezTo>
                    <a:pt x="248" y="103"/>
                    <a:pt x="248" y="106"/>
                    <a:pt x="246" y="114"/>
                  </a:cubicBezTo>
                  <a:cubicBezTo>
                    <a:pt x="235" y="153"/>
                    <a:pt x="224" y="162"/>
                    <a:pt x="182" y="162"/>
                  </a:cubicBezTo>
                  <a:lnTo>
                    <a:pt x="136" y="162"/>
                  </a:lnTo>
                  <a:lnTo>
                    <a:pt x="168" y="35"/>
                  </a:lnTo>
                  <a:cubicBezTo>
                    <a:pt x="173" y="18"/>
                    <a:pt x="173" y="16"/>
                    <a:pt x="195" y="16"/>
                  </a:cubicBezTo>
                  <a:lnTo>
                    <a:pt x="261" y="16"/>
                  </a:lnTo>
                  <a:cubicBezTo>
                    <a:pt x="322" y="16"/>
                    <a:pt x="334" y="32"/>
                    <a:pt x="334" y="70"/>
                  </a:cubicBezTo>
                  <a:cubicBezTo>
                    <a:pt x="334" y="82"/>
                    <a:pt x="334" y="84"/>
                    <a:pt x="332" y="97"/>
                  </a:cubicBezTo>
                  <a:cubicBezTo>
                    <a:pt x="331" y="104"/>
                    <a:pt x="331" y="105"/>
                    <a:pt x="331" y="106"/>
                  </a:cubicBezTo>
                  <a:cubicBezTo>
                    <a:pt x="331" y="109"/>
                    <a:pt x="333" y="112"/>
                    <a:pt x="337" y="112"/>
                  </a:cubicBezTo>
                  <a:cubicBezTo>
                    <a:pt x="343" y="112"/>
                    <a:pt x="343" y="109"/>
                    <a:pt x="344" y="100"/>
                  </a:cubicBezTo>
                  <a:lnTo>
                    <a:pt x="354" y="14"/>
                  </a:lnTo>
                  <a:cubicBezTo>
                    <a:pt x="356" y="0"/>
                    <a:pt x="353" y="0"/>
                    <a:pt x="341" y="0"/>
                  </a:cubicBezTo>
                  <a:lnTo>
                    <a:pt x="96" y="0"/>
                  </a:lnTo>
                  <a:cubicBezTo>
                    <a:pt x="86" y="0"/>
                    <a:pt x="81" y="0"/>
                    <a:pt x="81" y="10"/>
                  </a:cubicBezTo>
                  <a:cubicBezTo>
                    <a:pt x="81" y="16"/>
                    <a:pt x="86" y="16"/>
                    <a:pt x="95" y="16"/>
                  </a:cubicBezTo>
                  <a:cubicBezTo>
                    <a:pt x="114" y="16"/>
                    <a:pt x="128" y="16"/>
                    <a:pt x="128" y="25"/>
                  </a:cubicBezTo>
                  <a:cubicBezTo>
                    <a:pt x="128" y="27"/>
                    <a:pt x="128" y="28"/>
                    <a:pt x="125" y="37"/>
                  </a:cubicBezTo>
                  <a:lnTo>
                    <a:pt x="59" y="300"/>
                  </a:lnTo>
                  <a:cubicBezTo>
                    <a:pt x="54" y="320"/>
                    <a:pt x="53" y="324"/>
                    <a:pt x="14" y="324"/>
                  </a:cubicBezTo>
                  <a:cubicBezTo>
                    <a:pt x="6" y="324"/>
                    <a:pt x="0" y="324"/>
                    <a:pt x="0" y="333"/>
                  </a:cubicBezTo>
                  <a:cubicBezTo>
                    <a:pt x="0" y="339"/>
                    <a:pt x="6" y="339"/>
                    <a:pt x="8" y="339"/>
                  </a:cubicBezTo>
                  <a:cubicBezTo>
                    <a:pt x="22" y="339"/>
                    <a:pt x="59" y="338"/>
                    <a:pt x="73" y="338"/>
                  </a:cubicBezTo>
                  <a:cubicBezTo>
                    <a:pt x="90" y="338"/>
                    <a:pt x="131" y="339"/>
                    <a:pt x="148" y="339"/>
                  </a:cubicBezTo>
                  <a:cubicBezTo>
                    <a:pt x="152" y="339"/>
                    <a:pt x="158" y="339"/>
                    <a:pt x="158" y="330"/>
                  </a:cubicBezTo>
                  <a:cubicBezTo>
                    <a:pt x="158" y="326"/>
                    <a:pt x="155" y="325"/>
                    <a:pt x="155" y="324"/>
                  </a:cubicBezTo>
                  <a:cubicBezTo>
                    <a:pt x="154" y="324"/>
                    <a:pt x="153" y="324"/>
                    <a:pt x="141" y="324"/>
                  </a:cubicBezTo>
                  <a:cubicBezTo>
                    <a:pt x="130" y="324"/>
                    <a:pt x="128" y="324"/>
                    <a:pt x="115" y="323"/>
                  </a:cubicBezTo>
                  <a:cubicBezTo>
                    <a:pt x="101" y="321"/>
                    <a:pt x="99" y="319"/>
                    <a:pt x="99" y="313"/>
                  </a:cubicBezTo>
                  <a:cubicBezTo>
                    <a:pt x="99" y="312"/>
                    <a:pt x="99" y="309"/>
                    <a:pt x="101" y="301"/>
                  </a:cubicBezTo>
                  <a:lnTo>
                    <a:pt x="132" y="17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36 2">
              <a:extLst>
                <a:ext uri="{FF2B5EF4-FFF2-40B4-BE49-F238E27FC236}">
                  <a16:creationId xmlns:a16="http://schemas.microsoft.com/office/drawing/2014/main" id="{46340CA9-61EC-4FEE-BA0E-154803EAE5DE}"/>
                </a:ext>
              </a:extLst>
            </p:cNvPr>
            <p:cNvSpPr>
              <a:spLocks/>
            </p:cNvSpPr>
            <p:nvPr>
              <p:custDataLst>
                <p:tags r:id="rId147"/>
              </p:custDataLst>
            </p:nvPr>
          </p:nvSpPr>
          <p:spPr bwMode="auto">
            <a:xfrm>
              <a:off x="2959100" y="2590800"/>
              <a:ext cx="31750" cy="19050"/>
            </a:xfrm>
            <a:custGeom>
              <a:avLst/>
              <a:gdLst>
                <a:gd name="T0" fmla="*/ 67 w 133"/>
                <a:gd name="T1" fmla="*/ 0 h 76"/>
                <a:gd name="T2" fmla="*/ 0 w 133"/>
                <a:gd name="T3" fmla="*/ 67 h 76"/>
                <a:gd name="T4" fmla="*/ 9 w 133"/>
                <a:gd name="T5" fmla="*/ 76 h 76"/>
                <a:gd name="T6" fmla="*/ 67 w 133"/>
                <a:gd name="T7" fmla="*/ 26 h 76"/>
                <a:gd name="T8" fmla="*/ 124 w 133"/>
                <a:gd name="T9" fmla="*/ 76 h 76"/>
                <a:gd name="T10" fmla="*/ 133 w 133"/>
                <a:gd name="T11" fmla="*/ 67 h 76"/>
                <a:gd name="T12" fmla="*/ 67 w 133"/>
                <a:gd name="T13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76">
                  <a:moveTo>
                    <a:pt x="67" y="0"/>
                  </a:moveTo>
                  <a:lnTo>
                    <a:pt x="0" y="67"/>
                  </a:lnTo>
                  <a:lnTo>
                    <a:pt x="9" y="76"/>
                  </a:lnTo>
                  <a:lnTo>
                    <a:pt x="67" y="26"/>
                  </a:lnTo>
                  <a:lnTo>
                    <a:pt x="124" y="76"/>
                  </a:lnTo>
                  <a:lnTo>
                    <a:pt x="133" y="67"/>
                  </a:lnTo>
                  <a:lnTo>
                    <a:pt x="67" y="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37 2">
              <a:extLst>
                <a:ext uri="{FF2B5EF4-FFF2-40B4-BE49-F238E27FC236}">
                  <a16:creationId xmlns:a16="http://schemas.microsoft.com/office/drawing/2014/main" id="{AE9C8474-E5B5-4794-AE13-B33CCFAF5BF2}"/>
                </a:ext>
              </a:extLst>
            </p:cNvPr>
            <p:cNvSpPr>
              <a:spLocks/>
            </p:cNvSpPr>
            <p:nvPr>
              <p:custDataLst>
                <p:tags r:id="rId148"/>
              </p:custDataLst>
            </p:nvPr>
          </p:nvSpPr>
          <p:spPr bwMode="auto">
            <a:xfrm>
              <a:off x="2943225" y="2624138"/>
              <a:ext cx="66675" cy="85725"/>
            </a:xfrm>
            <a:custGeom>
              <a:avLst/>
              <a:gdLst>
                <a:gd name="T0" fmla="*/ 35 w 284"/>
                <a:gd name="T1" fmla="*/ 323 h 346"/>
                <a:gd name="T2" fmla="*/ 0 w 284"/>
                <a:gd name="T3" fmla="*/ 323 h 346"/>
                <a:gd name="T4" fmla="*/ 0 w 284"/>
                <a:gd name="T5" fmla="*/ 346 h 346"/>
                <a:gd name="T6" fmla="*/ 63 w 284"/>
                <a:gd name="T7" fmla="*/ 345 h 346"/>
                <a:gd name="T8" fmla="*/ 126 w 284"/>
                <a:gd name="T9" fmla="*/ 346 h 346"/>
                <a:gd name="T10" fmla="*/ 126 w 284"/>
                <a:gd name="T11" fmla="*/ 323 h 346"/>
                <a:gd name="T12" fmla="*/ 91 w 284"/>
                <a:gd name="T13" fmla="*/ 323 h 346"/>
                <a:gd name="T14" fmla="*/ 91 w 284"/>
                <a:gd name="T15" fmla="*/ 219 h 346"/>
                <a:gd name="T16" fmla="*/ 166 w 284"/>
                <a:gd name="T17" fmla="*/ 140 h 346"/>
                <a:gd name="T18" fmla="*/ 193 w 284"/>
                <a:gd name="T19" fmla="*/ 188 h 346"/>
                <a:gd name="T20" fmla="*/ 193 w 284"/>
                <a:gd name="T21" fmla="*/ 323 h 346"/>
                <a:gd name="T22" fmla="*/ 159 w 284"/>
                <a:gd name="T23" fmla="*/ 323 h 346"/>
                <a:gd name="T24" fmla="*/ 159 w 284"/>
                <a:gd name="T25" fmla="*/ 346 h 346"/>
                <a:gd name="T26" fmla="*/ 222 w 284"/>
                <a:gd name="T27" fmla="*/ 345 h 346"/>
                <a:gd name="T28" fmla="*/ 284 w 284"/>
                <a:gd name="T29" fmla="*/ 346 h 346"/>
                <a:gd name="T30" fmla="*/ 284 w 284"/>
                <a:gd name="T31" fmla="*/ 323 h 346"/>
                <a:gd name="T32" fmla="*/ 250 w 284"/>
                <a:gd name="T33" fmla="*/ 323 h 346"/>
                <a:gd name="T34" fmla="*/ 250 w 284"/>
                <a:gd name="T35" fmla="*/ 194 h 346"/>
                <a:gd name="T36" fmla="*/ 173 w 284"/>
                <a:gd name="T37" fmla="*/ 122 h 346"/>
                <a:gd name="T38" fmla="*/ 88 w 284"/>
                <a:gd name="T39" fmla="*/ 171 h 346"/>
                <a:gd name="T40" fmla="*/ 88 w 284"/>
                <a:gd name="T41" fmla="*/ 0 h 346"/>
                <a:gd name="T42" fmla="*/ 0 w 284"/>
                <a:gd name="T43" fmla="*/ 4 h 346"/>
                <a:gd name="T44" fmla="*/ 0 w 284"/>
                <a:gd name="T45" fmla="*/ 28 h 346"/>
                <a:gd name="T46" fmla="*/ 35 w 284"/>
                <a:gd name="T47" fmla="*/ 47 h 346"/>
                <a:gd name="T48" fmla="*/ 35 w 284"/>
                <a:gd name="T49" fmla="*/ 323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4" h="346">
                  <a:moveTo>
                    <a:pt x="35" y="323"/>
                  </a:moveTo>
                  <a:lnTo>
                    <a:pt x="0" y="323"/>
                  </a:lnTo>
                  <a:lnTo>
                    <a:pt x="0" y="346"/>
                  </a:lnTo>
                  <a:cubicBezTo>
                    <a:pt x="14" y="346"/>
                    <a:pt x="44" y="345"/>
                    <a:pt x="63" y="345"/>
                  </a:cubicBezTo>
                  <a:cubicBezTo>
                    <a:pt x="82" y="345"/>
                    <a:pt x="112" y="346"/>
                    <a:pt x="126" y="346"/>
                  </a:cubicBezTo>
                  <a:lnTo>
                    <a:pt x="126" y="323"/>
                  </a:lnTo>
                  <a:lnTo>
                    <a:pt x="91" y="323"/>
                  </a:lnTo>
                  <a:lnTo>
                    <a:pt x="91" y="219"/>
                  </a:lnTo>
                  <a:cubicBezTo>
                    <a:pt x="91" y="164"/>
                    <a:pt x="134" y="140"/>
                    <a:pt x="166" y="140"/>
                  </a:cubicBezTo>
                  <a:cubicBezTo>
                    <a:pt x="183" y="140"/>
                    <a:pt x="193" y="150"/>
                    <a:pt x="193" y="188"/>
                  </a:cubicBezTo>
                  <a:lnTo>
                    <a:pt x="193" y="323"/>
                  </a:lnTo>
                  <a:lnTo>
                    <a:pt x="159" y="323"/>
                  </a:lnTo>
                  <a:lnTo>
                    <a:pt x="159" y="346"/>
                  </a:lnTo>
                  <a:cubicBezTo>
                    <a:pt x="173" y="346"/>
                    <a:pt x="203" y="345"/>
                    <a:pt x="222" y="345"/>
                  </a:cubicBezTo>
                  <a:cubicBezTo>
                    <a:pt x="241" y="345"/>
                    <a:pt x="270" y="346"/>
                    <a:pt x="284" y="346"/>
                  </a:cubicBezTo>
                  <a:lnTo>
                    <a:pt x="284" y="323"/>
                  </a:lnTo>
                  <a:lnTo>
                    <a:pt x="250" y="323"/>
                  </a:lnTo>
                  <a:lnTo>
                    <a:pt x="250" y="194"/>
                  </a:lnTo>
                  <a:cubicBezTo>
                    <a:pt x="250" y="141"/>
                    <a:pt x="223" y="122"/>
                    <a:pt x="173" y="122"/>
                  </a:cubicBezTo>
                  <a:cubicBezTo>
                    <a:pt x="125" y="122"/>
                    <a:pt x="100" y="151"/>
                    <a:pt x="88" y="171"/>
                  </a:cubicBezTo>
                  <a:lnTo>
                    <a:pt x="88" y="0"/>
                  </a:lnTo>
                  <a:lnTo>
                    <a:pt x="0" y="4"/>
                  </a:lnTo>
                  <a:lnTo>
                    <a:pt x="0" y="28"/>
                  </a:lnTo>
                  <a:cubicBezTo>
                    <a:pt x="31" y="28"/>
                    <a:pt x="35" y="28"/>
                    <a:pt x="35" y="47"/>
                  </a:cubicBezTo>
                  <a:lnTo>
                    <a:pt x="35" y="32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38 2">
              <a:extLst>
                <a:ext uri="{FF2B5EF4-FFF2-40B4-BE49-F238E27FC236}">
                  <a16:creationId xmlns:a16="http://schemas.microsoft.com/office/drawing/2014/main" id="{0C4D57E0-9FD9-421C-BE13-CD154188A203}"/>
                </a:ext>
              </a:extLst>
            </p:cNvPr>
            <p:cNvSpPr>
              <a:spLocks/>
            </p:cNvSpPr>
            <p:nvPr>
              <p:custDataLst>
                <p:tags r:id="rId149"/>
              </p:custDataLst>
            </p:nvPr>
          </p:nvSpPr>
          <p:spPr bwMode="auto">
            <a:xfrm>
              <a:off x="3046413" y="2638425"/>
              <a:ext cx="77788" cy="82550"/>
            </a:xfrm>
            <a:custGeom>
              <a:avLst/>
              <a:gdLst>
                <a:gd name="T0" fmla="*/ 176 w 331"/>
                <a:gd name="T1" fmla="*/ 176 h 332"/>
                <a:gd name="T2" fmla="*/ 315 w 331"/>
                <a:gd name="T3" fmla="*/ 176 h 332"/>
                <a:gd name="T4" fmla="*/ 331 w 331"/>
                <a:gd name="T5" fmla="*/ 166 h 332"/>
                <a:gd name="T6" fmla="*/ 315 w 331"/>
                <a:gd name="T7" fmla="*/ 156 h 332"/>
                <a:gd name="T8" fmla="*/ 176 w 331"/>
                <a:gd name="T9" fmla="*/ 156 h 332"/>
                <a:gd name="T10" fmla="*/ 176 w 331"/>
                <a:gd name="T11" fmla="*/ 16 h 332"/>
                <a:gd name="T12" fmla="*/ 166 w 331"/>
                <a:gd name="T13" fmla="*/ 0 h 332"/>
                <a:gd name="T14" fmla="*/ 156 w 331"/>
                <a:gd name="T15" fmla="*/ 16 h 332"/>
                <a:gd name="T16" fmla="*/ 156 w 331"/>
                <a:gd name="T17" fmla="*/ 156 h 332"/>
                <a:gd name="T18" fmla="*/ 16 w 331"/>
                <a:gd name="T19" fmla="*/ 156 h 332"/>
                <a:gd name="T20" fmla="*/ 0 w 331"/>
                <a:gd name="T21" fmla="*/ 166 h 332"/>
                <a:gd name="T22" fmla="*/ 16 w 331"/>
                <a:gd name="T23" fmla="*/ 176 h 332"/>
                <a:gd name="T24" fmla="*/ 156 w 331"/>
                <a:gd name="T25" fmla="*/ 176 h 332"/>
                <a:gd name="T26" fmla="*/ 156 w 331"/>
                <a:gd name="T27" fmla="*/ 315 h 332"/>
                <a:gd name="T28" fmla="*/ 166 w 331"/>
                <a:gd name="T29" fmla="*/ 332 h 332"/>
                <a:gd name="T30" fmla="*/ 176 w 331"/>
                <a:gd name="T31" fmla="*/ 315 h 332"/>
                <a:gd name="T32" fmla="*/ 176 w 331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1" h="332">
                  <a:moveTo>
                    <a:pt x="176" y="176"/>
                  </a:moveTo>
                  <a:lnTo>
                    <a:pt x="315" y="176"/>
                  </a:lnTo>
                  <a:cubicBezTo>
                    <a:pt x="322" y="176"/>
                    <a:pt x="331" y="176"/>
                    <a:pt x="331" y="166"/>
                  </a:cubicBezTo>
                  <a:cubicBezTo>
                    <a:pt x="331" y="156"/>
                    <a:pt x="322" y="156"/>
                    <a:pt x="315" y="156"/>
                  </a:cubicBezTo>
                  <a:lnTo>
                    <a:pt x="176" y="156"/>
                  </a:lnTo>
                  <a:lnTo>
                    <a:pt x="176" y="16"/>
                  </a:lnTo>
                  <a:cubicBezTo>
                    <a:pt x="176" y="9"/>
                    <a:pt x="176" y="0"/>
                    <a:pt x="166" y="0"/>
                  </a:cubicBezTo>
                  <a:cubicBezTo>
                    <a:pt x="156" y="0"/>
                    <a:pt x="156" y="9"/>
                    <a:pt x="156" y="16"/>
                  </a:cubicBezTo>
                  <a:lnTo>
                    <a:pt x="156" y="156"/>
                  </a:lnTo>
                  <a:lnTo>
                    <a:pt x="16" y="156"/>
                  </a:lnTo>
                  <a:cubicBezTo>
                    <a:pt x="9" y="156"/>
                    <a:pt x="0" y="156"/>
                    <a:pt x="0" y="166"/>
                  </a:cubicBezTo>
                  <a:cubicBezTo>
                    <a:pt x="0" y="176"/>
                    <a:pt x="9" y="176"/>
                    <a:pt x="16" y="176"/>
                  </a:cubicBezTo>
                  <a:lnTo>
                    <a:pt x="156" y="176"/>
                  </a:lnTo>
                  <a:lnTo>
                    <a:pt x="156" y="315"/>
                  </a:lnTo>
                  <a:cubicBezTo>
                    <a:pt x="156" y="322"/>
                    <a:pt x="156" y="332"/>
                    <a:pt x="166" y="332"/>
                  </a:cubicBezTo>
                  <a:cubicBezTo>
                    <a:pt x="176" y="332"/>
                    <a:pt x="176" y="322"/>
                    <a:pt x="176" y="315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40 2">
              <a:extLst>
                <a:ext uri="{FF2B5EF4-FFF2-40B4-BE49-F238E27FC236}">
                  <a16:creationId xmlns:a16="http://schemas.microsoft.com/office/drawing/2014/main" id="{1ACD2AB8-BCCD-4412-A3AD-7E8BF2E67D91}"/>
                </a:ext>
              </a:extLst>
            </p:cNvPr>
            <p:cNvSpPr>
              <a:spLocks/>
            </p:cNvSpPr>
            <p:nvPr>
              <p:custDataLst>
                <p:tags r:id="rId150"/>
              </p:custDataLst>
            </p:nvPr>
          </p:nvSpPr>
          <p:spPr bwMode="auto">
            <a:xfrm>
              <a:off x="3244850" y="2616200"/>
              <a:ext cx="26988" cy="125413"/>
            </a:xfrm>
            <a:custGeom>
              <a:avLst/>
              <a:gdLst>
                <a:gd name="T0" fmla="*/ 115 w 115"/>
                <a:gd name="T1" fmla="*/ 494 h 499"/>
                <a:gd name="T2" fmla="*/ 107 w 115"/>
                <a:gd name="T3" fmla="*/ 483 h 499"/>
                <a:gd name="T4" fmla="*/ 29 w 115"/>
                <a:gd name="T5" fmla="*/ 250 h 499"/>
                <a:gd name="T6" fmla="*/ 109 w 115"/>
                <a:gd name="T7" fmla="*/ 14 h 499"/>
                <a:gd name="T8" fmla="*/ 115 w 115"/>
                <a:gd name="T9" fmla="*/ 5 h 499"/>
                <a:gd name="T10" fmla="*/ 110 w 115"/>
                <a:gd name="T11" fmla="*/ 0 h 499"/>
                <a:gd name="T12" fmla="*/ 31 w 115"/>
                <a:gd name="T13" fmla="*/ 97 h 499"/>
                <a:gd name="T14" fmla="*/ 0 w 115"/>
                <a:gd name="T15" fmla="*/ 250 h 499"/>
                <a:gd name="T16" fmla="*/ 33 w 115"/>
                <a:gd name="T17" fmla="*/ 405 h 499"/>
                <a:gd name="T18" fmla="*/ 110 w 115"/>
                <a:gd name="T19" fmla="*/ 499 h 499"/>
                <a:gd name="T20" fmla="*/ 115 w 115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9">
                  <a:moveTo>
                    <a:pt x="115" y="494"/>
                  </a:moveTo>
                  <a:cubicBezTo>
                    <a:pt x="115" y="493"/>
                    <a:pt x="115" y="492"/>
                    <a:pt x="107" y="483"/>
                  </a:cubicBezTo>
                  <a:cubicBezTo>
                    <a:pt x="44" y="420"/>
                    <a:pt x="29" y="326"/>
                    <a:pt x="29" y="250"/>
                  </a:cubicBezTo>
                  <a:cubicBezTo>
                    <a:pt x="29" y="163"/>
                    <a:pt x="47" y="76"/>
                    <a:pt x="109" y="14"/>
                  </a:cubicBezTo>
                  <a:cubicBezTo>
                    <a:pt x="115" y="8"/>
                    <a:pt x="115" y="7"/>
                    <a:pt x="115" y="5"/>
                  </a:cubicBezTo>
                  <a:cubicBezTo>
                    <a:pt x="115" y="2"/>
                    <a:pt x="113" y="0"/>
                    <a:pt x="110" y="0"/>
                  </a:cubicBezTo>
                  <a:cubicBezTo>
                    <a:pt x="105" y="0"/>
                    <a:pt x="60" y="34"/>
                    <a:pt x="31" y="97"/>
                  </a:cubicBezTo>
                  <a:cubicBezTo>
                    <a:pt x="6" y="152"/>
                    <a:pt x="0" y="208"/>
                    <a:pt x="0" y="250"/>
                  </a:cubicBezTo>
                  <a:cubicBezTo>
                    <a:pt x="0" y="289"/>
                    <a:pt x="5" y="349"/>
                    <a:pt x="33" y="405"/>
                  </a:cubicBezTo>
                  <a:cubicBezTo>
                    <a:pt x="62" y="467"/>
                    <a:pt x="105" y="499"/>
                    <a:pt x="110" y="499"/>
                  </a:cubicBezTo>
                  <a:cubicBezTo>
                    <a:pt x="113" y="499"/>
                    <a:pt x="115" y="498"/>
                    <a:pt x="115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41 2">
              <a:extLst>
                <a:ext uri="{FF2B5EF4-FFF2-40B4-BE49-F238E27FC236}">
                  <a16:creationId xmlns:a16="http://schemas.microsoft.com/office/drawing/2014/main" id="{0F5C2AB1-2ECB-48FD-9F5F-9FA55D2D9DE6}"/>
                </a:ext>
              </a:extLst>
            </p:cNvPr>
            <p:cNvSpPr>
              <a:spLocks/>
            </p:cNvSpPr>
            <p:nvPr>
              <p:custDataLst>
                <p:tags r:id="rId151"/>
              </p:custDataLst>
            </p:nvPr>
          </p:nvSpPr>
          <p:spPr bwMode="auto">
            <a:xfrm>
              <a:off x="3282950" y="2655888"/>
              <a:ext cx="58738" cy="55563"/>
            </a:xfrm>
            <a:custGeom>
              <a:avLst/>
              <a:gdLst>
                <a:gd name="T0" fmla="*/ 153 w 249"/>
                <a:gd name="T1" fmla="*/ 70 h 226"/>
                <a:gd name="T2" fmla="*/ 202 w 249"/>
                <a:gd name="T3" fmla="*/ 11 h 226"/>
                <a:gd name="T4" fmla="*/ 227 w 249"/>
                <a:gd name="T5" fmla="*/ 17 h 226"/>
                <a:gd name="T6" fmla="*/ 203 w 249"/>
                <a:gd name="T7" fmla="*/ 44 h 226"/>
                <a:gd name="T8" fmla="*/ 222 w 249"/>
                <a:gd name="T9" fmla="*/ 62 h 226"/>
                <a:gd name="T10" fmla="*/ 249 w 249"/>
                <a:gd name="T11" fmla="*/ 33 h 226"/>
                <a:gd name="T12" fmla="*/ 202 w 249"/>
                <a:gd name="T13" fmla="*/ 0 h 226"/>
                <a:gd name="T14" fmla="*/ 150 w 249"/>
                <a:gd name="T15" fmla="*/ 38 h 226"/>
                <a:gd name="T16" fmla="*/ 96 w 249"/>
                <a:gd name="T17" fmla="*/ 0 h 226"/>
                <a:gd name="T18" fmla="*/ 16 w 249"/>
                <a:gd name="T19" fmla="*/ 77 h 226"/>
                <a:gd name="T20" fmla="*/ 22 w 249"/>
                <a:gd name="T21" fmla="*/ 82 h 226"/>
                <a:gd name="T22" fmla="*/ 28 w 249"/>
                <a:gd name="T23" fmla="*/ 76 h 226"/>
                <a:gd name="T24" fmla="*/ 95 w 249"/>
                <a:gd name="T25" fmla="*/ 11 h 226"/>
                <a:gd name="T26" fmla="*/ 122 w 249"/>
                <a:gd name="T27" fmla="*/ 44 h 226"/>
                <a:gd name="T28" fmla="*/ 95 w 249"/>
                <a:gd name="T29" fmla="*/ 163 h 226"/>
                <a:gd name="T30" fmla="*/ 48 w 249"/>
                <a:gd name="T31" fmla="*/ 215 h 226"/>
                <a:gd name="T32" fmla="*/ 23 w 249"/>
                <a:gd name="T33" fmla="*/ 208 h 226"/>
                <a:gd name="T34" fmla="*/ 46 w 249"/>
                <a:gd name="T35" fmla="*/ 181 h 226"/>
                <a:gd name="T36" fmla="*/ 28 w 249"/>
                <a:gd name="T37" fmla="*/ 164 h 226"/>
                <a:gd name="T38" fmla="*/ 0 w 249"/>
                <a:gd name="T39" fmla="*/ 193 h 226"/>
                <a:gd name="T40" fmla="*/ 47 w 249"/>
                <a:gd name="T41" fmla="*/ 226 h 226"/>
                <a:gd name="T42" fmla="*/ 100 w 249"/>
                <a:gd name="T43" fmla="*/ 188 h 226"/>
                <a:gd name="T44" fmla="*/ 154 w 249"/>
                <a:gd name="T45" fmla="*/ 226 h 226"/>
                <a:gd name="T46" fmla="*/ 233 w 249"/>
                <a:gd name="T47" fmla="*/ 149 h 226"/>
                <a:gd name="T48" fmla="*/ 227 w 249"/>
                <a:gd name="T49" fmla="*/ 144 h 226"/>
                <a:gd name="T50" fmla="*/ 221 w 249"/>
                <a:gd name="T51" fmla="*/ 150 h 226"/>
                <a:gd name="T52" fmla="*/ 155 w 249"/>
                <a:gd name="T53" fmla="*/ 215 h 226"/>
                <a:gd name="T54" fmla="*/ 127 w 249"/>
                <a:gd name="T55" fmla="*/ 182 h 226"/>
                <a:gd name="T56" fmla="*/ 136 w 249"/>
                <a:gd name="T57" fmla="*/ 138 h 226"/>
                <a:gd name="T58" fmla="*/ 153 w 249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9" h="226">
                  <a:moveTo>
                    <a:pt x="153" y="70"/>
                  </a:moveTo>
                  <a:cubicBezTo>
                    <a:pt x="156" y="57"/>
                    <a:pt x="167" y="11"/>
                    <a:pt x="202" y="11"/>
                  </a:cubicBezTo>
                  <a:cubicBezTo>
                    <a:pt x="204" y="11"/>
                    <a:pt x="216" y="11"/>
                    <a:pt x="227" y="17"/>
                  </a:cubicBezTo>
                  <a:cubicBezTo>
                    <a:pt x="213" y="20"/>
                    <a:pt x="203" y="32"/>
                    <a:pt x="203" y="44"/>
                  </a:cubicBezTo>
                  <a:cubicBezTo>
                    <a:pt x="203" y="52"/>
                    <a:pt x="208" y="62"/>
                    <a:pt x="222" y="62"/>
                  </a:cubicBezTo>
                  <a:cubicBezTo>
                    <a:pt x="233" y="62"/>
                    <a:pt x="249" y="53"/>
                    <a:pt x="249" y="33"/>
                  </a:cubicBezTo>
                  <a:cubicBezTo>
                    <a:pt x="249" y="7"/>
                    <a:pt x="219" y="0"/>
                    <a:pt x="202" y="0"/>
                  </a:cubicBezTo>
                  <a:cubicBezTo>
                    <a:pt x="173" y="0"/>
                    <a:pt x="156" y="26"/>
                    <a:pt x="150" y="38"/>
                  </a:cubicBezTo>
                  <a:cubicBezTo>
                    <a:pt x="138" y="5"/>
                    <a:pt x="111" y="0"/>
                    <a:pt x="96" y="0"/>
                  </a:cubicBezTo>
                  <a:cubicBezTo>
                    <a:pt x="44" y="0"/>
                    <a:pt x="16" y="64"/>
                    <a:pt x="16" y="77"/>
                  </a:cubicBezTo>
                  <a:cubicBezTo>
                    <a:pt x="16" y="82"/>
                    <a:pt x="21" y="82"/>
                    <a:pt x="22" y="82"/>
                  </a:cubicBezTo>
                  <a:cubicBezTo>
                    <a:pt x="26" y="82"/>
                    <a:pt x="27" y="81"/>
                    <a:pt x="28" y="76"/>
                  </a:cubicBezTo>
                  <a:cubicBezTo>
                    <a:pt x="45" y="23"/>
                    <a:pt x="78" y="11"/>
                    <a:pt x="95" y="11"/>
                  </a:cubicBezTo>
                  <a:cubicBezTo>
                    <a:pt x="105" y="11"/>
                    <a:pt x="122" y="15"/>
                    <a:pt x="122" y="44"/>
                  </a:cubicBezTo>
                  <a:cubicBezTo>
                    <a:pt x="122" y="60"/>
                    <a:pt x="114" y="93"/>
                    <a:pt x="95" y="163"/>
                  </a:cubicBezTo>
                  <a:cubicBezTo>
                    <a:pt x="87" y="194"/>
                    <a:pt x="70" y="215"/>
                    <a:pt x="48" y="215"/>
                  </a:cubicBezTo>
                  <a:cubicBezTo>
                    <a:pt x="45" y="215"/>
                    <a:pt x="33" y="215"/>
                    <a:pt x="23" y="208"/>
                  </a:cubicBezTo>
                  <a:cubicBezTo>
                    <a:pt x="35" y="206"/>
                    <a:pt x="46" y="195"/>
                    <a:pt x="46" y="181"/>
                  </a:cubicBezTo>
                  <a:cubicBezTo>
                    <a:pt x="46" y="168"/>
                    <a:pt x="35" y="164"/>
                    <a:pt x="28" y="164"/>
                  </a:cubicBezTo>
                  <a:cubicBezTo>
                    <a:pt x="13" y="164"/>
                    <a:pt x="0" y="177"/>
                    <a:pt x="0" y="193"/>
                  </a:cubicBezTo>
                  <a:cubicBezTo>
                    <a:pt x="0" y="216"/>
                    <a:pt x="25" y="226"/>
                    <a:pt x="47" y="226"/>
                  </a:cubicBezTo>
                  <a:cubicBezTo>
                    <a:pt x="80" y="226"/>
                    <a:pt x="98" y="191"/>
                    <a:pt x="100" y="188"/>
                  </a:cubicBezTo>
                  <a:cubicBezTo>
                    <a:pt x="106" y="206"/>
                    <a:pt x="124" y="226"/>
                    <a:pt x="154" y="226"/>
                  </a:cubicBezTo>
                  <a:cubicBezTo>
                    <a:pt x="205" y="226"/>
                    <a:pt x="233" y="161"/>
                    <a:pt x="233" y="149"/>
                  </a:cubicBezTo>
                  <a:cubicBezTo>
                    <a:pt x="233" y="144"/>
                    <a:pt x="229" y="144"/>
                    <a:pt x="227" y="144"/>
                  </a:cubicBezTo>
                  <a:cubicBezTo>
                    <a:pt x="223" y="144"/>
                    <a:pt x="222" y="146"/>
                    <a:pt x="221" y="150"/>
                  </a:cubicBezTo>
                  <a:cubicBezTo>
                    <a:pt x="204" y="203"/>
                    <a:pt x="170" y="215"/>
                    <a:pt x="155" y="215"/>
                  </a:cubicBezTo>
                  <a:cubicBezTo>
                    <a:pt x="135" y="215"/>
                    <a:pt x="127" y="199"/>
                    <a:pt x="127" y="182"/>
                  </a:cubicBezTo>
                  <a:cubicBezTo>
                    <a:pt x="127" y="171"/>
                    <a:pt x="130" y="160"/>
                    <a:pt x="136" y="138"/>
                  </a:cubicBezTo>
                  <a:lnTo>
                    <a:pt x="153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" name="Freeform 42 2">
              <a:extLst>
                <a:ext uri="{FF2B5EF4-FFF2-40B4-BE49-F238E27FC236}">
                  <a16:creationId xmlns:a16="http://schemas.microsoft.com/office/drawing/2014/main" id="{DCFC8D8E-3797-4C7B-B898-3F279C69C383}"/>
                </a:ext>
              </a:extLst>
            </p:cNvPr>
            <p:cNvSpPr>
              <a:spLocks/>
            </p:cNvSpPr>
            <p:nvPr>
              <p:custDataLst>
                <p:tags r:id="rId152"/>
              </p:custDataLst>
            </p:nvPr>
          </p:nvSpPr>
          <p:spPr bwMode="auto">
            <a:xfrm>
              <a:off x="3357563" y="2697163"/>
              <a:ext cx="12700" cy="36513"/>
            </a:xfrm>
            <a:custGeom>
              <a:avLst/>
              <a:gdLst>
                <a:gd name="T0" fmla="*/ 58 w 58"/>
                <a:gd name="T1" fmla="*/ 53 h 150"/>
                <a:gd name="T2" fmla="*/ 26 w 58"/>
                <a:gd name="T3" fmla="*/ 0 h 150"/>
                <a:gd name="T4" fmla="*/ 0 w 58"/>
                <a:gd name="T5" fmla="*/ 27 h 150"/>
                <a:gd name="T6" fmla="*/ 26 w 58"/>
                <a:gd name="T7" fmla="*/ 53 h 150"/>
                <a:gd name="T8" fmla="*/ 43 w 58"/>
                <a:gd name="T9" fmla="*/ 47 h 150"/>
                <a:gd name="T10" fmla="*/ 46 w 58"/>
                <a:gd name="T11" fmla="*/ 45 h 150"/>
                <a:gd name="T12" fmla="*/ 47 w 58"/>
                <a:gd name="T13" fmla="*/ 53 h 150"/>
                <a:gd name="T14" fmla="*/ 13 w 58"/>
                <a:gd name="T15" fmla="*/ 136 h 150"/>
                <a:gd name="T16" fmla="*/ 8 w 58"/>
                <a:gd name="T17" fmla="*/ 144 h 150"/>
                <a:gd name="T18" fmla="*/ 13 w 58"/>
                <a:gd name="T19" fmla="*/ 150 h 150"/>
                <a:gd name="T20" fmla="*/ 58 w 58"/>
                <a:gd name="T21" fmla="*/ 5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150">
                  <a:moveTo>
                    <a:pt x="58" y="53"/>
                  </a:moveTo>
                  <a:cubicBezTo>
                    <a:pt x="58" y="20"/>
                    <a:pt x="45" y="0"/>
                    <a:pt x="26" y="0"/>
                  </a:cubicBezTo>
                  <a:cubicBezTo>
                    <a:pt x="10" y="0"/>
                    <a:pt x="0" y="13"/>
                    <a:pt x="0" y="27"/>
                  </a:cubicBezTo>
                  <a:cubicBezTo>
                    <a:pt x="0" y="40"/>
                    <a:pt x="10" y="53"/>
                    <a:pt x="26" y="53"/>
                  </a:cubicBezTo>
                  <a:cubicBezTo>
                    <a:pt x="32" y="53"/>
                    <a:pt x="38" y="51"/>
                    <a:pt x="43" y="47"/>
                  </a:cubicBezTo>
                  <a:cubicBezTo>
                    <a:pt x="45" y="46"/>
                    <a:pt x="45" y="45"/>
                    <a:pt x="46" y="45"/>
                  </a:cubicBezTo>
                  <a:cubicBezTo>
                    <a:pt x="46" y="45"/>
                    <a:pt x="47" y="46"/>
                    <a:pt x="47" y="53"/>
                  </a:cubicBezTo>
                  <a:cubicBezTo>
                    <a:pt x="47" y="90"/>
                    <a:pt x="30" y="120"/>
                    <a:pt x="13" y="136"/>
                  </a:cubicBezTo>
                  <a:cubicBezTo>
                    <a:pt x="8" y="142"/>
                    <a:pt x="8" y="143"/>
                    <a:pt x="8" y="144"/>
                  </a:cubicBezTo>
                  <a:cubicBezTo>
                    <a:pt x="8" y="148"/>
                    <a:pt x="10" y="150"/>
                    <a:pt x="13" y="150"/>
                  </a:cubicBezTo>
                  <a:cubicBezTo>
                    <a:pt x="18" y="150"/>
                    <a:pt x="58" y="111"/>
                    <a:pt x="58" y="5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" name="Freeform 43 2">
              <a:extLst>
                <a:ext uri="{FF2B5EF4-FFF2-40B4-BE49-F238E27FC236}">
                  <a16:creationId xmlns:a16="http://schemas.microsoft.com/office/drawing/2014/main" id="{7427007F-A1C0-40CD-8659-FA78B4B4DEF7}"/>
                </a:ext>
              </a:extLst>
            </p:cNvPr>
            <p:cNvSpPr>
              <a:spLocks/>
            </p:cNvSpPr>
            <p:nvPr>
              <p:custDataLst>
                <p:tags r:id="rId153"/>
              </p:custDataLst>
            </p:nvPr>
          </p:nvSpPr>
          <p:spPr bwMode="auto">
            <a:xfrm>
              <a:off x="3402013" y="2632075"/>
              <a:ext cx="36513" cy="79375"/>
            </a:xfrm>
            <a:custGeom>
              <a:avLst/>
              <a:gdLst>
                <a:gd name="T0" fmla="*/ 91 w 153"/>
                <a:gd name="T1" fmla="*/ 113 h 318"/>
                <a:gd name="T2" fmla="*/ 138 w 153"/>
                <a:gd name="T3" fmla="*/ 113 h 318"/>
                <a:gd name="T4" fmla="*/ 153 w 153"/>
                <a:gd name="T5" fmla="*/ 103 h 318"/>
                <a:gd name="T6" fmla="*/ 139 w 153"/>
                <a:gd name="T7" fmla="*/ 97 h 318"/>
                <a:gd name="T8" fmla="*/ 95 w 153"/>
                <a:gd name="T9" fmla="*/ 97 h 318"/>
                <a:gd name="T10" fmla="*/ 115 w 153"/>
                <a:gd name="T11" fmla="*/ 14 h 318"/>
                <a:gd name="T12" fmla="*/ 101 w 153"/>
                <a:gd name="T13" fmla="*/ 0 h 318"/>
                <a:gd name="T14" fmla="*/ 81 w 153"/>
                <a:gd name="T15" fmla="*/ 18 h 318"/>
                <a:gd name="T16" fmla="*/ 62 w 153"/>
                <a:gd name="T17" fmla="*/ 97 h 318"/>
                <a:gd name="T18" fmla="*/ 15 w 153"/>
                <a:gd name="T19" fmla="*/ 97 h 318"/>
                <a:gd name="T20" fmla="*/ 0 w 153"/>
                <a:gd name="T21" fmla="*/ 107 h 318"/>
                <a:gd name="T22" fmla="*/ 14 w 153"/>
                <a:gd name="T23" fmla="*/ 113 h 318"/>
                <a:gd name="T24" fmla="*/ 58 w 153"/>
                <a:gd name="T25" fmla="*/ 113 h 318"/>
                <a:gd name="T26" fmla="*/ 20 w 153"/>
                <a:gd name="T27" fmla="*/ 272 h 318"/>
                <a:gd name="T28" fmla="*/ 66 w 153"/>
                <a:gd name="T29" fmla="*/ 318 h 318"/>
                <a:gd name="T30" fmla="*/ 145 w 153"/>
                <a:gd name="T31" fmla="*/ 241 h 318"/>
                <a:gd name="T32" fmla="*/ 139 w 153"/>
                <a:gd name="T33" fmla="*/ 236 h 318"/>
                <a:gd name="T34" fmla="*/ 131 w 153"/>
                <a:gd name="T35" fmla="*/ 243 h 318"/>
                <a:gd name="T36" fmla="*/ 67 w 153"/>
                <a:gd name="T37" fmla="*/ 307 h 318"/>
                <a:gd name="T38" fmla="*/ 51 w 153"/>
                <a:gd name="T39" fmla="*/ 284 h 318"/>
                <a:gd name="T40" fmla="*/ 54 w 153"/>
                <a:gd name="T41" fmla="*/ 260 h 318"/>
                <a:gd name="T42" fmla="*/ 91 w 153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8">
                  <a:moveTo>
                    <a:pt x="91" y="113"/>
                  </a:moveTo>
                  <a:lnTo>
                    <a:pt x="138" y="113"/>
                  </a:lnTo>
                  <a:cubicBezTo>
                    <a:pt x="148" y="113"/>
                    <a:pt x="153" y="113"/>
                    <a:pt x="153" y="103"/>
                  </a:cubicBezTo>
                  <a:cubicBezTo>
                    <a:pt x="153" y="97"/>
                    <a:pt x="148" y="97"/>
                    <a:pt x="139" y="97"/>
                  </a:cubicBezTo>
                  <a:lnTo>
                    <a:pt x="95" y="97"/>
                  </a:lnTo>
                  <a:cubicBezTo>
                    <a:pt x="113" y="27"/>
                    <a:pt x="115" y="17"/>
                    <a:pt x="115" y="14"/>
                  </a:cubicBezTo>
                  <a:cubicBezTo>
                    <a:pt x="115" y="5"/>
                    <a:pt x="110" y="0"/>
                    <a:pt x="101" y="0"/>
                  </a:cubicBezTo>
                  <a:cubicBezTo>
                    <a:pt x="100" y="0"/>
                    <a:pt x="86" y="1"/>
                    <a:pt x="81" y="18"/>
                  </a:cubicBezTo>
                  <a:lnTo>
                    <a:pt x="62" y="97"/>
                  </a:lnTo>
                  <a:lnTo>
                    <a:pt x="15" y="97"/>
                  </a:lnTo>
                  <a:cubicBezTo>
                    <a:pt x="5" y="97"/>
                    <a:pt x="0" y="97"/>
                    <a:pt x="0" y="107"/>
                  </a:cubicBezTo>
                  <a:cubicBezTo>
                    <a:pt x="0" y="113"/>
                    <a:pt x="4" y="113"/>
                    <a:pt x="14" y="113"/>
                  </a:cubicBezTo>
                  <a:lnTo>
                    <a:pt x="58" y="113"/>
                  </a:lnTo>
                  <a:cubicBezTo>
                    <a:pt x="22" y="254"/>
                    <a:pt x="20" y="263"/>
                    <a:pt x="20" y="272"/>
                  </a:cubicBezTo>
                  <a:cubicBezTo>
                    <a:pt x="20" y="299"/>
                    <a:pt x="39" y="318"/>
                    <a:pt x="66" y="318"/>
                  </a:cubicBezTo>
                  <a:cubicBezTo>
                    <a:pt x="116" y="318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4" y="236"/>
                    <a:pt x="134" y="238"/>
                    <a:pt x="131" y="243"/>
                  </a:cubicBezTo>
                  <a:cubicBezTo>
                    <a:pt x="110" y="295"/>
                    <a:pt x="84" y="307"/>
                    <a:pt x="67" y="307"/>
                  </a:cubicBezTo>
                  <a:cubicBezTo>
                    <a:pt x="56" y="307"/>
                    <a:pt x="51" y="300"/>
                    <a:pt x="51" y="284"/>
                  </a:cubicBezTo>
                  <a:cubicBezTo>
                    <a:pt x="51" y="272"/>
                    <a:pt x="52" y="268"/>
                    <a:pt x="54" y="260"/>
                  </a:cubicBezTo>
                  <a:lnTo>
                    <a:pt x="91" y="1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8" name="Freeform 44 2">
              <a:extLst>
                <a:ext uri="{FF2B5EF4-FFF2-40B4-BE49-F238E27FC236}">
                  <a16:creationId xmlns:a16="http://schemas.microsoft.com/office/drawing/2014/main" id="{EA29E37C-CF60-4A7A-B5C3-A3125CA5744B}"/>
                </a:ext>
              </a:extLst>
            </p:cNvPr>
            <p:cNvSpPr>
              <a:spLocks/>
            </p:cNvSpPr>
            <p:nvPr>
              <p:custDataLst>
                <p:tags r:id="rId154"/>
              </p:custDataLst>
            </p:nvPr>
          </p:nvSpPr>
          <p:spPr bwMode="auto">
            <a:xfrm>
              <a:off x="3449638" y="2616200"/>
              <a:ext cx="26988" cy="125413"/>
            </a:xfrm>
            <a:custGeom>
              <a:avLst/>
              <a:gdLst>
                <a:gd name="T0" fmla="*/ 116 w 116"/>
                <a:gd name="T1" fmla="*/ 250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7 h 499"/>
                <a:gd name="T10" fmla="*/ 87 w 116"/>
                <a:gd name="T11" fmla="*/ 250 h 499"/>
                <a:gd name="T12" fmla="*/ 7 w 116"/>
                <a:gd name="T13" fmla="*/ 486 h 499"/>
                <a:gd name="T14" fmla="*/ 0 w 116"/>
                <a:gd name="T15" fmla="*/ 494 h 499"/>
                <a:gd name="T16" fmla="*/ 5 w 116"/>
                <a:gd name="T17" fmla="*/ 499 h 499"/>
                <a:gd name="T18" fmla="*/ 85 w 116"/>
                <a:gd name="T19" fmla="*/ 402 h 499"/>
                <a:gd name="T20" fmla="*/ 116 w 116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50"/>
                  </a:moveTo>
                  <a:cubicBezTo>
                    <a:pt x="116" y="211"/>
                    <a:pt x="111" y="150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10" y="17"/>
                  </a:cubicBezTo>
                  <a:cubicBezTo>
                    <a:pt x="59" y="66"/>
                    <a:pt x="87" y="145"/>
                    <a:pt x="87" y="250"/>
                  </a:cubicBezTo>
                  <a:cubicBezTo>
                    <a:pt x="87" y="335"/>
                    <a:pt x="69" y="423"/>
                    <a:pt x="7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5" y="402"/>
                  </a:cubicBezTo>
                  <a:cubicBezTo>
                    <a:pt x="110" y="347"/>
                    <a:pt x="116" y="292"/>
                    <a:pt x="116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B984325E-3924-460F-97CA-02A31786C427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1074027" y="4490509"/>
            <a:ext cx="2100263" cy="534988"/>
            <a:chOff x="204788" y="4422775"/>
            <a:chExt cx="2100263" cy="534988"/>
          </a:xfrm>
          <a:solidFill>
            <a:srgbClr val="C00000"/>
          </a:solidFill>
        </p:grpSpPr>
        <p:sp>
          <p:nvSpPr>
            <p:cNvPr id="230" name="Freeform 412">
              <a:extLst>
                <a:ext uri="{FF2B5EF4-FFF2-40B4-BE49-F238E27FC236}">
                  <a16:creationId xmlns:a16="http://schemas.microsoft.com/office/drawing/2014/main" id="{264D79A9-023E-4FE9-865F-6F5BEA2347BD}"/>
                </a:ext>
              </a:extLst>
            </p:cNvPr>
            <p:cNvSpPr>
              <a:spLocks noEditPoints="1"/>
            </p:cNvSpPr>
            <p:nvPr>
              <p:custDataLst>
                <p:tags r:id="rId121"/>
              </p:custDataLst>
            </p:nvPr>
          </p:nvSpPr>
          <p:spPr bwMode="auto">
            <a:xfrm>
              <a:off x="214313" y="4422775"/>
              <a:ext cx="117475" cy="182563"/>
            </a:xfrm>
            <a:custGeom>
              <a:avLst/>
              <a:gdLst>
                <a:gd name="T0" fmla="*/ 238 w 238"/>
                <a:gd name="T1" fmla="*/ 5 h 352"/>
                <a:gd name="T2" fmla="*/ 231 w 238"/>
                <a:gd name="T3" fmla="*/ 0 h 352"/>
                <a:gd name="T4" fmla="*/ 168 w 238"/>
                <a:gd name="T5" fmla="*/ 5 h 352"/>
                <a:gd name="T6" fmla="*/ 161 w 238"/>
                <a:gd name="T7" fmla="*/ 15 h 352"/>
                <a:gd name="T8" fmla="*/ 173 w 238"/>
                <a:gd name="T9" fmla="*/ 21 h 352"/>
                <a:gd name="T10" fmla="*/ 198 w 238"/>
                <a:gd name="T11" fmla="*/ 29 h 352"/>
                <a:gd name="T12" fmla="*/ 196 w 238"/>
                <a:gd name="T13" fmla="*/ 39 h 352"/>
                <a:gd name="T14" fmla="*/ 167 w 238"/>
                <a:gd name="T15" fmla="*/ 158 h 352"/>
                <a:gd name="T16" fmla="*/ 121 w 238"/>
                <a:gd name="T17" fmla="*/ 126 h 352"/>
                <a:gd name="T18" fmla="*/ 0 w 238"/>
                <a:gd name="T19" fmla="*/ 272 h 352"/>
                <a:gd name="T20" fmla="*/ 67 w 238"/>
                <a:gd name="T21" fmla="*/ 352 h 352"/>
                <a:gd name="T22" fmla="*/ 132 w 238"/>
                <a:gd name="T23" fmla="*/ 314 h 352"/>
                <a:gd name="T24" fmla="*/ 177 w 238"/>
                <a:gd name="T25" fmla="*/ 352 h 352"/>
                <a:gd name="T26" fmla="*/ 214 w 238"/>
                <a:gd name="T27" fmla="*/ 324 h 352"/>
                <a:gd name="T28" fmla="*/ 229 w 238"/>
                <a:gd name="T29" fmla="*/ 275 h 352"/>
                <a:gd name="T30" fmla="*/ 223 w 238"/>
                <a:gd name="T31" fmla="*/ 270 h 352"/>
                <a:gd name="T32" fmla="*/ 216 w 238"/>
                <a:gd name="T33" fmla="*/ 279 h 352"/>
                <a:gd name="T34" fmla="*/ 178 w 238"/>
                <a:gd name="T35" fmla="*/ 341 h 352"/>
                <a:gd name="T36" fmla="*/ 163 w 238"/>
                <a:gd name="T37" fmla="*/ 318 h 352"/>
                <a:gd name="T38" fmla="*/ 166 w 238"/>
                <a:gd name="T39" fmla="*/ 294 h 352"/>
                <a:gd name="T40" fmla="*/ 238 w 238"/>
                <a:gd name="T41" fmla="*/ 5 h 352"/>
                <a:gd name="T42" fmla="*/ 134 w 238"/>
                <a:gd name="T43" fmla="*/ 287 h 352"/>
                <a:gd name="T44" fmla="*/ 124 w 238"/>
                <a:gd name="T45" fmla="*/ 305 h 352"/>
                <a:gd name="T46" fmla="*/ 68 w 238"/>
                <a:gd name="T47" fmla="*/ 341 h 352"/>
                <a:gd name="T48" fmla="*/ 36 w 238"/>
                <a:gd name="T49" fmla="*/ 294 h 352"/>
                <a:gd name="T50" fmla="*/ 63 w 238"/>
                <a:gd name="T51" fmla="*/ 185 h 352"/>
                <a:gd name="T52" fmla="*/ 121 w 238"/>
                <a:gd name="T53" fmla="*/ 137 h 352"/>
                <a:gd name="T54" fmla="*/ 161 w 238"/>
                <a:gd name="T55" fmla="*/ 181 h 352"/>
                <a:gd name="T56" fmla="*/ 159 w 238"/>
                <a:gd name="T57" fmla="*/ 189 h 352"/>
                <a:gd name="T58" fmla="*/ 134 w 238"/>
                <a:gd name="T59" fmla="*/ 28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8" h="352">
                  <a:moveTo>
                    <a:pt x="238" y="5"/>
                  </a:moveTo>
                  <a:cubicBezTo>
                    <a:pt x="238" y="5"/>
                    <a:pt x="238" y="0"/>
                    <a:pt x="231" y="0"/>
                  </a:cubicBezTo>
                  <a:cubicBezTo>
                    <a:pt x="224" y="0"/>
                    <a:pt x="177" y="4"/>
                    <a:pt x="168" y="5"/>
                  </a:cubicBezTo>
                  <a:cubicBezTo>
                    <a:pt x="164" y="6"/>
                    <a:pt x="161" y="8"/>
                    <a:pt x="161" y="15"/>
                  </a:cubicBezTo>
                  <a:cubicBezTo>
                    <a:pt x="161" y="21"/>
                    <a:pt x="166" y="21"/>
                    <a:pt x="173" y="21"/>
                  </a:cubicBezTo>
                  <a:cubicBezTo>
                    <a:pt x="197" y="21"/>
                    <a:pt x="198" y="24"/>
                    <a:pt x="198" y="29"/>
                  </a:cubicBezTo>
                  <a:lnTo>
                    <a:pt x="196" y="39"/>
                  </a:lnTo>
                  <a:lnTo>
                    <a:pt x="167" y="158"/>
                  </a:lnTo>
                  <a:cubicBezTo>
                    <a:pt x="158" y="139"/>
                    <a:pt x="143" y="126"/>
                    <a:pt x="121" y="126"/>
                  </a:cubicBezTo>
                  <a:cubicBezTo>
                    <a:pt x="62" y="126"/>
                    <a:pt x="0" y="199"/>
                    <a:pt x="0" y="272"/>
                  </a:cubicBezTo>
                  <a:cubicBezTo>
                    <a:pt x="0" y="319"/>
                    <a:pt x="28" y="352"/>
                    <a:pt x="67" y="352"/>
                  </a:cubicBezTo>
                  <a:cubicBezTo>
                    <a:pt x="77" y="352"/>
                    <a:pt x="102" y="350"/>
                    <a:pt x="132" y="314"/>
                  </a:cubicBezTo>
                  <a:cubicBezTo>
                    <a:pt x="136" y="335"/>
                    <a:pt x="153" y="352"/>
                    <a:pt x="177" y="352"/>
                  </a:cubicBezTo>
                  <a:cubicBezTo>
                    <a:pt x="194" y="352"/>
                    <a:pt x="206" y="340"/>
                    <a:pt x="214" y="324"/>
                  </a:cubicBezTo>
                  <a:cubicBezTo>
                    <a:pt x="222" y="306"/>
                    <a:pt x="229" y="276"/>
                    <a:pt x="229" y="275"/>
                  </a:cubicBezTo>
                  <a:cubicBezTo>
                    <a:pt x="229" y="270"/>
                    <a:pt x="224" y="270"/>
                    <a:pt x="223" y="270"/>
                  </a:cubicBezTo>
                  <a:cubicBezTo>
                    <a:pt x="218" y="270"/>
                    <a:pt x="217" y="272"/>
                    <a:pt x="216" y="279"/>
                  </a:cubicBezTo>
                  <a:cubicBezTo>
                    <a:pt x="207" y="311"/>
                    <a:pt x="198" y="341"/>
                    <a:pt x="178" y="341"/>
                  </a:cubicBezTo>
                  <a:cubicBezTo>
                    <a:pt x="165" y="341"/>
                    <a:pt x="163" y="328"/>
                    <a:pt x="163" y="318"/>
                  </a:cubicBezTo>
                  <a:cubicBezTo>
                    <a:pt x="163" y="306"/>
                    <a:pt x="164" y="302"/>
                    <a:pt x="166" y="294"/>
                  </a:cubicBezTo>
                  <a:lnTo>
                    <a:pt x="238" y="5"/>
                  </a:lnTo>
                  <a:close/>
                  <a:moveTo>
                    <a:pt x="134" y="287"/>
                  </a:moveTo>
                  <a:cubicBezTo>
                    <a:pt x="132" y="296"/>
                    <a:pt x="132" y="297"/>
                    <a:pt x="124" y="305"/>
                  </a:cubicBezTo>
                  <a:cubicBezTo>
                    <a:pt x="102" y="333"/>
                    <a:pt x="82" y="341"/>
                    <a:pt x="68" y="341"/>
                  </a:cubicBezTo>
                  <a:cubicBezTo>
                    <a:pt x="43" y="341"/>
                    <a:pt x="36" y="313"/>
                    <a:pt x="36" y="294"/>
                  </a:cubicBezTo>
                  <a:cubicBezTo>
                    <a:pt x="36" y="269"/>
                    <a:pt x="52" y="207"/>
                    <a:pt x="63" y="185"/>
                  </a:cubicBezTo>
                  <a:cubicBezTo>
                    <a:pt x="79" y="155"/>
                    <a:pt x="101" y="137"/>
                    <a:pt x="121" y="137"/>
                  </a:cubicBezTo>
                  <a:cubicBezTo>
                    <a:pt x="154" y="137"/>
                    <a:pt x="161" y="178"/>
                    <a:pt x="161" y="181"/>
                  </a:cubicBezTo>
                  <a:cubicBezTo>
                    <a:pt x="161" y="184"/>
                    <a:pt x="160" y="187"/>
                    <a:pt x="159" y="189"/>
                  </a:cubicBezTo>
                  <a:lnTo>
                    <a:pt x="134" y="287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Freeform 413">
              <a:extLst>
                <a:ext uri="{FF2B5EF4-FFF2-40B4-BE49-F238E27FC236}">
                  <a16:creationId xmlns:a16="http://schemas.microsoft.com/office/drawing/2014/main" id="{E109E9BF-1F2E-4A21-B7C8-D85B5B78232C}"/>
                </a:ext>
              </a:extLst>
            </p:cNvPr>
            <p:cNvSpPr>
              <a:spLocks/>
            </p:cNvSpPr>
            <p:nvPr>
              <p:custDataLst>
                <p:tags r:id="rId122"/>
              </p:custDataLst>
            </p:nvPr>
          </p:nvSpPr>
          <p:spPr bwMode="auto">
            <a:xfrm>
              <a:off x="342901" y="4484688"/>
              <a:ext cx="107950" cy="119063"/>
            </a:xfrm>
            <a:custGeom>
              <a:avLst/>
              <a:gdLst>
                <a:gd name="T0" fmla="*/ 160 w 219"/>
                <a:gd name="T1" fmla="*/ 23 h 229"/>
                <a:gd name="T2" fmla="*/ 150 w 219"/>
                <a:gd name="T3" fmla="*/ 46 h 229"/>
                <a:gd name="T4" fmla="*/ 181 w 219"/>
                <a:gd name="T5" fmla="*/ 77 h 229"/>
                <a:gd name="T6" fmla="*/ 213 w 219"/>
                <a:gd name="T7" fmla="*/ 46 h 229"/>
                <a:gd name="T8" fmla="*/ 126 w 219"/>
                <a:gd name="T9" fmla="*/ 0 h 229"/>
                <a:gd name="T10" fmla="*/ 0 w 219"/>
                <a:gd name="T11" fmla="*/ 115 h 229"/>
                <a:gd name="T12" fmla="*/ 123 w 219"/>
                <a:gd name="T13" fmla="*/ 229 h 229"/>
                <a:gd name="T14" fmla="*/ 219 w 219"/>
                <a:gd name="T15" fmla="*/ 168 h 229"/>
                <a:gd name="T16" fmla="*/ 207 w 219"/>
                <a:gd name="T17" fmla="*/ 161 h 229"/>
                <a:gd name="T18" fmla="*/ 195 w 219"/>
                <a:gd name="T19" fmla="*/ 168 h 229"/>
                <a:gd name="T20" fmla="*/ 133 w 219"/>
                <a:gd name="T21" fmla="*/ 209 h 229"/>
                <a:gd name="T22" fmla="*/ 64 w 219"/>
                <a:gd name="T23" fmla="*/ 113 h 229"/>
                <a:gd name="T24" fmla="*/ 128 w 219"/>
                <a:gd name="T25" fmla="*/ 20 h 229"/>
                <a:gd name="T26" fmla="*/ 160 w 219"/>
                <a:gd name="T27" fmla="*/ 23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29">
                  <a:moveTo>
                    <a:pt x="160" y="23"/>
                  </a:moveTo>
                  <a:cubicBezTo>
                    <a:pt x="151" y="31"/>
                    <a:pt x="150" y="42"/>
                    <a:pt x="150" y="46"/>
                  </a:cubicBezTo>
                  <a:cubicBezTo>
                    <a:pt x="150" y="68"/>
                    <a:pt x="168" y="77"/>
                    <a:pt x="181" y="77"/>
                  </a:cubicBezTo>
                  <a:cubicBezTo>
                    <a:pt x="197" y="77"/>
                    <a:pt x="213" y="67"/>
                    <a:pt x="213" y="46"/>
                  </a:cubicBezTo>
                  <a:cubicBezTo>
                    <a:pt x="213" y="3"/>
                    <a:pt x="155" y="0"/>
                    <a:pt x="126" y="0"/>
                  </a:cubicBezTo>
                  <a:cubicBezTo>
                    <a:pt x="37" y="0"/>
                    <a:pt x="0" y="58"/>
                    <a:pt x="0" y="115"/>
                  </a:cubicBezTo>
                  <a:cubicBezTo>
                    <a:pt x="0" y="182"/>
                    <a:pt x="47" y="229"/>
                    <a:pt x="123" y="229"/>
                  </a:cubicBezTo>
                  <a:cubicBezTo>
                    <a:pt x="204" y="229"/>
                    <a:pt x="219" y="171"/>
                    <a:pt x="219" y="168"/>
                  </a:cubicBezTo>
                  <a:cubicBezTo>
                    <a:pt x="219" y="161"/>
                    <a:pt x="212" y="161"/>
                    <a:pt x="207" y="161"/>
                  </a:cubicBezTo>
                  <a:cubicBezTo>
                    <a:pt x="198" y="161"/>
                    <a:pt x="198" y="162"/>
                    <a:pt x="195" y="168"/>
                  </a:cubicBezTo>
                  <a:cubicBezTo>
                    <a:pt x="182" y="200"/>
                    <a:pt x="158" y="209"/>
                    <a:pt x="133" y="209"/>
                  </a:cubicBezTo>
                  <a:cubicBezTo>
                    <a:pt x="64" y="209"/>
                    <a:pt x="64" y="136"/>
                    <a:pt x="64" y="113"/>
                  </a:cubicBezTo>
                  <a:cubicBezTo>
                    <a:pt x="64" y="85"/>
                    <a:pt x="64" y="20"/>
                    <a:pt x="128" y="20"/>
                  </a:cubicBezTo>
                  <a:cubicBezTo>
                    <a:pt x="145" y="20"/>
                    <a:pt x="154" y="22"/>
                    <a:pt x="160" y="23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232" name="Rectangle 414">
              <a:extLst>
                <a:ext uri="{FF2B5EF4-FFF2-40B4-BE49-F238E27FC236}">
                  <a16:creationId xmlns:a16="http://schemas.microsoft.com/office/drawing/2014/main" id="{5501B0C0-C1CA-4B2A-BAD4-0958CBFB97E8}"/>
                </a:ext>
              </a:extLst>
            </p:cNvPr>
            <p:cNvSpPr>
              <a:spLocks noChangeArrowheads="1"/>
            </p:cNvSpPr>
            <p:nvPr>
              <p:custDataLst>
                <p:tags r:id="rId123"/>
              </p:custDataLst>
            </p:nvPr>
          </p:nvSpPr>
          <p:spPr bwMode="auto">
            <a:xfrm>
              <a:off x="204788" y="4706938"/>
              <a:ext cx="254000" cy="11113"/>
            </a:xfrm>
            <a:prstGeom prst="rect">
              <a:avLst/>
            </a:pr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Freeform 415">
              <a:extLst>
                <a:ext uri="{FF2B5EF4-FFF2-40B4-BE49-F238E27FC236}">
                  <a16:creationId xmlns:a16="http://schemas.microsoft.com/office/drawing/2014/main" id="{2DAE66ED-FB1C-4299-9850-CEAE75409989}"/>
                </a:ext>
              </a:extLst>
            </p:cNvPr>
            <p:cNvSpPr>
              <a:spLocks noEditPoints="1"/>
            </p:cNvSpPr>
            <p:nvPr>
              <p:custDataLst>
                <p:tags r:id="rId124"/>
              </p:custDataLst>
            </p:nvPr>
          </p:nvSpPr>
          <p:spPr bwMode="auto">
            <a:xfrm>
              <a:off x="233363" y="4775200"/>
              <a:ext cx="117475" cy="182563"/>
            </a:xfrm>
            <a:custGeom>
              <a:avLst/>
              <a:gdLst>
                <a:gd name="T0" fmla="*/ 237 w 237"/>
                <a:gd name="T1" fmla="*/ 6 h 352"/>
                <a:gd name="T2" fmla="*/ 231 w 237"/>
                <a:gd name="T3" fmla="*/ 0 h 352"/>
                <a:gd name="T4" fmla="*/ 167 w 237"/>
                <a:gd name="T5" fmla="*/ 6 h 352"/>
                <a:gd name="T6" fmla="*/ 160 w 237"/>
                <a:gd name="T7" fmla="*/ 15 h 352"/>
                <a:gd name="T8" fmla="*/ 172 w 237"/>
                <a:gd name="T9" fmla="*/ 21 h 352"/>
                <a:gd name="T10" fmla="*/ 197 w 237"/>
                <a:gd name="T11" fmla="*/ 29 h 352"/>
                <a:gd name="T12" fmla="*/ 196 w 237"/>
                <a:gd name="T13" fmla="*/ 39 h 352"/>
                <a:gd name="T14" fmla="*/ 166 w 237"/>
                <a:gd name="T15" fmla="*/ 158 h 352"/>
                <a:gd name="T16" fmla="*/ 120 w 237"/>
                <a:gd name="T17" fmla="*/ 126 h 352"/>
                <a:gd name="T18" fmla="*/ 0 w 237"/>
                <a:gd name="T19" fmla="*/ 272 h 352"/>
                <a:gd name="T20" fmla="*/ 66 w 237"/>
                <a:gd name="T21" fmla="*/ 352 h 352"/>
                <a:gd name="T22" fmla="*/ 131 w 237"/>
                <a:gd name="T23" fmla="*/ 314 h 352"/>
                <a:gd name="T24" fmla="*/ 176 w 237"/>
                <a:gd name="T25" fmla="*/ 352 h 352"/>
                <a:gd name="T26" fmla="*/ 213 w 237"/>
                <a:gd name="T27" fmla="*/ 324 h 352"/>
                <a:gd name="T28" fmla="*/ 228 w 237"/>
                <a:gd name="T29" fmla="*/ 275 h 352"/>
                <a:gd name="T30" fmla="*/ 222 w 237"/>
                <a:gd name="T31" fmla="*/ 270 h 352"/>
                <a:gd name="T32" fmla="*/ 215 w 237"/>
                <a:gd name="T33" fmla="*/ 279 h 352"/>
                <a:gd name="T34" fmla="*/ 177 w 237"/>
                <a:gd name="T35" fmla="*/ 341 h 352"/>
                <a:gd name="T36" fmla="*/ 162 w 237"/>
                <a:gd name="T37" fmla="*/ 318 h 352"/>
                <a:gd name="T38" fmla="*/ 165 w 237"/>
                <a:gd name="T39" fmla="*/ 294 h 352"/>
                <a:gd name="T40" fmla="*/ 237 w 237"/>
                <a:gd name="T41" fmla="*/ 6 h 352"/>
                <a:gd name="T42" fmla="*/ 134 w 237"/>
                <a:gd name="T43" fmla="*/ 287 h 352"/>
                <a:gd name="T44" fmla="*/ 124 w 237"/>
                <a:gd name="T45" fmla="*/ 305 h 352"/>
                <a:gd name="T46" fmla="*/ 67 w 237"/>
                <a:gd name="T47" fmla="*/ 341 h 352"/>
                <a:gd name="T48" fmla="*/ 35 w 237"/>
                <a:gd name="T49" fmla="*/ 294 h 352"/>
                <a:gd name="T50" fmla="*/ 63 w 237"/>
                <a:gd name="T51" fmla="*/ 185 h 352"/>
                <a:gd name="T52" fmla="*/ 121 w 237"/>
                <a:gd name="T53" fmla="*/ 137 h 352"/>
                <a:gd name="T54" fmla="*/ 160 w 237"/>
                <a:gd name="T55" fmla="*/ 181 h 352"/>
                <a:gd name="T56" fmla="*/ 158 w 237"/>
                <a:gd name="T57" fmla="*/ 189 h 352"/>
                <a:gd name="T58" fmla="*/ 134 w 237"/>
                <a:gd name="T59" fmla="*/ 28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7" h="352">
                  <a:moveTo>
                    <a:pt x="237" y="6"/>
                  </a:moveTo>
                  <a:cubicBezTo>
                    <a:pt x="237" y="5"/>
                    <a:pt x="237" y="0"/>
                    <a:pt x="231" y="0"/>
                  </a:cubicBezTo>
                  <a:cubicBezTo>
                    <a:pt x="223" y="0"/>
                    <a:pt x="176" y="5"/>
                    <a:pt x="167" y="6"/>
                  </a:cubicBezTo>
                  <a:cubicBezTo>
                    <a:pt x="163" y="6"/>
                    <a:pt x="160" y="9"/>
                    <a:pt x="160" y="15"/>
                  </a:cubicBezTo>
                  <a:cubicBezTo>
                    <a:pt x="160" y="21"/>
                    <a:pt x="165" y="21"/>
                    <a:pt x="172" y="21"/>
                  </a:cubicBezTo>
                  <a:cubicBezTo>
                    <a:pt x="196" y="21"/>
                    <a:pt x="197" y="24"/>
                    <a:pt x="197" y="29"/>
                  </a:cubicBezTo>
                  <a:lnTo>
                    <a:pt x="196" y="39"/>
                  </a:lnTo>
                  <a:lnTo>
                    <a:pt x="166" y="158"/>
                  </a:lnTo>
                  <a:cubicBezTo>
                    <a:pt x="157" y="139"/>
                    <a:pt x="143" y="126"/>
                    <a:pt x="120" y="126"/>
                  </a:cubicBezTo>
                  <a:cubicBezTo>
                    <a:pt x="62" y="126"/>
                    <a:pt x="0" y="199"/>
                    <a:pt x="0" y="272"/>
                  </a:cubicBezTo>
                  <a:cubicBezTo>
                    <a:pt x="0" y="319"/>
                    <a:pt x="27" y="352"/>
                    <a:pt x="66" y="352"/>
                  </a:cubicBezTo>
                  <a:cubicBezTo>
                    <a:pt x="76" y="352"/>
                    <a:pt x="101" y="350"/>
                    <a:pt x="131" y="314"/>
                  </a:cubicBezTo>
                  <a:cubicBezTo>
                    <a:pt x="135" y="335"/>
                    <a:pt x="152" y="352"/>
                    <a:pt x="176" y="352"/>
                  </a:cubicBezTo>
                  <a:cubicBezTo>
                    <a:pt x="194" y="352"/>
                    <a:pt x="205" y="340"/>
                    <a:pt x="213" y="324"/>
                  </a:cubicBezTo>
                  <a:cubicBezTo>
                    <a:pt x="222" y="306"/>
                    <a:pt x="228" y="276"/>
                    <a:pt x="228" y="275"/>
                  </a:cubicBezTo>
                  <a:cubicBezTo>
                    <a:pt x="228" y="270"/>
                    <a:pt x="224" y="270"/>
                    <a:pt x="222" y="270"/>
                  </a:cubicBezTo>
                  <a:cubicBezTo>
                    <a:pt x="217" y="270"/>
                    <a:pt x="217" y="272"/>
                    <a:pt x="215" y="279"/>
                  </a:cubicBezTo>
                  <a:cubicBezTo>
                    <a:pt x="207" y="311"/>
                    <a:pt x="198" y="341"/>
                    <a:pt x="177" y="341"/>
                  </a:cubicBezTo>
                  <a:cubicBezTo>
                    <a:pt x="164" y="341"/>
                    <a:pt x="162" y="328"/>
                    <a:pt x="162" y="318"/>
                  </a:cubicBezTo>
                  <a:cubicBezTo>
                    <a:pt x="162" y="306"/>
                    <a:pt x="163" y="302"/>
                    <a:pt x="165" y="294"/>
                  </a:cubicBezTo>
                  <a:lnTo>
                    <a:pt x="237" y="6"/>
                  </a:lnTo>
                  <a:close/>
                  <a:moveTo>
                    <a:pt x="134" y="287"/>
                  </a:moveTo>
                  <a:cubicBezTo>
                    <a:pt x="131" y="296"/>
                    <a:pt x="131" y="297"/>
                    <a:pt x="124" y="305"/>
                  </a:cubicBezTo>
                  <a:cubicBezTo>
                    <a:pt x="102" y="333"/>
                    <a:pt x="81" y="341"/>
                    <a:pt x="67" y="341"/>
                  </a:cubicBezTo>
                  <a:cubicBezTo>
                    <a:pt x="42" y="341"/>
                    <a:pt x="35" y="313"/>
                    <a:pt x="35" y="294"/>
                  </a:cubicBezTo>
                  <a:cubicBezTo>
                    <a:pt x="35" y="269"/>
                    <a:pt x="51" y="208"/>
                    <a:pt x="63" y="185"/>
                  </a:cubicBezTo>
                  <a:cubicBezTo>
                    <a:pt x="78" y="155"/>
                    <a:pt x="101" y="137"/>
                    <a:pt x="121" y="137"/>
                  </a:cubicBezTo>
                  <a:cubicBezTo>
                    <a:pt x="153" y="137"/>
                    <a:pt x="160" y="178"/>
                    <a:pt x="160" y="181"/>
                  </a:cubicBezTo>
                  <a:cubicBezTo>
                    <a:pt x="160" y="184"/>
                    <a:pt x="159" y="187"/>
                    <a:pt x="158" y="189"/>
                  </a:cubicBezTo>
                  <a:lnTo>
                    <a:pt x="134" y="287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Freeform 416">
              <a:extLst>
                <a:ext uri="{FF2B5EF4-FFF2-40B4-BE49-F238E27FC236}">
                  <a16:creationId xmlns:a16="http://schemas.microsoft.com/office/drawing/2014/main" id="{68707600-20AF-43CE-A337-C7615917066E}"/>
                </a:ext>
              </a:extLst>
            </p:cNvPr>
            <p:cNvSpPr>
              <a:spLocks/>
            </p:cNvSpPr>
            <p:nvPr>
              <p:custDataLst>
                <p:tags r:id="rId125"/>
              </p:custDataLst>
            </p:nvPr>
          </p:nvSpPr>
          <p:spPr bwMode="auto">
            <a:xfrm>
              <a:off x="357188" y="4792663"/>
              <a:ext cx="76200" cy="165100"/>
            </a:xfrm>
            <a:custGeom>
              <a:avLst/>
              <a:gdLst>
                <a:gd name="T0" fmla="*/ 91 w 153"/>
                <a:gd name="T1" fmla="*/ 113 h 318"/>
                <a:gd name="T2" fmla="*/ 138 w 153"/>
                <a:gd name="T3" fmla="*/ 113 h 318"/>
                <a:gd name="T4" fmla="*/ 153 w 153"/>
                <a:gd name="T5" fmla="*/ 103 h 318"/>
                <a:gd name="T6" fmla="*/ 139 w 153"/>
                <a:gd name="T7" fmla="*/ 97 h 318"/>
                <a:gd name="T8" fmla="*/ 95 w 153"/>
                <a:gd name="T9" fmla="*/ 97 h 318"/>
                <a:gd name="T10" fmla="*/ 115 w 153"/>
                <a:gd name="T11" fmla="*/ 13 h 318"/>
                <a:gd name="T12" fmla="*/ 101 w 153"/>
                <a:gd name="T13" fmla="*/ 0 h 318"/>
                <a:gd name="T14" fmla="*/ 81 w 153"/>
                <a:gd name="T15" fmla="*/ 18 h 318"/>
                <a:gd name="T16" fmla="*/ 61 w 153"/>
                <a:gd name="T17" fmla="*/ 97 h 318"/>
                <a:gd name="T18" fmla="*/ 15 w 153"/>
                <a:gd name="T19" fmla="*/ 97 h 318"/>
                <a:gd name="T20" fmla="*/ 0 w 153"/>
                <a:gd name="T21" fmla="*/ 107 h 318"/>
                <a:gd name="T22" fmla="*/ 14 w 153"/>
                <a:gd name="T23" fmla="*/ 113 h 318"/>
                <a:gd name="T24" fmla="*/ 57 w 153"/>
                <a:gd name="T25" fmla="*/ 113 h 318"/>
                <a:gd name="T26" fmla="*/ 20 w 153"/>
                <a:gd name="T27" fmla="*/ 272 h 318"/>
                <a:gd name="T28" fmla="*/ 65 w 153"/>
                <a:gd name="T29" fmla="*/ 318 h 318"/>
                <a:gd name="T30" fmla="*/ 145 w 153"/>
                <a:gd name="T31" fmla="*/ 241 h 318"/>
                <a:gd name="T32" fmla="*/ 139 w 153"/>
                <a:gd name="T33" fmla="*/ 236 h 318"/>
                <a:gd name="T34" fmla="*/ 131 w 153"/>
                <a:gd name="T35" fmla="*/ 243 h 318"/>
                <a:gd name="T36" fmla="*/ 66 w 153"/>
                <a:gd name="T37" fmla="*/ 307 h 318"/>
                <a:gd name="T38" fmla="*/ 51 w 153"/>
                <a:gd name="T39" fmla="*/ 284 h 318"/>
                <a:gd name="T40" fmla="*/ 54 w 153"/>
                <a:gd name="T41" fmla="*/ 260 h 318"/>
                <a:gd name="T42" fmla="*/ 91 w 153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8">
                  <a:moveTo>
                    <a:pt x="91" y="113"/>
                  </a:moveTo>
                  <a:lnTo>
                    <a:pt x="138" y="113"/>
                  </a:lnTo>
                  <a:cubicBezTo>
                    <a:pt x="148" y="113"/>
                    <a:pt x="153" y="113"/>
                    <a:pt x="153" y="103"/>
                  </a:cubicBezTo>
                  <a:cubicBezTo>
                    <a:pt x="153" y="97"/>
                    <a:pt x="148" y="97"/>
                    <a:pt x="139" y="97"/>
                  </a:cubicBezTo>
                  <a:lnTo>
                    <a:pt x="95" y="97"/>
                  </a:lnTo>
                  <a:cubicBezTo>
                    <a:pt x="113" y="26"/>
                    <a:pt x="115" y="16"/>
                    <a:pt x="115" y="13"/>
                  </a:cubicBezTo>
                  <a:cubicBezTo>
                    <a:pt x="115" y="5"/>
                    <a:pt x="109" y="0"/>
                    <a:pt x="101" y="0"/>
                  </a:cubicBezTo>
                  <a:cubicBezTo>
                    <a:pt x="99" y="0"/>
                    <a:pt x="85" y="0"/>
                    <a:pt x="81" y="18"/>
                  </a:cubicBezTo>
                  <a:lnTo>
                    <a:pt x="61" y="97"/>
                  </a:lnTo>
                  <a:lnTo>
                    <a:pt x="15" y="97"/>
                  </a:lnTo>
                  <a:cubicBezTo>
                    <a:pt x="5" y="97"/>
                    <a:pt x="0" y="97"/>
                    <a:pt x="0" y="107"/>
                  </a:cubicBezTo>
                  <a:cubicBezTo>
                    <a:pt x="0" y="113"/>
                    <a:pt x="4" y="113"/>
                    <a:pt x="14" y="113"/>
                  </a:cubicBezTo>
                  <a:lnTo>
                    <a:pt x="57" y="113"/>
                  </a:lnTo>
                  <a:cubicBezTo>
                    <a:pt x="22" y="254"/>
                    <a:pt x="20" y="263"/>
                    <a:pt x="20" y="272"/>
                  </a:cubicBezTo>
                  <a:cubicBezTo>
                    <a:pt x="20" y="299"/>
                    <a:pt x="39" y="318"/>
                    <a:pt x="65" y="318"/>
                  </a:cubicBezTo>
                  <a:cubicBezTo>
                    <a:pt x="116" y="318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4" y="236"/>
                    <a:pt x="134" y="237"/>
                    <a:pt x="131" y="243"/>
                  </a:cubicBezTo>
                  <a:cubicBezTo>
                    <a:pt x="110" y="295"/>
                    <a:pt x="83" y="307"/>
                    <a:pt x="66" y="307"/>
                  </a:cubicBezTo>
                  <a:cubicBezTo>
                    <a:pt x="56" y="307"/>
                    <a:pt x="51" y="300"/>
                    <a:pt x="51" y="284"/>
                  </a:cubicBezTo>
                  <a:cubicBezTo>
                    <a:pt x="51" y="272"/>
                    <a:pt x="52" y="268"/>
                    <a:pt x="54" y="260"/>
                  </a:cubicBezTo>
                  <a:lnTo>
                    <a:pt x="91" y="113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Freeform 417">
              <a:extLst>
                <a:ext uri="{FF2B5EF4-FFF2-40B4-BE49-F238E27FC236}">
                  <a16:creationId xmlns:a16="http://schemas.microsoft.com/office/drawing/2014/main" id="{DB6045FA-A315-48BA-A842-348FE1F691E2}"/>
                </a:ext>
              </a:extLst>
            </p:cNvPr>
            <p:cNvSpPr>
              <a:spLocks noEditPoints="1"/>
            </p:cNvSpPr>
            <p:nvPr>
              <p:custDataLst>
                <p:tags r:id="rId126"/>
              </p:custDataLst>
            </p:nvPr>
          </p:nvSpPr>
          <p:spPr bwMode="auto">
            <a:xfrm>
              <a:off x="571501" y="4681538"/>
              <a:ext cx="163513" cy="60325"/>
            </a:xfrm>
            <a:custGeom>
              <a:avLst/>
              <a:gdLst>
                <a:gd name="T0" fmla="*/ 314 w 331"/>
                <a:gd name="T1" fmla="*/ 20 h 117"/>
                <a:gd name="T2" fmla="*/ 331 w 331"/>
                <a:gd name="T3" fmla="*/ 10 h 117"/>
                <a:gd name="T4" fmla="*/ 315 w 331"/>
                <a:gd name="T5" fmla="*/ 0 h 117"/>
                <a:gd name="T6" fmla="*/ 16 w 331"/>
                <a:gd name="T7" fmla="*/ 0 h 117"/>
                <a:gd name="T8" fmla="*/ 0 w 331"/>
                <a:gd name="T9" fmla="*/ 10 h 117"/>
                <a:gd name="T10" fmla="*/ 17 w 331"/>
                <a:gd name="T11" fmla="*/ 20 h 117"/>
                <a:gd name="T12" fmla="*/ 314 w 331"/>
                <a:gd name="T13" fmla="*/ 20 h 117"/>
                <a:gd name="T14" fmla="*/ 315 w 331"/>
                <a:gd name="T15" fmla="*/ 117 h 117"/>
                <a:gd name="T16" fmla="*/ 331 w 331"/>
                <a:gd name="T17" fmla="*/ 107 h 117"/>
                <a:gd name="T18" fmla="*/ 314 w 331"/>
                <a:gd name="T19" fmla="*/ 97 h 117"/>
                <a:gd name="T20" fmla="*/ 17 w 331"/>
                <a:gd name="T21" fmla="*/ 97 h 117"/>
                <a:gd name="T22" fmla="*/ 0 w 331"/>
                <a:gd name="T23" fmla="*/ 107 h 117"/>
                <a:gd name="T24" fmla="*/ 16 w 331"/>
                <a:gd name="T25" fmla="*/ 117 h 117"/>
                <a:gd name="T26" fmla="*/ 315 w 331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1" h="117">
                  <a:moveTo>
                    <a:pt x="314" y="20"/>
                  </a:moveTo>
                  <a:cubicBezTo>
                    <a:pt x="322" y="20"/>
                    <a:pt x="331" y="20"/>
                    <a:pt x="331" y="10"/>
                  </a:cubicBezTo>
                  <a:cubicBezTo>
                    <a:pt x="331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7" y="20"/>
                  </a:cubicBezTo>
                  <a:lnTo>
                    <a:pt x="314" y="20"/>
                  </a:lnTo>
                  <a:close/>
                  <a:moveTo>
                    <a:pt x="315" y="117"/>
                  </a:moveTo>
                  <a:cubicBezTo>
                    <a:pt x="322" y="117"/>
                    <a:pt x="331" y="117"/>
                    <a:pt x="331" y="107"/>
                  </a:cubicBezTo>
                  <a:cubicBezTo>
                    <a:pt x="331" y="97"/>
                    <a:pt x="322" y="97"/>
                    <a:pt x="314" y="97"/>
                  </a:cubicBezTo>
                  <a:lnTo>
                    <a:pt x="17" y="97"/>
                  </a:lnTo>
                  <a:cubicBezTo>
                    <a:pt x="9" y="97"/>
                    <a:pt x="0" y="97"/>
                    <a:pt x="0" y="107"/>
                  </a:cubicBezTo>
                  <a:cubicBezTo>
                    <a:pt x="0" y="117"/>
                    <a:pt x="9" y="117"/>
                    <a:pt x="16" y="117"/>
                  </a:cubicBezTo>
                  <a:lnTo>
                    <a:pt x="315" y="117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Freeform 418">
              <a:extLst>
                <a:ext uri="{FF2B5EF4-FFF2-40B4-BE49-F238E27FC236}">
                  <a16:creationId xmlns:a16="http://schemas.microsoft.com/office/drawing/2014/main" id="{AEEDA1C1-A4A8-457D-BA76-2FB944203926}"/>
                </a:ext>
              </a:extLst>
            </p:cNvPr>
            <p:cNvSpPr>
              <a:spLocks/>
            </p:cNvSpPr>
            <p:nvPr>
              <p:custDataLst>
                <p:tags r:id="rId127"/>
              </p:custDataLst>
            </p:nvPr>
          </p:nvSpPr>
          <p:spPr bwMode="auto">
            <a:xfrm>
              <a:off x="822326" y="4600575"/>
              <a:ext cx="192088" cy="188913"/>
            </a:xfrm>
            <a:custGeom>
              <a:avLst/>
              <a:gdLst>
                <a:gd name="T0" fmla="*/ 155 w 389"/>
                <a:gd name="T1" fmla="*/ 173 h 365"/>
                <a:gd name="T2" fmla="*/ 172 w 389"/>
                <a:gd name="T3" fmla="*/ 100 h 365"/>
                <a:gd name="T4" fmla="*/ 182 w 389"/>
                <a:gd name="T5" fmla="*/ 28 h 365"/>
                <a:gd name="T6" fmla="*/ 149 w 389"/>
                <a:gd name="T7" fmla="*/ 0 h 365"/>
                <a:gd name="T8" fmla="*/ 53 w 389"/>
                <a:gd name="T9" fmla="*/ 30 h 365"/>
                <a:gd name="T10" fmla="*/ 0 w 389"/>
                <a:gd name="T11" fmla="*/ 93 h 365"/>
                <a:gd name="T12" fmla="*/ 5 w 389"/>
                <a:gd name="T13" fmla="*/ 96 h 365"/>
                <a:gd name="T14" fmla="*/ 43 w 389"/>
                <a:gd name="T15" fmla="*/ 71 h 365"/>
                <a:gd name="T16" fmla="*/ 116 w 389"/>
                <a:gd name="T17" fmla="*/ 27 h 365"/>
                <a:gd name="T18" fmla="*/ 140 w 389"/>
                <a:gd name="T19" fmla="*/ 49 h 365"/>
                <a:gd name="T20" fmla="*/ 132 w 389"/>
                <a:gd name="T21" fmla="*/ 107 h 365"/>
                <a:gd name="T22" fmla="*/ 118 w 389"/>
                <a:gd name="T23" fmla="*/ 173 h 365"/>
                <a:gd name="T24" fmla="*/ 100 w 389"/>
                <a:gd name="T25" fmla="*/ 173 h 365"/>
                <a:gd name="T26" fmla="*/ 63 w 389"/>
                <a:gd name="T27" fmla="*/ 197 h 365"/>
                <a:gd name="T28" fmla="*/ 74 w 389"/>
                <a:gd name="T29" fmla="*/ 201 h 365"/>
                <a:gd name="T30" fmla="*/ 110 w 389"/>
                <a:gd name="T31" fmla="*/ 201 h 365"/>
                <a:gd name="T32" fmla="*/ 63 w 389"/>
                <a:gd name="T33" fmla="*/ 344 h 365"/>
                <a:gd name="T34" fmla="*/ 58 w 389"/>
                <a:gd name="T35" fmla="*/ 357 h 365"/>
                <a:gd name="T36" fmla="*/ 63 w 389"/>
                <a:gd name="T37" fmla="*/ 361 h 365"/>
                <a:gd name="T38" fmla="*/ 96 w 389"/>
                <a:gd name="T39" fmla="*/ 344 h 365"/>
                <a:gd name="T40" fmla="*/ 101 w 389"/>
                <a:gd name="T41" fmla="*/ 335 h 365"/>
                <a:gd name="T42" fmla="*/ 147 w 389"/>
                <a:gd name="T43" fmla="*/ 201 h 365"/>
                <a:gd name="T44" fmla="*/ 259 w 389"/>
                <a:gd name="T45" fmla="*/ 201 h 365"/>
                <a:gd name="T46" fmla="*/ 282 w 389"/>
                <a:gd name="T47" fmla="*/ 196 h 365"/>
                <a:gd name="T48" fmla="*/ 256 w 389"/>
                <a:gd name="T49" fmla="*/ 337 h 365"/>
                <a:gd name="T50" fmla="*/ 286 w 389"/>
                <a:gd name="T51" fmla="*/ 365 h 365"/>
                <a:gd name="T52" fmla="*/ 389 w 389"/>
                <a:gd name="T53" fmla="*/ 307 h 365"/>
                <a:gd name="T54" fmla="*/ 384 w 389"/>
                <a:gd name="T55" fmla="*/ 303 h 365"/>
                <a:gd name="T56" fmla="*/ 346 w 389"/>
                <a:gd name="T57" fmla="*/ 330 h 365"/>
                <a:gd name="T58" fmla="*/ 334 w 389"/>
                <a:gd name="T59" fmla="*/ 336 h 365"/>
                <a:gd name="T60" fmla="*/ 319 w 389"/>
                <a:gd name="T61" fmla="*/ 337 h 365"/>
                <a:gd name="T62" fmla="*/ 298 w 389"/>
                <a:gd name="T63" fmla="*/ 316 h 365"/>
                <a:gd name="T64" fmla="*/ 303 w 389"/>
                <a:gd name="T65" fmla="*/ 272 h 365"/>
                <a:gd name="T66" fmla="*/ 379 w 389"/>
                <a:gd name="T67" fmla="*/ 9 h 365"/>
                <a:gd name="T68" fmla="*/ 380 w 389"/>
                <a:gd name="T69" fmla="*/ 3 h 365"/>
                <a:gd name="T70" fmla="*/ 375 w 389"/>
                <a:gd name="T71" fmla="*/ 0 h 365"/>
                <a:gd name="T72" fmla="*/ 344 w 389"/>
                <a:gd name="T73" fmla="*/ 15 h 365"/>
                <a:gd name="T74" fmla="*/ 339 w 389"/>
                <a:gd name="T75" fmla="*/ 23 h 365"/>
                <a:gd name="T76" fmla="*/ 288 w 389"/>
                <a:gd name="T77" fmla="*/ 173 h 365"/>
                <a:gd name="T78" fmla="*/ 155 w 389"/>
                <a:gd name="T79" fmla="*/ 173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89" h="365">
                  <a:moveTo>
                    <a:pt x="155" y="173"/>
                  </a:moveTo>
                  <a:cubicBezTo>
                    <a:pt x="161" y="150"/>
                    <a:pt x="167" y="124"/>
                    <a:pt x="172" y="100"/>
                  </a:cubicBezTo>
                  <a:cubicBezTo>
                    <a:pt x="178" y="67"/>
                    <a:pt x="182" y="34"/>
                    <a:pt x="182" y="28"/>
                  </a:cubicBezTo>
                  <a:cubicBezTo>
                    <a:pt x="182" y="0"/>
                    <a:pt x="155" y="0"/>
                    <a:pt x="149" y="0"/>
                  </a:cubicBezTo>
                  <a:cubicBezTo>
                    <a:pt x="111" y="0"/>
                    <a:pt x="77" y="14"/>
                    <a:pt x="53" y="30"/>
                  </a:cubicBezTo>
                  <a:cubicBezTo>
                    <a:pt x="13" y="57"/>
                    <a:pt x="0" y="90"/>
                    <a:pt x="0" y="93"/>
                  </a:cubicBezTo>
                  <a:cubicBezTo>
                    <a:pt x="0" y="96"/>
                    <a:pt x="3" y="96"/>
                    <a:pt x="5" y="96"/>
                  </a:cubicBezTo>
                  <a:cubicBezTo>
                    <a:pt x="9" y="96"/>
                    <a:pt x="32" y="90"/>
                    <a:pt x="43" y="71"/>
                  </a:cubicBezTo>
                  <a:cubicBezTo>
                    <a:pt x="56" y="46"/>
                    <a:pt x="71" y="27"/>
                    <a:pt x="116" y="27"/>
                  </a:cubicBezTo>
                  <a:cubicBezTo>
                    <a:pt x="136" y="27"/>
                    <a:pt x="140" y="41"/>
                    <a:pt x="140" y="49"/>
                  </a:cubicBezTo>
                  <a:cubicBezTo>
                    <a:pt x="140" y="50"/>
                    <a:pt x="138" y="73"/>
                    <a:pt x="132" y="107"/>
                  </a:cubicBezTo>
                  <a:cubicBezTo>
                    <a:pt x="130" y="121"/>
                    <a:pt x="128" y="130"/>
                    <a:pt x="118" y="173"/>
                  </a:cubicBezTo>
                  <a:lnTo>
                    <a:pt x="100" y="173"/>
                  </a:lnTo>
                  <a:cubicBezTo>
                    <a:pt x="86" y="174"/>
                    <a:pt x="63" y="190"/>
                    <a:pt x="63" y="197"/>
                  </a:cubicBezTo>
                  <a:cubicBezTo>
                    <a:pt x="63" y="200"/>
                    <a:pt x="63" y="201"/>
                    <a:pt x="74" y="201"/>
                  </a:cubicBezTo>
                  <a:lnTo>
                    <a:pt x="110" y="201"/>
                  </a:lnTo>
                  <a:cubicBezTo>
                    <a:pt x="100" y="236"/>
                    <a:pt x="86" y="283"/>
                    <a:pt x="63" y="344"/>
                  </a:cubicBezTo>
                  <a:cubicBezTo>
                    <a:pt x="58" y="356"/>
                    <a:pt x="58" y="357"/>
                    <a:pt x="58" y="357"/>
                  </a:cubicBezTo>
                  <a:cubicBezTo>
                    <a:pt x="58" y="361"/>
                    <a:pt x="62" y="361"/>
                    <a:pt x="63" y="361"/>
                  </a:cubicBezTo>
                  <a:cubicBezTo>
                    <a:pt x="70" y="361"/>
                    <a:pt x="86" y="354"/>
                    <a:pt x="96" y="344"/>
                  </a:cubicBezTo>
                  <a:cubicBezTo>
                    <a:pt x="98" y="341"/>
                    <a:pt x="99" y="340"/>
                    <a:pt x="101" y="335"/>
                  </a:cubicBezTo>
                  <a:cubicBezTo>
                    <a:pt x="119" y="291"/>
                    <a:pt x="134" y="247"/>
                    <a:pt x="147" y="201"/>
                  </a:cubicBezTo>
                  <a:lnTo>
                    <a:pt x="259" y="201"/>
                  </a:lnTo>
                  <a:cubicBezTo>
                    <a:pt x="264" y="201"/>
                    <a:pt x="274" y="201"/>
                    <a:pt x="282" y="196"/>
                  </a:cubicBezTo>
                  <a:cubicBezTo>
                    <a:pt x="276" y="217"/>
                    <a:pt x="256" y="298"/>
                    <a:pt x="256" y="337"/>
                  </a:cubicBezTo>
                  <a:cubicBezTo>
                    <a:pt x="256" y="352"/>
                    <a:pt x="264" y="365"/>
                    <a:pt x="286" y="365"/>
                  </a:cubicBezTo>
                  <a:cubicBezTo>
                    <a:pt x="352" y="365"/>
                    <a:pt x="389" y="323"/>
                    <a:pt x="389" y="307"/>
                  </a:cubicBezTo>
                  <a:cubicBezTo>
                    <a:pt x="389" y="304"/>
                    <a:pt x="386" y="303"/>
                    <a:pt x="384" y="303"/>
                  </a:cubicBezTo>
                  <a:cubicBezTo>
                    <a:pt x="380" y="303"/>
                    <a:pt x="353" y="310"/>
                    <a:pt x="346" y="330"/>
                  </a:cubicBezTo>
                  <a:cubicBezTo>
                    <a:pt x="344" y="334"/>
                    <a:pt x="344" y="334"/>
                    <a:pt x="334" y="336"/>
                  </a:cubicBezTo>
                  <a:cubicBezTo>
                    <a:pt x="329" y="337"/>
                    <a:pt x="319" y="337"/>
                    <a:pt x="319" y="337"/>
                  </a:cubicBezTo>
                  <a:cubicBezTo>
                    <a:pt x="310" y="337"/>
                    <a:pt x="298" y="331"/>
                    <a:pt x="298" y="316"/>
                  </a:cubicBezTo>
                  <a:cubicBezTo>
                    <a:pt x="298" y="310"/>
                    <a:pt x="302" y="282"/>
                    <a:pt x="303" y="272"/>
                  </a:cubicBezTo>
                  <a:cubicBezTo>
                    <a:pt x="312" y="216"/>
                    <a:pt x="336" y="122"/>
                    <a:pt x="379" y="9"/>
                  </a:cubicBezTo>
                  <a:cubicBezTo>
                    <a:pt x="380" y="5"/>
                    <a:pt x="380" y="4"/>
                    <a:pt x="380" y="3"/>
                  </a:cubicBezTo>
                  <a:cubicBezTo>
                    <a:pt x="380" y="0"/>
                    <a:pt x="377" y="0"/>
                    <a:pt x="375" y="0"/>
                  </a:cubicBezTo>
                  <a:cubicBezTo>
                    <a:pt x="368" y="0"/>
                    <a:pt x="353" y="7"/>
                    <a:pt x="344" y="15"/>
                  </a:cubicBezTo>
                  <a:cubicBezTo>
                    <a:pt x="344" y="16"/>
                    <a:pt x="341" y="19"/>
                    <a:pt x="339" y="23"/>
                  </a:cubicBezTo>
                  <a:cubicBezTo>
                    <a:pt x="319" y="72"/>
                    <a:pt x="303" y="122"/>
                    <a:pt x="288" y="173"/>
                  </a:cubicBezTo>
                  <a:lnTo>
                    <a:pt x="155" y="173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Freeform 419">
              <a:extLst>
                <a:ext uri="{FF2B5EF4-FFF2-40B4-BE49-F238E27FC236}">
                  <a16:creationId xmlns:a16="http://schemas.microsoft.com/office/drawing/2014/main" id="{3A4CA60E-8F79-4D73-BFCE-A3CFF7A8C2C4}"/>
                </a:ext>
              </a:extLst>
            </p:cNvPr>
            <p:cNvSpPr>
              <a:spLocks/>
            </p:cNvSpPr>
            <p:nvPr>
              <p:custDataLst>
                <p:tags r:id="rId128"/>
              </p:custDataLst>
            </p:nvPr>
          </p:nvSpPr>
          <p:spPr bwMode="auto">
            <a:xfrm>
              <a:off x="1052513" y="4583113"/>
              <a:ext cx="57150" cy="258763"/>
            </a:xfrm>
            <a:custGeom>
              <a:avLst/>
              <a:gdLst>
                <a:gd name="T0" fmla="*/ 116 w 116"/>
                <a:gd name="T1" fmla="*/ 494 h 499"/>
                <a:gd name="T2" fmla="*/ 108 w 116"/>
                <a:gd name="T3" fmla="*/ 483 h 499"/>
                <a:gd name="T4" fmla="*/ 29 w 116"/>
                <a:gd name="T5" fmla="*/ 250 h 499"/>
                <a:gd name="T6" fmla="*/ 110 w 116"/>
                <a:gd name="T7" fmla="*/ 14 h 499"/>
                <a:gd name="T8" fmla="*/ 116 w 116"/>
                <a:gd name="T9" fmla="*/ 5 h 499"/>
                <a:gd name="T10" fmla="*/ 111 w 116"/>
                <a:gd name="T11" fmla="*/ 0 h 499"/>
                <a:gd name="T12" fmla="*/ 32 w 116"/>
                <a:gd name="T13" fmla="*/ 97 h 499"/>
                <a:gd name="T14" fmla="*/ 0 w 116"/>
                <a:gd name="T15" fmla="*/ 250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3"/>
                    <a:pt x="116" y="492"/>
                    <a:pt x="108" y="483"/>
                  </a:cubicBezTo>
                  <a:cubicBezTo>
                    <a:pt x="45" y="420"/>
                    <a:pt x="29" y="326"/>
                    <a:pt x="29" y="250"/>
                  </a:cubicBezTo>
                  <a:cubicBezTo>
                    <a:pt x="29" y="163"/>
                    <a:pt x="48" y="76"/>
                    <a:pt x="110" y="14"/>
                  </a:cubicBezTo>
                  <a:cubicBezTo>
                    <a:pt x="116" y="8"/>
                    <a:pt x="116" y="7"/>
                    <a:pt x="116" y="5"/>
                  </a:cubicBezTo>
                  <a:cubicBezTo>
                    <a:pt x="116" y="2"/>
                    <a:pt x="114" y="0"/>
                    <a:pt x="111" y="0"/>
                  </a:cubicBezTo>
                  <a:cubicBezTo>
                    <a:pt x="106" y="0"/>
                    <a:pt x="61" y="34"/>
                    <a:pt x="32" y="97"/>
                  </a:cubicBezTo>
                  <a:cubicBezTo>
                    <a:pt x="6" y="152"/>
                    <a:pt x="0" y="208"/>
                    <a:pt x="0" y="250"/>
                  </a:cubicBezTo>
                  <a:cubicBezTo>
                    <a:pt x="0" y="289"/>
                    <a:pt x="6" y="349"/>
                    <a:pt x="33" y="405"/>
                  </a:cubicBezTo>
                  <a:cubicBezTo>
                    <a:pt x="63" y="467"/>
                    <a:pt x="106" y="499"/>
                    <a:pt x="111" y="499"/>
                  </a:cubicBezTo>
                  <a:cubicBezTo>
                    <a:pt x="114" y="499"/>
                    <a:pt x="116" y="498"/>
                    <a:pt x="116" y="494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Freeform 420">
              <a:extLst>
                <a:ext uri="{FF2B5EF4-FFF2-40B4-BE49-F238E27FC236}">
                  <a16:creationId xmlns:a16="http://schemas.microsoft.com/office/drawing/2014/main" id="{F1B1AEF3-BFEE-4802-BA99-0DB2552F745E}"/>
                </a:ext>
              </a:extLst>
            </p:cNvPr>
            <p:cNvSpPr>
              <a:spLocks/>
            </p:cNvSpPr>
            <p:nvPr>
              <p:custDataLst>
                <p:tags r:id="rId129"/>
              </p:custDataLst>
            </p:nvPr>
          </p:nvSpPr>
          <p:spPr bwMode="auto">
            <a:xfrm>
              <a:off x="1128713" y="4662488"/>
              <a:ext cx="139700" cy="114300"/>
            </a:xfrm>
            <a:custGeom>
              <a:avLst/>
              <a:gdLst>
                <a:gd name="T0" fmla="*/ 161 w 280"/>
                <a:gd name="T1" fmla="*/ 99 h 221"/>
                <a:gd name="T2" fmla="*/ 220 w 280"/>
                <a:gd name="T3" fmla="*/ 34 h 221"/>
                <a:gd name="T4" fmla="*/ 271 w 280"/>
                <a:gd name="T5" fmla="*/ 23 h 221"/>
                <a:gd name="T6" fmla="*/ 271 w 280"/>
                <a:gd name="T7" fmla="*/ 0 h 221"/>
                <a:gd name="T8" fmla="*/ 225 w 280"/>
                <a:gd name="T9" fmla="*/ 1 h 221"/>
                <a:gd name="T10" fmla="*/ 173 w 280"/>
                <a:gd name="T11" fmla="*/ 0 h 221"/>
                <a:gd name="T12" fmla="*/ 173 w 280"/>
                <a:gd name="T13" fmla="*/ 23 h 221"/>
                <a:gd name="T14" fmla="*/ 192 w 280"/>
                <a:gd name="T15" fmla="*/ 28 h 221"/>
                <a:gd name="T16" fmla="*/ 188 w 280"/>
                <a:gd name="T17" fmla="*/ 34 h 221"/>
                <a:gd name="T18" fmla="*/ 146 w 280"/>
                <a:gd name="T19" fmla="*/ 81 h 221"/>
                <a:gd name="T20" fmla="*/ 97 w 280"/>
                <a:gd name="T21" fmla="*/ 23 h 221"/>
                <a:gd name="T22" fmla="*/ 117 w 280"/>
                <a:gd name="T23" fmla="*/ 23 h 221"/>
                <a:gd name="T24" fmla="*/ 117 w 280"/>
                <a:gd name="T25" fmla="*/ 0 h 221"/>
                <a:gd name="T26" fmla="*/ 57 w 280"/>
                <a:gd name="T27" fmla="*/ 1 h 221"/>
                <a:gd name="T28" fmla="*/ 2 w 280"/>
                <a:gd name="T29" fmla="*/ 0 h 221"/>
                <a:gd name="T30" fmla="*/ 2 w 280"/>
                <a:gd name="T31" fmla="*/ 23 h 221"/>
                <a:gd name="T32" fmla="*/ 38 w 280"/>
                <a:gd name="T33" fmla="*/ 23 h 221"/>
                <a:gd name="T34" fmla="*/ 115 w 280"/>
                <a:gd name="T35" fmla="*/ 115 h 221"/>
                <a:gd name="T36" fmla="*/ 50 w 280"/>
                <a:gd name="T37" fmla="*/ 188 h 221"/>
                <a:gd name="T38" fmla="*/ 0 w 280"/>
                <a:gd name="T39" fmla="*/ 198 h 221"/>
                <a:gd name="T40" fmla="*/ 0 w 280"/>
                <a:gd name="T41" fmla="*/ 221 h 221"/>
                <a:gd name="T42" fmla="*/ 46 w 280"/>
                <a:gd name="T43" fmla="*/ 220 h 221"/>
                <a:gd name="T44" fmla="*/ 97 w 280"/>
                <a:gd name="T45" fmla="*/ 221 h 221"/>
                <a:gd name="T46" fmla="*/ 97 w 280"/>
                <a:gd name="T47" fmla="*/ 198 h 221"/>
                <a:gd name="T48" fmla="*/ 79 w 280"/>
                <a:gd name="T49" fmla="*/ 192 h 221"/>
                <a:gd name="T50" fmla="*/ 82 w 280"/>
                <a:gd name="T51" fmla="*/ 187 h 221"/>
                <a:gd name="T52" fmla="*/ 130 w 280"/>
                <a:gd name="T53" fmla="*/ 133 h 221"/>
                <a:gd name="T54" fmla="*/ 185 w 280"/>
                <a:gd name="T55" fmla="*/ 198 h 221"/>
                <a:gd name="T56" fmla="*/ 166 w 280"/>
                <a:gd name="T57" fmla="*/ 198 h 221"/>
                <a:gd name="T58" fmla="*/ 166 w 280"/>
                <a:gd name="T59" fmla="*/ 221 h 221"/>
                <a:gd name="T60" fmla="*/ 226 w 280"/>
                <a:gd name="T61" fmla="*/ 220 h 221"/>
                <a:gd name="T62" fmla="*/ 280 w 280"/>
                <a:gd name="T63" fmla="*/ 221 h 221"/>
                <a:gd name="T64" fmla="*/ 280 w 280"/>
                <a:gd name="T65" fmla="*/ 198 h 221"/>
                <a:gd name="T66" fmla="*/ 245 w 280"/>
                <a:gd name="T67" fmla="*/ 198 h 221"/>
                <a:gd name="T68" fmla="*/ 161 w 280"/>
                <a:gd name="T69" fmla="*/ 99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0" h="221">
                  <a:moveTo>
                    <a:pt x="161" y="99"/>
                  </a:moveTo>
                  <a:lnTo>
                    <a:pt x="220" y="34"/>
                  </a:lnTo>
                  <a:cubicBezTo>
                    <a:pt x="226" y="27"/>
                    <a:pt x="229" y="23"/>
                    <a:pt x="271" y="23"/>
                  </a:cubicBezTo>
                  <a:lnTo>
                    <a:pt x="271" y="0"/>
                  </a:lnTo>
                  <a:cubicBezTo>
                    <a:pt x="253" y="1"/>
                    <a:pt x="227" y="1"/>
                    <a:pt x="225" y="1"/>
                  </a:cubicBezTo>
                  <a:cubicBezTo>
                    <a:pt x="212" y="1"/>
                    <a:pt x="187" y="0"/>
                    <a:pt x="173" y="0"/>
                  </a:cubicBezTo>
                  <a:lnTo>
                    <a:pt x="173" y="23"/>
                  </a:lnTo>
                  <a:cubicBezTo>
                    <a:pt x="180" y="23"/>
                    <a:pt x="186" y="24"/>
                    <a:pt x="192" y="28"/>
                  </a:cubicBezTo>
                  <a:cubicBezTo>
                    <a:pt x="190" y="31"/>
                    <a:pt x="190" y="32"/>
                    <a:pt x="188" y="34"/>
                  </a:cubicBezTo>
                  <a:lnTo>
                    <a:pt x="146" y="81"/>
                  </a:lnTo>
                  <a:lnTo>
                    <a:pt x="97" y="23"/>
                  </a:lnTo>
                  <a:lnTo>
                    <a:pt x="117" y="23"/>
                  </a:lnTo>
                  <a:lnTo>
                    <a:pt x="117" y="0"/>
                  </a:lnTo>
                  <a:cubicBezTo>
                    <a:pt x="104" y="0"/>
                    <a:pt x="73" y="1"/>
                    <a:pt x="57" y="1"/>
                  </a:cubicBezTo>
                  <a:cubicBezTo>
                    <a:pt x="41" y="1"/>
                    <a:pt x="19" y="0"/>
                    <a:pt x="2" y="0"/>
                  </a:cubicBezTo>
                  <a:lnTo>
                    <a:pt x="2" y="23"/>
                  </a:lnTo>
                  <a:lnTo>
                    <a:pt x="38" y="23"/>
                  </a:lnTo>
                  <a:lnTo>
                    <a:pt x="115" y="115"/>
                  </a:lnTo>
                  <a:lnTo>
                    <a:pt x="50" y="188"/>
                  </a:lnTo>
                  <a:cubicBezTo>
                    <a:pt x="42" y="198"/>
                    <a:pt x="24" y="198"/>
                    <a:pt x="0" y="198"/>
                  </a:cubicBezTo>
                  <a:lnTo>
                    <a:pt x="0" y="221"/>
                  </a:lnTo>
                  <a:cubicBezTo>
                    <a:pt x="17" y="220"/>
                    <a:pt x="43" y="220"/>
                    <a:pt x="46" y="220"/>
                  </a:cubicBezTo>
                  <a:cubicBezTo>
                    <a:pt x="58" y="220"/>
                    <a:pt x="87" y="221"/>
                    <a:pt x="97" y="221"/>
                  </a:cubicBezTo>
                  <a:lnTo>
                    <a:pt x="97" y="198"/>
                  </a:lnTo>
                  <a:cubicBezTo>
                    <a:pt x="88" y="198"/>
                    <a:pt x="79" y="195"/>
                    <a:pt x="79" y="192"/>
                  </a:cubicBezTo>
                  <a:cubicBezTo>
                    <a:pt x="79" y="192"/>
                    <a:pt x="79" y="191"/>
                    <a:pt x="82" y="187"/>
                  </a:cubicBezTo>
                  <a:lnTo>
                    <a:pt x="130" y="133"/>
                  </a:lnTo>
                  <a:lnTo>
                    <a:pt x="185" y="198"/>
                  </a:lnTo>
                  <a:lnTo>
                    <a:pt x="166" y="198"/>
                  </a:lnTo>
                  <a:lnTo>
                    <a:pt x="166" y="221"/>
                  </a:lnTo>
                  <a:cubicBezTo>
                    <a:pt x="179" y="221"/>
                    <a:pt x="209" y="220"/>
                    <a:pt x="226" y="220"/>
                  </a:cubicBezTo>
                  <a:cubicBezTo>
                    <a:pt x="242" y="220"/>
                    <a:pt x="264" y="221"/>
                    <a:pt x="280" y="221"/>
                  </a:cubicBezTo>
                  <a:lnTo>
                    <a:pt x="280" y="198"/>
                  </a:lnTo>
                  <a:lnTo>
                    <a:pt x="245" y="198"/>
                  </a:lnTo>
                  <a:lnTo>
                    <a:pt x="161" y="99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Freeform 421">
              <a:extLst>
                <a:ext uri="{FF2B5EF4-FFF2-40B4-BE49-F238E27FC236}">
                  <a16:creationId xmlns:a16="http://schemas.microsoft.com/office/drawing/2014/main" id="{DE883A52-A6A7-4404-B732-E3B36472C92F}"/>
                </a:ext>
              </a:extLst>
            </p:cNvPr>
            <p:cNvSpPr>
              <a:spLocks/>
            </p:cNvSpPr>
            <p:nvPr>
              <p:custDataLst>
                <p:tags r:id="rId130"/>
              </p:custDataLst>
            </p:nvPr>
          </p:nvSpPr>
          <p:spPr bwMode="auto">
            <a:xfrm>
              <a:off x="1293813" y="4749800"/>
              <a:ext cx="30163" cy="77788"/>
            </a:xfrm>
            <a:custGeom>
              <a:avLst/>
              <a:gdLst>
                <a:gd name="T0" fmla="*/ 58 w 58"/>
                <a:gd name="T1" fmla="*/ 53 h 150"/>
                <a:gd name="T2" fmla="*/ 26 w 58"/>
                <a:gd name="T3" fmla="*/ 0 h 150"/>
                <a:gd name="T4" fmla="*/ 0 w 58"/>
                <a:gd name="T5" fmla="*/ 27 h 150"/>
                <a:gd name="T6" fmla="*/ 26 w 58"/>
                <a:gd name="T7" fmla="*/ 53 h 150"/>
                <a:gd name="T8" fmla="*/ 44 w 58"/>
                <a:gd name="T9" fmla="*/ 47 h 150"/>
                <a:gd name="T10" fmla="*/ 46 w 58"/>
                <a:gd name="T11" fmla="*/ 45 h 150"/>
                <a:gd name="T12" fmla="*/ 47 w 58"/>
                <a:gd name="T13" fmla="*/ 53 h 150"/>
                <a:gd name="T14" fmla="*/ 13 w 58"/>
                <a:gd name="T15" fmla="*/ 136 h 150"/>
                <a:gd name="T16" fmla="*/ 8 w 58"/>
                <a:gd name="T17" fmla="*/ 144 h 150"/>
                <a:gd name="T18" fmla="*/ 13 w 58"/>
                <a:gd name="T19" fmla="*/ 150 h 150"/>
                <a:gd name="T20" fmla="*/ 58 w 58"/>
                <a:gd name="T21" fmla="*/ 5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150">
                  <a:moveTo>
                    <a:pt x="58" y="53"/>
                  </a:moveTo>
                  <a:cubicBezTo>
                    <a:pt x="58" y="20"/>
                    <a:pt x="46" y="0"/>
                    <a:pt x="26" y="0"/>
                  </a:cubicBezTo>
                  <a:cubicBezTo>
                    <a:pt x="10" y="0"/>
                    <a:pt x="0" y="13"/>
                    <a:pt x="0" y="27"/>
                  </a:cubicBezTo>
                  <a:cubicBezTo>
                    <a:pt x="0" y="40"/>
                    <a:pt x="10" y="53"/>
                    <a:pt x="26" y="53"/>
                  </a:cubicBezTo>
                  <a:cubicBezTo>
                    <a:pt x="32" y="53"/>
                    <a:pt x="39" y="51"/>
                    <a:pt x="44" y="47"/>
                  </a:cubicBezTo>
                  <a:cubicBezTo>
                    <a:pt x="45" y="46"/>
                    <a:pt x="46" y="45"/>
                    <a:pt x="46" y="45"/>
                  </a:cubicBezTo>
                  <a:cubicBezTo>
                    <a:pt x="47" y="45"/>
                    <a:pt x="47" y="46"/>
                    <a:pt x="47" y="53"/>
                  </a:cubicBezTo>
                  <a:cubicBezTo>
                    <a:pt x="47" y="90"/>
                    <a:pt x="30" y="120"/>
                    <a:pt x="13" y="136"/>
                  </a:cubicBezTo>
                  <a:cubicBezTo>
                    <a:pt x="8" y="142"/>
                    <a:pt x="8" y="143"/>
                    <a:pt x="8" y="144"/>
                  </a:cubicBezTo>
                  <a:cubicBezTo>
                    <a:pt x="8" y="148"/>
                    <a:pt x="11" y="150"/>
                    <a:pt x="13" y="150"/>
                  </a:cubicBezTo>
                  <a:cubicBezTo>
                    <a:pt x="18" y="150"/>
                    <a:pt x="58" y="111"/>
                    <a:pt x="58" y="53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Freeform 422">
              <a:extLst>
                <a:ext uri="{FF2B5EF4-FFF2-40B4-BE49-F238E27FC236}">
                  <a16:creationId xmlns:a16="http://schemas.microsoft.com/office/drawing/2014/main" id="{51909E0D-4E8E-4FE7-8F41-77CEA084B6C2}"/>
                </a:ext>
              </a:extLst>
            </p:cNvPr>
            <p:cNvSpPr>
              <a:spLocks/>
            </p:cNvSpPr>
            <p:nvPr>
              <p:custDataLst>
                <p:tags r:id="rId131"/>
              </p:custDataLst>
            </p:nvPr>
          </p:nvSpPr>
          <p:spPr bwMode="auto">
            <a:xfrm>
              <a:off x="1392238" y="4659313"/>
              <a:ext cx="107950" cy="119063"/>
            </a:xfrm>
            <a:custGeom>
              <a:avLst/>
              <a:gdLst>
                <a:gd name="T0" fmla="*/ 160 w 219"/>
                <a:gd name="T1" fmla="*/ 23 h 229"/>
                <a:gd name="T2" fmla="*/ 150 w 219"/>
                <a:gd name="T3" fmla="*/ 46 h 229"/>
                <a:gd name="T4" fmla="*/ 181 w 219"/>
                <a:gd name="T5" fmla="*/ 78 h 229"/>
                <a:gd name="T6" fmla="*/ 212 w 219"/>
                <a:gd name="T7" fmla="*/ 46 h 229"/>
                <a:gd name="T8" fmla="*/ 126 w 219"/>
                <a:gd name="T9" fmla="*/ 0 h 229"/>
                <a:gd name="T10" fmla="*/ 0 w 219"/>
                <a:gd name="T11" fmla="*/ 116 h 229"/>
                <a:gd name="T12" fmla="*/ 123 w 219"/>
                <a:gd name="T13" fmla="*/ 229 h 229"/>
                <a:gd name="T14" fmla="*/ 219 w 219"/>
                <a:gd name="T15" fmla="*/ 168 h 229"/>
                <a:gd name="T16" fmla="*/ 207 w 219"/>
                <a:gd name="T17" fmla="*/ 161 h 229"/>
                <a:gd name="T18" fmla="*/ 195 w 219"/>
                <a:gd name="T19" fmla="*/ 168 h 229"/>
                <a:gd name="T20" fmla="*/ 133 w 219"/>
                <a:gd name="T21" fmla="*/ 209 h 229"/>
                <a:gd name="T22" fmla="*/ 63 w 219"/>
                <a:gd name="T23" fmla="*/ 113 h 229"/>
                <a:gd name="T24" fmla="*/ 128 w 219"/>
                <a:gd name="T25" fmla="*/ 20 h 229"/>
                <a:gd name="T26" fmla="*/ 160 w 219"/>
                <a:gd name="T27" fmla="*/ 23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29">
                  <a:moveTo>
                    <a:pt x="160" y="23"/>
                  </a:moveTo>
                  <a:cubicBezTo>
                    <a:pt x="151" y="31"/>
                    <a:pt x="150" y="42"/>
                    <a:pt x="150" y="46"/>
                  </a:cubicBezTo>
                  <a:cubicBezTo>
                    <a:pt x="150" y="68"/>
                    <a:pt x="168" y="78"/>
                    <a:pt x="181" y="78"/>
                  </a:cubicBezTo>
                  <a:cubicBezTo>
                    <a:pt x="196" y="78"/>
                    <a:pt x="212" y="67"/>
                    <a:pt x="212" y="46"/>
                  </a:cubicBezTo>
                  <a:cubicBezTo>
                    <a:pt x="212" y="3"/>
                    <a:pt x="155" y="0"/>
                    <a:pt x="126" y="0"/>
                  </a:cubicBezTo>
                  <a:cubicBezTo>
                    <a:pt x="36" y="0"/>
                    <a:pt x="0" y="58"/>
                    <a:pt x="0" y="116"/>
                  </a:cubicBezTo>
                  <a:cubicBezTo>
                    <a:pt x="0" y="182"/>
                    <a:pt x="46" y="229"/>
                    <a:pt x="123" y="229"/>
                  </a:cubicBezTo>
                  <a:cubicBezTo>
                    <a:pt x="204" y="229"/>
                    <a:pt x="219" y="171"/>
                    <a:pt x="219" y="168"/>
                  </a:cubicBezTo>
                  <a:cubicBezTo>
                    <a:pt x="219" y="161"/>
                    <a:pt x="212" y="161"/>
                    <a:pt x="207" y="161"/>
                  </a:cubicBezTo>
                  <a:cubicBezTo>
                    <a:pt x="198" y="161"/>
                    <a:pt x="197" y="162"/>
                    <a:pt x="195" y="168"/>
                  </a:cubicBezTo>
                  <a:cubicBezTo>
                    <a:pt x="182" y="200"/>
                    <a:pt x="158" y="209"/>
                    <a:pt x="133" y="209"/>
                  </a:cubicBezTo>
                  <a:cubicBezTo>
                    <a:pt x="63" y="209"/>
                    <a:pt x="63" y="136"/>
                    <a:pt x="63" y="113"/>
                  </a:cubicBezTo>
                  <a:cubicBezTo>
                    <a:pt x="63" y="85"/>
                    <a:pt x="63" y="20"/>
                    <a:pt x="128" y="20"/>
                  </a:cubicBezTo>
                  <a:cubicBezTo>
                    <a:pt x="145" y="20"/>
                    <a:pt x="154" y="22"/>
                    <a:pt x="160" y="23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Freeform 423">
              <a:extLst>
                <a:ext uri="{FF2B5EF4-FFF2-40B4-BE49-F238E27FC236}">
                  <a16:creationId xmlns:a16="http://schemas.microsoft.com/office/drawing/2014/main" id="{5E934FAD-B181-42BE-B1ED-676C154788B0}"/>
                </a:ext>
              </a:extLst>
            </p:cNvPr>
            <p:cNvSpPr>
              <a:spLocks/>
            </p:cNvSpPr>
            <p:nvPr>
              <p:custDataLst>
                <p:tags r:id="rId132"/>
              </p:custDataLst>
            </p:nvPr>
          </p:nvSpPr>
          <p:spPr bwMode="auto">
            <a:xfrm>
              <a:off x="1530351" y="4749800"/>
              <a:ext cx="28575" cy="77788"/>
            </a:xfrm>
            <a:custGeom>
              <a:avLst/>
              <a:gdLst>
                <a:gd name="T0" fmla="*/ 59 w 59"/>
                <a:gd name="T1" fmla="*/ 53 h 150"/>
                <a:gd name="T2" fmla="*/ 27 w 59"/>
                <a:gd name="T3" fmla="*/ 0 h 150"/>
                <a:gd name="T4" fmla="*/ 0 w 59"/>
                <a:gd name="T5" fmla="*/ 27 h 150"/>
                <a:gd name="T6" fmla="*/ 27 w 59"/>
                <a:gd name="T7" fmla="*/ 53 h 150"/>
                <a:gd name="T8" fmla="*/ 44 w 59"/>
                <a:gd name="T9" fmla="*/ 47 h 150"/>
                <a:gd name="T10" fmla="*/ 47 w 59"/>
                <a:gd name="T11" fmla="*/ 45 h 150"/>
                <a:gd name="T12" fmla="*/ 48 w 59"/>
                <a:gd name="T13" fmla="*/ 53 h 150"/>
                <a:gd name="T14" fmla="*/ 14 w 59"/>
                <a:gd name="T15" fmla="*/ 136 h 150"/>
                <a:gd name="T16" fmla="*/ 8 w 59"/>
                <a:gd name="T17" fmla="*/ 144 h 150"/>
                <a:gd name="T18" fmla="*/ 13 w 59"/>
                <a:gd name="T19" fmla="*/ 150 h 150"/>
                <a:gd name="T20" fmla="*/ 59 w 59"/>
                <a:gd name="T21" fmla="*/ 5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50">
                  <a:moveTo>
                    <a:pt x="59" y="53"/>
                  </a:moveTo>
                  <a:cubicBezTo>
                    <a:pt x="59" y="20"/>
                    <a:pt x="46" y="0"/>
                    <a:pt x="27" y="0"/>
                  </a:cubicBezTo>
                  <a:cubicBezTo>
                    <a:pt x="10" y="0"/>
                    <a:pt x="0" y="13"/>
                    <a:pt x="0" y="27"/>
                  </a:cubicBezTo>
                  <a:cubicBezTo>
                    <a:pt x="0" y="40"/>
                    <a:pt x="10" y="53"/>
                    <a:pt x="27" y="53"/>
                  </a:cubicBezTo>
                  <a:cubicBezTo>
                    <a:pt x="33" y="53"/>
                    <a:pt x="39" y="51"/>
                    <a:pt x="44" y="47"/>
                  </a:cubicBezTo>
                  <a:cubicBezTo>
                    <a:pt x="46" y="46"/>
                    <a:pt x="46" y="45"/>
                    <a:pt x="47" y="45"/>
                  </a:cubicBezTo>
                  <a:cubicBezTo>
                    <a:pt x="47" y="45"/>
                    <a:pt x="48" y="46"/>
                    <a:pt x="48" y="53"/>
                  </a:cubicBezTo>
                  <a:cubicBezTo>
                    <a:pt x="48" y="90"/>
                    <a:pt x="30" y="120"/>
                    <a:pt x="14" y="136"/>
                  </a:cubicBezTo>
                  <a:cubicBezTo>
                    <a:pt x="8" y="142"/>
                    <a:pt x="8" y="143"/>
                    <a:pt x="8" y="144"/>
                  </a:cubicBezTo>
                  <a:cubicBezTo>
                    <a:pt x="8" y="148"/>
                    <a:pt x="11" y="150"/>
                    <a:pt x="13" y="150"/>
                  </a:cubicBezTo>
                  <a:cubicBezTo>
                    <a:pt x="19" y="150"/>
                    <a:pt x="59" y="111"/>
                    <a:pt x="59" y="53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Freeform 424">
              <a:extLst>
                <a:ext uri="{FF2B5EF4-FFF2-40B4-BE49-F238E27FC236}">
                  <a16:creationId xmlns:a16="http://schemas.microsoft.com/office/drawing/2014/main" id="{D4FE676F-8857-476C-B046-89B38D9A2157}"/>
                </a:ext>
              </a:extLst>
            </p:cNvPr>
            <p:cNvSpPr>
              <a:spLocks/>
            </p:cNvSpPr>
            <p:nvPr>
              <p:custDataLst>
                <p:tags r:id="rId133"/>
              </p:custDataLst>
            </p:nvPr>
          </p:nvSpPr>
          <p:spPr bwMode="auto">
            <a:xfrm>
              <a:off x="1627188" y="4600575"/>
              <a:ext cx="176213" cy="176213"/>
            </a:xfrm>
            <a:custGeom>
              <a:avLst/>
              <a:gdLst>
                <a:gd name="T0" fmla="*/ 132 w 355"/>
                <a:gd name="T1" fmla="*/ 177 h 339"/>
                <a:gd name="T2" fmla="*/ 180 w 355"/>
                <a:gd name="T3" fmla="*/ 177 h 339"/>
                <a:gd name="T4" fmla="*/ 222 w 355"/>
                <a:gd name="T5" fmla="*/ 200 h 339"/>
                <a:gd name="T6" fmla="*/ 218 w 355"/>
                <a:gd name="T7" fmla="*/ 224 h 339"/>
                <a:gd name="T8" fmla="*/ 217 w 355"/>
                <a:gd name="T9" fmla="*/ 230 h 339"/>
                <a:gd name="T10" fmla="*/ 223 w 355"/>
                <a:gd name="T11" fmla="*/ 236 h 339"/>
                <a:gd name="T12" fmla="*/ 230 w 355"/>
                <a:gd name="T13" fmla="*/ 225 h 339"/>
                <a:gd name="T14" fmla="*/ 258 w 355"/>
                <a:gd name="T15" fmla="*/ 117 h 339"/>
                <a:gd name="T16" fmla="*/ 259 w 355"/>
                <a:gd name="T17" fmla="*/ 109 h 339"/>
                <a:gd name="T18" fmla="*/ 253 w 355"/>
                <a:gd name="T19" fmla="*/ 103 h 339"/>
                <a:gd name="T20" fmla="*/ 246 w 355"/>
                <a:gd name="T21" fmla="*/ 114 h 339"/>
                <a:gd name="T22" fmla="*/ 181 w 355"/>
                <a:gd name="T23" fmla="*/ 162 h 339"/>
                <a:gd name="T24" fmla="*/ 136 w 355"/>
                <a:gd name="T25" fmla="*/ 162 h 339"/>
                <a:gd name="T26" fmla="*/ 168 w 355"/>
                <a:gd name="T27" fmla="*/ 35 h 339"/>
                <a:gd name="T28" fmla="*/ 195 w 355"/>
                <a:gd name="T29" fmla="*/ 16 h 339"/>
                <a:gd name="T30" fmla="*/ 261 w 355"/>
                <a:gd name="T31" fmla="*/ 16 h 339"/>
                <a:gd name="T32" fmla="*/ 333 w 355"/>
                <a:gd name="T33" fmla="*/ 70 h 339"/>
                <a:gd name="T34" fmla="*/ 332 w 355"/>
                <a:gd name="T35" fmla="*/ 97 h 339"/>
                <a:gd name="T36" fmla="*/ 331 w 355"/>
                <a:gd name="T37" fmla="*/ 106 h 339"/>
                <a:gd name="T38" fmla="*/ 337 w 355"/>
                <a:gd name="T39" fmla="*/ 112 h 339"/>
                <a:gd name="T40" fmla="*/ 344 w 355"/>
                <a:gd name="T41" fmla="*/ 100 h 339"/>
                <a:gd name="T42" fmla="*/ 354 w 355"/>
                <a:gd name="T43" fmla="*/ 14 h 339"/>
                <a:gd name="T44" fmla="*/ 340 w 355"/>
                <a:gd name="T45" fmla="*/ 0 h 339"/>
                <a:gd name="T46" fmla="*/ 96 w 355"/>
                <a:gd name="T47" fmla="*/ 0 h 339"/>
                <a:gd name="T48" fmla="*/ 81 w 355"/>
                <a:gd name="T49" fmla="*/ 10 h 339"/>
                <a:gd name="T50" fmla="*/ 95 w 355"/>
                <a:gd name="T51" fmla="*/ 16 h 339"/>
                <a:gd name="T52" fmla="*/ 127 w 355"/>
                <a:gd name="T53" fmla="*/ 25 h 339"/>
                <a:gd name="T54" fmla="*/ 125 w 355"/>
                <a:gd name="T55" fmla="*/ 37 h 339"/>
                <a:gd name="T56" fmla="*/ 59 w 355"/>
                <a:gd name="T57" fmla="*/ 300 h 339"/>
                <a:gd name="T58" fmla="*/ 14 w 355"/>
                <a:gd name="T59" fmla="*/ 324 h 339"/>
                <a:gd name="T60" fmla="*/ 0 w 355"/>
                <a:gd name="T61" fmla="*/ 333 h 339"/>
                <a:gd name="T62" fmla="*/ 7 w 355"/>
                <a:gd name="T63" fmla="*/ 339 h 339"/>
                <a:gd name="T64" fmla="*/ 73 w 355"/>
                <a:gd name="T65" fmla="*/ 338 h 339"/>
                <a:gd name="T66" fmla="*/ 147 w 355"/>
                <a:gd name="T67" fmla="*/ 339 h 339"/>
                <a:gd name="T68" fmla="*/ 158 w 355"/>
                <a:gd name="T69" fmla="*/ 330 h 339"/>
                <a:gd name="T70" fmla="*/ 155 w 355"/>
                <a:gd name="T71" fmla="*/ 324 h 339"/>
                <a:gd name="T72" fmla="*/ 141 w 355"/>
                <a:gd name="T73" fmla="*/ 324 h 339"/>
                <a:gd name="T74" fmla="*/ 115 w 355"/>
                <a:gd name="T75" fmla="*/ 323 h 339"/>
                <a:gd name="T76" fmla="*/ 99 w 355"/>
                <a:gd name="T77" fmla="*/ 313 h 339"/>
                <a:gd name="T78" fmla="*/ 101 w 355"/>
                <a:gd name="T79" fmla="*/ 301 h 339"/>
                <a:gd name="T80" fmla="*/ 132 w 355"/>
                <a:gd name="T81" fmla="*/ 177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55" h="339">
                  <a:moveTo>
                    <a:pt x="132" y="177"/>
                  </a:moveTo>
                  <a:lnTo>
                    <a:pt x="180" y="177"/>
                  </a:lnTo>
                  <a:cubicBezTo>
                    <a:pt x="218" y="177"/>
                    <a:pt x="222" y="185"/>
                    <a:pt x="222" y="200"/>
                  </a:cubicBezTo>
                  <a:cubicBezTo>
                    <a:pt x="222" y="203"/>
                    <a:pt x="222" y="209"/>
                    <a:pt x="218" y="224"/>
                  </a:cubicBezTo>
                  <a:cubicBezTo>
                    <a:pt x="217" y="227"/>
                    <a:pt x="217" y="229"/>
                    <a:pt x="217" y="230"/>
                  </a:cubicBezTo>
                  <a:cubicBezTo>
                    <a:pt x="217" y="234"/>
                    <a:pt x="220" y="236"/>
                    <a:pt x="223" y="236"/>
                  </a:cubicBezTo>
                  <a:cubicBezTo>
                    <a:pt x="228" y="236"/>
                    <a:pt x="228" y="234"/>
                    <a:pt x="230" y="225"/>
                  </a:cubicBezTo>
                  <a:lnTo>
                    <a:pt x="258" y="117"/>
                  </a:lnTo>
                  <a:cubicBezTo>
                    <a:pt x="259" y="111"/>
                    <a:pt x="259" y="110"/>
                    <a:pt x="259" y="109"/>
                  </a:cubicBezTo>
                  <a:cubicBezTo>
                    <a:pt x="259" y="108"/>
                    <a:pt x="258" y="103"/>
                    <a:pt x="253" y="103"/>
                  </a:cubicBezTo>
                  <a:cubicBezTo>
                    <a:pt x="248" y="103"/>
                    <a:pt x="248" y="106"/>
                    <a:pt x="246" y="114"/>
                  </a:cubicBezTo>
                  <a:cubicBezTo>
                    <a:pt x="235" y="153"/>
                    <a:pt x="224" y="162"/>
                    <a:pt x="181" y="162"/>
                  </a:cubicBezTo>
                  <a:lnTo>
                    <a:pt x="136" y="162"/>
                  </a:lnTo>
                  <a:lnTo>
                    <a:pt x="168" y="35"/>
                  </a:lnTo>
                  <a:cubicBezTo>
                    <a:pt x="172" y="18"/>
                    <a:pt x="173" y="16"/>
                    <a:pt x="195" y="16"/>
                  </a:cubicBezTo>
                  <a:lnTo>
                    <a:pt x="261" y="16"/>
                  </a:lnTo>
                  <a:cubicBezTo>
                    <a:pt x="322" y="16"/>
                    <a:pt x="333" y="32"/>
                    <a:pt x="333" y="70"/>
                  </a:cubicBezTo>
                  <a:cubicBezTo>
                    <a:pt x="333" y="82"/>
                    <a:pt x="333" y="84"/>
                    <a:pt x="332" y="97"/>
                  </a:cubicBezTo>
                  <a:cubicBezTo>
                    <a:pt x="331" y="104"/>
                    <a:pt x="331" y="105"/>
                    <a:pt x="331" y="106"/>
                  </a:cubicBezTo>
                  <a:cubicBezTo>
                    <a:pt x="331" y="109"/>
                    <a:pt x="332" y="112"/>
                    <a:pt x="337" y="112"/>
                  </a:cubicBezTo>
                  <a:cubicBezTo>
                    <a:pt x="342" y="112"/>
                    <a:pt x="343" y="109"/>
                    <a:pt x="344" y="100"/>
                  </a:cubicBezTo>
                  <a:lnTo>
                    <a:pt x="354" y="14"/>
                  </a:lnTo>
                  <a:cubicBezTo>
                    <a:pt x="355" y="0"/>
                    <a:pt x="353" y="0"/>
                    <a:pt x="340" y="0"/>
                  </a:cubicBezTo>
                  <a:lnTo>
                    <a:pt x="96" y="0"/>
                  </a:lnTo>
                  <a:cubicBezTo>
                    <a:pt x="86" y="0"/>
                    <a:pt x="81" y="0"/>
                    <a:pt x="81" y="10"/>
                  </a:cubicBezTo>
                  <a:cubicBezTo>
                    <a:pt x="81" y="16"/>
                    <a:pt x="86" y="16"/>
                    <a:pt x="95" y="16"/>
                  </a:cubicBezTo>
                  <a:cubicBezTo>
                    <a:pt x="114" y="16"/>
                    <a:pt x="127" y="16"/>
                    <a:pt x="127" y="25"/>
                  </a:cubicBezTo>
                  <a:cubicBezTo>
                    <a:pt x="127" y="27"/>
                    <a:pt x="127" y="28"/>
                    <a:pt x="125" y="37"/>
                  </a:cubicBezTo>
                  <a:lnTo>
                    <a:pt x="59" y="300"/>
                  </a:lnTo>
                  <a:cubicBezTo>
                    <a:pt x="54" y="320"/>
                    <a:pt x="53" y="324"/>
                    <a:pt x="14" y="324"/>
                  </a:cubicBezTo>
                  <a:cubicBezTo>
                    <a:pt x="5" y="324"/>
                    <a:pt x="0" y="324"/>
                    <a:pt x="0" y="333"/>
                  </a:cubicBezTo>
                  <a:cubicBezTo>
                    <a:pt x="0" y="339"/>
                    <a:pt x="6" y="339"/>
                    <a:pt x="7" y="339"/>
                  </a:cubicBezTo>
                  <a:cubicBezTo>
                    <a:pt x="22" y="339"/>
                    <a:pt x="59" y="338"/>
                    <a:pt x="73" y="338"/>
                  </a:cubicBezTo>
                  <a:cubicBezTo>
                    <a:pt x="90" y="338"/>
                    <a:pt x="131" y="339"/>
                    <a:pt x="147" y="339"/>
                  </a:cubicBezTo>
                  <a:cubicBezTo>
                    <a:pt x="152" y="339"/>
                    <a:pt x="158" y="339"/>
                    <a:pt x="158" y="330"/>
                  </a:cubicBezTo>
                  <a:cubicBezTo>
                    <a:pt x="158" y="326"/>
                    <a:pt x="155" y="325"/>
                    <a:pt x="155" y="324"/>
                  </a:cubicBezTo>
                  <a:cubicBezTo>
                    <a:pt x="153" y="324"/>
                    <a:pt x="152" y="324"/>
                    <a:pt x="141" y="324"/>
                  </a:cubicBezTo>
                  <a:cubicBezTo>
                    <a:pt x="130" y="324"/>
                    <a:pt x="127" y="324"/>
                    <a:pt x="115" y="323"/>
                  </a:cubicBezTo>
                  <a:cubicBezTo>
                    <a:pt x="101" y="321"/>
                    <a:pt x="99" y="319"/>
                    <a:pt x="99" y="313"/>
                  </a:cubicBezTo>
                  <a:cubicBezTo>
                    <a:pt x="99" y="312"/>
                    <a:pt x="99" y="309"/>
                    <a:pt x="101" y="301"/>
                  </a:cubicBezTo>
                  <a:lnTo>
                    <a:pt x="132" y="177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Freeform 425">
              <a:extLst>
                <a:ext uri="{FF2B5EF4-FFF2-40B4-BE49-F238E27FC236}">
                  <a16:creationId xmlns:a16="http://schemas.microsoft.com/office/drawing/2014/main" id="{11AC00F8-9CA2-49FC-80C3-9514888925B3}"/>
                </a:ext>
              </a:extLst>
            </p:cNvPr>
            <p:cNvSpPr>
              <a:spLocks/>
            </p:cNvSpPr>
            <p:nvPr>
              <p:custDataLst>
                <p:tags r:id="rId134"/>
              </p:custDataLst>
            </p:nvPr>
          </p:nvSpPr>
          <p:spPr bwMode="auto">
            <a:xfrm>
              <a:off x="1804988" y="4749800"/>
              <a:ext cx="28575" cy="77788"/>
            </a:xfrm>
            <a:custGeom>
              <a:avLst/>
              <a:gdLst>
                <a:gd name="T0" fmla="*/ 59 w 59"/>
                <a:gd name="T1" fmla="*/ 53 h 150"/>
                <a:gd name="T2" fmla="*/ 27 w 59"/>
                <a:gd name="T3" fmla="*/ 0 h 150"/>
                <a:gd name="T4" fmla="*/ 0 w 59"/>
                <a:gd name="T5" fmla="*/ 27 h 150"/>
                <a:gd name="T6" fmla="*/ 27 w 59"/>
                <a:gd name="T7" fmla="*/ 53 h 150"/>
                <a:gd name="T8" fmla="*/ 44 w 59"/>
                <a:gd name="T9" fmla="*/ 47 h 150"/>
                <a:gd name="T10" fmla="*/ 47 w 59"/>
                <a:gd name="T11" fmla="*/ 45 h 150"/>
                <a:gd name="T12" fmla="*/ 48 w 59"/>
                <a:gd name="T13" fmla="*/ 53 h 150"/>
                <a:gd name="T14" fmla="*/ 14 w 59"/>
                <a:gd name="T15" fmla="*/ 136 h 150"/>
                <a:gd name="T16" fmla="*/ 8 w 59"/>
                <a:gd name="T17" fmla="*/ 144 h 150"/>
                <a:gd name="T18" fmla="*/ 13 w 59"/>
                <a:gd name="T19" fmla="*/ 150 h 150"/>
                <a:gd name="T20" fmla="*/ 59 w 59"/>
                <a:gd name="T21" fmla="*/ 5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50">
                  <a:moveTo>
                    <a:pt x="59" y="53"/>
                  </a:moveTo>
                  <a:cubicBezTo>
                    <a:pt x="59" y="20"/>
                    <a:pt x="46" y="0"/>
                    <a:pt x="27" y="0"/>
                  </a:cubicBezTo>
                  <a:cubicBezTo>
                    <a:pt x="10" y="0"/>
                    <a:pt x="0" y="13"/>
                    <a:pt x="0" y="27"/>
                  </a:cubicBezTo>
                  <a:cubicBezTo>
                    <a:pt x="0" y="40"/>
                    <a:pt x="10" y="53"/>
                    <a:pt x="27" y="53"/>
                  </a:cubicBezTo>
                  <a:cubicBezTo>
                    <a:pt x="33" y="53"/>
                    <a:pt x="39" y="51"/>
                    <a:pt x="44" y="47"/>
                  </a:cubicBezTo>
                  <a:cubicBezTo>
                    <a:pt x="46" y="46"/>
                    <a:pt x="46" y="45"/>
                    <a:pt x="47" y="45"/>
                  </a:cubicBezTo>
                  <a:cubicBezTo>
                    <a:pt x="47" y="45"/>
                    <a:pt x="48" y="46"/>
                    <a:pt x="48" y="53"/>
                  </a:cubicBezTo>
                  <a:cubicBezTo>
                    <a:pt x="48" y="90"/>
                    <a:pt x="30" y="120"/>
                    <a:pt x="14" y="136"/>
                  </a:cubicBezTo>
                  <a:cubicBezTo>
                    <a:pt x="8" y="142"/>
                    <a:pt x="8" y="143"/>
                    <a:pt x="8" y="144"/>
                  </a:cubicBezTo>
                  <a:cubicBezTo>
                    <a:pt x="8" y="148"/>
                    <a:pt x="11" y="150"/>
                    <a:pt x="13" y="150"/>
                  </a:cubicBezTo>
                  <a:cubicBezTo>
                    <a:pt x="19" y="150"/>
                    <a:pt x="59" y="111"/>
                    <a:pt x="59" y="53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Freeform 426">
              <a:extLst>
                <a:ext uri="{FF2B5EF4-FFF2-40B4-BE49-F238E27FC236}">
                  <a16:creationId xmlns:a16="http://schemas.microsoft.com/office/drawing/2014/main" id="{CDB593DA-9D90-4D69-9537-37D212057504}"/>
                </a:ext>
              </a:extLst>
            </p:cNvPr>
            <p:cNvSpPr>
              <a:spLocks/>
            </p:cNvSpPr>
            <p:nvPr>
              <p:custDataLst>
                <p:tags r:id="rId135"/>
              </p:custDataLst>
            </p:nvPr>
          </p:nvSpPr>
          <p:spPr bwMode="auto">
            <a:xfrm>
              <a:off x="1924051" y="4529138"/>
              <a:ext cx="66675" cy="39688"/>
            </a:xfrm>
            <a:custGeom>
              <a:avLst/>
              <a:gdLst>
                <a:gd name="T0" fmla="*/ 67 w 133"/>
                <a:gd name="T1" fmla="*/ 0 h 76"/>
                <a:gd name="T2" fmla="*/ 0 w 133"/>
                <a:gd name="T3" fmla="*/ 67 h 76"/>
                <a:gd name="T4" fmla="*/ 9 w 133"/>
                <a:gd name="T5" fmla="*/ 76 h 76"/>
                <a:gd name="T6" fmla="*/ 67 w 133"/>
                <a:gd name="T7" fmla="*/ 26 h 76"/>
                <a:gd name="T8" fmla="*/ 124 w 133"/>
                <a:gd name="T9" fmla="*/ 76 h 76"/>
                <a:gd name="T10" fmla="*/ 133 w 133"/>
                <a:gd name="T11" fmla="*/ 67 h 76"/>
                <a:gd name="T12" fmla="*/ 67 w 133"/>
                <a:gd name="T13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76">
                  <a:moveTo>
                    <a:pt x="67" y="0"/>
                  </a:moveTo>
                  <a:lnTo>
                    <a:pt x="0" y="67"/>
                  </a:lnTo>
                  <a:lnTo>
                    <a:pt x="9" y="76"/>
                  </a:lnTo>
                  <a:lnTo>
                    <a:pt x="67" y="26"/>
                  </a:lnTo>
                  <a:lnTo>
                    <a:pt x="124" y="76"/>
                  </a:lnTo>
                  <a:lnTo>
                    <a:pt x="133" y="67"/>
                  </a:lnTo>
                  <a:lnTo>
                    <a:pt x="67" y="0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Freeform 427">
              <a:extLst>
                <a:ext uri="{FF2B5EF4-FFF2-40B4-BE49-F238E27FC236}">
                  <a16:creationId xmlns:a16="http://schemas.microsoft.com/office/drawing/2014/main" id="{FA57CFE2-D0F0-4219-9059-403D116D78C3}"/>
                </a:ext>
              </a:extLst>
            </p:cNvPr>
            <p:cNvSpPr>
              <a:spLocks/>
            </p:cNvSpPr>
            <p:nvPr>
              <p:custDataLst>
                <p:tags r:id="rId136"/>
              </p:custDataLst>
            </p:nvPr>
          </p:nvSpPr>
          <p:spPr bwMode="auto">
            <a:xfrm>
              <a:off x="1906588" y="4597400"/>
              <a:ext cx="120650" cy="182563"/>
            </a:xfrm>
            <a:custGeom>
              <a:avLst/>
              <a:gdLst>
                <a:gd name="T0" fmla="*/ 115 w 244"/>
                <a:gd name="T1" fmla="*/ 6 h 352"/>
                <a:gd name="T2" fmla="*/ 109 w 244"/>
                <a:gd name="T3" fmla="*/ 0 h 352"/>
                <a:gd name="T4" fmla="*/ 48 w 244"/>
                <a:gd name="T5" fmla="*/ 5 h 352"/>
                <a:gd name="T6" fmla="*/ 38 w 244"/>
                <a:gd name="T7" fmla="*/ 15 h 352"/>
                <a:gd name="T8" fmla="*/ 50 w 244"/>
                <a:gd name="T9" fmla="*/ 21 h 352"/>
                <a:gd name="T10" fmla="*/ 75 w 244"/>
                <a:gd name="T11" fmla="*/ 30 h 352"/>
                <a:gd name="T12" fmla="*/ 74 w 244"/>
                <a:gd name="T13" fmla="*/ 40 h 352"/>
                <a:gd name="T14" fmla="*/ 2 w 244"/>
                <a:gd name="T15" fmla="*/ 327 h 352"/>
                <a:gd name="T16" fmla="*/ 0 w 244"/>
                <a:gd name="T17" fmla="*/ 338 h 352"/>
                <a:gd name="T18" fmla="*/ 14 w 244"/>
                <a:gd name="T19" fmla="*/ 352 h 352"/>
                <a:gd name="T20" fmla="*/ 32 w 244"/>
                <a:gd name="T21" fmla="*/ 339 h 352"/>
                <a:gd name="T22" fmla="*/ 42 w 244"/>
                <a:gd name="T23" fmla="*/ 301 h 352"/>
                <a:gd name="T24" fmla="*/ 53 w 244"/>
                <a:gd name="T25" fmla="*/ 256 h 352"/>
                <a:gd name="T26" fmla="*/ 61 w 244"/>
                <a:gd name="T27" fmla="*/ 223 h 352"/>
                <a:gd name="T28" fmla="*/ 67 w 244"/>
                <a:gd name="T29" fmla="*/ 200 h 352"/>
                <a:gd name="T30" fmla="*/ 101 w 244"/>
                <a:gd name="T31" fmla="*/ 154 h 352"/>
                <a:gd name="T32" fmla="*/ 149 w 244"/>
                <a:gd name="T33" fmla="*/ 137 h 352"/>
                <a:gd name="T34" fmla="*/ 176 w 244"/>
                <a:gd name="T35" fmla="*/ 172 h 352"/>
                <a:gd name="T36" fmla="*/ 145 w 244"/>
                <a:gd name="T37" fmla="*/ 283 h 352"/>
                <a:gd name="T38" fmla="*/ 138 w 244"/>
                <a:gd name="T39" fmla="*/ 311 h 352"/>
                <a:gd name="T40" fmla="*/ 179 w 244"/>
                <a:gd name="T41" fmla="*/ 352 h 352"/>
                <a:gd name="T42" fmla="*/ 244 w 244"/>
                <a:gd name="T43" fmla="*/ 275 h 352"/>
                <a:gd name="T44" fmla="*/ 238 w 244"/>
                <a:gd name="T45" fmla="*/ 270 h 352"/>
                <a:gd name="T46" fmla="*/ 231 w 244"/>
                <a:gd name="T47" fmla="*/ 279 h 352"/>
                <a:gd name="T48" fmla="*/ 180 w 244"/>
                <a:gd name="T49" fmla="*/ 341 h 352"/>
                <a:gd name="T50" fmla="*/ 168 w 244"/>
                <a:gd name="T51" fmla="*/ 324 h 352"/>
                <a:gd name="T52" fmla="*/ 177 w 244"/>
                <a:gd name="T53" fmla="*/ 289 h 352"/>
                <a:gd name="T54" fmla="*/ 208 w 244"/>
                <a:gd name="T55" fmla="*/ 179 h 352"/>
                <a:gd name="T56" fmla="*/ 150 w 244"/>
                <a:gd name="T57" fmla="*/ 126 h 352"/>
                <a:gd name="T58" fmla="*/ 76 w 244"/>
                <a:gd name="T59" fmla="*/ 164 h 352"/>
                <a:gd name="T60" fmla="*/ 115 w 244"/>
                <a:gd name="T61" fmla="*/ 6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44" h="352">
                  <a:moveTo>
                    <a:pt x="115" y="6"/>
                  </a:moveTo>
                  <a:cubicBezTo>
                    <a:pt x="115" y="5"/>
                    <a:pt x="115" y="0"/>
                    <a:pt x="109" y="0"/>
                  </a:cubicBezTo>
                  <a:cubicBezTo>
                    <a:pt x="97" y="0"/>
                    <a:pt x="61" y="4"/>
                    <a:pt x="48" y="5"/>
                  </a:cubicBezTo>
                  <a:cubicBezTo>
                    <a:pt x="44" y="6"/>
                    <a:pt x="38" y="6"/>
                    <a:pt x="38" y="15"/>
                  </a:cubicBezTo>
                  <a:cubicBezTo>
                    <a:pt x="38" y="21"/>
                    <a:pt x="43" y="21"/>
                    <a:pt x="50" y="21"/>
                  </a:cubicBezTo>
                  <a:cubicBezTo>
                    <a:pt x="74" y="21"/>
                    <a:pt x="75" y="25"/>
                    <a:pt x="75" y="30"/>
                  </a:cubicBezTo>
                  <a:lnTo>
                    <a:pt x="74" y="40"/>
                  </a:lnTo>
                  <a:lnTo>
                    <a:pt x="2" y="327"/>
                  </a:lnTo>
                  <a:cubicBezTo>
                    <a:pt x="0" y="334"/>
                    <a:pt x="0" y="335"/>
                    <a:pt x="0" y="338"/>
                  </a:cubicBezTo>
                  <a:cubicBezTo>
                    <a:pt x="0" y="349"/>
                    <a:pt x="10" y="352"/>
                    <a:pt x="14" y="352"/>
                  </a:cubicBezTo>
                  <a:cubicBezTo>
                    <a:pt x="22" y="352"/>
                    <a:pt x="30" y="346"/>
                    <a:pt x="32" y="339"/>
                  </a:cubicBezTo>
                  <a:lnTo>
                    <a:pt x="42" y="301"/>
                  </a:lnTo>
                  <a:lnTo>
                    <a:pt x="53" y="256"/>
                  </a:lnTo>
                  <a:cubicBezTo>
                    <a:pt x="56" y="245"/>
                    <a:pt x="59" y="234"/>
                    <a:pt x="61" y="223"/>
                  </a:cubicBezTo>
                  <a:cubicBezTo>
                    <a:pt x="62" y="220"/>
                    <a:pt x="66" y="203"/>
                    <a:pt x="67" y="200"/>
                  </a:cubicBezTo>
                  <a:cubicBezTo>
                    <a:pt x="68" y="196"/>
                    <a:pt x="84" y="168"/>
                    <a:pt x="101" y="154"/>
                  </a:cubicBezTo>
                  <a:cubicBezTo>
                    <a:pt x="112" y="146"/>
                    <a:pt x="127" y="137"/>
                    <a:pt x="149" y="137"/>
                  </a:cubicBezTo>
                  <a:cubicBezTo>
                    <a:pt x="170" y="137"/>
                    <a:pt x="176" y="154"/>
                    <a:pt x="176" y="172"/>
                  </a:cubicBezTo>
                  <a:cubicBezTo>
                    <a:pt x="176" y="199"/>
                    <a:pt x="157" y="253"/>
                    <a:pt x="145" y="283"/>
                  </a:cubicBezTo>
                  <a:cubicBezTo>
                    <a:pt x="141" y="295"/>
                    <a:pt x="138" y="301"/>
                    <a:pt x="138" y="311"/>
                  </a:cubicBezTo>
                  <a:cubicBezTo>
                    <a:pt x="138" y="334"/>
                    <a:pt x="156" y="352"/>
                    <a:pt x="179" y="352"/>
                  </a:cubicBezTo>
                  <a:cubicBezTo>
                    <a:pt x="226" y="352"/>
                    <a:pt x="244" y="279"/>
                    <a:pt x="244" y="275"/>
                  </a:cubicBezTo>
                  <a:cubicBezTo>
                    <a:pt x="244" y="270"/>
                    <a:pt x="240" y="270"/>
                    <a:pt x="238" y="270"/>
                  </a:cubicBezTo>
                  <a:cubicBezTo>
                    <a:pt x="233" y="270"/>
                    <a:pt x="233" y="272"/>
                    <a:pt x="231" y="279"/>
                  </a:cubicBezTo>
                  <a:cubicBezTo>
                    <a:pt x="223" y="305"/>
                    <a:pt x="208" y="341"/>
                    <a:pt x="180" y="341"/>
                  </a:cubicBezTo>
                  <a:cubicBezTo>
                    <a:pt x="172" y="341"/>
                    <a:pt x="168" y="336"/>
                    <a:pt x="168" y="324"/>
                  </a:cubicBezTo>
                  <a:cubicBezTo>
                    <a:pt x="168" y="312"/>
                    <a:pt x="173" y="300"/>
                    <a:pt x="177" y="289"/>
                  </a:cubicBezTo>
                  <a:cubicBezTo>
                    <a:pt x="185" y="268"/>
                    <a:pt x="208" y="208"/>
                    <a:pt x="208" y="179"/>
                  </a:cubicBezTo>
                  <a:cubicBezTo>
                    <a:pt x="208" y="147"/>
                    <a:pt x="188" y="126"/>
                    <a:pt x="150" y="126"/>
                  </a:cubicBezTo>
                  <a:cubicBezTo>
                    <a:pt x="119" y="126"/>
                    <a:pt x="95" y="141"/>
                    <a:pt x="76" y="164"/>
                  </a:cubicBezTo>
                  <a:lnTo>
                    <a:pt x="115" y="6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Freeform 428">
              <a:extLst>
                <a:ext uri="{FF2B5EF4-FFF2-40B4-BE49-F238E27FC236}">
                  <a16:creationId xmlns:a16="http://schemas.microsoft.com/office/drawing/2014/main" id="{C4C361EE-356D-406D-8FF1-3A1B510B5EE9}"/>
                </a:ext>
              </a:extLst>
            </p:cNvPr>
            <p:cNvSpPr>
              <a:spLocks/>
            </p:cNvSpPr>
            <p:nvPr>
              <p:custDataLst>
                <p:tags r:id="rId137"/>
              </p:custDataLst>
            </p:nvPr>
          </p:nvSpPr>
          <p:spPr bwMode="auto">
            <a:xfrm>
              <a:off x="2055813" y="4749800"/>
              <a:ext cx="28575" cy="77788"/>
            </a:xfrm>
            <a:custGeom>
              <a:avLst/>
              <a:gdLst>
                <a:gd name="T0" fmla="*/ 58 w 58"/>
                <a:gd name="T1" fmla="*/ 53 h 150"/>
                <a:gd name="T2" fmla="*/ 27 w 58"/>
                <a:gd name="T3" fmla="*/ 0 h 150"/>
                <a:gd name="T4" fmla="*/ 0 w 58"/>
                <a:gd name="T5" fmla="*/ 27 h 150"/>
                <a:gd name="T6" fmla="*/ 27 w 58"/>
                <a:gd name="T7" fmla="*/ 53 h 150"/>
                <a:gd name="T8" fmla="*/ 44 w 58"/>
                <a:gd name="T9" fmla="*/ 47 h 150"/>
                <a:gd name="T10" fmla="*/ 47 w 58"/>
                <a:gd name="T11" fmla="*/ 45 h 150"/>
                <a:gd name="T12" fmla="*/ 48 w 58"/>
                <a:gd name="T13" fmla="*/ 53 h 150"/>
                <a:gd name="T14" fmla="*/ 14 w 58"/>
                <a:gd name="T15" fmla="*/ 136 h 150"/>
                <a:gd name="T16" fmla="*/ 8 w 58"/>
                <a:gd name="T17" fmla="*/ 144 h 150"/>
                <a:gd name="T18" fmla="*/ 13 w 58"/>
                <a:gd name="T19" fmla="*/ 150 h 150"/>
                <a:gd name="T20" fmla="*/ 58 w 58"/>
                <a:gd name="T21" fmla="*/ 5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150">
                  <a:moveTo>
                    <a:pt x="58" y="53"/>
                  </a:moveTo>
                  <a:cubicBezTo>
                    <a:pt x="58" y="20"/>
                    <a:pt x="46" y="0"/>
                    <a:pt x="27" y="0"/>
                  </a:cubicBezTo>
                  <a:cubicBezTo>
                    <a:pt x="10" y="0"/>
                    <a:pt x="0" y="13"/>
                    <a:pt x="0" y="27"/>
                  </a:cubicBezTo>
                  <a:cubicBezTo>
                    <a:pt x="0" y="40"/>
                    <a:pt x="10" y="53"/>
                    <a:pt x="27" y="53"/>
                  </a:cubicBezTo>
                  <a:cubicBezTo>
                    <a:pt x="33" y="53"/>
                    <a:pt x="39" y="51"/>
                    <a:pt x="44" y="47"/>
                  </a:cubicBezTo>
                  <a:cubicBezTo>
                    <a:pt x="46" y="46"/>
                    <a:pt x="46" y="45"/>
                    <a:pt x="47" y="45"/>
                  </a:cubicBezTo>
                  <a:cubicBezTo>
                    <a:pt x="47" y="45"/>
                    <a:pt x="48" y="46"/>
                    <a:pt x="48" y="53"/>
                  </a:cubicBezTo>
                  <a:cubicBezTo>
                    <a:pt x="48" y="90"/>
                    <a:pt x="30" y="120"/>
                    <a:pt x="14" y="136"/>
                  </a:cubicBezTo>
                  <a:cubicBezTo>
                    <a:pt x="8" y="142"/>
                    <a:pt x="8" y="143"/>
                    <a:pt x="8" y="144"/>
                  </a:cubicBezTo>
                  <a:cubicBezTo>
                    <a:pt x="8" y="148"/>
                    <a:pt x="11" y="150"/>
                    <a:pt x="13" y="150"/>
                  </a:cubicBezTo>
                  <a:cubicBezTo>
                    <a:pt x="19" y="150"/>
                    <a:pt x="58" y="111"/>
                    <a:pt x="58" y="53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429">
              <a:extLst>
                <a:ext uri="{FF2B5EF4-FFF2-40B4-BE49-F238E27FC236}">
                  <a16:creationId xmlns:a16="http://schemas.microsoft.com/office/drawing/2014/main" id="{317F8B31-1A02-4712-8DE7-E24A8F121652}"/>
                </a:ext>
              </a:extLst>
            </p:cNvPr>
            <p:cNvSpPr>
              <a:spLocks/>
            </p:cNvSpPr>
            <p:nvPr>
              <p:custDataLst>
                <p:tags r:id="rId138"/>
              </p:custDataLst>
            </p:nvPr>
          </p:nvSpPr>
          <p:spPr bwMode="auto">
            <a:xfrm>
              <a:off x="2149476" y="4614863"/>
              <a:ext cx="76200" cy="165100"/>
            </a:xfrm>
            <a:custGeom>
              <a:avLst/>
              <a:gdLst>
                <a:gd name="T0" fmla="*/ 92 w 153"/>
                <a:gd name="T1" fmla="*/ 113 h 318"/>
                <a:gd name="T2" fmla="*/ 138 w 153"/>
                <a:gd name="T3" fmla="*/ 113 h 318"/>
                <a:gd name="T4" fmla="*/ 153 w 153"/>
                <a:gd name="T5" fmla="*/ 103 h 318"/>
                <a:gd name="T6" fmla="*/ 139 w 153"/>
                <a:gd name="T7" fmla="*/ 97 h 318"/>
                <a:gd name="T8" fmla="*/ 96 w 153"/>
                <a:gd name="T9" fmla="*/ 97 h 318"/>
                <a:gd name="T10" fmla="*/ 116 w 153"/>
                <a:gd name="T11" fmla="*/ 14 h 318"/>
                <a:gd name="T12" fmla="*/ 102 w 153"/>
                <a:gd name="T13" fmla="*/ 0 h 318"/>
                <a:gd name="T14" fmla="*/ 82 w 153"/>
                <a:gd name="T15" fmla="*/ 18 h 318"/>
                <a:gd name="T16" fmla="*/ 62 w 153"/>
                <a:gd name="T17" fmla="*/ 97 h 318"/>
                <a:gd name="T18" fmla="*/ 15 w 153"/>
                <a:gd name="T19" fmla="*/ 97 h 318"/>
                <a:gd name="T20" fmla="*/ 0 w 153"/>
                <a:gd name="T21" fmla="*/ 107 h 318"/>
                <a:gd name="T22" fmla="*/ 14 w 153"/>
                <a:gd name="T23" fmla="*/ 113 h 318"/>
                <a:gd name="T24" fmla="*/ 58 w 153"/>
                <a:gd name="T25" fmla="*/ 113 h 318"/>
                <a:gd name="T26" fmla="*/ 20 w 153"/>
                <a:gd name="T27" fmla="*/ 272 h 318"/>
                <a:gd name="T28" fmla="*/ 66 w 153"/>
                <a:gd name="T29" fmla="*/ 318 h 318"/>
                <a:gd name="T30" fmla="*/ 145 w 153"/>
                <a:gd name="T31" fmla="*/ 241 h 318"/>
                <a:gd name="T32" fmla="*/ 139 w 153"/>
                <a:gd name="T33" fmla="*/ 236 h 318"/>
                <a:gd name="T34" fmla="*/ 132 w 153"/>
                <a:gd name="T35" fmla="*/ 243 h 318"/>
                <a:gd name="T36" fmla="*/ 67 w 153"/>
                <a:gd name="T37" fmla="*/ 307 h 318"/>
                <a:gd name="T38" fmla="*/ 52 w 153"/>
                <a:gd name="T39" fmla="*/ 284 h 318"/>
                <a:gd name="T40" fmla="*/ 55 w 153"/>
                <a:gd name="T41" fmla="*/ 260 h 318"/>
                <a:gd name="T42" fmla="*/ 92 w 153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8">
                  <a:moveTo>
                    <a:pt x="92" y="113"/>
                  </a:moveTo>
                  <a:lnTo>
                    <a:pt x="138" y="113"/>
                  </a:lnTo>
                  <a:cubicBezTo>
                    <a:pt x="148" y="113"/>
                    <a:pt x="153" y="113"/>
                    <a:pt x="153" y="103"/>
                  </a:cubicBezTo>
                  <a:cubicBezTo>
                    <a:pt x="153" y="97"/>
                    <a:pt x="148" y="97"/>
                    <a:pt x="139" y="97"/>
                  </a:cubicBezTo>
                  <a:lnTo>
                    <a:pt x="96" y="97"/>
                  </a:lnTo>
                  <a:cubicBezTo>
                    <a:pt x="114" y="27"/>
                    <a:pt x="116" y="17"/>
                    <a:pt x="116" y="14"/>
                  </a:cubicBezTo>
                  <a:cubicBezTo>
                    <a:pt x="116" y="5"/>
                    <a:pt x="110" y="0"/>
                    <a:pt x="102" y="0"/>
                  </a:cubicBezTo>
                  <a:cubicBezTo>
                    <a:pt x="100" y="0"/>
                    <a:pt x="86" y="1"/>
                    <a:pt x="82" y="18"/>
                  </a:cubicBezTo>
                  <a:lnTo>
                    <a:pt x="62" y="97"/>
                  </a:lnTo>
                  <a:lnTo>
                    <a:pt x="15" y="97"/>
                  </a:lnTo>
                  <a:cubicBezTo>
                    <a:pt x="5" y="97"/>
                    <a:pt x="0" y="97"/>
                    <a:pt x="0" y="107"/>
                  </a:cubicBezTo>
                  <a:cubicBezTo>
                    <a:pt x="0" y="113"/>
                    <a:pt x="4" y="113"/>
                    <a:pt x="14" y="113"/>
                  </a:cubicBezTo>
                  <a:lnTo>
                    <a:pt x="58" y="113"/>
                  </a:lnTo>
                  <a:cubicBezTo>
                    <a:pt x="22" y="254"/>
                    <a:pt x="20" y="263"/>
                    <a:pt x="20" y="272"/>
                  </a:cubicBezTo>
                  <a:cubicBezTo>
                    <a:pt x="20" y="299"/>
                    <a:pt x="39" y="318"/>
                    <a:pt x="66" y="318"/>
                  </a:cubicBezTo>
                  <a:cubicBezTo>
                    <a:pt x="117" y="318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5" y="236"/>
                    <a:pt x="134" y="238"/>
                    <a:pt x="132" y="243"/>
                  </a:cubicBezTo>
                  <a:cubicBezTo>
                    <a:pt x="111" y="295"/>
                    <a:pt x="84" y="307"/>
                    <a:pt x="67" y="307"/>
                  </a:cubicBezTo>
                  <a:cubicBezTo>
                    <a:pt x="57" y="307"/>
                    <a:pt x="52" y="300"/>
                    <a:pt x="52" y="284"/>
                  </a:cubicBezTo>
                  <a:cubicBezTo>
                    <a:pt x="52" y="272"/>
                    <a:pt x="53" y="268"/>
                    <a:pt x="55" y="260"/>
                  </a:cubicBezTo>
                  <a:lnTo>
                    <a:pt x="92" y="113"/>
                  </a:ln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430">
              <a:extLst>
                <a:ext uri="{FF2B5EF4-FFF2-40B4-BE49-F238E27FC236}">
                  <a16:creationId xmlns:a16="http://schemas.microsoft.com/office/drawing/2014/main" id="{9A56F589-2B12-4AFB-8EA8-F6B11832474B}"/>
                </a:ext>
              </a:extLst>
            </p:cNvPr>
            <p:cNvSpPr>
              <a:spLocks/>
            </p:cNvSpPr>
            <p:nvPr>
              <p:custDataLst>
                <p:tags r:id="rId139"/>
              </p:custDataLst>
            </p:nvPr>
          </p:nvSpPr>
          <p:spPr bwMode="auto">
            <a:xfrm>
              <a:off x="2247901" y="4583113"/>
              <a:ext cx="57150" cy="258763"/>
            </a:xfrm>
            <a:custGeom>
              <a:avLst/>
              <a:gdLst>
                <a:gd name="T0" fmla="*/ 116 w 116"/>
                <a:gd name="T1" fmla="*/ 250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9 w 116"/>
                <a:gd name="T9" fmla="*/ 17 h 499"/>
                <a:gd name="T10" fmla="*/ 87 w 116"/>
                <a:gd name="T11" fmla="*/ 250 h 499"/>
                <a:gd name="T12" fmla="*/ 6 w 116"/>
                <a:gd name="T13" fmla="*/ 486 h 499"/>
                <a:gd name="T14" fmla="*/ 0 w 116"/>
                <a:gd name="T15" fmla="*/ 494 h 499"/>
                <a:gd name="T16" fmla="*/ 5 w 116"/>
                <a:gd name="T17" fmla="*/ 499 h 499"/>
                <a:gd name="T18" fmla="*/ 84 w 116"/>
                <a:gd name="T19" fmla="*/ 402 h 499"/>
                <a:gd name="T20" fmla="*/ 116 w 116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50"/>
                  </a:moveTo>
                  <a:cubicBezTo>
                    <a:pt x="116" y="211"/>
                    <a:pt x="110" y="150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9" y="17"/>
                  </a:cubicBezTo>
                  <a:cubicBezTo>
                    <a:pt x="58" y="66"/>
                    <a:pt x="87" y="145"/>
                    <a:pt x="87" y="250"/>
                  </a:cubicBezTo>
                  <a:cubicBezTo>
                    <a:pt x="87" y="335"/>
                    <a:pt x="68" y="423"/>
                    <a:pt x="6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4" y="402"/>
                  </a:cubicBezTo>
                  <a:cubicBezTo>
                    <a:pt x="110" y="347"/>
                    <a:pt x="116" y="292"/>
                    <a:pt x="116" y="250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CB7E702-9D00-434C-81FE-38269CBD4AAC}"/>
              </a:ext>
            </a:extLst>
          </p:cNvPr>
          <p:cNvGrpSpPr/>
          <p:nvPr/>
        </p:nvGrpSpPr>
        <p:grpSpPr>
          <a:xfrm>
            <a:off x="3883902" y="4003147"/>
            <a:ext cx="4605338" cy="877888"/>
            <a:chOff x="3014663" y="3935413"/>
            <a:chExt cx="4605338" cy="877888"/>
          </a:xfrm>
        </p:grpSpPr>
        <p:sp>
          <p:nvSpPr>
            <p:cNvPr id="257" name="Freeform 437">
              <a:extLst>
                <a:ext uri="{FF2B5EF4-FFF2-40B4-BE49-F238E27FC236}">
                  <a16:creationId xmlns:a16="http://schemas.microsoft.com/office/drawing/2014/main" id="{F4B92F74-04E7-4972-B84E-E48EFAC7113F}"/>
                </a:ext>
              </a:extLst>
            </p:cNvPr>
            <p:cNvSpPr>
              <a:spLocks noEditPoints="1"/>
            </p:cNvSpPr>
            <p:nvPr>
              <p:custDataLst>
                <p:tags r:id="rId77"/>
              </p:custDataLst>
            </p:nvPr>
          </p:nvSpPr>
          <p:spPr bwMode="auto">
            <a:xfrm>
              <a:off x="3024188" y="4111626"/>
              <a:ext cx="106363" cy="165100"/>
            </a:xfrm>
            <a:custGeom>
              <a:avLst/>
              <a:gdLst>
                <a:gd name="T0" fmla="*/ 237 w 237"/>
                <a:gd name="T1" fmla="*/ 6 h 352"/>
                <a:gd name="T2" fmla="*/ 231 w 237"/>
                <a:gd name="T3" fmla="*/ 0 h 352"/>
                <a:gd name="T4" fmla="*/ 167 w 237"/>
                <a:gd name="T5" fmla="*/ 6 h 352"/>
                <a:gd name="T6" fmla="*/ 160 w 237"/>
                <a:gd name="T7" fmla="*/ 15 h 352"/>
                <a:gd name="T8" fmla="*/ 172 w 237"/>
                <a:gd name="T9" fmla="*/ 21 h 352"/>
                <a:gd name="T10" fmla="*/ 197 w 237"/>
                <a:gd name="T11" fmla="*/ 30 h 352"/>
                <a:gd name="T12" fmla="*/ 196 w 237"/>
                <a:gd name="T13" fmla="*/ 40 h 352"/>
                <a:gd name="T14" fmla="*/ 166 w 237"/>
                <a:gd name="T15" fmla="*/ 158 h 352"/>
                <a:gd name="T16" fmla="*/ 120 w 237"/>
                <a:gd name="T17" fmla="*/ 126 h 352"/>
                <a:gd name="T18" fmla="*/ 0 w 237"/>
                <a:gd name="T19" fmla="*/ 272 h 352"/>
                <a:gd name="T20" fmla="*/ 66 w 237"/>
                <a:gd name="T21" fmla="*/ 352 h 352"/>
                <a:gd name="T22" fmla="*/ 131 w 237"/>
                <a:gd name="T23" fmla="*/ 315 h 352"/>
                <a:gd name="T24" fmla="*/ 176 w 237"/>
                <a:gd name="T25" fmla="*/ 352 h 352"/>
                <a:gd name="T26" fmla="*/ 213 w 237"/>
                <a:gd name="T27" fmla="*/ 324 h 352"/>
                <a:gd name="T28" fmla="*/ 228 w 237"/>
                <a:gd name="T29" fmla="*/ 275 h 352"/>
                <a:gd name="T30" fmla="*/ 222 w 237"/>
                <a:gd name="T31" fmla="*/ 270 h 352"/>
                <a:gd name="T32" fmla="*/ 215 w 237"/>
                <a:gd name="T33" fmla="*/ 279 h 352"/>
                <a:gd name="T34" fmla="*/ 177 w 237"/>
                <a:gd name="T35" fmla="*/ 341 h 352"/>
                <a:gd name="T36" fmla="*/ 162 w 237"/>
                <a:gd name="T37" fmla="*/ 318 h 352"/>
                <a:gd name="T38" fmla="*/ 165 w 237"/>
                <a:gd name="T39" fmla="*/ 294 h 352"/>
                <a:gd name="T40" fmla="*/ 237 w 237"/>
                <a:gd name="T41" fmla="*/ 6 h 352"/>
                <a:gd name="T42" fmla="*/ 133 w 237"/>
                <a:gd name="T43" fmla="*/ 287 h 352"/>
                <a:gd name="T44" fmla="*/ 123 w 237"/>
                <a:gd name="T45" fmla="*/ 306 h 352"/>
                <a:gd name="T46" fmla="*/ 67 w 237"/>
                <a:gd name="T47" fmla="*/ 341 h 352"/>
                <a:gd name="T48" fmla="*/ 35 w 237"/>
                <a:gd name="T49" fmla="*/ 294 h 352"/>
                <a:gd name="T50" fmla="*/ 63 w 237"/>
                <a:gd name="T51" fmla="*/ 185 h 352"/>
                <a:gd name="T52" fmla="*/ 120 w 237"/>
                <a:gd name="T53" fmla="*/ 137 h 352"/>
                <a:gd name="T54" fmla="*/ 160 w 237"/>
                <a:gd name="T55" fmla="*/ 181 h 352"/>
                <a:gd name="T56" fmla="*/ 158 w 237"/>
                <a:gd name="T57" fmla="*/ 189 h 352"/>
                <a:gd name="T58" fmla="*/ 133 w 237"/>
                <a:gd name="T59" fmla="*/ 28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7" h="352">
                  <a:moveTo>
                    <a:pt x="237" y="6"/>
                  </a:moveTo>
                  <a:cubicBezTo>
                    <a:pt x="237" y="5"/>
                    <a:pt x="237" y="0"/>
                    <a:pt x="231" y="0"/>
                  </a:cubicBezTo>
                  <a:cubicBezTo>
                    <a:pt x="223" y="0"/>
                    <a:pt x="176" y="5"/>
                    <a:pt x="167" y="6"/>
                  </a:cubicBezTo>
                  <a:cubicBezTo>
                    <a:pt x="163" y="6"/>
                    <a:pt x="160" y="9"/>
                    <a:pt x="160" y="15"/>
                  </a:cubicBezTo>
                  <a:cubicBezTo>
                    <a:pt x="160" y="21"/>
                    <a:pt x="165" y="21"/>
                    <a:pt x="172" y="21"/>
                  </a:cubicBezTo>
                  <a:cubicBezTo>
                    <a:pt x="196" y="21"/>
                    <a:pt x="197" y="25"/>
                    <a:pt x="197" y="30"/>
                  </a:cubicBezTo>
                  <a:lnTo>
                    <a:pt x="196" y="40"/>
                  </a:lnTo>
                  <a:lnTo>
                    <a:pt x="166" y="158"/>
                  </a:lnTo>
                  <a:cubicBezTo>
                    <a:pt x="157" y="139"/>
                    <a:pt x="142" y="126"/>
                    <a:pt x="120" y="126"/>
                  </a:cubicBezTo>
                  <a:cubicBezTo>
                    <a:pt x="61" y="126"/>
                    <a:pt x="0" y="199"/>
                    <a:pt x="0" y="272"/>
                  </a:cubicBezTo>
                  <a:cubicBezTo>
                    <a:pt x="0" y="319"/>
                    <a:pt x="27" y="352"/>
                    <a:pt x="66" y="352"/>
                  </a:cubicBezTo>
                  <a:cubicBezTo>
                    <a:pt x="76" y="352"/>
                    <a:pt x="101" y="350"/>
                    <a:pt x="131" y="315"/>
                  </a:cubicBezTo>
                  <a:cubicBezTo>
                    <a:pt x="135" y="335"/>
                    <a:pt x="152" y="352"/>
                    <a:pt x="176" y="352"/>
                  </a:cubicBezTo>
                  <a:cubicBezTo>
                    <a:pt x="194" y="352"/>
                    <a:pt x="205" y="340"/>
                    <a:pt x="213" y="324"/>
                  </a:cubicBezTo>
                  <a:cubicBezTo>
                    <a:pt x="222" y="307"/>
                    <a:pt x="228" y="276"/>
                    <a:pt x="228" y="275"/>
                  </a:cubicBezTo>
                  <a:cubicBezTo>
                    <a:pt x="228" y="270"/>
                    <a:pt x="224" y="270"/>
                    <a:pt x="222" y="270"/>
                  </a:cubicBezTo>
                  <a:cubicBezTo>
                    <a:pt x="217" y="270"/>
                    <a:pt x="217" y="272"/>
                    <a:pt x="215" y="279"/>
                  </a:cubicBezTo>
                  <a:cubicBezTo>
                    <a:pt x="207" y="312"/>
                    <a:pt x="198" y="341"/>
                    <a:pt x="177" y="341"/>
                  </a:cubicBezTo>
                  <a:cubicBezTo>
                    <a:pt x="164" y="341"/>
                    <a:pt x="162" y="328"/>
                    <a:pt x="162" y="318"/>
                  </a:cubicBezTo>
                  <a:cubicBezTo>
                    <a:pt x="162" y="306"/>
                    <a:pt x="163" y="303"/>
                    <a:pt x="165" y="294"/>
                  </a:cubicBezTo>
                  <a:lnTo>
                    <a:pt x="237" y="6"/>
                  </a:lnTo>
                  <a:close/>
                  <a:moveTo>
                    <a:pt x="133" y="287"/>
                  </a:moveTo>
                  <a:cubicBezTo>
                    <a:pt x="131" y="296"/>
                    <a:pt x="131" y="297"/>
                    <a:pt x="123" y="306"/>
                  </a:cubicBezTo>
                  <a:cubicBezTo>
                    <a:pt x="101" y="333"/>
                    <a:pt x="81" y="341"/>
                    <a:pt x="67" y="341"/>
                  </a:cubicBezTo>
                  <a:cubicBezTo>
                    <a:pt x="42" y="341"/>
                    <a:pt x="35" y="314"/>
                    <a:pt x="35" y="294"/>
                  </a:cubicBezTo>
                  <a:cubicBezTo>
                    <a:pt x="35" y="269"/>
                    <a:pt x="51" y="208"/>
                    <a:pt x="63" y="185"/>
                  </a:cubicBezTo>
                  <a:cubicBezTo>
                    <a:pt x="78" y="155"/>
                    <a:pt x="100" y="137"/>
                    <a:pt x="120" y="137"/>
                  </a:cubicBezTo>
                  <a:cubicBezTo>
                    <a:pt x="153" y="137"/>
                    <a:pt x="160" y="178"/>
                    <a:pt x="160" y="181"/>
                  </a:cubicBezTo>
                  <a:cubicBezTo>
                    <a:pt x="160" y="184"/>
                    <a:pt x="159" y="187"/>
                    <a:pt x="158" y="189"/>
                  </a:cubicBezTo>
                  <a:lnTo>
                    <a:pt x="133" y="28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438">
              <a:extLst>
                <a:ext uri="{FF2B5EF4-FFF2-40B4-BE49-F238E27FC236}">
                  <a16:creationId xmlns:a16="http://schemas.microsoft.com/office/drawing/2014/main" id="{69FA1DC0-1B1C-4C66-B871-E62B7371C023}"/>
                </a:ext>
              </a:extLst>
            </p:cNvPr>
            <p:cNvSpPr>
              <a:spLocks/>
            </p:cNvSpPr>
            <p:nvPr>
              <p:custDataLst>
                <p:tags r:id="rId78"/>
              </p:custDataLst>
            </p:nvPr>
          </p:nvSpPr>
          <p:spPr bwMode="auto">
            <a:xfrm>
              <a:off x="3224213" y="3935413"/>
              <a:ext cx="57150" cy="561975"/>
            </a:xfrm>
            <a:custGeom>
              <a:avLst/>
              <a:gdLst>
                <a:gd name="T0" fmla="*/ 0 w 131"/>
                <a:gd name="T1" fmla="*/ 1196 h 1196"/>
                <a:gd name="T2" fmla="*/ 131 w 131"/>
                <a:gd name="T3" fmla="*/ 1196 h 1196"/>
                <a:gd name="T4" fmla="*/ 131 w 131"/>
                <a:gd name="T5" fmla="*/ 1169 h 1196"/>
                <a:gd name="T6" fmla="*/ 27 w 131"/>
                <a:gd name="T7" fmla="*/ 1169 h 1196"/>
                <a:gd name="T8" fmla="*/ 27 w 131"/>
                <a:gd name="T9" fmla="*/ 27 h 1196"/>
                <a:gd name="T10" fmla="*/ 131 w 131"/>
                <a:gd name="T11" fmla="*/ 27 h 1196"/>
                <a:gd name="T12" fmla="*/ 131 w 131"/>
                <a:gd name="T13" fmla="*/ 0 h 1196"/>
                <a:gd name="T14" fmla="*/ 0 w 131"/>
                <a:gd name="T15" fmla="*/ 0 h 1196"/>
                <a:gd name="T16" fmla="*/ 0 w 131"/>
                <a:gd name="T17" fmla="*/ 1196 h 1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1196">
                  <a:moveTo>
                    <a:pt x="0" y="1196"/>
                  </a:moveTo>
                  <a:lnTo>
                    <a:pt x="131" y="1196"/>
                  </a:lnTo>
                  <a:lnTo>
                    <a:pt x="131" y="1169"/>
                  </a:lnTo>
                  <a:lnTo>
                    <a:pt x="27" y="1169"/>
                  </a:lnTo>
                  <a:lnTo>
                    <a:pt x="27" y="27"/>
                  </a:lnTo>
                  <a:lnTo>
                    <a:pt x="131" y="27"/>
                  </a:lnTo>
                  <a:lnTo>
                    <a:pt x="131" y="0"/>
                  </a:lnTo>
                  <a:lnTo>
                    <a:pt x="0" y="0"/>
                  </a:lnTo>
                  <a:lnTo>
                    <a:pt x="0" y="119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439">
              <a:extLst>
                <a:ext uri="{FF2B5EF4-FFF2-40B4-BE49-F238E27FC236}">
                  <a16:creationId xmlns:a16="http://schemas.microsoft.com/office/drawing/2014/main" id="{713CB3C6-921C-460E-A6BD-173C8550551F}"/>
                </a:ext>
              </a:extLst>
            </p:cNvPr>
            <p:cNvSpPr>
              <a:spLocks/>
            </p:cNvSpPr>
            <p:nvPr>
              <p:custDataLst>
                <p:tags r:id="rId79"/>
              </p:custDataLst>
            </p:nvPr>
          </p:nvSpPr>
          <p:spPr bwMode="auto">
            <a:xfrm>
              <a:off x="3289301" y="4027488"/>
              <a:ext cx="125413" cy="104775"/>
            </a:xfrm>
            <a:custGeom>
              <a:avLst/>
              <a:gdLst>
                <a:gd name="T0" fmla="*/ 161 w 281"/>
                <a:gd name="T1" fmla="*/ 99 h 222"/>
                <a:gd name="T2" fmla="*/ 220 w 281"/>
                <a:gd name="T3" fmla="*/ 34 h 222"/>
                <a:gd name="T4" fmla="*/ 271 w 281"/>
                <a:gd name="T5" fmla="*/ 24 h 222"/>
                <a:gd name="T6" fmla="*/ 271 w 281"/>
                <a:gd name="T7" fmla="*/ 0 h 222"/>
                <a:gd name="T8" fmla="*/ 225 w 281"/>
                <a:gd name="T9" fmla="*/ 2 h 222"/>
                <a:gd name="T10" fmla="*/ 173 w 281"/>
                <a:gd name="T11" fmla="*/ 0 h 222"/>
                <a:gd name="T12" fmla="*/ 173 w 281"/>
                <a:gd name="T13" fmla="*/ 24 h 222"/>
                <a:gd name="T14" fmla="*/ 192 w 281"/>
                <a:gd name="T15" fmla="*/ 28 h 222"/>
                <a:gd name="T16" fmla="*/ 188 w 281"/>
                <a:gd name="T17" fmla="*/ 34 h 222"/>
                <a:gd name="T18" fmla="*/ 147 w 281"/>
                <a:gd name="T19" fmla="*/ 81 h 222"/>
                <a:gd name="T20" fmla="*/ 98 w 281"/>
                <a:gd name="T21" fmla="*/ 24 h 222"/>
                <a:gd name="T22" fmla="*/ 118 w 281"/>
                <a:gd name="T23" fmla="*/ 24 h 222"/>
                <a:gd name="T24" fmla="*/ 118 w 281"/>
                <a:gd name="T25" fmla="*/ 0 h 222"/>
                <a:gd name="T26" fmla="*/ 57 w 281"/>
                <a:gd name="T27" fmla="*/ 2 h 222"/>
                <a:gd name="T28" fmla="*/ 2 w 281"/>
                <a:gd name="T29" fmla="*/ 0 h 222"/>
                <a:gd name="T30" fmla="*/ 2 w 281"/>
                <a:gd name="T31" fmla="*/ 24 h 222"/>
                <a:gd name="T32" fmla="*/ 38 w 281"/>
                <a:gd name="T33" fmla="*/ 24 h 222"/>
                <a:gd name="T34" fmla="*/ 116 w 281"/>
                <a:gd name="T35" fmla="*/ 115 h 222"/>
                <a:gd name="T36" fmla="*/ 50 w 281"/>
                <a:gd name="T37" fmla="*/ 189 h 222"/>
                <a:gd name="T38" fmla="*/ 0 w 281"/>
                <a:gd name="T39" fmla="*/ 198 h 222"/>
                <a:gd name="T40" fmla="*/ 0 w 281"/>
                <a:gd name="T41" fmla="*/ 222 h 222"/>
                <a:gd name="T42" fmla="*/ 46 w 281"/>
                <a:gd name="T43" fmla="*/ 220 h 222"/>
                <a:gd name="T44" fmla="*/ 97 w 281"/>
                <a:gd name="T45" fmla="*/ 222 h 222"/>
                <a:gd name="T46" fmla="*/ 97 w 281"/>
                <a:gd name="T47" fmla="*/ 198 h 222"/>
                <a:gd name="T48" fmla="*/ 79 w 281"/>
                <a:gd name="T49" fmla="*/ 193 h 222"/>
                <a:gd name="T50" fmla="*/ 82 w 281"/>
                <a:gd name="T51" fmla="*/ 188 h 222"/>
                <a:gd name="T52" fmla="*/ 131 w 281"/>
                <a:gd name="T53" fmla="*/ 133 h 222"/>
                <a:gd name="T54" fmla="*/ 185 w 281"/>
                <a:gd name="T55" fmla="*/ 198 h 222"/>
                <a:gd name="T56" fmla="*/ 166 w 281"/>
                <a:gd name="T57" fmla="*/ 198 h 222"/>
                <a:gd name="T58" fmla="*/ 166 w 281"/>
                <a:gd name="T59" fmla="*/ 222 h 222"/>
                <a:gd name="T60" fmla="*/ 226 w 281"/>
                <a:gd name="T61" fmla="*/ 220 h 222"/>
                <a:gd name="T62" fmla="*/ 281 w 281"/>
                <a:gd name="T63" fmla="*/ 222 h 222"/>
                <a:gd name="T64" fmla="*/ 281 w 281"/>
                <a:gd name="T65" fmla="*/ 198 h 222"/>
                <a:gd name="T66" fmla="*/ 245 w 281"/>
                <a:gd name="T67" fmla="*/ 198 h 222"/>
                <a:gd name="T68" fmla="*/ 161 w 281"/>
                <a:gd name="T69" fmla="*/ 99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1" h="222">
                  <a:moveTo>
                    <a:pt x="161" y="99"/>
                  </a:moveTo>
                  <a:lnTo>
                    <a:pt x="220" y="34"/>
                  </a:lnTo>
                  <a:cubicBezTo>
                    <a:pt x="226" y="27"/>
                    <a:pt x="229" y="24"/>
                    <a:pt x="271" y="24"/>
                  </a:cubicBezTo>
                  <a:lnTo>
                    <a:pt x="271" y="0"/>
                  </a:lnTo>
                  <a:cubicBezTo>
                    <a:pt x="253" y="1"/>
                    <a:pt x="227" y="2"/>
                    <a:pt x="225" y="2"/>
                  </a:cubicBezTo>
                  <a:cubicBezTo>
                    <a:pt x="212" y="2"/>
                    <a:pt x="187" y="1"/>
                    <a:pt x="173" y="0"/>
                  </a:cubicBezTo>
                  <a:lnTo>
                    <a:pt x="173" y="24"/>
                  </a:lnTo>
                  <a:cubicBezTo>
                    <a:pt x="180" y="24"/>
                    <a:pt x="186" y="25"/>
                    <a:pt x="192" y="28"/>
                  </a:cubicBezTo>
                  <a:cubicBezTo>
                    <a:pt x="190" y="31"/>
                    <a:pt x="190" y="32"/>
                    <a:pt x="188" y="34"/>
                  </a:cubicBezTo>
                  <a:lnTo>
                    <a:pt x="147" y="81"/>
                  </a:lnTo>
                  <a:lnTo>
                    <a:pt x="98" y="24"/>
                  </a:lnTo>
                  <a:lnTo>
                    <a:pt x="118" y="24"/>
                  </a:lnTo>
                  <a:lnTo>
                    <a:pt x="118" y="0"/>
                  </a:lnTo>
                  <a:cubicBezTo>
                    <a:pt x="105" y="1"/>
                    <a:pt x="73" y="2"/>
                    <a:pt x="57" y="2"/>
                  </a:cubicBezTo>
                  <a:cubicBezTo>
                    <a:pt x="41" y="2"/>
                    <a:pt x="19" y="1"/>
                    <a:pt x="2" y="0"/>
                  </a:cubicBezTo>
                  <a:lnTo>
                    <a:pt x="2" y="24"/>
                  </a:lnTo>
                  <a:lnTo>
                    <a:pt x="38" y="24"/>
                  </a:lnTo>
                  <a:lnTo>
                    <a:pt x="116" y="115"/>
                  </a:lnTo>
                  <a:lnTo>
                    <a:pt x="50" y="189"/>
                  </a:lnTo>
                  <a:cubicBezTo>
                    <a:pt x="42" y="198"/>
                    <a:pt x="24" y="198"/>
                    <a:pt x="0" y="198"/>
                  </a:cubicBezTo>
                  <a:lnTo>
                    <a:pt x="0" y="222"/>
                  </a:lnTo>
                  <a:cubicBezTo>
                    <a:pt x="17" y="221"/>
                    <a:pt x="43" y="220"/>
                    <a:pt x="46" y="220"/>
                  </a:cubicBezTo>
                  <a:cubicBezTo>
                    <a:pt x="58" y="220"/>
                    <a:pt x="87" y="221"/>
                    <a:pt x="97" y="222"/>
                  </a:cubicBezTo>
                  <a:lnTo>
                    <a:pt x="97" y="198"/>
                  </a:lnTo>
                  <a:cubicBezTo>
                    <a:pt x="88" y="198"/>
                    <a:pt x="79" y="196"/>
                    <a:pt x="79" y="193"/>
                  </a:cubicBezTo>
                  <a:cubicBezTo>
                    <a:pt x="79" y="192"/>
                    <a:pt x="79" y="192"/>
                    <a:pt x="82" y="188"/>
                  </a:cubicBezTo>
                  <a:lnTo>
                    <a:pt x="131" y="133"/>
                  </a:lnTo>
                  <a:lnTo>
                    <a:pt x="185" y="198"/>
                  </a:lnTo>
                  <a:lnTo>
                    <a:pt x="166" y="198"/>
                  </a:lnTo>
                  <a:lnTo>
                    <a:pt x="166" y="222"/>
                  </a:lnTo>
                  <a:cubicBezTo>
                    <a:pt x="179" y="221"/>
                    <a:pt x="209" y="220"/>
                    <a:pt x="226" y="220"/>
                  </a:cubicBezTo>
                  <a:cubicBezTo>
                    <a:pt x="242" y="220"/>
                    <a:pt x="264" y="221"/>
                    <a:pt x="281" y="222"/>
                  </a:cubicBezTo>
                  <a:lnTo>
                    <a:pt x="281" y="198"/>
                  </a:lnTo>
                  <a:lnTo>
                    <a:pt x="245" y="198"/>
                  </a:lnTo>
                  <a:lnTo>
                    <a:pt x="161" y="9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440">
              <a:extLst>
                <a:ext uri="{FF2B5EF4-FFF2-40B4-BE49-F238E27FC236}">
                  <a16:creationId xmlns:a16="http://schemas.microsoft.com/office/drawing/2014/main" id="{A6205722-ACDA-4048-B1B0-952526D7948D}"/>
                </a:ext>
              </a:extLst>
            </p:cNvPr>
            <p:cNvSpPr>
              <a:spLocks/>
            </p:cNvSpPr>
            <p:nvPr>
              <p:custDataLst>
                <p:tags r:id="rId80"/>
              </p:custDataLst>
            </p:nvPr>
          </p:nvSpPr>
          <p:spPr bwMode="auto">
            <a:xfrm>
              <a:off x="3303588" y="4306888"/>
              <a:ext cx="98425" cy="106363"/>
            </a:xfrm>
            <a:custGeom>
              <a:avLst/>
              <a:gdLst>
                <a:gd name="T0" fmla="*/ 160 w 219"/>
                <a:gd name="T1" fmla="*/ 23 h 229"/>
                <a:gd name="T2" fmla="*/ 150 w 219"/>
                <a:gd name="T3" fmla="*/ 46 h 229"/>
                <a:gd name="T4" fmla="*/ 181 w 219"/>
                <a:gd name="T5" fmla="*/ 78 h 229"/>
                <a:gd name="T6" fmla="*/ 213 w 219"/>
                <a:gd name="T7" fmla="*/ 46 h 229"/>
                <a:gd name="T8" fmla="*/ 126 w 219"/>
                <a:gd name="T9" fmla="*/ 0 h 229"/>
                <a:gd name="T10" fmla="*/ 0 w 219"/>
                <a:gd name="T11" fmla="*/ 116 h 229"/>
                <a:gd name="T12" fmla="*/ 123 w 219"/>
                <a:gd name="T13" fmla="*/ 229 h 229"/>
                <a:gd name="T14" fmla="*/ 219 w 219"/>
                <a:gd name="T15" fmla="*/ 168 h 229"/>
                <a:gd name="T16" fmla="*/ 207 w 219"/>
                <a:gd name="T17" fmla="*/ 161 h 229"/>
                <a:gd name="T18" fmla="*/ 195 w 219"/>
                <a:gd name="T19" fmla="*/ 169 h 229"/>
                <a:gd name="T20" fmla="*/ 133 w 219"/>
                <a:gd name="T21" fmla="*/ 209 h 229"/>
                <a:gd name="T22" fmla="*/ 64 w 219"/>
                <a:gd name="T23" fmla="*/ 113 h 229"/>
                <a:gd name="T24" fmla="*/ 128 w 219"/>
                <a:gd name="T25" fmla="*/ 20 h 229"/>
                <a:gd name="T26" fmla="*/ 160 w 219"/>
                <a:gd name="T27" fmla="*/ 23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29">
                  <a:moveTo>
                    <a:pt x="160" y="23"/>
                  </a:moveTo>
                  <a:cubicBezTo>
                    <a:pt x="151" y="31"/>
                    <a:pt x="150" y="42"/>
                    <a:pt x="150" y="46"/>
                  </a:cubicBezTo>
                  <a:cubicBezTo>
                    <a:pt x="150" y="68"/>
                    <a:pt x="168" y="78"/>
                    <a:pt x="181" y="78"/>
                  </a:cubicBezTo>
                  <a:cubicBezTo>
                    <a:pt x="197" y="78"/>
                    <a:pt x="213" y="67"/>
                    <a:pt x="213" y="46"/>
                  </a:cubicBezTo>
                  <a:cubicBezTo>
                    <a:pt x="213" y="3"/>
                    <a:pt x="155" y="0"/>
                    <a:pt x="126" y="0"/>
                  </a:cubicBezTo>
                  <a:cubicBezTo>
                    <a:pt x="37" y="0"/>
                    <a:pt x="0" y="58"/>
                    <a:pt x="0" y="116"/>
                  </a:cubicBezTo>
                  <a:cubicBezTo>
                    <a:pt x="0" y="182"/>
                    <a:pt x="47" y="229"/>
                    <a:pt x="123" y="229"/>
                  </a:cubicBezTo>
                  <a:cubicBezTo>
                    <a:pt x="204" y="229"/>
                    <a:pt x="219" y="172"/>
                    <a:pt x="219" y="168"/>
                  </a:cubicBezTo>
                  <a:cubicBezTo>
                    <a:pt x="219" y="161"/>
                    <a:pt x="212" y="161"/>
                    <a:pt x="207" y="161"/>
                  </a:cubicBezTo>
                  <a:cubicBezTo>
                    <a:pt x="198" y="161"/>
                    <a:pt x="198" y="162"/>
                    <a:pt x="195" y="169"/>
                  </a:cubicBezTo>
                  <a:cubicBezTo>
                    <a:pt x="182" y="200"/>
                    <a:pt x="158" y="209"/>
                    <a:pt x="133" y="209"/>
                  </a:cubicBezTo>
                  <a:cubicBezTo>
                    <a:pt x="64" y="209"/>
                    <a:pt x="64" y="136"/>
                    <a:pt x="64" y="113"/>
                  </a:cubicBezTo>
                  <a:cubicBezTo>
                    <a:pt x="64" y="85"/>
                    <a:pt x="64" y="20"/>
                    <a:pt x="128" y="20"/>
                  </a:cubicBezTo>
                  <a:cubicBezTo>
                    <a:pt x="145" y="20"/>
                    <a:pt x="154" y="22"/>
                    <a:pt x="160" y="23"/>
                  </a:cubicBezTo>
                </a:path>
              </a:pathLst>
            </a:custGeom>
            <a:solidFill>
              <a:srgbClr val="C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441">
              <a:extLst>
                <a:ext uri="{FF2B5EF4-FFF2-40B4-BE49-F238E27FC236}">
                  <a16:creationId xmlns:a16="http://schemas.microsoft.com/office/drawing/2014/main" id="{D83B519B-60F9-4673-95B8-89151F37A6B7}"/>
                </a:ext>
              </a:extLst>
            </p:cNvPr>
            <p:cNvSpPr>
              <a:spLocks/>
            </p:cNvSpPr>
            <p:nvPr>
              <p:custDataLst>
                <p:tags r:id="rId81"/>
              </p:custDataLst>
            </p:nvPr>
          </p:nvSpPr>
          <p:spPr bwMode="auto">
            <a:xfrm>
              <a:off x="3422651" y="3935413"/>
              <a:ext cx="58738" cy="561975"/>
            </a:xfrm>
            <a:custGeom>
              <a:avLst/>
              <a:gdLst>
                <a:gd name="T0" fmla="*/ 104 w 131"/>
                <a:gd name="T1" fmla="*/ 1169 h 1196"/>
                <a:gd name="T2" fmla="*/ 0 w 131"/>
                <a:gd name="T3" fmla="*/ 1169 h 1196"/>
                <a:gd name="T4" fmla="*/ 0 w 131"/>
                <a:gd name="T5" fmla="*/ 1196 h 1196"/>
                <a:gd name="T6" fmla="*/ 131 w 131"/>
                <a:gd name="T7" fmla="*/ 1196 h 1196"/>
                <a:gd name="T8" fmla="*/ 131 w 131"/>
                <a:gd name="T9" fmla="*/ 0 h 1196"/>
                <a:gd name="T10" fmla="*/ 0 w 131"/>
                <a:gd name="T11" fmla="*/ 0 h 1196"/>
                <a:gd name="T12" fmla="*/ 0 w 131"/>
                <a:gd name="T13" fmla="*/ 27 h 1196"/>
                <a:gd name="T14" fmla="*/ 104 w 131"/>
                <a:gd name="T15" fmla="*/ 27 h 1196"/>
                <a:gd name="T16" fmla="*/ 104 w 131"/>
                <a:gd name="T17" fmla="*/ 1169 h 1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1196">
                  <a:moveTo>
                    <a:pt x="104" y="1169"/>
                  </a:moveTo>
                  <a:lnTo>
                    <a:pt x="0" y="1169"/>
                  </a:lnTo>
                  <a:lnTo>
                    <a:pt x="0" y="1196"/>
                  </a:lnTo>
                  <a:lnTo>
                    <a:pt x="131" y="1196"/>
                  </a:lnTo>
                  <a:lnTo>
                    <a:pt x="131" y="0"/>
                  </a:lnTo>
                  <a:lnTo>
                    <a:pt x="0" y="0"/>
                  </a:lnTo>
                  <a:lnTo>
                    <a:pt x="0" y="27"/>
                  </a:lnTo>
                  <a:lnTo>
                    <a:pt x="104" y="27"/>
                  </a:lnTo>
                  <a:lnTo>
                    <a:pt x="104" y="116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Rectangle 442">
              <a:extLst>
                <a:ext uri="{FF2B5EF4-FFF2-40B4-BE49-F238E27FC236}">
                  <a16:creationId xmlns:a16="http://schemas.microsoft.com/office/drawing/2014/main" id="{162D3B12-F60B-437B-BDE7-C92A638CA5DE}"/>
                </a:ext>
              </a:extLst>
            </p:cNvPr>
            <p:cNvSpPr>
              <a:spLocks noChangeArrowheads="1"/>
            </p:cNvSpPr>
            <p:nvPr>
              <p:custDataLst>
                <p:tags r:id="rId82"/>
              </p:custDataLst>
            </p:nvPr>
          </p:nvSpPr>
          <p:spPr bwMode="auto">
            <a:xfrm>
              <a:off x="3014663" y="4525963"/>
              <a:ext cx="522288" cy="7938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443">
              <a:extLst>
                <a:ext uri="{FF2B5EF4-FFF2-40B4-BE49-F238E27FC236}">
                  <a16:creationId xmlns:a16="http://schemas.microsoft.com/office/drawing/2014/main" id="{2FA15417-4EAC-4A47-8778-093F55D00A25}"/>
                </a:ext>
              </a:extLst>
            </p:cNvPr>
            <p:cNvSpPr>
              <a:spLocks noEditPoints="1"/>
            </p:cNvSpPr>
            <p:nvPr>
              <p:custDataLst>
                <p:tags r:id="rId83"/>
              </p:custDataLst>
            </p:nvPr>
          </p:nvSpPr>
          <p:spPr bwMode="auto">
            <a:xfrm>
              <a:off x="3187701" y="4586288"/>
              <a:ext cx="104775" cy="165100"/>
            </a:xfrm>
            <a:custGeom>
              <a:avLst/>
              <a:gdLst>
                <a:gd name="T0" fmla="*/ 238 w 238"/>
                <a:gd name="T1" fmla="*/ 5 h 351"/>
                <a:gd name="T2" fmla="*/ 231 w 238"/>
                <a:gd name="T3" fmla="*/ 0 h 351"/>
                <a:gd name="T4" fmla="*/ 168 w 238"/>
                <a:gd name="T5" fmla="*/ 5 h 351"/>
                <a:gd name="T6" fmla="*/ 161 w 238"/>
                <a:gd name="T7" fmla="*/ 15 h 351"/>
                <a:gd name="T8" fmla="*/ 173 w 238"/>
                <a:gd name="T9" fmla="*/ 21 h 351"/>
                <a:gd name="T10" fmla="*/ 198 w 238"/>
                <a:gd name="T11" fmla="*/ 29 h 351"/>
                <a:gd name="T12" fmla="*/ 196 w 238"/>
                <a:gd name="T13" fmla="*/ 39 h 351"/>
                <a:gd name="T14" fmla="*/ 166 w 238"/>
                <a:gd name="T15" fmla="*/ 157 h 351"/>
                <a:gd name="T16" fmla="*/ 120 w 238"/>
                <a:gd name="T17" fmla="*/ 125 h 351"/>
                <a:gd name="T18" fmla="*/ 0 w 238"/>
                <a:gd name="T19" fmla="*/ 272 h 351"/>
                <a:gd name="T20" fmla="*/ 67 w 238"/>
                <a:gd name="T21" fmla="*/ 351 h 351"/>
                <a:gd name="T22" fmla="*/ 131 w 238"/>
                <a:gd name="T23" fmla="*/ 314 h 351"/>
                <a:gd name="T24" fmla="*/ 177 w 238"/>
                <a:gd name="T25" fmla="*/ 351 h 351"/>
                <a:gd name="T26" fmla="*/ 214 w 238"/>
                <a:gd name="T27" fmla="*/ 324 h 351"/>
                <a:gd name="T28" fmla="*/ 229 w 238"/>
                <a:gd name="T29" fmla="*/ 275 h 351"/>
                <a:gd name="T30" fmla="*/ 223 w 238"/>
                <a:gd name="T31" fmla="*/ 270 h 351"/>
                <a:gd name="T32" fmla="*/ 216 w 238"/>
                <a:gd name="T33" fmla="*/ 279 h 351"/>
                <a:gd name="T34" fmla="*/ 178 w 238"/>
                <a:gd name="T35" fmla="*/ 340 h 351"/>
                <a:gd name="T36" fmla="*/ 163 w 238"/>
                <a:gd name="T37" fmla="*/ 317 h 351"/>
                <a:gd name="T38" fmla="*/ 166 w 238"/>
                <a:gd name="T39" fmla="*/ 294 h 351"/>
                <a:gd name="T40" fmla="*/ 238 w 238"/>
                <a:gd name="T41" fmla="*/ 5 h 351"/>
                <a:gd name="T42" fmla="*/ 134 w 238"/>
                <a:gd name="T43" fmla="*/ 287 h 351"/>
                <a:gd name="T44" fmla="*/ 124 w 238"/>
                <a:gd name="T45" fmla="*/ 305 h 351"/>
                <a:gd name="T46" fmla="*/ 68 w 238"/>
                <a:gd name="T47" fmla="*/ 340 h 351"/>
                <a:gd name="T48" fmla="*/ 36 w 238"/>
                <a:gd name="T49" fmla="*/ 294 h 351"/>
                <a:gd name="T50" fmla="*/ 63 w 238"/>
                <a:gd name="T51" fmla="*/ 184 h 351"/>
                <a:gd name="T52" fmla="*/ 121 w 238"/>
                <a:gd name="T53" fmla="*/ 136 h 351"/>
                <a:gd name="T54" fmla="*/ 160 w 238"/>
                <a:gd name="T55" fmla="*/ 180 h 351"/>
                <a:gd name="T56" fmla="*/ 159 w 238"/>
                <a:gd name="T57" fmla="*/ 189 h 351"/>
                <a:gd name="T58" fmla="*/ 134 w 238"/>
                <a:gd name="T59" fmla="*/ 287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8" h="351">
                  <a:moveTo>
                    <a:pt x="238" y="5"/>
                  </a:moveTo>
                  <a:cubicBezTo>
                    <a:pt x="238" y="5"/>
                    <a:pt x="238" y="0"/>
                    <a:pt x="231" y="0"/>
                  </a:cubicBezTo>
                  <a:cubicBezTo>
                    <a:pt x="224" y="0"/>
                    <a:pt x="176" y="4"/>
                    <a:pt x="168" y="5"/>
                  </a:cubicBezTo>
                  <a:cubicBezTo>
                    <a:pt x="164" y="6"/>
                    <a:pt x="161" y="8"/>
                    <a:pt x="161" y="15"/>
                  </a:cubicBezTo>
                  <a:cubicBezTo>
                    <a:pt x="161" y="21"/>
                    <a:pt x="165" y="21"/>
                    <a:pt x="173" y="21"/>
                  </a:cubicBezTo>
                  <a:cubicBezTo>
                    <a:pt x="197" y="21"/>
                    <a:pt x="198" y="24"/>
                    <a:pt x="198" y="29"/>
                  </a:cubicBezTo>
                  <a:lnTo>
                    <a:pt x="196" y="39"/>
                  </a:lnTo>
                  <a:lnTo>
                    <a:pt x="166" y="157"/>
                  </a:lnTo>
                  <a:cubicBezTo>
                    <a:pt x="157" y="139"/>
                    <a:pt x="143" y="125"/>
                    <a:pt x="120" y="125"/>
                  </a:cubicBezTo>
                  <a:cubicBezTo>
                    <a:pt x="62" y="125"/>
                    <a:pt x="0" y="199"/>
                    <a:pt x="0" y="272"/>
                  </a:cubicBezTo>
                  <a:cubicBezTo>
                    <a:pt x="0" y="318"/>
                    <a:pt x="28" y="351"/>
                    <a:pt x="67" y="351"/>
                  </a:cubicBezTo>
                  <a:cubicBezTo>
                    <a:pt x="77" y="351"/>
                    <a:pt x="102" y="349"/>
                    <a:pt x="131" y="314"/>
                  </a:cubicBezTo>
                  <a:cubicBezTo>
                    <a:pt x="135" y="335"/>
                    <a:pt x="153" y="351"/>
                    <a:pt x="177" y="351"/>
                  </a:cubicBezTo>
                  <a:cubicBezTo>
                    <a:pt x="194" y="351"/>
                    <a:pt x="206" y="340"/>
                    <a:pt x="214" y="324"/>
                  </a:cubicBezTo>
                  <a:cubicBezTo>
                    <a:pt x="222" y="306"/>
                    <a:pt x="229" y="276"/>
                    <a:pt x="229" y="275"/>
                  </a:cubicBezTo>
                  <a:cubicBezTo>
                    <a:pt x="229" y="270"/>
                    <a:pt x="224" y="270"/>
                    <a:pt x="223" y="270"/>
                  </a:cubicBezTo>
                  <a:cubicBezTo>
                    <a:pt x="218" y="270"/>
                    <a:pt x="217" y="272"/>
                    <a:pt x="216" y="279"/>
                  </a:cubicBezTo>
                  <a:cubicBezTo>
                    <a:pt x="207" y="311"/>
                    <a:pt x="198" y="340"/>
                    <a:pt x="178" y="340"/>
                  </a:cubicBezTo>
                  <a:cubicBezTo>
                    <a:pt x="164" y="340"/>
                    <a:pt x="163" y="327"/>
                    <a:pt x="163" y="317"/>
                  </a:cubicBezTo>
                  <a:cubicBezTo>
                    <a:pt x="163" y="306"/>
                    <a:pt x="164" y="302"/>
                    <a:pt x="166" y="294"/>
                  </a:cubicBezTo>
                  <a:lnTo>
                    <a:pt x="238" y="5"/>
                  </a:lnTo>
                  <a:close/>
                  <a:moveTo>
                    <a:pt x="134" y="287"/>
                  </a:moveTo>
                  <a:cubicBezTo>
                    <a:pt x="131" y="296"/>
                    <a:pt x="131" y="297"/>
                    <a:pt x="124" y="305"/>
                  </a:cubicBezTo>
                  <a:cubicBezTo>
                    <a:pt x="102" y="332"/>
                    <a:pt x="82" y="340"/>
                    <a:pt x="68" y="340"/>
                  </a:cubicBezTo>
                  <a:cubicBezTo>
                    <a:pt x="43" y="340"/>
                    <a:pt x="36" y="313"/>
                    <a:pt x="36" y="294"/>
                  </a:cubicBezTo>
                  <a:cubicBezTo>
                    <a:pt x="36" y="269"/>
                    <a:pt x="52" y="207"/>
                    <a:pt x="63" y="184"/>
                  </a:cubicBezTo>
                  <a:cubicBezTo>
                    <a:pt x="79" y="155"/>
                    <a:pt x="101" y="136"/>
                    <a:pt x="121" y="136"/>
                  </a:cubicBezTo>
                  <a:cubicBezTo>
                    <a:pt x="153" y="136"/>
                    <a:pt x="160" y="177"/>
                    <a:pt x="160" y="180"/>
                  </a:cubicBezTo>
                  <a:cubicBezTo>
                    <a:pt x="160" y="183"/>
                    <a:pt x="159" y="186"/>
                    <a:pt x="159" y="189"/>
                  </a:cubicBezTo>
                  <a:lnTo>
                    <a:pt x="134" y="28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444">
              <a:extLst>
                <a:ext uri="{FF2B5EF4-FFF2-40B4-BE49-F238E27FC236}">
                  <a16:creationId xmlns:a16="http://schemas.microsoft.com/office/drawing/2014/main" id="{287B60A6-F059-4167-B80A-452EAFCB77D5}"/>
                </a:ext>
              </a:extLst>
            </p:cNvPr>
            <p:cNvSpPr>
              <a:spLocks/>
            </p:cNvSpPr>
            <p:nvPr>
              <p:custDataLst>
                <p:tags r:id="rId84"/>
              </p:custDataLst>
            </p:nvPr>
          </p:nvSpPr>
          <p:spPr bwMode="auto">
            <a:xfrm>
              <a:off x="3298826" y="4602163"/>
              <a:ext cx="68263" cy="149225"/>
            </a:xfrm>
            <a:custGeom>
              <a:avLst/>
              <a:gdLst>
                <a:gd name="T0" fmla="*/ 91 w 153"/>
                <a:gd name="T1" fmla="*/ 112 h 317"/>
                <a:gd name="T2" fmla="*/ 138 w 153"/>
                <a:gd name="T3" fmla="*/ 112 h 317"/>
                <a:gd name="T4" fmla="*/ 153 w 153"/>
                <a:gd name="T5" fmla="*/ 102 h 317"/>
                <a:gd name="T6" fmla="*/ 139 w 153"/>
                <a:gd name="T7" fmla="*/ 97 h 317"/>
                <a:gd name="T8" fmla="*/ 95 w 153"/>
                <a:gd name="T9" fmla="*/ 97 h 317"/>
                <a:gd name="T10" fmla="*/ 116 w 153"/>
                <a:gd name="T11" fmla="*/ 13 h 317"/>
                <a:gd name="T12" fmla="*/ 101 w 153"/>
                <a:gd name="T13" fmla="*/ 0 h 317"/>
                <a:gd name="T14" fmla="*/ 81 w 153"/>
                <a:gd name="T15" fmla="*/ 18 h 317"/>
                <a:gd name="T16" fmla="*/ 62 w 153"/>
                <a:gd name="T17" fmla="*/ 97 h 317"/>
                <a:gd name="T18" fmla="*/ 15 w 153"/>
                <a:gd name="T19" fmla="*/ 97 h 317"/>
                <a:gd name="T20" fmla="*/ 0 w 153"/>
                <a:gd name="T21" fmla="*/ 106 h 317"/>
                <a:gd name="T22" fmla="*/ 14 w 153"/>
                <a:gd name="T23" fmla="*/ 112 h 317"/>
                <a:gd name="T24" fmla="*/ 58 w 153"/>
                <a:gd name="T25" fmla="*/ 112 h 317"/>
                <a:gd name="T26" fmla="*/ 20 w 153"/>
                <a:gd name="T27" fmla="*/ 272 h 317"/>
                <a:gd name="T28" fmla="*/ 66 w 153"/>
                <a:gd name="T29" fmla="*/ 317 h 317"/>
                <a:gd name="T30" fmla="*/ 145 w 153"/>
                <a:gd name="T31" fmla="*/ 241 h 317"/>
                <a:gd name="T32" fmla="*/ 139 w 153"/>
                <a:gd name="T33" fmla="*/ 236 h 317"/>
                <a:gd name="T34" fmla="*/ 132 w 153"/>
                <a:gd name="T35" fmla="*/ 243 h 317"/>
                <a:gd name="T36" fmla="*/ 67 w 153"/>
                <a:gd name="T37" fmla="*/ 306 h 317"/>
                <a:gd name="T38" fmla="*/ 52 w 153"/>
                <a:gd name="T39" fmla="*/ 283 h 317"/>
                <a:gd name="T40" fmla="*/ 55 w 153"/>
                <a:gd name="T41" fmla="*/ 260 h 317"/>
                <a:gd name="T42" fmla="*/ 91 w 153"/>
                <a:gd name="T43" fmla="*/ 112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7">
                  <a:moveTo>
                    <a:pt x="91" y="112"/>
                  </a:moveTo>
                  <a:lnTo>
                    <a:pt x="138" y="112"/>
                  </a:lnTo>
                  <a:cubicBezTo>
                    <a:pt x="148" y="112"/>
                    <a:pt x="153" y="112"/>
                    <a:pt x="153" y="102"/>
                  </a:cubicBezTo>
                  <a:cubicBezTo>
                    <a:pt x="153" y="97"/>
                    <a:pt x="148" y="97"/>
                    <a:pt x="139" y="97"/>
                  </a:cubicBezTo>
                  <a:lnTo>
                    <a:pt x="95" y="97"/>
                  </a:lnTo>
                  <a:cubicBezTo>
                    <a:pt x="113" y="26"/>
                    <a:pt x="116" y="16"/>
                    <a:pt x="116" y="13"/>
                  </a:cubicBezTo>
                  <a:cubicBezTo>
                    <a:pt x="116" y="5"/>
                    <a:pt x="110" y="0"/>
                    <a:pt x="101" y="0"/>
                  </a:cubicBezTo>
                  <a:cubicBezTo>
                    <a:pt x="100" y="0"/>
                    <a:pt x="86" y="0"/>
                    <a:pt x="81" y="18"/>
                  </a:cubicBezTo>
                  <a:lnTo>
                    <a:pt x="62" y="97"/>
                  </a:lnTo>
                  <a:lnTo>
                    <a:pt x="15" y="97"/>
                  </a:lnTo>
                  <a:cubicBezTo>
                    <a:pt x="5" y="97"/>
                    <a:pt x="0" y="97"/>
                    <a:pt x="0" y="106"/>
                  </a:cubicBezTo>
                  <a:cubicBezTo>
                    <a:pt x="0" y="112"/>
                    <a:pt x="4" y="112"/>
                    <a:pt x="14" y="112"/>
                  </a:cubicBezTo>
                  <a:lnTo>
                    <a:pt x="58" y="112"/>
                  </a:lnTo>
                  <a:cubicBezTo>
                    <a:pt x="22" y="254"/>
                    <a:pt x="20" y="263"/>
                    <a:pt x="20" y="272"/>
                  </a:cubicBezTo>
                  <a:cubicBezTo>
                    <a:pt x="20" y="298"/>
                    <a:pt x="39" y="317"/>
                    <a:pt x="66" y="317"/>
                  </a:cubicBezTo>
                  <a:cubicBezTo>
                    <a:pt x="117" y="317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5" y="236"/>
                    <a:pt x="134" y="237"/>
                    <a:pt x="132" y="243"/>
                  </a:cubicBezTo>
                  <a:cubicBezTo>
                    <a:pt x="110" y="294"/>
                    <a:pt x="84" y="306"/>
                    <a:pt x="67" y="306"/>
                  </a:cubicBezTo>
                  <a:cubicBezTo>
                    <a:pt x="57" y="306"/>
                    <a:pt x="52" y="300"/>
                    <a:pt x="52" y="283"/>
                  </a:cubicBezTo>
                  <a:cubicBezTo>
                    <a:pt x="52" y="272"/>
                    <a:pt x="53" y="268"/>
                    <a:pt x="55" y="260"/>
                  </a:cubicBezTo>
                  <a:lnTo>
                    <a:pt x="91" y="11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445">
              <a:extLst>
                <a:ext uri="{FF2B5EF4-FFF2-40B4-BE49-F238E27FC236}">
                  <a16:creationId xmlns:a16="http://schemas.microsoft.com/office/drawing/2014/main" id="{3043182B-8815-426B-82A1-6E8F33C340D4}"/>
                </a:ext>
              </a:extLst>
            </p:cNvPr>
            <p:cNvSpPr>
              <a:spLocks noEditPoints="1"/>
            </p:cNvSpPr>
            <p:nvPr>
              <p:custDataLst>
                <p:tags r:id="rId85"/>
              </p:custDataLst>
            </p:nvPr>
          </p:nvSpPr>
          <p:spPr bwMode="auto">
            <a:xfrm>
              <a:off x="3638551" y="4502151"/>
              <a:ext cx="147638" cy="55563"/>
            </a:xfrm>
            <a:custGeom>
              <a:avLst/>
              <a:gdLst>
                <a:gd name="T0" fmla="*/ 315 w 332"/>
                <a:gd name="T1" fmla="*/ 20 h 117"/>
                <a:gd name="T2" fmla="*/ 332 w 332"/>
                <a:gd name="T3" fmla="*/ 10 h 117"/>
                <a:gd name="T4" fmla="*/ 316 w 332"/>
                <a:gd name="T5" fmla="*/ 0 h 117"/>
                <a:gd name="T6" fmla="*/ 17 w 332"/>
                <a:gd name="T7" fmla="*/ 0 h 117"/>
                <a:gd name="T8" fmla="*/ 0 w 332"/>
                <a:gd name="T9" fmla="*/ 10 h 117"/>
                <a:gd name="T10" fmla="*/ 17 w 332"/>
                <a:gd name="T11" fmla="*/ 20 h 117"/>
                <a:gd name="T12" fmla="*/ 315 w 332"/>
                <a:gd name="T13" fmla="*/ 20 h 117"/>
                <a:gd name="T14" fmla="*/ 316 w 332"/>
                <a:gd name="T15" fmla="*/ 117 h 117"/>
                <a:gd name="T16" fmla="*/ 332 w 332"/>
                <a:gd name="T17" fmla="*/ 107 h 117"/>
                <a:gd name="T18" fmla="*/ 315 w 332"/>
                <a:gd name="T19" fmla="*/ 97 h 117"/>
                <a:gd name="T20" fmla="*/ 17 w 332"/>
                <a:gd name="T21" fmla="*/ 97 h 117"/>
                <a:gd name="T22" fmla="*/ 0 w 332"/>
                <a:gd name="T23" fmla="*/ 107 h 117"/>
                <a:gd name="T24" fmla="*/ 17 w 332"/>
                <a:gd name="T25" fmla="*/ 117 h 117"/>
                <a:gd name="T26" fmla="*/ 316 w 332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2" h="117">
                  <a:moveTo>
                    <a:pt x="315" y="20"/>
                  </a:moveTo>
                  <a:cubicBezTo>
                    <a:pt x="323" y="20"/>
                    <a:pt x="332" y="20"/>
                    <a:pt x="332" y="10"/>
                  </a:cubicBezTo>
                  <a:cubicBezTo>
                    <a:pt x="332" y="0"/>
                    <a:pt x="323" y="0"/>
                    <a:pt x="316" y="0"/>
                  </a:cubicBezTo>
                  <a:lnTo>
                    <a:pt x="17" y="0"/>
                  </a:lnTo>
                  <a:cubicBezTo>
                    <a:pt x="10" y="0"/>
                    <a:pt x="0" y="0"/>
                    <a:pt x="0" y="10"/>
                  </a:cubicBezTo>
                  <a:cubicBezTo>
                    <a:pt x="0" y="20"/>
                    <a:pt x="10" y="20"/>
                    <a:pt x="17" y="20"/>
                  </a:cubicBezTo>
                  <a:lnTo>
                    <a:pt x="315" y="20"/>
                  </a:lnTo>
                  <a:close/>
                  <a:moveTo>
                    <a:pt x="316" y="117"/>
                  </a:moveTo>
                  <a:cubicBezTo>
                    <a:pt x="323" y="117"/>
                    <a:pt x="332" y="117"/>
                    <a:pt x="332" y="107"/>
                  </a:cubicBezTo>
                  <a:cubicBezTo>
                    <a:pt x="332" y="97"/>
                    <a:pt x="323" y="97"/>
                    <a:pt x="315" y="97"/>
                  </a:cubicBezTo>
                  <a:lnTo>
                    <a:pt x="17" y="97"/>
                  </a:lnTo>
                  <a:cubicBezTo>
                    <a:pt x="10" y="97"/>
                    <a:pt x="0" y="97"/>
                    <a:pt x="0" y="107"/>
                  </a:cubicBezTo>
                  <a:cubicBezTo>
                    <a:pt x="0" y="117"/>
                    <a:pt x="10" y="117"/>
                    <a:pt x="17" y="117"/>
                  </a:cubicBezTo>
                  <a:lnTo>
                    <a:pt x="316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446">
              <a:extLst>
                <a:ext uri="{FF2B5EF4-FFF2-40B4-BE49-F238E27FC236}">
                  <a16:creationId xmlns:a16="http://schemas.microsoft.com/office/drawing/2014/main" id="{64FEA7D5-86BA-4CF2-A301-9DAED4F27C31}"/>
                </a:ext>
              </a:extLst>
            </p:cNvPr>
            <p:cNvSpPr>
              <a:spLocks/>
            </p:cNvSpPr>
            <p:nvPr>
              <p:custDataLst>
                <p:tags r:id="rId86"/>
              </p:custDataLst>
            </p:nvPr>
          </p:nvSpPr>
          <p:spPr bwMode="auto">
            <a:xfrm>
              <a:off x="3916363" y="4249738"/>
              <a:ext cx="58738" cy="560388"/>
            </a:xfrm>
            <a:custGeom>
              <a:avLst/>
              <a:gdLst>
                <a:gd name="T0" fmla="*/ 0 w 131"/>
                <a:gd name="T1" fmla="*/ 1196 h 1196"/>
                <a:gd name="T2" fmla="*/ 131 w 131"/>
                <a:gd name="T3" fmla="*/ 1196 h 1196"/>
                <a:gd name="T4" fmla="*/ 131 w 131"/>
                <a:gd name="T5" fmla="*/ 1169 h 1196"/>
                <a:gd name="T6" fmla="*/ 27 w 131"/>
                <a:gd name="T7" fmla="*/ 1169 h 1196"/>
                <a:gd name="T8" fmla="*/ 27 w 131"/>
                <a:gd name="T9" fmla="*/ 27 h 1196"/>
                <a:gd name="T10" fmla="*/ 131 w 131"/>
                <a:gd name="T11" fmla="*/ 27 h 1196"/>
                <a:gd name="T12" fmla="*/ 131 w 131"/>
                <a:gd name="T13" fmla="*/ 0 h 1196"/>
                <a:gd name="T14" fmla="*/ 0 w 131"/>
                <a:gd name="T15" fmla="*/ 0 h 1196"/>
                <a:gd name="T16" fmla="*/ 0 w 131"/>
                <a:gd name="T17" fmla="*/ 1196 h 1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1196">
                  <a:moveTo>
                    <a:pt x="0" y="1196"/>
                  </a:moveTo>
                  <a:lnTo>
                    <a:pt x="131" y="1196"/>
                  </a:lnTo>
                  <a:lnTo>
                    <a:pt x="131" y="1169"/>
                  </a:lnTo>
                  <a:lnTo>
                    <a:pt x="27" y="1169"/>
                  </a:lnTo>
                  <a:lnTo>
                    <a:pt x="27" y="27"/>
                  </a:lnTo>
                  <a:lnTo>
                    <a:pt x="131" y="27"/>
                  </a:lnTo>
                  <a:lnTo>
                    <a:pt x="131" y="0"/>
                  </a:lnTo>
                  <a:lnTo>
                    <a:pt x="0" y="0"/>
                  </a:lnTo>
                  <a:lnTo>
                    <a:pt x="0" y="119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448">
              <a:extLst>
                <a:ext uri="{FF2B5EF4-FFF2-40B4-BE49-F238E27FC236}">
                  <a16:creationId xmlns:a16="http://schemas.microsoft.com/office/drawing/2014/main" id="{BBE4E439-EE86-41C5-85EF-F3C1DDEDB0BA}"/>
                </a:ext>
              </a:extLst>
            </p:cNvPr>
            <p:cNvSpPr>
              <a:spLocks/>
            </p:cNvSpPr>
            <p:nvPr>
              <p:custDataLst>
                <p:tags r:id="rId87"/>
              </p:custDataLst>
            </p:nvPr>
          </p:nvSpPr>
          <p:spPr bwMode="auto">
            <a:xfrm>
              <a:off x="4141788" y="4270376"/>
              <a:ext cx="50800" cy="233363"/>
            </a:xfrm>
            <a:custGeom>
              <a:avLst/>
              <a:gdLst>
                <a:gd name="T0" fmla="*/ 115 w 115"/>
                <a:gd name="T1" fmla="*/ 494 h 499"/>
                <a:gd name="T2" fmla="*/ 107 w 115"/>
                <a:gd name="T3" fmla="*/ 483 h 499"/>
                <a:gd name="T4" fmla="*/ 29 w 115"/>
                <a:gd name="T5" fmla="*/ 250 h 499"/>
                <a:gd name="T6" fmla="*/ 109 w 115"/>
                <a:gd name="T7" fmla="*/ 14 h 499"/>
                <a:gd name="T8" fmla="*/ 115 w 115"/>
                <a:gd name="T9" fmla="*/ 5 h 499"/>
                <a:gd name="T10" fmla="*/ 110 w 115"/>
                <a:gd name="T11" fmla="*/ 0 h 499"/>
                <a:gd name="T12" fmla="*/ 31 w 115"/>
                <a:gd name="T13" fmla="*/ 97 h 499"/>
                <a:gd name="T14" fmla="*/ 0 w 115"/>
                <a:gd name="T15" fmla="*/ 250 h 499"/>
                <a:gd name="T16" fmla="*/ 33 w 115"/>
                <a:gd name="T17" fmla="*/ 405 h 499"/>
                <a:gd name="T18" fmla="*/ 110 w 115"/>
                <a:gd name="T19" fmla="*/ 499 h 499"/>
                <a:gd name="T20" fmla="*/ 115 w 115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9">
                  <a:moveTo>
                    <a:pt x="115" y="494"/>
                  </a:moveTo>
                  <a:cubicBezTo>
                    <a:pt x="115" y="492"/>
                    <a:pt x="115" y="491"/>
                    <a:pt x="107" y="483"/>
                  </a:cubicBezTo>
                  <a:cubicBezTo>
                    <a:pt x="45" y="420"/>
                    <a:pt x="29" y="326"/>
                    <a:pt x="29" y="250"/>
                  </a:cubicBezTo>
                  <a:cubicBezTo>
                    <a:pt x="29" y="163"/>
                    <a:pt x="48" y="76"/>
                    <a:pt x="109" y="14"/>
                  </a:cubicBezTo>
                  <a:cubicBezTo>
                    <a:pt x="115" y="8"/>
                    <a:pt x="115" y="7"/>
                    <a:pt x="115" y="5"/>
                  </a:cubicBezTo>
                  <a:cubicBezTo>
                    <a:pt x="115" y="2"/>
                    <a:pt x="113" y="0"/>
                    <a:pt x="110" y="0"/>
                  </a:cubicBezTo>
                  <a:cubicBezTo>
                    <a:pt x="105" y="0"/>
                    <a:pt x="61" y="34"/>
                    <a:pt x="31" y="97"/>
                  </a:cubicBezTo>
                  <a:cubicBezTo>
                    <a:pt x="6" y="152"/>
                    <a:pt x="0" y="208"/>
                    <a:pt x="0" y="250"/>
                  </a:cubicBezTo>
                  <a:cubicBezTo>
                    <a:pt x="0" y="288"/>
                    <a:pt x="5" y="349"/>
                    <a:pt x="33" y="405"/>
                  </a:cubicBezTo>
                  <a:cubicBezTo>
                    <a:pt x="63" y="466"/>
                    <a:pt x="105" y="499"/>
                    <a:pt x="110" y="499"/>
                  </a:cubicBezTo>
                  <a:cubicBezTo>
                    <a:pt x="113" y="499"/>
                    <a:pt x="115" y="497"/>
                    <a:pt x="115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449">
              <a:extLst>
                <a:ext uri="{FF2B5EF4-FFF2-40B4-BE49-F238E27FC236}">
                  <a16:creationId xmlns:a16="http://schemas.microsoft.com/office/drawing/2014/main" id="{4062C3D3-0918-4AB6-9739-08C80041163D}"/>
                </a:ext>
              </a:extLst>
            </p:cNvPr>
            <p:cNvSpPr>
              <a:spLocks/>
            </p:cNvSpPr>
            <p:nvPr>
              <p:custDataLst>
                <p:tags r:id="rId88"/>
              </p:custDataLst>
            </p:nvPr>
          </p:nvSpPr>
          <p:spPr bwMode="auto">
            <a:xfrm>
              <a:off x="4211638" y="4341813"/>
              <a:ext cx="125413" cy="103188"/>
            </a:xfrm>
            <a:custGeom>
              <a:avLst/>
              <a:gdLst>
                <a:gd name="T0" fmla="*/ 162 w 281"/>
                <a:gd name="T1" fmla="*/ 99 h 221"/>
                <a:gd name="T2" fmla="*/ 220 w 281"/>
                <a:gd name="T3" fmla="*/ 34 h 221"/>
                <a:gd name="T4" fmla="*/ 271 w 281"/>
                <a:gd name="T5" fmla="*/ 23 h 221"/>
                <a:gd name="T6" fmla="*/ 271 w 281"/>
                <a:gd name="T7" fmla="*/ 0 h 221"/>
                <a:gd name="T8" fmla="*/ 225 w 281"/>
                <a:gd name="T9" fmla="*/ 1 h 221"/>
                <a:gd name="T10" fmla="*/ 174 w 281"/>
                <a:gd name="T11" fmla="*/ 0 h 221"/>
                <a:gd name="T12" fmla="*/ 174 w 281"/>
                <a:gd name="T13" fmla="*/ 23 h 221"/>
                <a:gd name="T14" fmla="*/ 193 w 281"/>
                <a:gd name="T15" fmla="*/ 28 h 221"/>
                <a:gd name="T16" fmla="*/ 189 w 281"/>
                <a:gd name="T17" fmla="*/ 34 h 221"/>
                <a:gd name="T18" fmla="*/ 147 w 281"/>
                <a:gd name="T19" fmla="*/ 81 h 221"/>
                <a:gd name="T20" fmla="*/ 98 w 281"/>
                <a:gd name="T21" fmla="*/ 23 h 221"/>
                <a:gd name="T22" fmla="*/ 118 w 281"/>
                <a:gd name="T23" fmla="*/ 23 h 221"/>
                <a:gd name="T24" fmla="*/ 118 w 281"/>
                <a:gd name="T25" fmla="*/ 0 h 221"/>
                <a:gd name="T26" fmla="*/ 57 w 281"/>
                <a:gd name="T27" fmla="*/ 1 h 221"/>
                <a:gd name="T28" fmla="*/ 3 w 281"/>
                <a:gd name="T29" fmla="*/ 0 h 221"/>
                <a:gd name="T30" fmla="*/ 3 w 281"/>
                <a:gd name="T31" fmla="*/ 23 h 221"/>
                <a:gd name="T32" fmla="*/ 38 w 281"/>
                <a:gd name="T33" fmla="*/ 23 h 221"/>
                <a:gd name="T34" fmla="*/ 116 w 281"/>
                <a:gd name="T35" fmla="*/ 115 h 221"/>
                <a:gd name="T36" fmla="*/ 50 w 281"/>
                <a:gd name="T37" fmla="*/ 188 h 221"/>
                <a:gd name="T38" fmla="*/ 0 w 281"/>
                <a:gd name="T39" fmla="*/ 198 h 221"/>
                <a:gd name="T40" fmla="*/ 0 w 281"/>
                <a:gd name="T41" fmla="*/ 221 h 221"/>
                <a:gd name="T42" fmla="*/ 46 w 281"/>
                <a:gd name="T43" fmla="*/ 220 h 221"/>
                <a:gd name="T44" fmla="*/ 97 w 281"/>
                <a:gd name="T45" fmla="*/ 221 h 221"/>
                <a:gd name="T46" fmla="*/ 97 w 281"/>
                <a:gd name="T47" fmla="*/ 198 h 221"/>
                <a:gd name="T48" fmla="*/ 79 w 281"/>
                <a:gd name="T49" fmla="*/ 192 h 221"/>
                <a:gd name="T50" fmla="*/ 82 w 281"/>
                <a:gd name="T51" fmla="*/ 187 h 221"/>
                <a:gd name="T52" fmla="*/ 131 w 281"/>
                <a:gd name="T53" fmla="*/ 133 h 221"/>
                <a:gd name="T54" fmla="*/ 186 w 281"/>
                <a:gd name="T55" fmla="*/ 198 h 221"/>
                <a:gd name="T56" fmla="*/ 166 w 281"/>
                <a:gd name="T57" fmla="*/ 198 h 221"/>
                <a:gd name="T58" fmla="*/ 166 w 281"/>
                <a:gd name="T59" fmla="*/ 221 h 221"/>
                <a:gd name="T60" fmla="*/ 226 w 281"/>
                <a:gd name="T61" fmla="*/ 220 h 221"/>
                <a:gd name="T62" fmla="*/ 281 w 281"/>
                <a:gd name="T63" fmla="*/ 221 h 221"/>
                <a:gd name="T64" fmla="*/ 281 w 281"/>
                <a:gd name="T65" fmla="*/ 198 h 221"/>
                <a:gd name="T66" fmla="*/ 245 w 281"/>
                <a:gd name="T67" fmla="*/ 198 h 221"/>
                <a:gd name="T68" fmla="*/ 162 w 281"/>
                <a:gd name="T69" fmla="*/ 99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1" h="221">
                  <a:moveTo>
                    <a:pt x="162" y="99"/>
                  </a:moveTo>
                  <a:lnTo>
                    <a:pt x="220" y="34"/>
                  </a:lnTo>
                  <a:cubicBezTo>
                    <a:pt x="226" y="27"/>
                    <a:pt x="229" y="23"/>
                    <a:pt x="271" y="23"/>
                  </a:cubicBezTo>
                  <a:lnTo>
                    <a:pt x="271" y="0"/>
                  </a:lnTo>
                  <a:cubicBezTo>
                    <a:pt x="253" y="1"/>
                    <a:pt x="227" y="1"/>
                    <a:pt x="225" y="1"/>
                  </a:cubicBezTo>
                  <a:cubicBezTo>
                    <a:pt x="212" y="1"/>
                    <a:pt x="188" y="0"/>
                    <a:pt x="174" y="0"/>
                  </a:cubicBezTo>
                  <a:lnTo>
                    <a:pt x="174" y="23"/>
                  </a:lnTo>
                  <a:cubicBezTo>
                    <a:pt x="181" y="23"/>
                    <a:pt x="187" y="24"/>
                    <a:pt x="193" y="28"/>
                  </a:cubicBezTo>
                  <a:cubicBezTo>
                    <a:pt x="191" y="31"/>
                    <a:pt x="191" y="32"/>
                    <a:pt x="189" y="34"/>
                  </a:cubicBezTo>
                  <a:lnTo>
                    <a:pt x="147" y="81"/>
                  </a:lnTo>
                  <a:lnTo>
                    <a:pt x="98" y="23"/>
                  </a:lnTo>
                  <a:lnTo>
                    <a:pt x="118" y="23"/>
                  </a:lnTo>
                  <a:lnTo>
                    <a:pt x="118" y="0"/>
                  </a:lnTo>
                  <a:cubicBezTo>
                    <a:pt x="105" y="0"/>
                    <a:pt x="73" y="1"/>
                    <a:pt x="57" y="1"/>
                  </a:cubicBezTo>
                  <a:cubicBezTo>
                    <a:pt x="41" y="1"/>
                    <a:pt x="19" y="0"/>
                    <a:pt x="3" y="0"/>
                  </a:cubicBezTo>
                  <a:lnTo>
                    <a:pt x="3" y="23"/>
                  </a:lnTo>
                  <a:lnTo>
                    <a:pt x="38" y="23"/>
                  </a:lnTo>
                  <a:lnTo>
                    <a:pt x="116" y="115"/>
                  </a:lnTo>
                  <a:lnTo>
                    <a:pt x="50" y="188"/>
                  </a:lnTo>
                  <a:cubicBezTo>
                    <a:pt x="42" y="198"/>
                    <a:pt x="24" y="198"/>
                    <a:pt x="0" y="198"/>
                  </a:cubicBezTo>
                  <a:lnTo>
                    <a:pt x="0" y="221"/>
                  </a:lnTo>
                  <a:cubicBezTo>
                    <a:pt x="18" y="220"/>
                    <a:pt x="43" y="220"/>
                    <a:pt x="46" y="220"/>
                  </a:cubicBezTo>
                  <a:cubicBezTo>
                    <a:pt x="58" y="220"/>
                    <a:pt x="87" y="221"/>
                    <a:pt x="97" y="221"/>
                  </a:cubicBezTo>
                  <a:lnTo>
                    <a:pt x="97" y="198"/>
                  </a:lnTo>
                  <a:cubicBezTo>
                    <a:pt x="88" y="198"/>
                    <a:pt x="79" y="195"/>
                    <a:pt x="79" y="192"/>
                  </a:cubicBezTo>
                  <a:cubicBezTo>
                    <a:pt x="79" y="192"/>
                    <a:pt x="79" y="191"/>
                    <a:pt x="82" y="187"/>
                  </a:cubicBezTo>
                  <a:lnTo>
                    <a:pt x="131" y="133"/>
                  </a:lnTo>
                  <a:lnTo>
                    <a:pt x="186" y="198"/>
                  </a:lnTo>
                  <a:lnTo>
                    <a:pt x="166" y="198"/>
                  </a:lnTo>
                  <a:lnTo>
                    <a:pt x="166" y="221"/>
                  </a:lnTo>
                  <a:cubicBezTo>
                    <a:pt x="179" y="221"/>
                    <a:pt x="209" y="220"/>
                    <a:pt x="226" y="220"/>
                  </a:cubicBezTo>
                  <a:cubicBezTo>
                    <a:pt x="242" y="220"/>
                    <a:pt x="264" y="221"/>
                    <a:pt x="281" y="221"/>
                  </a:cubicBezTo>
                  <a:lnTo>
                    <a:pt x="281" y="198"/>
                  </a:lnTo>
                  <a:lnTo>
                    <a:pt x="245" y="198"/>
                  </a:lnTo>
                  <a:lnTo>
                    <a:pt x="162" y="9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450">
              <a:extLst>
                <a:ext uri="{FF2B5EF4-FFF2-40B4-BE49-F238E27FC236}">
                  <a16:creationId xmlns:a16="http://schemas.microsoft.com/office/drawing/2014/main" id="{14E717A0-E1DA-4C83-9567-05181C18A817}"/>
                </a:ext>
              </a:extLst>
            </p:cNvPr>
            <p:cNvSpPr>
              <a:spLocks/>
            </p:cNvSpPr>
            <p:nvPr>
              <p:custDataLst>
                <p:tags r:id="rId89"/>
              </p:custDataLst>
            </p:nvPr>
          </p:nvSpPr>
          <p:spPr bwMode="auto">
            <a:xfrm>
              <a:off x="4360863" y="4421188"/>
              <a:ext cx="25400" cy="69850"/>
            </a:xfrm>
            <a:custGeom>
              <a:avLst/>
              <a:gdLst>
                <a:gd name="T0" fmla="*/ 59 w 59"/>
                <a:gd name="T1" fmla="*/ 53 h 149"/>
                <a:gd name="T2" fmla="*/ 27 w 59"/>
                <a:gd name="T3" fmla="*/ 0 h 149"/>
                <a:gd name="T4" fmla="*/ 0 w 59"/>
                <a:gd name="T5" fmla="*/ 27 h 149"/>
                <a:gd name="T6" fmla="*/ 27 w 59"/>
                <a:gd name="T7" fmla="*/ 53 h 149"/>
                <a:gd name="T8" fmla="*/ 44 w 59"/>
                <a:gd name="T9" fmla="*/ 47 h 149"/>
                <a:gd name="T10" fmla="*/ 47 w 59"/>
                <a:gd name="T11" fmla="*/ 45 h 149"/>
                <a:gd name="T12" fmla="*/ 48 w 59"/>
                <a:gd name="T13" fmla="*/ 53 h 149"/>
                <a:gd name="T14" fmla="*/ 14 w 59"/>
                <a:gd name="T15" fmla="*/ 136 h 149"/>
                <a:gd name="T16" fmla="*/ 8 w 59"/>
                <a:gd name="T17" fmla="*/ 144 h 149"/>
                <a:gd name="T18" fmla="*/ 13 w 59"/>
                <a:gd name="T19" fmla="*/ 149 h 149"/>
                <a:gd name="T20" fmla="*/ 59 w 59"/>
                <a:gd name="T21" fmla="*/ 53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49">
                  <a:moveTo>
                    <a:pt x="59" y="53"/>
                  </a:moveTo>
                  <a:cubicBezTo>
                    <a:pt x="59" y="20"/>
                    <a:pt x="46" y="0"/>
                    <a:pt x="27" y="0"/>
                  </a:cubicBezTo>
                  <a:cubicBezTo>
                    <a:pt x="10" y="0"/>
                    <a:pt x="0" y="13"/>
                    <a:pt x="0" y="27"/>
                  </a:cubicBezTo>
                  <a:cubicBezTo>
                    <a:pt x="0" y="40"/>
                    <a:pt x="10" y="53"/>
                    <a:pt x="27" y="53"/>
                  </a:cubicBezTo>
                  <a:cubicBezTo>
                    <a:pt x="33" y="53"/>
                    <a:pt x="39" y="51"/>
                    <a:pt x="44" y="47"/>
                  </a:cubicBezTo>
                  <a:cubicBezTo>
                    <a:pt x="46" y="46"/>
                    <a:pt x="46" y="45"/>
                    <a:pt x="47" y="45"/>
                  </a:cubicBezTo>
                  <a:cubicBezTo>
                    <a:pt x="47" y="45"/>
                    <a:pt x="48" y="46"/>
                    <a:pt x="48" y="53"/>
                  </a:cubicBezTo>
                  <a:cubicBezTo>
                    <a:pt x="48" y="90"/>
                    <a:pt x="30" y="120"/>
                    <a:pt x="14" y="136"/>
                  </a:cubicBezTo>
                  <a:cubicBezTo>
                    <a:pt x="8" y="141"/>
                    <a:pt x="8" y="142"/>
                    <a:pt x="8" y="144"/>
                  </a:cubicBezTo>
                  <a:cubicBezTo>
                    <a:pt x="8" y="147"/>
                    <a:pt x="11" y="149"/>
                    <a:pt x="13" y="149"/>
                  </a:cubicBezTo>
                  <a:cubicBezTo>
                    <a:pt x="19" y="149"/>
                    <a:pt x="59" y="111"/>
                    <a:pt x="59" y="5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451">
              <a:extLst>
                <a:ext uri="{FF2B5EF4-FFF2-40B4-BE49-F238E27FC236}">
                  <a16:creationId xmlns:a16="http://schemas.microsoft.com/office/drawing/2014/main" id="{ABB2EA4C-DC07-495A-BE3F-635FB823397B}"/>
                </a:ext>
              </a:extLst>
            </p:cNvPr>
            <p:cNvSpPr>
              <a:spLocks/>
            </p:cNvSpPr>
            <p:nvPr>
              <p:custDataLst>
                <p:tags r:id="rId90"/>
              </p:custDataLst>
            </p:nvPr>
          </p:nvSpPr>
          <p:spPr bwMode="auto">
            <a:xfrm>
              <a:off x="4445001" y="4298951"/>
              <a:ext cx="68263" cy="149225"/>
            </a:xfrm>
            <a:custGeom>
              <a:avLst/>
              <a:gdLst>
                <a:gd name="T0" fmla="*/ 91 w 153"/>
                <a:gd name="T1" fmla="*/ 113 h 318"/>
                <a:gd name="T2" fmla="*/ 138 w 153"/>
                <a:gd name="T3" fmla="*/ 113 h 318"/>
                <a:gd name="T4" fmla="*/ 153 w 153"/>
                <a:gd name="T5" fmla="*/ 103 h 318"/>
                <a:gd name="T6" fmla="*/ 139 w 153"/>
                <a:gd name="T7" fmla="*/ 97 h 318"/>
                <a:gd name="T8" fmla="*/ 95 w 153"/>
                <a:gd name="T9" fmla="*/ 97 h 318"/>
                <a:gd name="T10" fmla="*/ 115 w 153"/>
                <a:gd name="T11" fmla="*/ 13 h 318"/>
                <a:gd name="T12" fmla="*/ 101 w 153"/>
                <a:gd name="T13" fmla="*/ 0 h 318"/>
                <a:gd name="T14" fmla="*/ 81 w 153"/>
                <a:gd name="T15" fmla="*/ 18 h 318"/>
                <a:gd name="T16" fmla="*/ 61 w 153"/>
                <a:gd name="T17" fmla="*/ 97 h 318"/>
                <a:gd name="T18" fmla="*/ 14 w 153"/>
                <a:gd name="T19" fmla="*/ 97 h 318"/>
                <a:gd name="T20" fmla="*/ 0 w 153"/>
                <a:gd name="T21" fmla="*/ 107 h 318"/>
                <a:gd name="T22" fmla="*/ 13 w 153"/>
                <a:gd name="T23" fmla="*/ 113 h 318"/>
                <a:gd name="T24" fmla="*/ 57 w 153"/>
                <a:gd name="T25" fmla="*/ 113 h 318"/>
                <a:gd name="T26" fmla="*/ 19 w 153"/>
                <a:gd name="T27" fmla="*/ 272 h 318"/>
                <a:gd name="T28" fmla="*/ 65 w 153"/>
                <a:gd name="T29" fmla="*/ 318 h 318"/>
                <a:gd name="T30" fmla="*/ 145 w 153"/>
                <a:gd name="T31" fmla="*/ 241 h 318"/>
                <a:gd name="T32" fmla="*/ 139 w 153"/>
                <a:gd name="T33" fmla="*/ 236 h 318"/>
                <a:gd name="T34" fmla="*/ 131 w 153"/>
                <a:gd name="T35" fmla="*/ 243 h 318"/>
                <a:gd name="T36" fmla="*/ 66 w 153"/>
                <a:gd name="T37" fmla="*/ 307 h 318"/>
                <a:gd name="T38" fmla="*/ 51 w 153"/>
                <a:gd name="T39" fmla="*/ 284 h 318"/>
                <a:gd name="T40" fmla="*/ 54 w 153"/>
                <a:gd name="T41" fmla="*/ 260 h 318"/>
                <a:gd name="T42" fmla="*/ 91 w 153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8">
                  <a:moveTo>
                    <a:pt x="91" y="113"/>
                  </a:moveTo>
                  <a:lnTo>
                    <a:pt x="138" y="113"/>
                  </a:lnTo>
                  <a:cubicBezTo>
                    <a:pt x="148" y="113"/>
                    <a:pt x="153" y="113"/>
                    <a:pt x="153" y="103"/>
                  </a:cubicBezTo>
                  <a:cubicBezTo>
                    <a:pt x="153" y="97"/>
                    <a:pt x="148" y="97"/>
                    <a:pt x="139" y="97"/>
                  </a:cubicBezTo>
                  <a:lnTo>
                    <a:pt x="95" y="97"/>
                  </a:lnTo>
                  <a:cubicBezTo>
                    <a:pt x="113" y="26"/>
                    <a:pt x="115" y="16"/>
                    <a:pt x="115" y="13"/>
                  </a:cubicBezTo>
                  <a:cubicBezTo>
                    <a:pt x="115" y="5"/>
                    <a:pt x="109" y="0"/>
                    <a:pt x="101" y="0"/>
                  </a:cubicBezTo>
                  <a:cubicBezTo>
                    <a:pt x="99" y="0"/>
                    <a:pt x="85" y="1"/>
                    <a:pt x="81" y="18"/>
                  </a:cubicBezTo>
                  <a:lnTo>
                    <a:pt x="61" y="97"/>
                  </a:lnTo>
                  <a:lnTo>
                    <a:pt x="14" y="97"/>
                  </a:lnTo>
                  <a:cubicBezTo>
                    <a:pt x="4" y="97"/>
                    <a:pt x="0" y="97"/>
                    <a:pt x="0" y="107"/>
                  </a:cubicBezTo>
                  <a:cubicBezTo>
                    <a:pt x="0" y="113"/>
                    <a:pt x="3" y="113"/>
                    <a:pt x="13" y="113"/>
                  </a:cubicBezTo>
                  <a:lnTo>
                    <a:pt x="57" y="113"/>
                  </a:lnTo>
                  <a:cubicBezTo>
                    <a:pt x="21" y="254"/>
                    <a:pt x="19" y="263"/>
                    <a:pt x="19" y="272"/>
                  </a:cubicBezTo>
                  <a:cubicBezTo>
                    <a:pt x="19" y="299"/>
                    <a:pt x="38" y="318"/>
                    <a:pt x="65" y="318"/>
                  </a:cubicBezTo>
                  <a:cubicBezTo>
                    <a:pt x="116" y="318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4" y="236"/>
                    <a:pt x="134" y="237"/>
                    <a:pt x="131" y="243"/>
                  </a:cubicBezTo>
                  <a:cubicBezTo>
                    <a:pt x="110" y="295"/>
                    <a:pt x="83" y="307"/>
                    <a:pt x="66" y="307"/>
                  </a:cubicBezTo>
                  <a:cubicBezTo>
                    <a:pt x="56" y="307"/>
                    <a:pt x="51" y="300"/>
                    <a:pt x="51" y="284"/>
                  </a:cubicBezTo>
                  <a:cubicBezTo>
                    <a:pt x="51" y="272"/>
                    <a:pt x="52" y="268"/>
                    <a:pt x="54" y="260"/>
                  </a:cubicBezTo>
                  <a:lnTo>
                    <a:pt x="91" y="1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452">
              <a:extLst>
                <a:ext uri="{FF2B5EF4-FFF2-40B4-BE49-F238E27FC236}">
                  <a16:creationId xmlns:a16="http://schemas.microsoft.com/office/drawing/2014/main" id="{AD176FF4-810C-4DBB-B99F-995AB13CC0ED}"/>
                </a:ext>
              </a:extLst>
            </p:cNvPr>
            <p:cNvSpPr>
              <a:spLocks/>
            </p:cNvSpPr>
            <p:nvPr>
              <p:custDataLst>
                <p:tags r:id="rId91"/>
              </p:custDataLst>
            </p:nvPr>
          </p:nvSpPr>
          <p:spPr bwMode="auto">
            <a:xfrm>
              <a:off x="4532313" y="4270376"/>
              <a:ext cx="52388" cy="233363"/>
            </a:xfrm>
            <a:custGeom>
              <a:avLst/>
              <a:gdLst>
                <a:gd name="T0" fmla="*/ 116 w 116"/>
                <a:gd name="T1" fmla="*/ 250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7 h 499"/>
                <a:gd name="T10" fmla="*/ 87 w 116"/>
                <a:gd name="T11" fmla="*/ 250 h 499"/>
                <a:gd name="T12" fmla="*/ 7 w 116"/>
                <a:gd name="T13" fmla="*/ 485 h 499"/>
                <a:gd name="T14" fmla="*/ 0 w 116"/>
                <a:gd name="T15" fmla="*/ 494 h 499"/>
                <a:gd name="T16" fmla="*/ 5 w 116"/>
                <a:gd name="T17" fmla="*/ 499 h 499"/>
                <a:gd name="T18" fmla="*/ 85 w 116"/>
                <a:gd name="T19" fmla="*/ 402 h 499"/>
                <a:gd name="T20" fmla="*/ 116 w 116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50"/>
                  </a:moveTo>
                  <a:cubicBezTo>
                    <a:pt x="116" y="211"/>
                    <a:pt x="111" y="150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10" y="17"/>
                  </a:cubicBezTo>
                  <a:cubicBezTo>
                    <a:pt x="59" y="66"/>
                    <a:pt x="87" y="145"/>
                    <a:pt x="87" y="250"/>
                  </a:cubicBezTo>
                  <a:cubicBezTo>
                    <a:pt x="87" y="335"/>
                    <a:pt x="69" y="423"/>
                    <a:pt x="7" y="485"/>
                  </a:cubicBezTo>
                  <a:cubicBezTo>
                    <a:pt x="0" y="491"/>
                    <a:pt x="0" y="492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5" y="402"/>
                  </a:cubicBezTo>
                  <a:cubicBezTo>
                    <a:pt x="110" y="347"/>
                    <a:pt x="116" y="291"/>
                    <a:pt x="116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453">
              <a:extLst>
                <a:ext uri="{FF2B5EF4-FFF2-40B4-BE49-F238E27FC236}">
                  <a16:creationId xmlns:a16="http://schemas.microsoft.com/office/drawing/2014/main" id="{61FC7432-9710-4BD1-84AE-519708B44CB6}"/>
                </a:ext>
              </a:extLst>
            </p:cNvPr>
            <p:cNvSpPr>
              <a:spLocks noEditPoints="1"/>
            </p:cNvSpPr>
            <p:nvPr>
              <p:custDataLst>
                <p:tags r:id="rId92"/>
              </p:custDataLst>
            </p:nvPr>
          </p:nvSpPr>
          <p:spPr bwMode="auto">
            <a:xfrm>
              <a:off x="4244976" y="4570413"/>
              <a:ext cx="93663" cy="160338"/>
            </a:xfrm>
            <a:custGeom>
              <a:avLst/>
              <a:gdLst>
                <a:gd name="T0" fmla="*/ 210 w 210"/>
                <a:gd name="T1" fmla="*/ 173 h 343"/>
                <a:gd name="T2" fmla="*/ 190 w 210"/>
                <a:gd name="T3" fmla="*/ 56 h 343"/>
                <a:gd name="T4" fmla="*/ 105 w 210"/>
                <a:gd name="T5" fmla="*/ 0 h 343"/>
                <a:gd name="T6" fmla="*/ 18 w 210"/>
                <a:gd name="T7" fmla="*/ 59 h 343"/>
                <a:gd name="T8" fmla="*/ 0 w 210"/>
                <a:gd name="T9" fmla="*/ 173 h 343"/>
                <a:gd name="T10" fmla="*/ 22 w 210"/>
                <a:gd name="T11" fmla="*/ 293 h 343"/>
                <a:gd name="T12" fmla="*/ 104 w 210"/>
                <a:gd name="T13" fmla="*/ 343 h 343"/>
                <a:gd name="T14" fmla="*/ 191 w 210"/>
                <a:gd name="T15" fmla="*/ 285 h 343"/>
                <a:gd name="T16" fmla="*/ 210 w 210"/>
                <a:gd name="T17" fmla="*/ 173 h 343"/>
                <a:gd name="T18" fmla="*/ 104 w 210"/>
                <a:gd name="T19" fmla="*/ 332 h 343"/>
                <a:gd name="T20" fmla="*/ 47 w 210"/>
                <a:gd name="T21" fmla="*/ 272 h 343"/>
                <a:gd name="T22" fmla="*/ 41 w 210"/>
                <a:gd name="T23" fmla="*/ 167 h 343"/>
                <a:gd name="T24" fmla="*/ 45 w 210"/>
                <a:gd name="T25" fmla="*/ 75 h 343"/>
                <a:gd name="T26" fmla="*/ 104 w 210"/>
                <a:gd name="T27" fmla="*/ 11 h 343"/>
                <a:gd name="T28" fmla="*/ 163 w 210"/>
                <a:gd name="T29" fmla="*/ 69 h 343"/>
                <a:gd name="T30" fmla="*/ 168 w 210"/>
                <a:gd name="T31" fmla="*/ 167 h 343"/>
                <a:gd name="T32" fmla="*/ 163 w 210"/>
                <a:gd name="T33" fmla="*/ 270 h 343"/>
                <a:gd name="T34" fmla="*/ 104 w 210"/>
                <a:gd name="T35" fmla="*/ 332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0" h="343">
                  <a:moveTo>
                    <a:pt x="210" y="173"/>
                  </a:moveTo>
                  <a:cubicBezTo>
                    <a:pt x="210" y="133"/>
                    <a:pt x="207" y="93"/>
                    <a:pt x="190" y="56"/>
                  </a:cubicBezTo>
                  <a:cubicBezTo>
                    <a:pt x="167" y="8"/>
                    <a:pt x="126" y="0"/>
                    <a:pt x="105" y="0"/>
                  </a:cubicBezTo>
                  <a:cubicBezTo>
                    <a:pt x="75" y="0"/>
                    <a:pt x="39" y="13"/>
                    <a:pt x="18" y="59"/>
                  </a:cubicBezTo>
                  <a:cubicBezTo>
                    <a:pt x="2" y="94"/>
                    <a:pt x="0" y="133"/>
                    <a:pt x="0" y="173"/>
                  </a:cubicBezTo>
                  <a:cubicBezTo>
                    <a:pt x="0" y="210"/>
                    <a:pt x="2" y="255"/>
                    <a:pt x="22" y="293"/>
                  </a:cubicBezTo>
                  <a:cubicBezTo>
                    <a:pt x="44" y="333"/>
                    <a:pt x="80" y="343"/>
                    <a:pt x="104" y="343"/>
                  </a:cubicBezTo>
                  <a:cubicBezTo>
                    <a:pt x="131" y="343"/>
                    <a:pt x="169" y="333"/>
                    <a:pt x="191" y="285"/>
                  </a:cubicBezTo>
                  <a:cubicBezTo>
                    <a:pt x="207" y="251"/>
                    <a:pt x="210" y="212"/>
                    <a:pt x="210" y="173"/>
                  </a:cubicBezTo>
                  <a:close/>
                  <a:moveTo>
                    <a:pt x="104" y="332"/>
                  </a:moveTo>
                  <a:cubicBezTo>
                    <a:pt x="85" y="332"/>
                    <a:pt x="56" y="320"/>
                    <a:pt x="47" y="272"/>
                  </a:cubicBezTo>
                  <a:cubicBezTo>
                    <a:pt x="41" y="242"/>
                    <a:pt x="41" y="196"/>
                    <a:pt x="41" y="167"/>
                  </a:cubicBezTo>
                  <a:cubicBezTo>
                    <a:pt x="41" y="135"/>
                    <a:pt x="41" y="102"/>
                    <a:pt x="45" y="75"/>
                  </a:cubicBezTo>
                  <a:cubicBezTo>
                    <a:pt x="55" y="16"/>
                    <a:pt x="92" y="11"/>
                    <a:pt x="104" y="11"/>
                  </a:cubicBezTo>
                  <a:cubicBezTo>
                    <a:pt x="121" y="11"/>
                    <a:pt x="154" y="20"/>
                    <a:pt x="163" y="69"/>
                  </a:cubicBezTo>
                  <a:cubicBezTo>
                    <a:pt x="168" y="97"/>
                    <a:pt x="168" y="135"/>
                    <a:pt x="168" y="167"/>
                  </a:cubicBezTo>
                  <a:cubicBezTo>
                    <a:pt x="168" y="204"/>
                    <a:pt x="168" y="238"/>
                    <a:pt x="163" y="270"/>
                  </a:cubicBezTo>
                  <a:cubicBezTo>
                    <a:pt x="155" y="317"/>
                    <a:pt x="127" y="332"/>
                    <a:pt x="104" y="332"/>
                  </a:cubicBezTo>
                </a:path>
              </a:pathLst>
            </a:custGeom>
            <a:solidFill>
              <a:srgbClr val="C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454">
              <a:extLst>
                <a:ext uri="{FF2B5EF4-FFF2-40B4-BE49-F238E27FC236}">
                  <a16:creationId xmlns:a16="http://schemas.microsoft.com/office/drawing/2014/main" id="{4A558104-9D8A-418B-9F7C-988BE2B1BD9D}"/>
                </a:ext>
              </a:extLst>
            </p:cNvPr>
            <p:cNvSpPr>
              <a:spLocks/>
            </p:cNvSpPr>
            <p:nvPr>
              <p:custDataLst>
                <p:tags r:id="rId93"/>
              </p:custDataLst>
            </p:nvPr>
          </p:nvSpPr>
          <p:spPr bwMode="auto">
            <a:xfrm>
              <a:off x="4610101" y="4249738"/>
              <a:ext cx="58738" cy="560388"/>
            </a:xfrm>
            <a:custGeom>
              <a:avLst/>
              <a:gdLst>
                <a:gd name="T0" fmla="*/ 104 w 132"/>
                <a:gd name="T1" fmla="*/ 1169 h 1196"/>
                <a:gd name="T2" fmla="*/ 0 w 132"/>
                <a:gd name="T3" fmla="*/ 1169 h 1196"/>
                <a:gd name="T4" fmla="*/ 0 w 132"/>
                <a:gd name="T5" fmla="*/ 1196 h 1196"/>
                <a:gd name="T6" fmla="*/ 132 w 132"/>
                <a:gd name="T7" fmla="*/ 1196 h 1196"/>
                <a:gd name="T8" fmla="*/ 132 w 132"/>
                <a:gd name="T9" fmla="*/ 0 h 1196"/>
                <a:gd name="T10" fmla="*/ 0 w 132"/>
                <a:gd name="T11" fmla="*/ 0 h 1196"/>
                <a:gd name="T12" fmla="*/ 0 w 132"/>
                <a:gd name="T13" fmla="*/ 27 h 1196"/>
                <a:gd name="T14" fmla="*/ 104 w 132"/>
                <a:gd name="T15" fmla="*/ 27 h 1196"/>
                <a:gd name="T16" fmla="*/ 104 w 132"/>
                <a:gd name="T17" fmla="*/ 1169 h 1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2" h="1196">
                  <a:moveTo>
                    <a:pt x="104" y="1169"/>
                  </a:moveTo>
                  <a:lnTo>
                    <a:pt x="0" y="1169"/>
                  </a:lnTo>
                  <a:lnTo>
                    <a:pt x="0" y="1196"/>
                  </a:lnTo>
                  <a:lnTo>
                    <a:pt x="132" y="1196"/>
                  </a:lnTo>
                  <a:lnTo>
                    <a:pt x="132" y="0"/>
                  </a:lnTo>
                  <a:lnTo>
                    <a:pt x="0" y="0"/>
                  </a:lnTo>
                  <a:lnTo>
                    <a:pt x="0" y="27"/>
                  </a:lnTo>
                  <a:lnTo>
                    <a:pt x="104" y="27"/>
                  </a:lnTo>
                  <a:lnTo>
                    <a:pt x="104" y="116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" name="Freeform 455">
              <a:extLst>
                <a:ext uri="{FF2B5EF4-FFF2-40B4-BE49-F238E27FC236}">
                  <a16:creationId xmlns:a16="http://schemas.microsoft.com/office/drawing/2014/main" id="{83770020-7986-41F9-8BB6-2EC53396D628}"/>
                </a:ext>
              </a:extLst>
            </p:cNvPr>
            <p:cNvSpPr>
              <a:spLocks/>
            </p:cNvSpPr>
            <p:nvPr>
              <p:custDataLst>
                <p:tags r:id="rId94"/>
              </p:custDataLst>
            </p:nvPr>
          </p:nvSpPr>
          <p:spPr bwMode="auto">
            <a:xfrm>
              <a:off x="4786313" y="4451351"/>
              <a:ext cx="147638" cy="157163"/>
            </a:xfrm>
            <a:custGeom>
              <a:avLst/>
              <a:gdLst>
                <a:gd name="T0" fmla="*/ 176 w 332"/>
                <a:gd name="T1" fmla="*/ 177 h 333"/>
                <a:gd name="T2" fmla="*/ 315 w 332"/>
                <a:gd name="T3" fmla="*/ 177 h 333"/>
                <a:gd name="T4" fmla="*/ 332 w 332"/>
                <a:gd name="T5" fmla="*/ 167 h 333"/>
                <a:gd name="T6" fmla="*/ 315 w 332"/>
                <a:gd name="T7" fmla="*/ 157 h 333"/>
                <a:gd name="T8" fmla="*/ 176 w 332"/>
                <a:gd name="T9" fmla="*/ 157 h 333"/>
                <a:gd name="T10" fmla="*/ 176 w 332"/>
                <a:gd name="T11" fmla="*/ 17 h 333"/>
                <a:gd name="T12" fmla="*/ 166 w 332"/>
                <a:gd name="T13" fmla="*/ 0 h 333"/>
                <a:gd name="T14" fmla="*/ 156 w 332"/>
                <a:gd name="T15" fmla="*/ 17 h 333"/>
                <a:gd name="T16" fmla="*/ 156 w 332"/>
                <a:gd name="T17" fmla="*/ 157 h 333"/>
                <a:gd name="T18" fmla="*/ 17 w 332"/>
                <a:gd name="T19" fmla="*/ 157 h 333"/>
                <a:gd name="T20" fmla="*/ 0 w 332"/>
                <a:gd name="T21" fmla="*/ 167 h 333"/>
                <a:gd name="T22" fmla="*/ 17 w 332"/>
                <a:gd name="T23" fmla="*/ 177 h 333"/>
                <a:gd name="T24" fmla="*/ 156 w 332"/>
                <a:gd name="T25" fmla="*/ 177 h 333"/>
                <a:gd name="T26" fmla="*/ 156 w 332"/>
                <a:gd name="T27" fmla="*/ 316 h 333"/>
                <a:gd name="T28" fmla="*/ 166 w 332"/>
                <a:gd name="T29" fmla="*/ 333 h 333"/>
                <a:gd name="T30" fmla="*/ 176 w 332"/>
                <a:gd name="T31" fmla="*/ 316 h 333"/>
                <a:gd name="T32" fmla="*/ 176 w 332"/>
                <a:gd name="T33" fmla="*/ 177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2" h="333">
                  <a:moveTo>
                    <a:pt x="176" y="177"/>
                  </a:moveTo>
                  <a:lnTo>
                    <a:pt x="315" y="177"/>
                  </a:lnTo>
                  <a:cubicBezTo>
                    <a:pt x="322" y="177"/>
                    <a:pt x="332" y="177"/>
                    <a:pt x="332" y="167"/>
                  </a:cubicBezTo>
                  <a:cubicBezTo>
                    <a:pt x="332" y="157"/>
                    <a:pt x="322" y="157"/>
                    <a:pt x="315" y="157"/>
                  </a:cubicBezTo>
                  <a:lnTo>
                    <a:pt x="176" y="157"/>
                  </a:lnTo>
                  <a:lnTo>
                    <a:pt x="176" y="17"/>
                  </a:lnTo>
                  <a:cubicBezTo>
                    <a:pt x="176" y="10"/>
                    <a:pt x="176" y="0"/>
                    <a:pt x="166" y="0"/>
                  </a:cubicBezTo>
                  <a:cubicBezTo>
                    <a:pt x="156" y="0"/>
                    <a:pt x="156" y="10"/>
                    <a:pt x="156" y="17"/>
                  </a:cubicBezTo>
                  <a:lnTo>
                    <a:pt x="156" y="157"/>
                  </a:lnTo>
                  <a:lnTo>
                    <a:pt x="17" y="157"/>
                  </a:lnTo>
                  <a:cubicBezTo>
                    <a:pt x="10" y="157"/>
                    <a:pt x="0" y="157"/>
                    <a:pt x="0" y="167"/>
                  </a:cubicBezTo>
                  <a:cubicBezTo>
                    <a:pt x="0" y="177"/>
                    <a:pt x="10" y="177"/>
                    <a:pt x="17" y="177"/>
                  </a:cubicBezTo>
                  <a:lnTo>
                    <a:pt x="156" y="177"/>
                  </a:lnTo>
                  <a:lnTo>
                    <a:pt x="156" y="316"/>
                  </a:lnTo>
                  <a:cubicBezTo>
                    <a:pt x="156" y="323"/>
                    <a:pt x="156" y="333"/>
                    <a:pt x="166" y="333"/>
                  </a:cubicBezTo>
                  <a:cubicBezTo>
                    <a:pt x="176" y="333"/>
                    <a:pt x="176" y="323"/>
                    <a:pt x="176" y="316"/>
                  </a:cubicBezTo>
                  <a:lnTo>
                    <a:pt x="176" y="17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" name="Freeform 456">
              <a:extLst>
                <a:ext uri="{FF2B5EF4-FFF2-40B4-BE49-F238E27FC236}">
                  <a16:creationId xmlns:a16="http://schemas.microsoft.com/office/drawing/2014/main" id="{FB89E4B7-9391-4FF6-A611-B7E35561BD10}"/>
                </a:ext>
              </a:extLst>
            </p:cNvPr>
            <p:cNvSpPr>
              <a:spLocks/>
            </p:cNvSpPr>
            <p:nvPr>
              <p:custDataLst>
                <p:tags r:id="rId95"/>
              </p:custDataLst>
            </p:nvPr>
          </p:nvSpPr>
          <p:spPr bwMode="auto">
            <a:xfrm>
              <a:off x="5002213" y="4484688"/>
              <a:ext cx="174625" cy="103188"/>
            </a:xfrm>
            <a:custGeom>
              <a:avLst/>
              <a:gdLst>
                <a:gd name="T0" fmla="*/ 39 w 390"/>
                <a:gd name="T1" fmla="*/ 49 h 220"/>
                <a:gd name="T2" fmla="*/ 39 w 390"/>
                <a:gd name="T3" fmla="*/ 182 h 220"/>
                <a:gd name="T4" fmla="*/ 0 w 390"/>
                <a:gd name="T5" fmla="*/ 205 h 220"/>
                <a:gd name="T6" fmla="*/ 0 w 390"/>
                <a:gd name="T7" fmla="*/ 220 h 220"/>
                <a:gd name="T8" fmla="*/ 57 w 390"/>
                <a:gd name="T9" fmla="*/ 219 h 220"/>
                <a:gd name="T10" fmla="*/ 112 w 390"/>
                <a:gd name="T11" fmla="*/ 220 h 220"/>
                <a:gd name="T12" fmla="*/ 112 w 390"/>
                <a:gd name="T13" fmla="*/ 205 h 220"/>
                <a:gd name="T14" fmla="*/ 73 w 390"/>
                <a:gd name="T15" fmla="*/ 182 h 220"/>
                <a:gd name="T16" fmla="*/ 73 w 390"/>
                <a:gd name="T17" fmla="*/ 91 h 220"/>
                <a:gd name="T18" fmla="*/ 141 w 390"/>
                <a:gd name="T19" fmla="*/ 11 h 220"/>
                <a:gd name="T20" fmla="*/ 178 w 390"/>
                <a:gd name="T21" fmla="*/ 66 h 220"/>
                <a:gd name="T22" fmla="*/ 178 w 390"/>
                <a:gd name="T23" fmla="*/ 182 h 220"/>
                <a:gd name="T24" fmla="*/ 139 w 390"/>
                <a:gd name="T25" fmla="*/ 205 h 220"/>
                <a:gd name="T26" fmla="*/ 139 w 390"/>
                <a:gd name="T27" fmla="*/ 220 h 220"/>
                <a:gd name="T28" fmla="*/ 195 w 390"/>
                <a:gd name="T29" fmla="*/ 219 h 220"/>
                <a:gd name="T30" fmla="*/ 251 w 390"/>
                <a:gd name="T31" fmla="*/ 220 h 220"/>
                <a:gd name="T32" fmla="*/ 251 w 390"/>
                <a:gd name="T33" fmla="*/ 205 h 220"/>
                <a:gd name="T34" fmla="*/ 212 w 390"/>
                <a:gd name="T35" fmla="*/ 182 h 220"/>
                <a:gd name="T36" fmla="*/ 212 w 390"/>
                <a:gd name="T37" fmla="*/ 91 h 220"/>
                <a:gd name="T38" fmla="*/ 279 w 390"/>
                <a:gd name="T39" fmla="*/ 11 h 220"/>
                <a:gd name="T40" fmla="*/ 316 w 390"/>
                <a:gd name="T41" fmla="*/ 66 h 220"/>
                <a:gd name="T42" fmla="*/ 316 w 390"/>
                <a:gd name="T43" fmla="*/ 182 h 220"/>
                <a:gd name="T44" fmla="*/ 277 w 390"/>
                <a:gd name="T45" fmla="*/ 205 h 220"/>
                <a:gd name="T46" fmla="*/ 277 w 390"/>
                <a:gd name="T47" fmla="*/ 220 h 220"/>
                <a:gd name="T48" fmla="*/ 334 w 390"/>
                <a:gd name="T49" fmla="*/ 219 h 220"/>
                <a:gd name="T50" fmla="*/ 390 w 390"/>
                <a:gd name="T51" fmla="*/ 220 h 220"/>
                <a:gd name="T52" fmla="*/ 390 w 390"/>
                <a:gd name="T53" fmla="*/ 205 h 220"/>
                <a:gd name="T54" fmla="*/ 351 w 390"/>
                <a:gd name="T55" fmla="*/ 190 h 220"/>
                <a:gd name="T56" fmla="*/ 351 w 390"/>
                <a:gd name="T57" fmla="*/ 95 h 220"/>
                <a:gd name="T58" fmla="*/ 335 w 390"/>
                <a:gd name="T59" fmla="*/ 18 h 220"/>
                <a:gd name="T60" fmla="*/ 283 w 390"/>
                <a:gd name="T61" fmla="*/ 0 h 220"/>
                <a:gd name="T62" fmla="*/ 211 w 390"/>
                <a:gd name="T63" fmla="*/ 49 h 220"/>
                <a:gd name="T64" fmla="*/ 144 w 390"/>
                <a:gd name="T65" fmla="*/ 0 h 220"/>
                <a:gd name="T66" fmla="*/ 71 w 390"/>
                <a:gd name="T67" fmla="*/ 52 h 220"/>
                <a:gd name="T68" fmla="*/ 71 w 390"/>
                <a:gd name="T69" fmla="*/ 0 h 220"/>
                <a:gd name="T70" fmla="*/ 0 w 390"/>
                <a:gd name="T71" fmla="*/ 5 h 220"/>
                <a:gd name="T72" fmla="*/ 0 w 390"/>
                <a:gd name="T73" fmla="*/ 21 h 220"/>
                <a:gd name="T74" fmla="*/ 39 w 390"/>
                <a:gd name="T75" fmla="*/ 4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90" h="220">
                  <a:moveTo>
                    <a:pt x="39" y="49"/>
                  </a:moveTo>
                  <a:lnTo>
                    <a:pt x="39" y="182"/>
                  </a:lnTo>
                  <a:cubicBezTo>
                    <a:pt x="39" y="205"/>
                    <a:pt x="34" y="205"/>
                    <a:pt x="0" y="205"/>
                  </a:cubicBezTo>
                  <a:lnTo>
                    <a:pt x="0" y="220"/>
                  </a:lnTo>
                  <a:cubicBezTo>
                    <a:pt x="18" y="220"/>
                    <a:pt x="43" y="219"/>
                    <a:pt x="57" y="219"/>
                  </a:cubicBezTo>
                  <a:cubicBezTo>
                    <a:pt x="69" y="219"/>
                    <a:pt x="95" y="220"/>
                    <a:pt x="112" y="220"/>
                  </a:cubicBezTo>
                  <a:lnTo>
                    <a:pt x="112" y="205"/>
                  </a:lnTo>
                  <a:cubicBezTo>
                    <a:pt x="79" y="205"/>
                    <a:pt x="73" y="205"/>
                    <a:pt x="73" y="182"/>
                  </a:cubicBezTo>
                  <a:lnTo>
                    <a:pt x="73" y="91"/>
                  </a:lnTo>
                  <a:cubicBezTo>
                    <a:pt x="73" y="39"/>
                    <a:pt x="109" y="11"/>
                    <a:pt x="141" y="11"/>
                  </a:cubicBezTo>
                  <a:cubicBezTo>
                    <a:pt x="172" y="11"/>
                    <a:pt x="178" y="38"/>
                    <a:pt x="178" y="66"/>
                  </a:cubicBezTo>
                  <a:lnTo>
                    <a:pt x="178" y="182"/>
                  </a:lnTo>
                  <a:cubicBezTo>
                    <a:pt x="178" y="205"/>
                    <a:pt x="172" y="205"/>
                    <a:pt x="139" y="205"/>
                  </a:cubicBezTo>
                  <a:lnTo>
                    <a:pt x="139" y="220"/>
                  </a:lnTo>
                  <a:cubicBezTo>
                    <a:pt x="156" y="220"/>
                    <a:pt x="182" y="219"/>
                    <a:pt x="195" y="219"/>
                  </a:cubicBezTo>
                  <a:cubicBezTo>
                    <a:pt x="208" y="219"/>
                    <a:pt x="234" y="220"/>
                    <a:pt x="251" y="220"/>
                  </a:cubicBezTo>
                  <a:lnTo>
                    <a:pt x="251" y="205"/>
                  </a:lnTo>
                  <a:cubicBezTo>
                    <a:pt x="218" y="205"/>
                    <a:pt x="212" y="205"/>
                    <a:pt x="212" y="182"/>
                  </a:cubicBezTo>
                  <a:lnTo>
                    <a:pt x="212" y="91"/>
                  </a:lnTo>
                  <a:cubicBezTo>
                    <a:pt x="212" y="39"/>
                    <a:pt x="248" y="11"/>
                    <a:pt x="279" y="11"/>
                  </a:cubicBezTo>
                  <a:cubicBezTo>
                    <a:pt x="311" y="11"/>
                    <a:pt x="316" y="38"/>
                    <a:pt x="316" y="66"/>
                  </a:cubicBezTo>
                  <a:lnTo>
                    <a:pt x="316" y="182"/>
                  </a:lnTo>
                  <a:cubicBezTo>
                    <a:pt x="316" y="205"/>
                    <a:pt x="311" y="205"/>
                    <a:pt x="277" y="205"/>
                  </a:cubicBezTo>
                  <a:lnTo>
                    <a:pt x="277" y="220"/>
                  </a:lnTo>
                  <a:cubicBezTo>
                    <a:pt x="295" y="220"/>
                    <a:pt x="320" y="219"/>
                    <a:pt x="334" y="219"/>
                  </a:cubicBezTo>
                  <a:cubicBezTo>
                    <a:pt x="347" y="219"/>
                    <a:pt x="373" y="220"/>
                    <a:pt x="390" y="220"/>
                  </a:cubicBezTo>
                  <a:lnTo>
                    <a:pt x="390" y="205"/>
                  </a:lnTo>
                  <a:cubicBezTo>
                    <a:pt x="364" y="205"/>
                    <a:pt x="351" y="205"/>
                    <a:pt x="351" y="190"/>
                  </a:cubicBezTo>
                  <a:lnTo>
                    <a:pt x="351" y="95"/>
                  </a:lnTo>
                  <a:cubicBezTo>
                    <a:pt x="351" y="52"/>
                    <a:pt x="351" y="36"/>
                    <a:pt x="335" y="18"/>
                  </a:cubicBezTo>
                  <a:cubicBezTo>
                    <a:pt x="328" y="10"/>
                    <a:pt x="312" y="0"/>
                    <a:pt x="283" y="0"/>
                  </a:cubicBezTo>
                  <a:cubicBezTo>
                    <a:pt x="241" y="0"/>
                    <a:pt x="219" y="30"/>
                    <a:pt x="211" y="49"/>
                  </a:cubicBezTo>
                  <a:cubicBezTo>
                    <a:pt x="204" y="5"/>
                    <a:pt x="167" y="0"/>
                    <a:pt x="144" y="0"/>
                  </a:cubicBezTo>
                  <a:cubicBezTo>
                    <a:pt x="108" y="0"/>
                    <a:pt x="84" y="21"/>
                    <a:pt x="71" y="52"/>
                  </a:cubicBezTo>
                  <a:lnTo>
                    <a:pt x="71" y="0"/>
                  </a:lnTo>
                  <a:lnTo>
                    <a:pt x="0" y="5"/>
                  </a:lnTo>
                  <a:lnTo>
                    <a:pt x="0" y="21"/>
                  </a:lnTo>
                  <a:cubicBezTo>
                    <a:pt x="35" y="21"/>
                    <a:pt x="39" y="24"/>
                    <a:pt x="39" y="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" name="Freeform 457">
              <a:extLst>
                <a:ext uri="{FF2B5EF4-FFF2-40B4-BE49-F238E27FC236}">
                  <a16:creationId xmlns:a16="http://schemas.microsoft.com/office/drawing/2014/main" id="{C0F328DC-6921-4FD8-9469-C315464D9CE7}"/>
                </a:ext>
              </a:extLst>
            </p:cNvPr>
            <p:cNvSpPr>
              <a:spLocks noEditPoints="1"/>
            </p:cNvSpPr>
            <p:nvPr>
              <p:custDataLst>
                <p:tags r:id="rId96"/>
              </p:custDataLst>
            </p:nvPr>
          </p:nvSpPr>
          <p:spPr bwMode="auto">
            <a:xfrm>
              <a:off x="5189538" y="4483101"/>
              <a:ext cx="101600" cy="107950"/>
            </a:xfrm>
            <a:custGeom>
              <a:avLst/>
              <a:gdLst>
                <a:gd name="T0" fmla="*/ 145 w 225"/>
                <a:gd name="T1" fmla="*/ 185 h 229"/>
                <a:gd name="T2" fmla="*/ 184 w 225"/>
                <a:gd name="T3" fmla="*/ 226 h 229"/>
                <a:gd name="T4" fmla="*/ 225 w 225"/>
                <a:gd name="T5" fmla="*/ 179 h 229"/>
                <a:gd name="T6" fmla="*/ 225 w 225"/>
                <a:gd name="T7" fmla="*/ 151 h 229"/>
                <a:gd name="T8" fmla="*/ 213 w 225"/>
                <a:gd name="T9" fmla="*/ 151 h 229"/>
                <a:gd name="T10" fmla="*/ 213 w 225"/>
                <a:gd name="T11" fmla="*/ 179 h 229"/>
                <a:gd name="T12" fmla="*/ 195 w 225"/>
                <a:gd name="T13" fmla="*/ 211 h 229"/>
                <a:gd name="T14" fmla="*/ 176 w 225"/>
                <a:gd name="T15" fmla="*/ 186 h 229"/>
                <a:gd name="T16" fmla="*/ 176 w 225"/>
                <a:gd name="T17" fmla="*/ 86 h 229"/>
                <a:gd name="T18" fmla="*/ 158 w 225"/>
                <a:gd name="T19" fmla="*/ 27 h 229"/>
                <a:gd name="T20" fmla="*/ 90 w 225"/>
                <a:gd name="T21" fmla="*/ 0 h 229"/>
                <a:gd name="T22" fmla="*/ 15 w 225"/>
                <a:gd name="T23" fmla="*/ 56 h 229"/>
                <a:gd name="T24" fmla="*/ 38 w 225"/>
                <a:gd name="T25" fmla="*/ 80 h 229"/>
                <a:gd name="T26" fmla="*/ 61 w 225"/>
                <a:gd name="T27" fmla="*/ 57 h 229"/>
                <a:gd name="T28" fmla="*/ 35 w 225"/>
                <a:gd name="T29" fmla="*/ 34 h 229"/>
                <a:gd name="T30" fmla="*/ 89 w 225"/>
                <a:gd name="T31" fmla="*/ 11 h 229"/>
                <a:gd name="T32" fmla="*/ 142 w 225"/>
                <a:gd name="T33" fmla="*/ 75 h 229"/>
                <a:gd name="T34" fmla="*/ 142 w 225"/>
                <a:gd name="T35" fmla="*/ 93 h 229"/>
                <a:gd name="T36" fmla="*/ 50 w 225"/>
                <a:gd name="T37" fmla="*/ 111 h 229"/>
                <a:gd name="T38" fmla="*/ 0 w 225"/>
                <a:gd name="T39" fmla="*/ 176 h 229"/>
                <a:gd name="T40" fmla="*/ 80 w 225"/>
                <a:gd name="T41" fmla="*/ 229 h 229"/>
                <a:gd name="T42" fmla="*/ 145 w 225"/>
                <a:gd name="T43" fmla="*/ 185 h 229"/>
                <a:gd name="T44" fmla="*/ 142 w 225"/>
                <a:gd name="T45" fmla="*/ 104 h 229"/>
                <a:gd name="T46" fmla="*/ 142 w 225"/>
                <a:gd name="T47" fmla="*/ 153 h 229"/>
                <a:gd name="T48" fmla="*/ 84 w 225"/>
                <a:gd name="T49" fmla="*/ 218 h 229"/>
                <a:gd name="T50" fmla="*/ 39 w 225"/>
                <a:gd name="T51" fmla="*/ 175 h 229"/>
                <a:gd name="T52" fmla="*/ 142 w 225"/>
                <a:gd name="T53" fmla="*/ 10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5" h="229">
                  <a:moveTo>
                    <a:pt x="145" y="185"/>
                  </a:moveTo>
                  <a:cubicBezTo>
                    <a:pt x="147" y="205"/>
                    <a:pt x="161" y="226"/>
                    <a:pt x="184" y="226"/>
                  </a:cubicBezTo>
                  <a:cubicBezTo>
                    <a:pt x="195" y="226"/>
                    <a:pt x="225" y="219"/>
                    <a:pt x="225" y="179"/>
                  </a:cubicBezTo>
                  <a:lnTo>
                    <a:pt x="225" y="151"/>
                  </a:lnTo>
                  <a:lnTo>
                    <a:pt x="213" y="151"/>
                  </a:lnTo>
                  <a:lnTo>
                    <a:pt x="213" y="179"/>
                  </a:lnTo>
                  <a:cubicBezTo>
                    <a:pt x="213" y="208"/>
                    <a:pt x="200" y="211"/>
                    <a:pt x="195" y="211"/>
                  </a:cubicBezTo>
                  <a:cubicBezTo>
                    <a:pt x="178" y="211"/>
                    <a:pt x="176" y="188"/>
                    <a:pt x="176" y="186"/>
                  </a:cubicBezTo>
                  <a:lnTo>
                    <a:pt x="176" y="86"/>
                  </a:lnTo>
                  <a:cubicBezTo>
                    <a:pt x="176" y="65"/>
                    <a:pt x="176" y="46"/>
                    <a:pt x="158" y="27"/>
                  </a:cubicBezTo>
                  <a:cubicBezTo>
                    <a:pt x="139" y="8"/>
                    <a:pt x="114" y="0"/>
                    <a:pt x="90" y="0"/>
                  </a:cubicBezTo>
                  <a:cubicBezTo>
                    <a:pt x="49" y="0"/>
                    <a:pt x="15" y="23"/>
                    <a:pt x="15" y="56"/>
                  </a:cubicBezTo>
                  <a:cubicBezTo>
                    <a:pt x="15" y="71"/>
                    <a:pt x="25" y="80"/>
                    <a:pt x="38" y="80"/>
                  </a:cubicBezTo>
                  <a:cubicBezTo>
                    <a:pt x="52" y="80"/>
                    <a:pt x="61" y="70"/>
                    <a:pt x="61" y="57"/>
                  </a:cubicBezTo>
                  <a:cubicBezTo>
                    <a:pt x="61" y="51"/>
                    <a:pt x="58" y="34"/>
                    <a:pt x="35" y="34"/>
                  </a:cubicBezTo>
                  <a:cubicBezTo>
                    <a:pt x="49" y="16"/>
                    <a:pt x="73" y="11"/>
                    <a:pt x="89" y="11"/>
                  </a:cubicBezTo>
                  <a:cubicBezTo>
                    <a:pt x="114" y="11"/>
                    <a:pt x="142" y="30"/>
                    <a:pt x="142" y="75"/>
                  </a:cubicBezTo>
                  <a:lnTo>
                    <a:pt x="142" y="93"/>
                  </a:lnTo>
                  <a:cubicBezTo>
                    <a:pt x="116" y="95"/>
                    <a:pt x="82" y="96"/>
                    <a:pt x="50" y="111"/>
                  </a:cubicBezTo>
                  <a:cubicBezTo>
                    <a:pt x="13" y="128"/>
                    <a:pt x="0" y="154"/>
                    <a:pt x="0" y="176"/>
                  </a:cubicBezTo>
                  <a:cubicBezTo>
                    <a:pt x="0" y="216"/>
                    <a:pt x="49" y="229"/>
                    <a:pt x="80" y="229"/>
                  </a:cubicBezTo>
                  <a:cubicBezTo>
                    <a:pt x="113" y="229"/>
                    <a:pt x="136" y="209"/>
                    <a:pt x="145" y="185"/>
                  </a:cubicBezTo>
                  <a:close/>
                  <a:moveTo>
                    <a:pt x="142" y="104"/>
                  </a:moveTo>
                  <a:lnTo>
                    <a:pt x="142" y="153"/>
                  </a:lnTo>
                  <a:cubicBezTo>
                    <a:pt x="142" y="201"/>
                    <a:pt x="106" y="218"/>
                    <a:pt x="84" y="218"/>
                  </a:cubicBezTo>
                  <a:cubicBezTo>
                    <a:pt x="59" y="218"/>
                    <a:pt x="39" y="200"/>
                    <a:pt x="39" y="175"/>
                  </a:cubicBezTo>
                  <a:cubicBezTo>
                    <a:pt x="39" y="148"/>
                    <a:pt x="60" y="107"/>
                    <a:pt x="142" y="10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" name="Freeform 458">
              <a:extLst>
                <a:ext uri="{FF2B5EF4-FFF2-40B4-BE49-F238E27FC236}">
                  <a16:creationId xmlns:a16="http://schemas.microsoft.com/office/drawing/2014/main" id="{C9374664-8318-4B12-A8C9-CDD6991C885A}"/>
                </a:ext>
              </a:extLst>
            </p:cNvPr>
            <p:cNvSpPr>
              <a:spLocks/>
            </p:cNvSpPr>
            <p:nvPr>
              <p:custDataLst>
                <p:tags r:id="rId97"/>
              </p:custDataLst>
            </p:nvPr>
          </p:nvSpPr>
          <p:spPr bwMode="auto">
            <a:xfrm>
              <a:off x="5294313" y="4487863"/>
              <a:ext cx="112713" cy="100013"/>
            </a:xfrm>
            <a:custGeom>
              <a:avLst/>
              <a:gdLst>
                <a:gd name="T0" fmla="*/ 137 w 252"/>
                <a:gd name="T1" fmla="*/ 98 h 215"/>
                <a:gd name="T2" fmla="*/ 183 w 252"/>
                <a:gd name="T3" fmla="*/ 42 h 215"/>
                <a:gd name="T4" fmla="*/ 243 w 252"/>
                <a:gd name="T5" fmla="*/ 16 h 215"/>
                <a:gd name="T6" fmla="*/ 243 w 252"/>
                <a:gd name="T7" fmla="*/ 0 h 215"/>
                <a:gd name="T8" fmla="*/ 202 w 252"/>
                <a:gd name="T9" fmla="*/ 2 h 215"/>
                <a:gd name="T10" fmla="*/ 154 w 252"/>
                <a:gd name="T11" fmla="*/ 0 h 215"/>
                <a:gd name="T12" fmla="*/ 154 w 252"/>
                <a:gd name="T13" fmla="*/ 16 h 215"/>
                <a:gd name="T14" fmla="*/ 168 w 252"/>
                <a:gd name="T15" fmla="*/ 31 h 215"/>
                <a:gd name="T16" fmla="*/ 161 w 252"/>
                <a:gd name="T17" fmla="*/ 49 h 215"/>
                <a:gd name="T18" fmla="*/ 130 w 252"/>
                <a:gd name="T19" fmla="*/ 88 h 215"/>
                <a:gd name="T20" fmla="*/ 91 w 252"/>
                <a:gd name="T21" fmla="*/ 37 h 215"/>
                <a:gd name="T22" fmla="*/ 87 w 252"/>
                <a:gd name="T23" fmla="*/ 28 h 215"/>
                <a:gd name="T24" fmla="*/ 104 w 252"/>
                <a:gd name="T25" fmla="*/ 16 h 215"/>
                <a:gd name="T26" fmla="*/ 104 w 252"/>
                <a:gd name="T27" fmla="*/ 0 h 215"/>
                <a:gd name="T28" fmla="*/ 50 w 252"/>
                <a:gd name="T29" fmla="*/ 2 h 215"/>
                <a:gd name="T30" fmla="*/ 3 w 252"/>
                <a:gd name="T31" fmla="*/ 0 h 215"/>
                <a:gd name="T32" fmla="*/ 3 w 252"/>
                <a:gd name="T33" fmla="*/ 16 h 215"/>
                <a:gd name="T34" fmla="*/ 62 w 252"/>
                <a:gd name="T35" fmla="*/ 46 h 215"/>
                <a:gd name="T36" fmla="*/ 111 w 252"/>
                <a:gd name="T37" fmla="*/ 111 h 215"/>
                <a:gd name="T38" fmla="*/ 64 w 252"/>
                <a:gd name="T39" fmla="*/ 170 h 215"/>
                <a:gd name="T40" fmla="*/ 0 w 252"/>
                <a:gd name="T41" fmla="*/ 200 h 215"/>
                <a:gd name="T42" fmla="*/ 0 w 252"/>
                <a:gd name="T43" fmla="*/ 215 h 215"/>
                <a:gd name="T44" fmla="*/ 42 w 252"/>
                <a:gd name="T45" fmla="*/ 214 h 215"/>
                <a:gd name="T46" fmla="*/ 89 w 252"/>
                <a:gd name="T47" fmla="*/ 215 h 215"/>
                <a:gd name="T48" fmla="*/ 89 w 252"/>
                <a:gd name="T49" fmla="*/ 200 h 215"/>
                <a:gd name="T50" fmla="*/ 75 w 252"/>
                <a:gd name="T51" fmla="*/ 184 h 215"/>
                <a:gd name="T52" fmla="*/ 119 w 252"/>
                <a:gd name="T53" fmla="*/ 121 h 215"/>
                <a:gd name="T54" fmla="*/ 157 w 252"/>
                <a:gd name="T55" fmla="*/ 171 h 215"/>
                <a:gd name="T56" fmla="*/ 168 w 252"/>
                <a:gd name="T57" fmla="*/ 187 h 215"/>
                <a:gd name="T58" fmla="*/ 150 w 252"/>
                <a:gd name="T59" fmla="*/ 200 h 215"/>
                <a:gd name="T60" fmla="*/ 150 w 252"/>
                <a:gd name="T61" fmla="*/ 215 h 215"/>
                <a:gd name="T62" fmla="*/ 204 w 252"/>
                <a:gd name="T63" fmla="*/ 214 h 215"/>
                <a:gd name="T64" fmla="*/ 252 w 252"/>
                <a:gd name="T65" fmla="*/ 215 h 215"/>
                <a:gd name="T66" fmla="*/ 252 w 252"/>
                <a:gd name="T67" fmla="*/ 200 h 215"/>
                <a:gd name="T68" fmla="*/ 204 w 252"/>
                <a:gd name="T69" fmla="*/ 184 h 215"/>
                <a:gd name="T70" fmla="*/ 137 w 252"/>
                <a:gd name="T71" fmla="*/ 98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2" h="215">
                  <a:moveTo>
                    <a:pt x="137" y="98"/>
                  </a:moveTo>
                  <a:cubicBezTo>
                    <a:pt x="152" y="79"/>
                    <a:pt x="171" y="55"/>
                    <a:pt x="183" y="42"/>
                  </a:cubicBezTo>
                  <a:cubicBezTo>
                    <a:pt x="199" y="24"/>
                    <a:pt x="219" y="16"/>
                    <a:pt x="243" y="16"/>
                  </a:cubicBezTo>
                  <a:lnTo>
                    <a:pt x="243" y="0"/>
                  </a:lnTo>
                  <a:cubicBezTo>
                    <a:pt x="230" y="1"/>
                    <a:pt x="215" y="2"/>
                    <a:pt x="202" y="2"/>
                  </a:cubicBezTo>
                  <a:cubicBezTo>
                    <a:pt x="187" y="2"/>
                    <a:pt x="160" y="1"/>
                    <a:pt x="154" y="0"/>
                  </a:cubicBezTo>
                  <a:lnTo>
                    <a:pt x="154" y="16"/>
                  </a:lnTo>
                  <a:cubicBezTo>
                    <a:pt x="164" y="17"/>
                    <a:pt x="168" y="23"/>
                    <a:pt x="168" y="31"/>
                  </a:cubicBezTo>
                  <a:cubicBezTo>
                    <a:pt x="168" y="39"/>
                    <a:pt x="163" y="46"/>
                    <a:pt x="161" y="49"/>
                  </a:cubicBezTo>
                  <a:lnTo>
                    <a:pt x="130" y="88"/>
                  </a:lnTo>
                  <a:lnTo>
                    <a:pt x="91" y="37"/>
                  </a:lnTo>
                  <a:cubicBezTo>
                    <a:pt x="87" y="32"/>
                    <a:pt x="87" y="31"/>
                    <a:pt x="87" y="28"/>
                  </a:cubicBezTo>
                  <a:cubicBezTo>
                    <a:pt x="87" y="21"/>
                    <a:pt x="94" y="16"/>
                    <a:pt x="104" y="16"/>
                  </a:cubicBezTo>
                  <a:lnTo>
                    <a:pt x="104" y="0"/>
                  </a:lnTo>
                  <a:cubicBezTo>
                    <a:pt x="91" y="1"/>
                    <a:pt x="58" y="2"/>
                    <a:pt x="50" y="2"/>
                  </a:cubicBezTo>
                  <a:cubicBezTo>
                    <a:pt x="40" y="2"/>
                    <a:pt x="16" y="1"/>
                    <a:pt x="3" y="0"/>
                  </a:cubicBezTo>
                  <a:lnTo>
                    <a:pt x="3" y="16"/>
                  </a:lnTo>
                  <a:cubicBezTo>
                    <a:pt x="38" y="16"/>
                    <a:pt x="38" y="16"/>
                    <a:pt x="62" y="46"/>
                  </a:cubicBezTo>
                  <a:lnTo>
                    <a:pt x="111" y="111"/>
                  </a:lnTo>
                  <a:lnTo>
                    <a:pt x="64" y="170"/>
                  </a:lnTo>
                  <a:cubicBezTo>
                    <a:pt x="40" y="199"/>
                    <a:pt x="11" y="200"/>
                    <a:pt x="0" y="200"/>
                  </a:cubicBezTo>
                  <a:lnTo>
                    <a:pt x="0" y="215"/>
                  </a:lnTo>
                  <a:cubicBezTo>
                    <a:pt x="13" y="214"/>
                    <a:pt x="29" y="214"/>
                    <a:pt x="42" y="214"/>
                  </a:cubicBezTo>
                  <a:cubicBezTo>
                    <a:pt x="56" y="214"/>
                    <a:pt x="77" y="215"/>
                    <a:pt x="89" y="215"/>
                  </a:cubicBezTo>
                  <a:lnTo>
                    <a:pt x="89" y="200"/>
                  </a:lnTo>
                  <a:cubicBezTo>
                    <a:pt x="78" y="198"/>
                    <a:pt x="75" y="192"/>
                    <a:pt x="75" y="184"/>
                  </a:cubicBezTo>
                  <a:cubicBezTo>
                    <a:pt x="75" y="173"/>
                    <a:pt x="89" y="157"/>
                    <a:pt x="119" y="121"/>
                  </a:cubicBezTo>
                  <a:lnTo>
                    <a:pt x="157" y="171"/>
                  </a:lnTo>
                  <a:cubicBezTo>
                    <a:pt x="161" y="176"/>
                    <a:pt x="168" y="184"/>
                    <a:pt x="168" y="187"/>
                  </a:cubicBezTo>
                  <a:cubicBezTo>
                    <a:pt x="168" y="192"/>
                    <a:pt x="163" y="199"/>
                    <a:pt x="150" y="200"/>
                  </a:cubicBezTo>
                  <a:lnTo>
                    <a:pt x="150" y="215"/>
                  </a:lnTo>
                  <a:cubicBezTo>
                    <a:pt x="165" y="215"/>
                    <a:pt x="193" y="214"/>
                    <a:pt x="204" y="214"/>
                  </a:cubicBezTo>
                  <a:cubicBezTo>
                    <a:pt x="217" y="214"/>
                    <a:pt x="237" y="214"/>
                    <a:pt x="252" y="215"/>
                  </a:cubicBezTo>
                  <a:lnTo>
                    <a:pt x="252" y="200"/>
                  </a:lnTo>
                  <a:cubicBezTo>
                    <a:pt x="225" y="200"/>
                    <a:pt x="216" y="199"/>
                    <a:pt x="204" y="184"/>
                  </a:cubicBezTo>
                  <a:lnTo>
                    <a:pt x="137" y="9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" name="Freeform 459">
              <a:extLst>
                <a:ext uri="{FF2B5EF4-FFF2-40B4-BE49-F238E27FC236}">
                  <a16:creationId xmlns:a16="http://schemas.microsoft.com/office/drawing/2014/main" id="{00797D7C-4DAF-45DD-932D-A768D773BF83}"/>
                </a:ext>
              </a:extLst>
            </p:cNvPr>
            <p:cNvSpPr>
              <a:spLocks/>
            </p:cNvSpPr>
            <p:nvPr>
              <p:custDataLst>
                <p:tags r:id="rId98"/>
              </p:custDataLst>
            </p:nvPr>
          </p:nvSpPr>
          <p:spPr bwMode="auto">
            <a:xfrm>
              <a:off x="5492751" y="4249738"/>
              <a:ext cx="109538" cy="560388"/>
            </a:xfrm>
            <a:custGeom>
              <a:avLst/>
              <a:gdLst>
                <a:gd name="T0" fmla="*/ 246 w 246"/>
                <a:gd name="T1" fmla="*/ 1191 h 1196"/>
                <a:gd name="T2" fmla="*/ 244 w 246"/>
                <a:gd name="T3" fmla="*/ 1187 h 1196"/>
                <a:gd name="T4" fmla="*/ 158 w 246"/>
                <a:gd name="T5" fmla="*/ 1081 h 1196"/>
                <a:gd name="T6" fmla="*/ 42 w 246"/>
                <a:gd name="T7" fmla="*/ 598 h 1196"/>
                <a:gd name="T8" fmla="*/ 142 w 246"/>
                <a:gd name="T9" fmla="*/ 142 h 1196"/>
                <a:gd name="T10" fmla="*/ 244 w 246"/>
                <a:gd name="T11" fmla="*/ 9 h 1196"/>
                <a:gd name="T12" fmla="*/ 246 w 246"/>
                <a:gd name="T13" fmla="*/ 5 h 1196"/>
                <a:gd name="T14" fmla="*/ 235 w 246"/>
                <a:gd name="T15" fmla="*/ 0 h 1196"/>
                <a:gd name="T16" fmla="*/ 220 w 246"/>
                <a:gd name="T17" fmla="*/ 7 h 1196"/>
                <a:gd name="T18" fmla="*/ 0 w 246"/>
                <a:gd name="T19" fmla="*/ 598 h 1196"/>
                <a:gd name="T20" fmla="*/ 172 w 246"/>
                <a:gd name="T21" fmla="*/ 1140 h 1196"/>
                <a:gd name="T22" fmla="*/ 221 w 246"/>
                <a:gd name="T23" fmla="*/ 1190 h 1196"/>
                <a:gd name="T24" fmla="*/ 235 w 246"/>
                <a:gd name="T25" fmla="*/ 1196 h 1196"/>
                <a:gd name="T26" fmla="*/ 246 w 246"/>
                <a:gd name="T27" fmla="*/ 1191 h 1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6" h="1196">
                  <a:moveTo>
                    <a:pt x="246" y="1191"/>
                  </a:moveTo>
                  <a:cubicBezTo>
                    <a:pt x="246" y="1189"/>
                    <a:pt x="245" y="1188"/>
                    <a:pt x="244" y="1187"/>
                  </a:cubicBezTo>
                  <a:cubicBezTo>
                    <a:pt x="225" y="1168"/>
                    <a:pt x="192" y="1135"/>
                    <a:pt x="158" y="1081"/>
                  </a:cubicBezTo>
                  <a:cubicBezTo>
                    <a:pt x="78" y="952"/>
                    <a:pt x="42" y="790"/>
                    <a:pt x="42" y="598"/>
                  </a:cubicBezTo>
                  <a:cubicBezTo>
                    <a:pt x="42" y="464"/>
                    <a:pt x="60" y="291"/>
                    <a:pt x="142" y="142"/>
                  </a:cubicBezTo>
                  <a:cubicBezTo>
                    <a:pt x="181" y="71"/>
                    <a:pt x="222" y="31"/>
                    <a:pt x="244" y="9"/>
                  </a:cubicBezTo>
                  <a:cubicBezTo>
                    <a:pt x="246" y="7"/>
                    <a:pt x="246" y="6"/>
                    <a:pt x="246" y="5"/>
                  </a:cubicBezTo>
                  <a:cubicBezTo>
                    <a:pt x="246" y="0"/>
                    <a:pt x="242" y="0"/>
                    <a:pt x="235" y="0"/>
                  </a:cubicBezTo>
                  <a:cubicBezTo>
                    <a:pt x="228" y="0"/>
                    <a:pt x="227" y="0"/>
                    <a:pt x="220" y="7"/>
                  </a:cubicBezTo>
                  <a:cubicBezTo>
                    <a:pt x="53" y="159"/>
                    <a:pt x="0" y="388"/>
                    <a:pt x="0" y="598"/>
                  </a:cubicBezTo>
                  <a:cubicBezTo>
                    <a:pt x="0" y="794"/>
                    <a:pt x="45" y="991"/>
                    <a:pt x="172" y="1140"/>
                  </a:cubicBezTo>
                  <a:cubicBezTo>
                    <a:pt x="182" y="1152"/>
                    <a:pt x="201" y="1172"/>
                    <a:pt x="221" y="1190"/>
                  </a:cubicBezTo>
                  <a:cubicBezTo>
                    <a:pt x="227" y="1196"/>
                    <a:pt x="228" y="1196"/>
                    <a:pt x="235" y="1196"/>
                  </a:cubicBezTo>
                  <a:cubicBezTo>
                    <a:pt x="242" y="1196"/>
                    <a:pt x="246" y="1196"/>
                    <a:pt x="246" y="1191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" name="Freeform 460">
              <a:extLst>
                <a:ext uri="{FF2B5EF4-FFF2-40B4-BE49-F238E27FC236}">
                  <a16:creationId xmlns:a16="http://schemas.microsoft.com/office/drawing/2014/main" id="{860D0057-1695-453E-9EA6-44510EEC76BF}"/>
                </a:ext>
              </a:extLst>
            </p:cNvPr>
            <p:cNvSpPr>
              <a:spLocks/>
            </p:cNvSpPr>
            <p:nvPr>
              <p:custDataLst>
                <p:tags r:id="rId99"/>
              </p:custDataLst>
            </p:nvPr>
          </p:nvSpPr>
          <p:spPr bwMode="auto">
            <a:xfrm>
              <a:off x="5665788" y="4249738"/>
              <a:ext cx="58738" cy="560388"/>
            </a:xfrm>
            <a:custGeom>
              <a:avLst/>
              <a:gdLst>
                <a:gd name="T0" fmla="*/ 0 w 131"/>
                <a:gd name="T1" fmla="*/ 1196 h 1196"/>
                <a:gd name="T2" fmla="*/ 131 w 131"/>
                <a:gd name="T3" fmla="*/ 1196 h 1196"/>
                <a:gd name="T4" fmla="*/ 131 w 131"/>
                <a:gd name="T5" fmla="*/ 1169 h 1196"/>
                <a:gd name="T6" fmla="*/ 27 w 131"/>
                <a:gd name="T7" fmla="*/ 1169 h 1196"/>
                <a:gd name="T8" fmla="*/ 27 w 131"/>
                <a:gd name="T9" fmla="*/ 27 h 1196"/>
                <a:gd name="T10" fmla="*/ 131 w 131"/>
                <a:gd name="T11" fmla="*/ 27 h 1196"/>
                <a:gd name="T12" fmla="*/ 131 w 131"/>
                <a:gd name="T13" fmla="*/ 0 h 1196"/>
                <a:gd name="T14" fmla="*/ 0 w 131"/>
                <a:gd name="T15" fmla="*/ 0 h 1196"/>
                <a:gd name="T16" fmla="*/ 0 w 131"/>
                <a:gd name="T17" fmla="*/ 1196 h 1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1196">
                  <a:moveTo>
                    <a:pt x="0" y="1196"/>
                  </a:moveTo>
                  <a:lnTo>
                    <a:pt x="131" y="1196"/>
                  </a:lnTo>
                  <a:lnTo>
                    <a:pt x="131" y="1169"/>
                  </a:lnTo>
                  <a:lnTo>
                    <a:pt x="27" y="1169"/>
                  </a:lnTo>
                  <a:lnTo>
                    <a:pt x="27" y="27"/>
                  </a:lnTo>
                  <a:lnTo>
                    <a:pt x="131" y="27"/>
                  </a:lnTo>
                  <a:lnTo>
                    <a:pt x="131" y="0"/>
                  </a:lnTo>
                  <a:lnTo>
                    <a:pt x="0" y="0"/>
                  </a:lnTo>
                  <a:lnTo>
                    <a:pt x="0" y="119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" name="Freeform 461">
              <a:extLst>
                <a:ext uri="{FF2B5EF4-FFF2-40B4-BE49-F238E27FC236}">
                  <a16:creationId xmlns:a16="http://schemas.microsoft.com/office/drawing/2014/main" id="{8A159444-365A-479A-9E18-390C2BA7FAD1}"/>
                </a:ext>
              </a:extLst>
            </p:cNvPr>
            <p:cNvSpPr>
              <a:spLocks/>
            </p:cNvSpPr>
            <p:nvPr>
              <p:custDataLst>
                <p:tags r:id="rId100"/>
              </p:custDataLst>
            </p:nvPr>
          </p:nvSpPr>
          <p:spPr bwMode="auto">
            <a:xfrm>
              <a:off x="6267451" y="4286251"/>
              <a:ext cx="158750" cy="158750"/>
            </a:xfrm>
            <a:custGeom>
              <a:avLst/>
              <a:gdLst>
                <a:gd name="T0" fmla="*/ 132 w 356"/>
                <a:gd name="T1" fmla="*/ 177 h 339"/>
                <a:gd name="T2" fmla="*/ 181 w 356"/>
                <a:gd name="T3" fmla="*/ 177 h 339"/>
                <a:gd name="T4" fmla="*/ 222 w 356"/>
                <a:gd name="T5" fmla="*/ 200 h 339"/>
                <a:gd name="T6" fmla="*/ 218 w 356"/>
                <a:gd name="T7" fmla="*/ 224 h 339"/>
                <a:gd name="T8" fmla="*/ 217 w 356"/>
                <a:gd name="T9" fmla="*/ 229 h 339"/>
                <a:gd name="T10" fmla="*/ 223 w 356"/>
                <a:gd name="T11" fmla="*/ 235 h 339"/>
                <a:gd name="T12" fmla="*/ 230 w 356"/>
                <a:gd name="T13" fmla="*/ 225 h 339"/>
                <a:gd name="T14" fmla="*/ 258 w 356"/>
                <a:gd name="T15" fmla="*/ 117 h 339"/>
                <a:gd name="T16" fmla="*/ 259 w 356"/>
                <a:gd name="T17" fmla="*/ 109 h 339"/>
                <a:gd name="T18" fmla="*/ 253 w 356"/>
                <a:gd name="T19" fmla="*/ 103 h 339"/>
                <a:gd name="T20" fmla="*/ 246 w 356"/>
                <a:gd name="T21" fmla="*/ 114 h 339"/>
                <a:gd name="T22" fmla="*/ 182 w 356"/>
                <a:gd name="T23" fmla="*/ 162 h 339"/>
                <a:gd name="T24" fmla="*/ 136 w 356"/>
                <a:gd name="T25" fmla="*/ 162 h 339"/>
                <a:gd name="T26" fmla="*/ 168 w 356"/>
                <a:gd name="T27" fmla="*/ 35 h 339"/>
                <a:gd name="T28" fmla="*/ 195 w 356"/>
                <a:gd name="T29" fmla="*/ 16 h 339"/>
                <a:gd name="T30" fmla="*/ 261 w 356"/>
                <a:gd name="T31" fmla="*/ 16 h 339"/>
                <a:gd name="T32" fmla="*/ 334 w 356"/>
                <a:gd name="T33" fmla="*/ 70 h 339"/>
                <a:gd name="T34" fmla="*/ 332 w 356"/>
                <a:gd name="T35" fmla="*/ 97 h 339"/>
                <a:gd name="T36" fmla="*/ 331 w 356"/>
                <a:gd name="T37" fmla="*/ 106 h 339"/>
                <a:gd name="T38" fmla="*/ 337 w 356"/>
                <a:gd name="T39" fmla="*/ 112 h 339"/>
                <a:gd name="T40" fmla="*/ 344 w 356"/>
                <a:gd name="T41" fmla="*/ 100 h 339"/>
                <a:gd name="T42" fmla="*/ 354 w 356"/>
                <a:gd name="T43" fmla="*/ 14 h 339"/>
                <a:gd name="T44" fmla="*/ 341 w 356"/>
                <a:gd name="T45" fmla="*/ 0 h 339"/>
                <a:gd name="T46" fmla="*/ 96 w 356"/>
                <a:gd name="T47" fmla="*/ 0 h 339"/>
                <a:gd name="T48" fmla="*/ 81 w 356"/>
                <a:gd name="T49" fmla="*/ 10 h 339"/>
                <a:gd name="T50" fmla="*/ 95 w 356"/>
                <a:gd name="T51" fmla="*/ 16 h 339"/>
                <a:gd name="T52" fmla="*/ 128 w 356"/>
                <a:gd name="T53" fmla="*/ 25 h 339"/>
                <a:gd name="T54" fmla="*/ 125 w 356"/>
                <a:gd name="T55" fmla="*/ 36 h 339"/>
                <a:gd name="T56" fmla="*/ 59 w 356"/>
                <a:gd name="T57" fmla="*/ 300 h 339"/>
                <a:gd name="T58" fmla="*/ 14 w 356"/>
                <a:gd name="T59" fmla="*/ 324 h 339"/>
                <a:gd name="T60" fmla="*/ 0 w 356"/>
                <a:gd name="T61" fmla="*/ 333 h 339"/>
                <a:gd name="T62" fmla="*/ 7 w 356"/>
                <a:gd name="T63" fmla="*/ 339 h 339"/>
                <a:gd name="T64" fmla="*/ 73 w 356"/>
                <a:gd name="T65" fmla="*/ 338 h 339"/>
                <a:gd name="T66" fmla="*/ 148 w 356"/>
                <a:gd name="T67" fmla="*/ 339 h 339"/>
                <a:gd name="T68" fmla="*/ 158 w 356"/>
                <a:gd name="T69" fmla="*/ 330 h 339"/>
                <a:gd name="T70" fmla="*/ 155 w 356"/>
                <a:gd name="T71" fmla="*/ 324 h 339"/>
                <a:gd name="T72" fmla="*/ 141 w 356"/>
                <a:gd name="T73" fmla="*/ 324 h 339"/>
                <a:gd name="T74" fmla="*/ 115 w 356"/>
                <a:gd name="T75" fmla="*/ 323 h 339"/>
                <a:gd name="T76" fmla="*/ 99 w 356"/>
                <a:gd name="T77" fmla="*/ 313 h 339"/>
                <a:gd name="T78" fmla="*/ 101 w 356"/>
                <a:gd name="T79" fmla="*/ 301 h 339"/>
                <a:gd name="T80" fmla="*/ 132 w 356"/>
                <a:gd name="T81" fmla="*/ 177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56" h="339">
                  <a:moveTo>
                    <a:pt x="132" y="177"/>
                  </a:moveTo>
                  <a:lnTo>
                    <a:pt x="181" y="177"/>
                  </a:lnTo>
                  <a:cubicBezTo>
                    <a:pt x="218" y="177"/>
                    <a:pt x="222" y="185"/>
                    <a:pt x="222" y="200"/>
                  </a:cubicBezTo>
                  <a:cubicBezTo>
                    <a:pt x="222" y="203"/>
                    <a:pt x="222" y="209"/>
                    <a:pt x="218" y="224"/>
                  </a:cubicBezTo>
                  <a:cubicBezTo>
                    <a:pt x="217" y="227"/>
                    <a:pt x="217" y="228"/>
                    <a:pt x="217" y="229"/>
                  </a:cubicBezTo>
                  <a:cubicBezTo>
                    <a:pt x="217" y="233"/>
                    <a:pt x="220" y="235"/>
                    <a:pt x="223" y="235"/>
                  </a:cubicBezTo>
                  <a:cubicBezTo>
                    <a:pt x="228" y="235"/>
                    <a:pt x="228" y="234"/>
                    <a:pt x="230" y="225"/>
                  </a:cubicBezTo>
                  <a:lnTo>
                    <a:pt x="258" y="117"/>
                  </a:lnTo>
                  <a:cubicBezTo>
                    <a:pt x="259" y="111"/>
                    <a:pt x="259" y="110"/>
                    <a:pt x="259" y="109"/>
                  </a:cubicBezTo>
                  <a:cubicBezTo>
                    <a:pt x="259" y="108"/>
                    <a:pt x="258" y="103"/>
                    <a:pt x="253" y="103"/>
                  </a:cubicBezTo>
                  <a:cubicBezTo>
                    <a:pt x="248" y="103"/>
                    <a:pt x="248" y="106"/>
                    <a:pt x="246" y="114"/>
                  </a:cubicBezTo>
                  <a:cubicBezTo>
                    <a:pt x="235" y="153"/>
                    <a:pt x="224" y="162"/>
                    <a:pt x="182" y="162"/>
                  </a:cubicBezTo>
                  <a:lnTo>
                    <a:pt x="136" y="162"/>
                  </a:lnTo>
                  <a:lnTo>
                    <a:pt x="168" y="35"/>
                  </a:lnTo>
                  <a:cubicBezTo>
                    <a:pt x="173" y="18"/>
                    <a:pt x="173" y="16"/>
                    <a:pt x="195" y="16"/>
                  </a:cubicBezTo>
                  <a:lnTo>
                    <a:pt x="261" y="16"/>
                  </a:lnTo>
                  <a:cubicBezTo>
                    <a:pt x="322" y="16"/>
                    <a:pt x="334" y="32"/>
                    <a:pt x="334" y="70"/>
                  </a:cubicBezTo>
                  <a:cubicBezTo>
                    <a:pt x="334" y="82"/>
                    <a:pt x="334" y="84"/>
                    <a:pt x="332" y="97"/>
                  </a:cubicBezTo>
                  <a:cubicBezTo>
                    <a:pt x="331" y="104"/>
                    <a:pt x="331" y="105"/>
                    <a:pt x="331" y="106"/>
                  </a:cubicBezTo>
                  <a:cubicBezTo>
                    <a:pt x="331" y="109"/>
                    <a:pt x="333" y="112"/>
                    <a:pt x="337" y="112"/>
                  </a:cubicBezTo>
                  <a:cubicBezTo>
                    <a:pt x="343" y="112"/>
                    <a:pt x="343" y="109"/>
                    <a:pt x="344" y="100"/>
                  </a:cubicBezTo>
                  <a:lnTo>
                    <a:pt x="354" y="14"/>
                  </a:lnTo>
                  <a:cubicBezTo>
                    <a:pt x="356" y="0"/>
                    <a:pt x="353" y="0"/>
                    <a:pt x="341" y="0"/>
                  </a:cubicBezTo>
                  <a:lnTo>
                    <a:pt x="96" y="0"/>
                  </a:lnTo>
                  <a:cubicBezTo>
                    <a:pt x="86" y="0"/>
                    <a:pt x="81" y="0"/>
                    <a:pt x="81" y="10"/>
                  </a:cubicBezTo>
                  <a:cubicBezTo>
                    <a:pt x="81" y="16"/>
                    <a:pt x="86" y="16"/>
                    <a:pt x="95" y="16"/>
                  </a:cubicBezTo>
                  <a:cubicBezTo>
                    <a:pt x="114" y="16"/>
                    <a:pt x="128" y="16"/>
                    <a:pt x="128" y="25"/>
                  </a:cubicBezTo>
                  <a:cubicBezTo>
                    <a:pt x="128" y="27"/>
                    <a:pt x="128" y="28"/>
                    <a:pt x="125" y="36"/>
                  </a:cubicBezTo>
                  <a:lnTo>
                    <a:pt x="59" y="300"/>
                  </a:lnTo>
                  <a:cubicBezTo>
                    <a:pt x="54" y="320"/>
                    <a:pt x="53" y="324"/>
                    <a:pt x="14" y="324"/>
                  </a:cubicBezTo>
                  <a:cubicBezTo>
                    <a:pt x="6" y="324"/>
                    <a:pt x="0" y="324"/>
                    <a:pt x="0" y="333"/>
                  </a:cubicBezTo>
                  <a:cubicBezTo>
                    <a:pt x="0" y="339"/>
                    <a:pt x="6" y="339"/>
                    <a:pt x="7" y="339"/>
                  </a:cubicBezTo>
                  <a:cubicBezTo>
                    <a:pt x="22" y="339"/>
                    <a:pt x="59" y="338"/>
                    <a:pt x="73" y="338"/>
                  </a:cubicBezTo>
                  <a:cubicBezTo>
                    <a:pt x="90" y="338"/>
                    <a:pt x="131" y="339"/>
                    <a:pt x="148" y="339"/>
                  </a:cubicBezTo>
                  <a:cubicBezTo>
                    <a:pt x="152" y="339"/>
                    <a:pt x="158" y="339"/>
                    <a:pt x="158" y="330"/>
                  </a:cubicBezTo>
                  <a:cubicBezTo>
                    <a:pt x="158" y="326"/>
                    <a:pt x="155" y="325"/>
                    <a:pt x="155" y="324"/>
                  </a:cubicBezTo>
                  <a:cubicBezTo>
                    <a:pt x="154" y="324"/>
                    <a:pt x="153" y="324"/>
                    <a:pt x="141" y="324"/>
                  </a:cubicBezTo>
                  <a:cubicBezTo>
                    <a:pt x="130" y="324"/>
                    <a:pt x="128" y="324"/>
                    <a:pt x="115" y="323"/>
                  </a:cubicBezTo>
                  <a:cubicBezTo>
                    <a:pt x="101" y="321"/>
                    <a:pt x="99" y="319"/>
                    <a:pt x="99" y="313"/>
                  </a:cubicBezTo>
                  <a:cubicBezTo>
                    <a:pt x="99" y="312"/>
                    <a:pt x="99" y="309"/>
                    <a:pt x="101" y="301"/>
                  </a:cubicBezTo>
                  <a:lnTo>
                    <a:pt x="132" y="17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" name="Freeform 462">
              <a:extLst>
                <a:ext uri="{FF2B5EF4-FFF2-40B4-BE49-F238E27FC236}">
                  <a16:creationId xmlns:a16="http://schemas.microsoft.com/office/drawing/2014/main" id="{22F6A295-EEB8-4438-9277-B9771C9AEA76}"/>
                </a:ext>
              </a:extLst>
            </p:cNvPr>
            <p:cNvSpPr>
              <a:spLocks/>
            </p:cNvSpPr>
            <p:nvPr>
              <p:custDataLst>
                <p:tags r:id="rId101"/>
              </p:custDataLst>
            </p:nvPr>
          </p:nvSpPr>
          <p:spPr bwMode="auto">
            <a:xfrm>
              <a:off x="6461126" y="4221163"/>
              <a:ext cx="58738" cy="36513"/>
            </a:xfrm>
            <a:custGeom>
              <a:avLst/>
              <a:gdLst>
                <a:gd name="T0" fmla="*/ 67 w 133"/>
                <a:gd name="T1" fmla="*/ 0 h 76"/>
                <a:gd name="T2" fmla="*/ 0 w 133"/>
                <a:gd name="T3" fmla="*/ 67 h 76"/>
                <a:gd name="T4" fmla="*/ 9 w 133"/>
                <a:gd name="T5" fmla="*/ 76 h 76"/>
                <a:gd name="T6" fmla="*/ 67 w 133"/>
                <a:gd name="T7" fmla="*/ 26 h 76"/>
                <a:gd name="T8" fmla="*/ 124 w 133"/>
                <a:gd name="T9" fmla="*/ 76 h 76"/>
                <a:gd name="T10" fmla="*/ 133 w 133"/>
                <a:gd name="T11" fmla="*/ 67 h 76"/>
                <a:gd name="T12" fmla="*/ 67 w 133"/>
                <a:gd name="T13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76">
                  <a:moveTo>
                    <a:pt x="67" y="0"/>
                  </a:moveTo>
                  <a:lnTo>
                    <a:pt x="0" y="67"/>
                  </a:lnTo>
                  <a:lnTo>
                    <a:pt x="9" y="76"/>
                  </a:lnTo>
                  <a:lnTo>
                    <a:pt x="67" y="26"/>
                  </a:lnTo>
                  <a:lnTo>
                    <a:pt x="124" y="76"/>
                  </a:lnTo>
                  <a:lnTo>
                    <a:pt x="133" y="67"/>
                  </a:lnTo>
                  <a:lnTo>
                    <a:pt x="67" y="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0" name="Freeform 463">
              <a:extLst>
                <a:ext uri="{FF2B5EF4-FFF2-40B4-BE49-F238E27FC236}">
                  <a16:creationId xmlns:a16="http://schemas.microsoft.com/office/drawing/2014/main" id="{BA75FC4E-B932-46B5-B74C-40B106939A15}"/>
                </a:ext>
              </a:extLst>
            </p:cNvPr>
            <p:cNvSpPr>
              <a:spLocks/>
            </p:cNvSpPr>
            <p:nvPr>
              <p:custDataLst>
                <p:tags r:id="rId102"/>
              </p:custDataLst>
            </p:nvPr>
          </p:nvSpPr>
          <p:spPr bwMode="auto">
            <a:xfrm>
              <a:off x="6445251" y="4283076"/>
              <a:ext cx="107950" cy="165100"/>
            </a:xfrm>
            <a:custGeom>
              <a:avLst/>
              <a:gdLst>
                <a:gd name="T0" fmla="*/ 116 w 245"/>
                <a:gd name="T1" fmla="*/ 6 h 352"/>
                <a:gd name="T2" fmla="*/ 109 w 245"/>
                <a:gd name="T3" fmla="*/ 0 h 352"/>
                <a:gd name="T4" fmla="*/ 48 w 245"/>
                <a:gd name="T5" fmla="*/ 5 h 352"/>
                <a:gd name="T6" fmla="*/ 39 w 245"/>
                <a:gd name="T7" fmla="*/ 15 h 352"/>
                <a:gd name="T8" fmla="*/ 51 w 245"/>
                <a:gd name="T9" fmla="*/ 21 h 352"/>
                <a:gd name="T10" fmla="*/ 76 w 245"/>
                <a:gd name="T11" fmla="*/ 30 h 352"/>
                <a:gd name="T12" fmla="*/ 74 w 245"/>
                <a:gd name="T13" fmla="*/ 40 h 352"/>
                <a:gd name="T14" fmla="*/ 2 w 245"/>
                <a:gd name="T15" fmla="*/ 327 h 352"/>
                <a:gd name="T16" fmla="*/ 0 w 245"/>
                <a:gd name="T17" fmla="*/ 338 h 352"/>
                <a:gd name="T18" fmla="*/ 15 w 245"/>
                <a:gd name="T19" fmla="*/ 352 h 352"/>
                <a:gd name="T20" fmla="*/ 33 w 245"/>
                <a:gd name="T21" fmla="*/ 339 h 352"/>
                <a:gd name="T22" fmla="*/ 42 w 245"/>
                <a:gd name="T23" fmla="*/ 301 h 352"/>
                <a:gd name="T24" fmla="*/ 53 w 245"/>
                <a:gd name="T25" fmla="*/ 256 h 352"/>
                <a:gd name="T26" fmla="*/ 62 w 245"/>
                <a:gd name="T27" fmla="*/ 223 h 352"/>
                <a:gd name="T28" fmla="*/ 67 w 245"/>
                <a:gd name="T29" fmla="*/ 200 h 352"/>
                <a:gd name="T30" fmla="*/ 101 w 245"/>
                <a:gd name="T31" fmla="*/ 154 h 352"/>
                <a:gd name="T32" fmla="*/ 149 w 245"/>
                <a:gd name="T33" fmla="*/ 137 h 352"/>
                <a:gd name="T34" fmla="*/ 176 w 245"/>
                <a:gd name="T35" fmla="*/ 172 h 352"/>
                <a:gd name="T36" fmla="*/ 145 w 245"/>
                <a:gd name="T37" fmla="*/ 283 h 352"/>
                <a:gd name="T38" fmla="*/ 139 w 245"/>
                <a:gd name="T39" fmla="*/ 311 h 352"/>
                <a:gd name="T40" fmla="*/ 180 w 245"/>
                <a:gd name="T41" fmla="*/ 352 h 352"/>
                <a:gd name="T42" fmla="*/ 245 w 245"/>
                <a:gd name="T43" fmla="*/ 275 h 352"/>
                <a:gd name="T44" fmla="*/ 239 w 245"/>
                <a:gd name="T45" fmla="*/ 270 h 352"/>
                <a:gd name="T46" fmla="*/ 231 w 245"/>
                <a:gd name="T47" fmla="*/ 279 h 352"/>
                <a:gd name="T48" fmla="*/ 181 w 245"/>
                <a:gd name="T49" fmla="*/ 341 h 352"/>
                <a:gd name="T50" fmla="*/ 169 w 245"/>
                <a:gd name="T51" fmla="*/ 324 h 352"/>
                <a:gd name="T52" fmla="*/ 178 w 245"/>
                <a:gd name="T53" fmla="*/ 289 h 352"/>
                <a:gd name="T54" fmla="*/ 208 w 245"/>
                <a:gd name="T55" fmla="*/ 179 h 352"/>
                <a:gd name="T56" fmla="*/ 151 w 245"/>
                <a:gd name="T57" fmla="*/ 126 h 352"/>
                <a:gd name="T58" fmla="*/ 77 w 245"/>
                <a:gd name="T59" fmla="*/ 164 h 352"/>
                <a:gd name="T60" fmla="*/ 116 w 245"/>
                <a:gd name="T61" fmla="*/ 6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45" h="352">
                  <a:moveTo>
                    <a:pt x="116" y="6"/>
                  </a:moveTo>
                  <a:cubicBezTo>
                    <a:pt x="116" y="5"/>
                    <a:pt x="116" y="0"/>
                    <a:pt x="109" y="0"/>
                  </a:cubicBezTo>
                  <a:cubicBezTo>
                    <a:pt x="98" y="0"/>
                    <a:pt x="61" y="4"/>
                    <a:pt x="48" y="5"/>
                  </a:cubicBezTo>
                  <a:cubicBezTo>
                    <a:pt x="44" y="6"/>
                    <a:pt x="39" y="6"/>
                    <a:pt x="39" y="15"/>
                  </a:cubicBezTo>
                  <a:cubicBezTo>
                    <a:pt x="39" y="21"/>
                    <a:pt x="43" y="21"/>
                    <a:pt x="51" y="21"/>
                  </a:cubicBezTo>
                  <a:cubicBezTo>
                    <a:pt x="75" y="21"/>
                    <a:pt x="76" y="25"/>
                    <a:pt x="76" y="30"/>
                  </a:cubicBezTo>
                  <a:lnTo>
                    <a:pt x="74" y="40"/>
                  </a:lnTo>
                  <a:lnTo>
                    <a:pt x="2" y="327"/>
                  </a:lnTo>
                  <a:cubicBezTo>
                    <a:pt x="0" y="334"/>
                    <a:pt x="0" y="335"/>
                    <a:pt x="0" y="338"/>
                  </a:cubicBezTo>
                  <a:cubicBezTo>
                    <a:pt x="0" y="349"/>
                    <a:pt x="10" y="352"/>
                    <a:pt x="15" y="352"/>
                  </a:cubicBezTo>
                  <a:cubicBezTo>
                    <a:pt x="23" y="352"/>
                    <a:pt x="30" y="346"/>
                    <a:pt x="33" y="339"/>
                  </a:cubicBezTo>
                  <a:lnTo>
                    <a:pt x="42" y="301"/>
                  </a:lnTo>
                  <a:lnTo>
                    <a:pt x="53" y="256"/>
                  </a:lnTo>
                  <a:cubicBezTo>
                    <a:pt x="56" y="245"/>
                    <a:pt x="59" y="234"/>
                    <a:pt x="62" y="223"/>
                  </a:cubicBezTo>
                  <a:cubicBezTo>
                    <a:pt x="63" y="220"/>
                    <a:pt x="67" y="203"/>
                    <a:pt x="67" y="200"/>
                  </a:cubicBezTo>
                  <a:cubicBezTo>
                    <a:pt x="69" y="196"/>
                    <a:pt x="84" y="168"/>
                    <a:pt x="101" y="154"/>
                  </a:cubicBezTo>
                  <a:cubicBezTo>
                    <a:pt x="112" y="146"/>
                    <a:pt x="128" y="137"/>
                    <a:pt x="149" y="137"/>
                  </a:cubicBezTo>
                  <a:cubicBezTo>
                    <a:pt x="171" y="137"/>
                    <a:pt x="176" y="154"/>
                    <a:pt x="176" y="172"/>
                  </a:cubicBezTo>
                  <a:cubicBezTo>
                    <a:pt x="176" y="199"/>
                    <a:pt x="157" y="253"/>
                    <a:pt x="145" y="283"/>
                  </a:cubicBezTo>
                  <a:cubicBezTo>
                    <a:pt x="141" y="295"/>
                    <a:pt x="139" y="301"/>
                    <a:pt x="139" y="311"/>
                  </a:cubicBezTo>
                  <a:cubicBezTo>
                    <a:pt x="139" y="334"/>
                    <a:pt x="156" y="352"/>
                    <a:pt x="180" y="352"/>
                  </a:cubicBezTo>
                  <a:cubicBezTo>
                    <a:pt x="226" y="352"/>
                    <a:pt x="245" y="279"/>
                    <a:pt x="245" y="275"/>
                  </a:cubicBezTo>
                  <a:cubicBezTo>
                    <a:pt x="245" y="270"/>
                    <a:pt x="240" y="270"/>
                    <a:pt x="239" y="270"/>
                  </a:cubicBezTo>
                  <a:cubicBezTo>
                    <a:pt x="234" y="270"/>
                    <a:pt x="234" y="271"/>
                    <a:pt x="231" y="279"/>
                  </a:cubicBezTo>
                  <a:cubicBezTo>
                    <a:pt x="224" y="305"/>
                    <a:pt x="208" y="341"/>
                    <a:pt x="181" y="341"/>
                  </a:cubicBezTo>
                  <a:cubicBezTo>
                    <a:pt x="172" y="341"/>
                    <a:pt x="169" y="336"/>
                    <a:pt x="169" y="324"/>
                  </a:cubicBezTo>
                  <a:cubicBezTo>
                    <a:pt x="169" y="312"/>
                    <a:pt x="173" y="300"/>
                    <a:pt x="178" y="289"/>
                  </a:cubicBezTo>
                  <a:cubicBezTo>
                    <a:pt x="186" y="267"/>
                    <a:pt x="208" y="208"/>
                    <a:pt x="208" y="179"/>
                  </a:cubicBezTo>
                  <a:cubicBezTo>
                    <a:pt x="208" y="147"/>
                    <a:pt x="188" y="126"/>
                    <a:pt x="151" y="126"/>
                  </a:cubicBezTo>
                  <a:cubicBezTo>
                    <a:pt x="119" y="126"/>
                    <a:pt x="95" y="141"/>
                    <a:pt x="77" y="164"/>
                  </a:cubicBezTo>
                  <a:lnTo>
                    <a:pt x="116" y="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1" name="Freeform 464">
              <a:extLst>
                <a:ext uri="{FF2B5EF4-FFF2-40B4-BE49-F238E27FC236}">
                  <a16:creationId xmlns:a16="http://schemas.microsoft.com/office/drawing/2014/main" id="{24343917-AC7A-4028-867A-FFC594B40AD3}"/>
                </a:ext>
              </a:extLst>
            </p:cNvPr>
            <p:cNvSpPr>
              <a:spLocks/>
            </p:cNvSpPr>
            <p:nvPr>
              <p:custDataLst>
                <p:tags r:id="rId103"/>
              </p:custDataLst>
            </p:nvPr>
          </p:nvSpPr>
          <p:spPr bwMode="auto">
            <a:xfrm>
              <a:off x="5732463" y="4594226"/>
              <a:ext cx="173038" cy="171450"/>
            </a:xfrm>
            <a:custGeom>
              <a:avLst/>
              <a:gdLst>
                <a:gd name="T0" fmla="*/ 154 w 388"/>
                <a:gd name="T1" fmla="*/ 174 h 365"/>
                <a:gd name="T2" fmla="*/ 172 w 388"/>
                <a:gd name="T3" fmla="*/ 101 h 365"/>
                <a:gd name="T4" fmla="*/ 182 w 388"/>
                <a:gd name="T5" fmla="*/ 28 h 365"/>
                <a:gd name="T6" fmla="*/ 148 w 388"/>
                <a:gd name="T7" fmla="*/ 0 h 365"/>
                <a:gd name="T8" fmla="*/ 53 w 388"/>
                <a:gd name="T9" fmla="*/ 30 h 365"/>
                <a:gd name="T10" fmla="*/ 0 w 388"/>
                <a:gd name="T11" fmla="*/ 94 h 365"/>
                <a:gd name="T12" fmla="*/ 4 w 388"/>
                <a:gd name="T13" fmla="*/ 97 h 365"/>
                <a:gd name="T14" fmla="*/ 42 w 388"/>
                <a:gd name="T15" fmla="*/ 72 h 365"/>
                <a:gd name="T16" fmla="*/ 115 w 388"/>
                <a:gd name="T17" fmla="*/ 28 h 365"/>
                <a:gd name="T18" fmla="*/ 139 w 388"/>
                <a:gd name="T19" fmla="*/ 50 h 365"/>
                <a:gd name="T20" fmla="*/ 132 w 388"/>
                <a:gd name="T21" fmla="*/ 108 h 365"/>
                <a:gd name="T22" fmla="*/ 117 w 388"/>
                <a:gd name="T23" fmla="*/ 174 h 365"/>
                <a:gd name="T24" fmla="*/ 99 w 388"/>
                <a:gd name="T25" fmla="*/ 174 h 365"/>
                <a:gd name="T26" fmla="*/ 62 w 388"/>
                <a:gd name="T27" fmla="*/ 198 h 365"/>
                <a:gd name="T28" fmla="*/ 74 w 388"/>
                <a:gd name="T29" fmla="*/ 201 h 365"/>
                <a:gd name="T30" fmla="*/ 110 w 388"/>
                <a:gd name="T31" fmla="*/ 201 h 365"/>
                <a:gd name="T32" fmla="*/ 62 w 388"/>
                <a:gd name="T33" fmla="*/ 345 h 365"/>
                <a:gd name="T34" fmla="*/ 58 w 388"/>
                <a:gd name="T35" fmla="*/ 358 h 365"/>
                <a:gd name="T36" fmla="*/ 63 w 388"/>
                <a:gd name="T37" fmla="*/ 361 h 365"/>
                <a:gd name="T38" fmla="*/ 95 w 388"/>
                <a:gd name="T39" fmla="*/ 345 h 365"/>
                <a:gd name="T40" fmla="*/ 101 w 388"/>
                <a:gd name="T41" fmla="*/ 336 h 365"/>
                <a:gd name="T42" fmla="*/ 146 w 388"/>
                <a:gd name="T43" fmla="*/ 201 h 365"/>
                <a:gd name="T44" fmla="*/ 258 w 388"/>
                <a:gd name="T45" fmla="*/ 201 h 365"/>
                <a:gd name="T46" fmla="*/ 281 w 388"/>
                <a:gd name="T47" fmla="*/ 196 h 365"/>
                <a:gd name="T48" fmla="*/ 255 w 388"/>
                <a:gd name="T49" fmla="*/ 338 h 365"/>
                <a:gd name="T50" fmla="*/ 285 w 388"/>
                <a:gd name="T51" fmla="*/ 365 h 365"/>
                <a:gd name="T52" fmla="*/ 388 w 388"/>
                <a:gd name="T53" fmla="*/ 308 h 365"/>
                <a:gd name="T54" fmla="*/ 383 w 388"/>
                <a:gd name="T55" fmla="*/ 304 h 365"/>
                <a:gd name="T56" fmla="*/ 346 w 388"/>
                <a:gd name="T57" fmla="*/ 331 h 365"/>
                <a:gd name="T58" fmla="*/ 334 w 388"/>
                <a:gd name="T59" fmla="*/ 337 h 365"/>
                <a:gd name="T60" fmla="*/ 318 w 388"/>
                <a:gd name="T61" fmla="*/ 338 h 365"/>
                <a:gd name="T62" fmla="*/ 298 w 388"/>
                <a:gd name="T63" fmla="*/ 317 h 365"/>
                <a:gd name="T64" fmla="*/ 303 w 388"/>
                <a:gd name="T65" fmla="*/ 272 h 365"/>
                <a:gd name="T66" fmla="*/ 379 w 388"/>
                <a:gd name="T67" fmla="*/ 9 h 365"/>
                <a:gd name="T68" fmla="*/ 380 w 388"/>
                <a:gd name="T69" fmla="*/ 4 h 365"/>
                <a:gd name="T70" fmla="*/ 375 w 388"/>
                <a:gd name="T71" fmla="*/ 0 h 365"/>
                <a:gd name="T72" fmla="*/ 344 w 388"/>
                <a:gd name="T73" fmla="*/ 16 h 365"/>
                <a:gd name="T74" fmla="*/ 338 w 388"/>
                <a:gd name="T75" fmla="*/ 24 h 365"/>
                <a:gd name="T76" fmla="*/ 288 w 388"/>
                <a:gd name="T77" fmla="*/ 174 h 365"/>
                <a:gd name="T78" fmla="*/ 154 w 388"/>
                <a:gd name="T79" fmla="*/ 17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88" h="365">
                  <a:moveTo>
                    <a:pt x="154" y="174"/>
                  </a:moveTo>
                  <a:cubicBezTo>
                    <a:pt x="161" y="151"/>
                    <a:pt x="167" y="125"/>
                    <a:pt x="172" y="101"/>
                  </a:cubicBezTo>
                  <a:cubicBezTo>
                    <a:pt x="178" y="68"/>
                    <a:pt x="182" y="34"/>
                    <a:pt x="182" y="28"/>
                  </a:cubicBezTo>
                  <a:cubicBezTo>
                    <a:pt x="182" y="0"/>
                    <a:pt x="154" y="0"/>
                    <a:pt x="148" y="0"/>
                  </a:cubicBezTo>
                  <a:cubicBezTo>
                    <a:pt x="110" y="0"/>
                    <a:pt x="76" y="14"/>
                    <a:pt x="53" y="30"/>
                  </a:cubicBezTo>
                  <a:cubicBezTo>
                    <a:pt x="12" y="58"/>
                    <a:pt x="0" y="91"/>
                    <a:pt x="0" y="94"/>
                  </a:cubicBezTo>
                  <a:cubicBezTo>
                    <a:pt x="0" y="97"/>
                    <a:pt x="3" y="97"/>
                    <a:pt x="4" y="97"/>
                  </a:cubicBezTo>
                  <a:cubicBezTo>
                    <a:pt x="8" y="97"/>
                    <a:pt x="32" y="91"/>
                    <a:pt x="42" y="72"/>
                  </a:cubicBezTo>
                  <a:cubicBezTo>
                    <a:pt x="56" y="47"/>
                    <a:pt x="70" y="28"/>
                    <a:pt x="115" y="28"/>
                  </a:cubicBezTo>
                  <a:cubicBezTo>
                    <a:pt x="136" y="28"/>
                    <a:pt x="139" y="42"/>
                    <a:pt x="139" y="50"/>
                  </a:cubicBezTo>
                  <a:cubicBezTo>
                    <a:pt x="139" y="50"/>
                    <a:pt x="138" y="74"/>
                    <a:pt x="132" y="108"/>
                  </a:cubicBezTo>
                  <a:cubicBezTo>
                    <a:pt x="129" y="122"/>
                    <a:pt x="128" y="131"/>
                    <a:pt x="117" y="174"/>
                  </a:cubicBezTo>
                  <a:lnTo>
                    <a:pt x="99" y="174"/>
                  </a:lnTo>
                  <a:cubicBezTo>
                    <a:pt x="85" y="174"/>
                    <a:pt x="62" y="190"/>
                    <a:pt x="62" y="198"/>
                  </a:cubicBezTo>
                  <a:cubicBezTo>
                    <a:pt x="62" y="201"/>
                    <a:pt x="63" y="201"/>
                    <a:pt x="74" y="201"/>
                  </a:cubicBezTo>
                  <a:lnTo>
                    <a:pt x="110" y="201"/>
                  </a:lnTo>
                  <a:cubicBezTo>
                    <a:pt x="99" y="236"/>
                    <a:pt x="85" y="284"/>
                    <a:pt x="62" y="345"/>
                  </a:cubicBezTo>
                  <a:cubicBezTo>
                    <a:pt x="58" y="357"/>
                    <a:pt x="58" y="358"/>
                    <a:pt x="58" y="358"/>
                  </a:cubicBezTo>
                  <a:cubicBezTo>
                    <a:pt x="58" y="361"/>
                    <a:pt x="62" y="361"/>
                    <a:pt x="63" y="361"/>
                  </a:cubicBezTo>
                  <a:cubicBezTo>
                    <a:pt x="70" y="361"/>
                    <a:pt x="85" y="355"/>
                    <a:pt x="95" y="345"/>
                  </a:cubicBezTo>
                  <a:cubicBezTo>
                    <a:pt x="98" y="342"/>
                    <a:pt x="99" y="341"/>
                    <a:pt x="101" y="336"/>
                  </a:cubicBezTo>
                  <a:cubicBezTo>
                    <a:pt x="118" y="292"/>
                    <a:pt x="133" y="247"/>
                    <a:pt x="146" y="201"/>
                  </a:cubicBezTo>
                  <a:lnTo>
                    <a:pt x="258" y="201"/>
                  </a:lnTo>
                  <a:cubicBezTo>
                    <a:pt x="264" y="201"/>
                    <a:pt x="273" y="201"/>
                    <a:pt x="281" y="196"/>
                  </a:cubicBezTo>
                  <a:cubicBezTo>
                    <a:pt x="276" y="217"/>
                    <a:pt x="255" y="299"/>
                    <a:pt x="255" y="338"/>
                  </a:cubicBezTo>
                  <a:cubicBezTo>
                    <a:pt x="255" y="353"/>
                    <a:pt x="264" y="365"/>
                    <a:pt x="285" y="365"/>
                  </a:cubicBezTo>
                  <a:cubicBezTo>
                    <a:pt x="352" y="365"/>
                    <a:pt x="388" y="324"/>
                    <a:pt x="388" y="308"/>
                  </a:cubicBezTo>
                  <a:cubicBezTo>
                    <a:pt x="388" y="305"/>
                    <a:pt x="386" y="304"/>
                    <a:pt x="383" y="304"/>
                  </a:cubicBezTo>
                  <a:cubicBezTo>
                    <a:pt x="380" y="304"/>
                    <a:pt x="353" y="311"/>
                    <a:pt x="346" y="331"/>
                  </a:cubicBezTo>
                  <a:cubicBezTo>
                    <a:pt x="344" y="335"/>
                    <a:pt x="343" y="335"/>
                    <a:pt x="334" y="337"/>
                  </a:cubicBezTo>
                  <a:cubicBezTo>
                    <a:pt x="328" y="338"/>
                    <a:pt x="319" y="338"/>
                    <a:pt x="318" y="338"/>
                  </a:cubicBezTo>
                  <a:cubicBezTo>
                    <a:pt x="309" y="338"/>
                    <a:pt x="298" y="332"/>
                    <a:pt x="298" y="317"/>
                  </a:cubicBezTo>
                  <a:cubicBezTo>
                    <a:pt x="298" y="311"/>
                    <a:pt x="301" y="283"/>
                    <a:pt x="303" y="272"/>
                  </a:cubicBezTo>
                  <a:cubicBezTo>
                    <a:pt x="311" y="217"/>
                    <a:pt x="336" y="123"/>
                    <a:pt x="379" y="9"/>
                  </a:cubicBezTo>
                  <a:cubicBezTo>
                    <a:pt x="380" y="6"/>
                    <a:pt x="380" y="5"/>
                    <a:pt x="380" y="4"/>
                  </a:cubicBezTo>
                  <a:cubicBezTo>
                    <a:pt x="380" y="0"/>
                    <a:pt x="377" y="0"/>
                    <a:pt x="375" y="0"/>
                  </a:cubicBezTo>
                  <a:cubicBezTo>
                    <a:pt x="368" y="0"/>
                    <a:pt x="353" y="7"/>
                    <a:pt x="344" y="16"/>
                  </a:cubicBezTo>
                  <a:cubicBezTo>
                    <a:pt x="343" y="17"/>
                    <a:pt x="340" y="19"/>
                    <a:pt x="338" y="24"/>
                  </a:cubicBezTo>
                  <a:cubicBezTo>
                    <a:pt x="318" y="73"/>
                    <a:pt x="303" y="123"/>
                    <a:pt x="288" y="174"/>
                  </a:cubicBezTo>
                  <a:lnTo>
                    <a:pt x="154" y="174"/>
                  </a:lnTo>
                </a:path>
              </a:pathLst>
            </a:custGeom>
            <a:solidFill>
              <a:srgbClr val="C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" name="Freeform 465">
              <a:extLst>
                <a:ext uri="{FF2B5EF4-FFF2-40B4-BE49-F238E27FC236}">
                  <a16:creationId xmlns:a16="http://schemas.microsoft.com/office/drawing/2014/main" id="{AD26E465-7EC4-42E3-86F3-9DBF1B59F1C9}"/>
                </a:ext>
              </a:extLst>
            </p:cNvPr>
            <p:cNvSpPr>
              <a:spLocks/>
            </p:cNvSpPr>
            <p:nvPr>
              <p:custDataLst>
                <p:tags r:id="rId104"/>
              </p:custDataLst>
            </p:nvPr>
          </p:nvSpPr>
          <p:spPr bwMode="auto">
            <a:xfrm>
              <a:off x="5938838" y="4578351"/>
              <a:ext cx="52388" cy="234950"/>
            </a:xfrm>
            <a:custGeom>
              <a:avLst/>
              <a:gdLst>
                <a:gd name="T0" fmla="*/ 116 w 116"/>
                <a:gd name="T1" fmla="*/ 494 h 499"/>
                <a:gd name="T2" fmla="*/ 107 w 116"/>
                <a:gd name="T3" fmla="*/ 483 h 499"/>
                <a:gd name="T4" fmla="*/ 29 w 116"/>
                <a:gd name="T5" fmla="*/ 249 h 499"/>
                <a:gd name="T6" fmla="*/ 109 w 116"/>
                <a:gd name="T7" fmla="*/ 13 h 499"/>
                <a:gd name="T8" fmla="*/ 116 w 116"/>
                <a:gd name="T9" fmla="*/ 5 h 499"/>
                <a:gd name="T10" fmla="*/ 111 w 116"/>
                <a:gd name="T11" fmla="*/ 0 h 499"/>
                <a:gd name="T12" fmla="*/ 31 w 116"/>
                <a:gd name="T13" fmla="*/ 97 h 499"/>
                <a:gd name="T14" fmla="*/ 0 w 116"/>
                <a:gd name="T15" fmla="*/ 249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2"/>
                    <a:pt x="116" y="491"/>
                    <a:pt x="107" y="483"/>
                  </a:cubicBezTo>
                  <a:cubicBezTo>
                    <a:pt x="45" y="420"/>
                    <a:pt x="29" y="326"/>
                    <a:pt x="29" y="249"/>
                  </a:cubicBezTo>
                  <a:cubicBezTo>
                    <a:pt x="29" y="163"/>
                    <a:pt x="48" y="76"/>
                    <a:pt x="109" y="13"/>
                  </a:cubicBezTo>
                  <a:cubicBezTo>
                    <a:pt x="116" y="7"/>
                    <a:pt x="116" y="6"/>
                    <a:pt x="116" y="5"/>
                  </a:cubicBezTo>
                  <a:cubicBezTo>
                    <a:pt x="116" y="2"/>
                    <a:pt x="114" y="0"/>
                    <a:pt x="111" y="0"/>
                  </a:cubicBezTo>
                  <a:cubicBezTo>
                    <a:pt x="106" y="0"/>
                    <a:pt x="61" y="34"/>
                    <a:pt x="31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5" y="349"/>
                    <a:pt x="33" y="405"/>
                  </a:cubicBezTo>
                  <a:cubicBezTo>
                    <a:pt x="63" y="466"/>
                    <a:pt x="106" y="499"/>
                    <a:pt x="111" y="499"/>
                  </a:cubicBezTo>
                  <a:cubicBezTo>
                    <a:pt x="114" y="499"/>
                    <a:pt x="116" y="497"/>
                    <a:pt x="116" y="494"/>
                  </a:cubicBezTo>
                </a:path>
              </a:pathLst>
            </a:custGeom>
            <a:solidFill>
              <a:srgbClr val="C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3" name="Freeform 466">
              <a:extLst>
                <a:ext uri="{FF2B5EF4-FFF2-40B4-BE49-F238E27FC236}">
                  <a16:creationId xmlns:a16="http://schemas.microsoft.com/office/drawing/2014/main" id="{0731C0F8-0708-4D9F-8B28-D11E8FD2A6AF}"/>
                </a:ext>
              </a:extLst>
            </p:cNvPr>
            <p:cNvSpPr>
              <a:spLocks/>
            </p:cNvSpPr>
            <p:nvPr>
              <p:custDataLst>
                <p:tags r:id="rId105"/>
              </p:custDataLst>
            </p:nvPr>
          </p:nvSpPr>
          <p:spPr bwMode="auto">
            <a:xfrm>
              <a:off x="6008688" y="4649788"/>
              <a:ext cx="125413" cy="104775"/>
            </a:xfrm>
            <a:custGeom>
              <a:avLst/>
              <a:gdLst>
                <a:gd name="T0" fmla="*/ 162 w 281"/>
                <a:gd name="T1" fmla="*/ 98 h 221"/>
                <a:gd name="T2" fmla="*/ 220 w 281"/>
                <a:gd name="T3" fmla="*/ 34 h 221"/>
                <a:gd name="T4" fmla="*/ 271 w 281"/>
                <a:gd name="T5" fmla="*/ 23 h 221"/>
                <a:gd name="T6" fmla="*/ 271 w 281"/>
                <a:gd name="T7" fmla="*/ 0 h 221"/>
                <a:gd name="T8" fmla="*/ 225 w 281"/>
                <a:gd name="T9" fmla="*/ 1 h 221"/>
                <a:gd name="T10" fmla="*/ 174 w 281"/>
                <a:gd name="T11" fmla="*/ 0 h 221"/>
                <a:gd name="T12" fmla="*/ 174 w 281"/>
                <a:gd name="T13" fmla="*/ 23 h 221"/>
                <a:gd name="T14" fmla="*/ 193 w 281"/>
                <a:gd name="T15" fmla="*/ 28 h 221"/>
                <a:gd name="T16" fmla="*/ 189 w 281"/>
                <a:gd name="T17" fmla="*/ 34 h 221"/>
                <a:gd name="T18" fmla="*/ 147 w 281"/>
                <a:gd name="T19" fmla="*/ 80 h 221"/>
                <a:gd name="T20" fmla="*/ 98 w 281"/>
                <a:gd name="T21" fmla="*/ 23 h 221"/>
                <a:gd name="T22" fmla="*/ 118 w 281"/>
                <a:gd name="T23" fmla="*/ 23 h 221"/>
                <a:gd name="T24" fmla="*/ 118 w 281"/>
                <a:gd name="T25" fmla="*/ 0 h 221"/>
                <a:gd name="T26" fmla="*/ 58 w 281"/>
                <a:gd name="T27" fmla="*/ 1 h 221"/>
                <a:gd name="T28" fmla="*/ 3 w 281"/>
                <a:gd name="T29" fmla="*/ 0 h 221"/>
                <a:gd name="T30" fmla="*/ 3 w 281"/>
                <a:gd name="T31" fmla="*/ 23 h 221"/>
                <a:gd name="T32" fmla="*/ 38 w 281"/>
                <a:gd name="T33" fmla="*/ 23 h 221"/>
                <a:gd name="T34" fmla="*/ 116 w 281"/>
                <a:gd name="T35" fmla="*/ 115 h 221"/>
                <a:gd name="T36" fmla="*/ 51 w 281"/>
                <a:gd name="T37" fmla="*/ 188 h 221"/>
                <a:gd name="T38" fmla="*/ 0 w 281"/>
                <a:gd name="T39" fmla="*/ 198 h 221"/>
                <a:gd name="T40" fmla="*/ 0 w 281"/>
                <a:gd name="T41" fmla="*/ 221 h 221"/>
                <a:gd name="T42" fmla="*/ 46 w 281"/>
                <a:gd name="T43" fmla="*/ 220 h 221"/>
                <a:gd name="T44" fmla="*/ 98 w 281"/>
                <a:gd name="T45" fmla="*/ 221 h 221"/>
                <a:gd name="T46" fmla="*/ 98 w 281"/>
                <a:gd name="T47" fmla="*/ 198 h 221"/>
                <a:gd name="T48" fmla="*/ 79 w 281"/>
                <a:gd name="T49" fmla="*/ 192 h 221"/>
                <a:gd name="T50" fmla="*/ 83 w 281"/>
                <a:gd name="T51" fmla="*/ 187 h 221"/>
                <a:gd name="T52" fmla="*/ 131 w 281"/>
                <a:gd name="T53" fmla="*/ 133 h 221"/>
                <a:gd name="T54" fmla="*/ 186 w 281"/>
                <a:gd name="T55" fmla="*/ 198 h 221"/>
                <a:gd name="T56" fmla="*/ 166 w 281"/>
                <a:gd name="T57" fmla="*/ 198 h 221"/>
                <a:gd name="T58" fmla="*/ 166 w 281"/>
                <a:gd name="T59" fmla="*/ 221 h 221"/>
                <a:gd name="T60" fmla="*/ 226 w 281"/>
                <a:gd name="T61" fmla="*/ 220 h 221"/>
                <a:gd name="T62" fmla="*/ 281 w 281"/>
                <a:gd name="T63" fmla="*/ 221 h 221"/>
                <a:gd name="T64" fmla="*/ 281 w 281"/>
                <a:gd name="T65" fmla="*/ 198 h 221"/>
                <a:gd name="T66" fmla="*/ 246 w 281"/>
                <a:gd name="T67" fmla="*/ 198 h 221"/>
                <a:gd name="T68" fmla="*/ 162 w 281"/>
                <a:gd name="T69" fmla="*/ 98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1" h="221">
                  <a:moveTo>
                    <a:pt x="162" y="98"/>
                  </a:moveTo>
                  <a:lnTo>
                    <a:pt x="220" y="34"/>
                  </a:lnTo>
                  <a:cubicBezTo>
                    <a:pt x="227" y="27"/>
                    <a:pt x="230" y="23"/>
                    <a:pt x="271" y="23"/>
                  </a:cubicBezTo>
                  <a:lnTo>
                    <a:pt x="271" y="0"/>
                  </a:lnTo>
                  <a:cubicBezTo>
                    <a:pt x="254" y="1"/>
                    <a:pt x="228" y="1"/>
                    <a:pt x="225" y="1"/>
                  </a:cubicBezTo>
                  <a:cubicBezTo>
                    <a:pt x="213" y="1"/>
                    <a:pt x="188" y="0"/>
                    <a:pt x="174" y="0"/>
                  </a:cubicBezTo>
                  <a:lnTo>
                    <a:pt x="174" y="23"/>
                  </a:lnTo>
                  <a:cubicBezTo>
                    <a:pt x="181" y="23"/>
                    <a:pt x="187" y="24"/>
                    <a:pt x="193" y="28"/>
                  </a:cubicBezTo>
                  <a:cubicBezTo>
                    <a:pt x="191" y="31"/>
                    <a:pt x="191" y="32"/>
                    <a:pt x="189" y="34"/>
                  </a:cubicBezTo>
                  <a:lnTo>
                    <a:pt x="147" y="80"/>
                  </a:lnTo>
                  <a:lnTo>
                    <a:pt x="98" y="23"/>
                  </a:lnTo>
                  <a:lnTo>
                    <a:pt x="118" y="23"/>
                  </a:lnTo>
                  <a:lnTo>
                    <a:pt x="118" y="0"/>
                  </a:lnTo>
                  <a:cubicBezTo>
                    <a:pt x="105" y="0"/>
                    <a:pt x="74" y="1"/>
                    <a:pt x="58" y="1"/>
                  </a:cubicBezTo>
                  <a:cubicBezTo>
                    <a:pt x="42" y="1"/>
                    <a:pt x="19" y="0"/>
                    <a:pt x="3" y="0"/>
                  </a:cubicBezTo>
                  <a:lnTo>
                    <a:pt x="3" y="23"/>
                  </a:lnTo>
                  <a:lnTo>
                    <a:pt x="38" y="23"/>
                  </a:lnTo>
                  <a:lnTo>
                    <a:pt x="116" y="115"/>
                  </a:lnTo>
                  <a:lnTo>
                    <a:pt x="51" y="188"/>
                  </a:lnTo>
                  <a:cubicBezTo>
                    <a:pt x="42" y="198"/>
                    <a:pt x="24" y="198"/>
                    <a:pt x="0" y="198"/>
                  </a:cubicBezTo>
                  <a:lnTo>
                    <a:pt x="0" y="221"/>
                  </a:lnTo>
                  <a:cubicBezTo>
                    <a:pt x="18" y="220"/>
                    <a:pt x="44" y="220"/>
                    <a:pt x="46" y="220"/>
                  </a:cubicBezTo>
                  <a:cubicBezTo>
                    <a:pt x="59" y="220"/>
                    <a:pt x="88" y="221"/>
                    <a:pt x="98" y="221"/>
                  </a:cubicBezTo>
                  <a:lnTo>
                    <a:pt x="98" y="198"/>
                  </a:lnTo>
                  <a:cubicBezTo>
                    <a:pt x="89" y="198"/>
                    <a:pt x="79" y="195"/>
                    <a:pt x="79" y="192"/>
                  </a:cubicBezTo>
                  <a:cubicBezTo>
                    <a:pt x="79" y="192"/>
                    <a:pt x="79" y="191"/>
                    <a:pt x="83" y="187"/>
                  </a:cubicBezTo>
                  <a:lnTo>
                    <a:pt x="131" y="133"/>
                  </a:lnTo>
                  <a:lnTo>
                    <a:pt x="186" y="198"/>
                  </a:lnTo>
                  <a:lnTo>
                    <a:pt x="166" y="198"/>
                  </a:lnTo>
                  <a:lnTo>
                    <a:pt x="166" y="221"/>
                  </a:lnTo>
                  <a:cubicBezTo>
                    <a:pt x="179" y="221"/>
                    <a:pt x="210" y="220"/>
                    <a:pt x="226" y="220"/>
                  </a:cubicBezTo>
                  <a:cubicBezTo>
                    <a:pt x="242" y="220"/>
                    <a:pt x="265" y="221"/>
                    <a:pt x="281" y="221"/>
                  </a:cubicBezTo>
                  <a:lnTo>
                    <a:pt x="281" y="198"/>
                  </a:lnTo>
                  <a:lnTo>
                    <a:pt x="246" y="198"/>
                  </a:lnTo>
                  <a:lnTo>
                    <a:pt x="162" y="98"/>
                  </a:lnTo>
                </a:path>
              </a:pathLst>
            </a:custGeom>
            <a:solidFill>
              <a:srgbClr val="C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4" name="Freeform 467">
              <a:extLst>
                <a:ext uri="{FF2B5EF4-FFF2-40B4-BE49-F238E27FC236}">
                  <a16:creationId xmlns:a16="http://schemas.microsoft.com/office/drawing/2014/main" id="{0FD76FC6-8C3F-4B3F-B79A-8B1B91EF965A}"/>
                </a:ext>
              </a:extLst>
            </p:cNvPr>
            <p:cNvSpPr>
              <a:spLocks/>
            </p:cNvSpPr>
            <p:nvPr>
              <p:custDataLst>
                <p:tags r:id="rId106"/>
              </p:custDataLst>
            </p:nvPr>
          </p:nvSpPr>
          <p:spPr bwMode="auto">
            <a:xfrm>
              <a:off x="6157913" y="4729163"/>
              <a:ext cx="25400" cy="69850"/>
            </a:xfrm>
            <a:custGeom>
              <a:avLst/>
              <a:gdLst>
                <a:gd name="T0" fmla="*/ 58 w 58"/>
                <a:gd name="T1" fmla="*/ 53 h 149"/>
                <a:gd name="T2" fmla="*/ 26 w 58"/>
                <a:gd name="T3" fmla="*/ 0 h 149"/>
                <a:gd name="T4" fmla="*/ 0 w 58"/>
                <a:gd name="T5" fmla="*/ 27 h 149"/>
                <a:gd name="T6" fmla="*/ 26 w 58"/>
                <a:gd name="T7" fmla="*/ 53 h 149"/>
                <a:gd name="T8" fmla="*/ 43 w 58"/>
                <a:gd name="T9" fmla="*/ 47 h 149"/>
                <a:gd name="T10" fmla="*/ 46 w 58"/>
                <a:gd name="T11" fmla="*/ 45 h 149"/>
                <a:gd name="T12" fmla="*/ 47 w 58"/>
                <a:gd name="T13" fmla="*/ 53 h 149"/>
                <a:gd name="T14" fmla="*/ 13 w 58"/>
                <a:gd name="T15" fmla="*/ 136 h 149"/>
                <a:gd name="T16" fmla="*/ 8 w 58"/>
                <a:gd name="T17" fmla="*/ 144 h 149"/>
                <a:gd name="T18" fmla="*/ 13 w 58"/>
                <a:gd name="T19" fmla="*/ 149 h 149"/>
                <a:gd name="T20" fmla="*/ 58 w 58"/>
                <a:gd name="T21" fmla="*/ 53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149">
                  <a:moveTo>
                    <a:pt x="58" y="53"/>
                  </a:moveTo>
                  <a:cubicBezTo>
                    <a:pt x="58" y="20"/>
                    <a:pt x="45" y="0"/>
                    <a:pt x="26" y="0"/>
                  </a:cubicBezTo>
                  <a:cubicBezTo>
                    <a:pt x="10" y="0"/>
                    <a:pt x="0" y="13"/>
                    <a:pt x="0" y="27"/>
                  </a:cubicBezTo>
                  <a:cubicBezTo>
                    <a:pt x="0" y="40"/>
                    <a:pt x="10" y="53"/>
                    <a:pt x="26" y="53"/>
                  </a:cubicBezTo>
                  <a:cubicBezTo>
                    <a:pt x="32" y="53"/>
                    <a:pt x="38" y="51"/>
                    <a:pt x="43" y="47"/>
                  </a:cubicBezTo>
                  <a:cubicBezTo>
                    <a:pt x="45" y="46"/>
                    <a:pt x="45" y="45"/>
                    <a:pt x="46" y="45"/>
                  </a:cubicBezTo>
                  <a:cubicBezTo>
                    <a:pt x="46" y="45"/>
                    <a:pt x="47" y="46"/>
                    <a:pt x="47" y="53"/>
                  </a:cubicBezTo>
                  <a:cubicBezTo>
                    <a:pt x="47" y="89"/>
                    <a:pt x="29" y="119"/>
                    <a:pt x="13" y="136"/>
                  </a:cubicBezTo>
                  <a:cubicBezTo>
                    <a:pt x="8" y="141"/>
                    <a:pt x="8" y="142"/>
                    <a:pt x="8" y="144"/>
                  </a:cubicBezTo>
                  <a:cubicBezTo>
                    <a:pt x="8" y="147"/>
                    <a:pt x="10" y="149"/>
                    <a:pt x="13" y="149"/>
                  </a:cubicBezTo>
                  <a:cubicBezTo>
                    <a:pt x="18" y="149"/>
                    <a:pt x="58" y="111"/>
                    <a:pt x="58" y="53"/>
                  </a:cubicBezTo>
                </a:path>
              </a:pathLst>
            </a:custGeom>
            <a:solidFill>
              <a:srgbClr val="C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5" name="Freeform 468">
              <a:extLst>
                <a:ext uri="{FF2B5EF4-FFF2-40B4-BE49-F238E27FC236}">
                  <a16:creationId xmlns:a16="http://schemas.microsoft.com/office/drawing/2014/main" id="{8FCF2D6C-74FA-404B-AE68-F2C50647257B}"/>
                </a:ext>
              </a:extLst>
            </p:cNvPr>
            <p:cNvSpPr>
              <a:spLocks/>
            </p:cNvSpPr>
            <p:nvPr>
              <p:custDataLst>
                <p:tags r:id="rId107"/>
              </p:custDataLst>
            </p:nvPr>
          </p:nvSpPr>
          <p:spPr bwMode="auto">
            <a:xfrm>
              <a:off x="6245226" y="4648201"/>
              <a:ext cx="98425" cy="107950"/>
            </a:xfrm>
            <a:custGeom>
              <a:avLst/>
              <a:gdLst>
                <a:gd name="T0" fmla="*/ 161 w 219"/>
                <a:gd name="T1" fmla="*/ 23 h 229"/>
                <a:gd name="T2" fmla="*/ 151 w 219"/>
                <a:gd name="T3" fmla="*/ 46 h 229"/>
                <a:gd name="T4" fmla="*/ 182 w 219"/>
                <a:gd name="T5" fmla="*/ 77 h 229"/>
                <a:gd name="T6" fmla="*/ 213 w 219"/>
                <a:gd name="T7" fmla="*/ 46 h 229"/>
                <a:gd name="T8" fmla="*/ 126 w 219"/>
                <a:gd name="T9" fmla="*/ 0 h 229"/>
                <a:gd name="T10" fmla="*/ 0 w 219"/>
                <a:gd name="T11" fmla="*/ 115 h 229"/>
                <a:gd name="T12" fmla="*/ 124 w 219"/>
                <a:gd name="T13" fmla="*/ 229 h 229"/>
                <a:gd name="T14" fmla="*/ 219 w 219"/>
                <a:gd name="T15" fmla="*/ 168 h 229"/>
                <a:gd name="T16" fmla="*/ 208 w 219"/>
                <a:gd name="T17" fmla="*/ 161 h 229"/>
                <a:gd name="T18" fmla="*/ 196 w 219"/>
                <a:gd name="T19" fmla="*/ 168 h 229"/>
                <a:gd name="T20" fmla="*/ 133 w 219"/>
                <a:gd name="T21" fmla="*/ 209 h 229"/>
                <a:gd name="T22" fmla="*/ 64 w 219"/>
                <a:gd name="T23" fmla="*/ 113 h 229"/>
                <a:gd name="T24" fmla="*/ 128 w 219"/>
                <a:gd name="T25" fmla="*/ 20 h 229"/>
                <a:gd name="T26" fmla="*/ 161 w 219"/>
                <a:gd name="T27" fmla="*/ 23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229">
                  <a:moveTo>
                    <a:pt x="161" y="23"/>
                  </a:moveTo>
                  <a:cubicBezTo>
                    <a:pt x="152" y="31"/>
                    <a:pt x="151" y="42"/>
                    <a:pt x="151" y="46"/>
                  </a:cubicBezTo>
                  <a:cubicBezTo>
                    <a:pt x="151" y="68"/>
                    <a:pt x="168" y="77"/>
                    <a:pt x="182" y="77"/>
                  </a:cubicBezTo>
                  <a:cubicBezTo>
                    <a:pt x="197" y="77"/>
                    <a:pt x="213" y="67"/>
                    <a:pt x="213" y="46"/>
                  </a:cubicBezTo>
                  <a:cubicBezTo>
                    <a:pt x="213" y="3"/>
                    <a:pt x="155" y="0"/>
                    <a:pt x="126" y="0"/>
                  </a:cubicBezTo>
                  <a:cubicBezTo>
                    <a:pt x="37" y="0"/>
                    <a:pt x="0" y="57"/>
                    <a:pt x="0" y="115"/>
                  </a:cubicBezTo>
                  <a:cubicBezTo>
                    <a:pt x="0" y="182"/>
                    <a:pt x="47" y="229"/>
                    <a:pt x="124" y="229"/>
                  </a:cubicBezTo>
                  <a:cubicBezTo>
                    <a:pt x="205" y="229"/>
                    <a:pt x="219" y="171"/>
                    <a:pt x="219" y="168"/>
                  </a:cubicBezTo>
                  <a:cubicBezTo>
                    <a:pt x="219" y="161"/>
                    <a:pt x="212" y="161"/>
                    <a:pt x="208" y="161"/>
                  </a:cubicBezTo>
                  <a:cubicBezTo>
                    <a:pt x="199" y="161"/>
                    <a:pt x="198" y="162"/>
                    <a:pt x="196" y="168"/>
                  </a:cubicBezTo>
                  <a:cubicBezTo>
                    <a:pt x="183" y="200"/>
                    <a:pt x="159" y="209"/>
                    <a:pt x="133" y="209"/>
                  </a:cubicBezTo>
                  <a:cubicBezTo>
                    <a:pt x="64" y="209"/>
                    <a:pt x="64" y="136"/>
                    <a:pt x="64" y="113"/>
                  </a:cubicBezTo>
                  <a:cubicBezTo>
                    <a:pt x="64" y="85"/>
                    <a:pt x="64" y="20"/>
                    <a:pt x="128" y="20"/>
                  </a:cubicBezTo>
                  <a:cubicBezTo>
                    <a:pt x="146" y="20"/>
                    <a:pt x="154" y="22"/>
                    <a:pt x="161" y="23"/>
                  </a:cubicBezTo>
                </a:path>
              </a:pathLst>
            </a:custGeom>
            <a:solidFill>
              <a:srgbClr val="C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6" name="Freeform 469">
              <a:extLst>
                <a:ext uri="{FF2B5EF4-FFF2-40B4-BE49-F238E27FC236}">
                  <a16:creationId xmlns:a16="http://schemas.microsoft.com/office/drawing/2014/main" id="{453E8D7C-64AA-4CC5-9A47-0FD8DEB1591D}"/>
                </a:ext>
              </a:extLst>
            </p:cNvPr>
            <p:cNvSpPr>
              <a:spLocks/>
            </p:cNvSpPr>
            <p:nvPr>
              <p:custDataLst>
                <p:tags r:id="rId108"/>
              </p:custDataLst>
            </p:nvPr>
          </p:nvSpPr>
          <p:spPr bwMode="auto">
            <a:xfrm>
              <a:off x="6370638" y="4729163"/>
              <a:ext cx="25400" cy="69850"/>
            </a:xfrm>
            <a:custGeom>
              <a:avLst/>
              <a:gdLst>
                <a:gd name="T0" fmla="*/ 58 w 58"/>
                <a:gd name="T1" fmla="*/ 53 h 149"/>
                <a:gd name="T2" fmla="*/ 26 w 58"/>
                <a:gd name="T3" fmla="*/ 0 h 149"/>
                <a:gd name="T4" fmla="*/ 0 w 58"/>
                <a:gd name="T5" fmla="*/ 27 h 149"/>
                <a:gd name="T6" fmla="*/ 26 w 58"/>
                <a:gd name="T7" fmla="*/ 53 h 149"/>
                <a:gd name="T8" fmla="*/ 43 w 58"/>
                <a:gd name="T9" fmla="*/ 47 h 149"/>
                <a:gd name="T10" fmla="*/ 46 w 58"/>
                <a:gd name="T11" fmla="*/ 45 h 149"/>
                <a:gd name="T12" fmla="*/ 47 w 58"/>
                <a:gd name="T13" fmla="*/ 53 h 149"/>
                <a:gd name="T14" fmla="*/ 13 w 58"/>
                <a:gd name="T15" fmla="*/ 136 h 149"/>
                <a:gd name="T16" fmla="*/ 7 w 58"/>
                <a:gd name="T17" fmla="*/ 144 h 149"/>
                <a:gd name="T18" fmla="*/ 12 w 58"/>
                <a:gd name="T19" fmla="*/ 149 h 149"/>
                <a:gd name="T20" fmla="*/ 58 w 58"/>
                <a:gd name="T21" fmla="*/ 53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149">
                  <a:moveTo>
                    <a:pt x="58" y="53"/>
                  </a:moveTo>
                  <a:cubicBezTo>
                    <a:pt x="58" y="20"/>
                    <a:pt x="45" y="0"/>
                    <a:pt x="26" y="0"/>
                  </a:cubicBezTo>
                  <a:cubicBezTo>
                    <a:pt x="9" y="0"/>
                    <a:pt x="0" y="13"/>
                    <a:pt x="0" y="27"/>
                  </a:cubicBezTo>
                  <a:cubicBezTo>
                    <a:pt x="0" y="40"/>
                    <a:pt x="9" y="53"/>
                    <a:pt x="26" y="53"/>
                  </a:cubicBezTo>
                  <a:cubicBezTo>
                    <a:pt x="32" y="53"/>
                    <a:pt x="38" y="51"/>
                    <a:pt x="43" y="47"/>
                  </a:cubicBezTo>
                  <a:cubicBezTo>
                    <a:pt x="45" y="46"/>
                    <a:pt x="45" y="45"/>
                    <a:pt x="46" y="45"/>
                  </a:cubicBezTo>
                  <a:cubicBezTo>
                    <a:pt x="46" y="45"/>
                    <a:pt x="47" y="46"/>
                    <a:pt x="47" y="53"/>
                  </a:cubicBezTo>
                  <a:cubicBezTo>
                    <a:pt x="47" y="89"/>
                    <a:pt x="29" y="119"/>
                    <a:pt x="13" y="136"/>
                  </a:cubicBezTo>
                  <a:cubicBezTo>
                    <a:pt x="7" y="141"/>
                    <a:pt x="7" y="142"/>
                    <a:pt x="7" y="144"/>
                  </a:cubicBezTo>
                  <a:cubicBezTo>
                    <a:pt x="7" y="147"/>
                    <a:pt x="10" y="149"/>
                    <a:pt x="12" y="149"/>
                  </a:cubicBezTo>
                  <a:cubicBezTo>
                    <a:pt x="18" y="149"/>
                    <a:pt x="58" y="111"/>
                    <a:pt x="58" y="53"/>
                  </a:cubicBezTo>
                </a:path>
              </a:pathLst>
            </a:custGeom>
            <a:solidFill>
              <a:srgbClr val="C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" name="Freeform 470">
              <a:extLst>
                <a:ext uri="{FF2B5EF4-FFF2-40B4-BE49-F238E27FC236}">
                  <a16:creationId xmlns:a16="http://schemas.microsoft.com/office/drawing/2014/main" id="{188CAA45-20B1-4E55-ADBC-4342A34E6EBC}"/>
                </a:ext>
              </a:extLst>
            </p:cNvPr>
            <p:cNvSpPr>
              <a:spLocks/>
            </p:cNvSpPr>
            <p:nvPr>
              <p:custDataLst>
                <p:tags r:id="rId109"/>
              </p:custDataLst>
            </p:nvPr>
          </p:nvSpPr>
          <p:spPr bwMode="auto">
            <a:xfrm>
              <a:off x="6457951" y="4594226"/>
              <a:ext cx="158750" cy="160338"/>
            </a:xfrm>
            <a:custGeom>
              <a:avLst/>
              <a:gdLst>
                <a:gd name="T0" fmla="*/ 132 w 356"/>
                <a:gd name="T1" fmla="*/ 177 h 339"/>
                <a:gd name="T2" fmla="*/ 181 w 356"/>
                <a:gd name="T3" fmla="*/ 177 h 339"/>
                <a:gd name="T4" fmla="*/ 222 w 356"/>
                <a:gd name="T5" fmla="*/ 199 h 339"/>
                <a:gd name="T6" fmla="*/ 219 w 356"/>
                <a:gd name="T7" fmla="*/ 224 h 339"/>
                <a:gd name="T8" fmla="*/ 217 w 356"/>
                <a:gd name="T9" fmla="*/ 229 h 339"/>
                <a:gd name="T10" fmla="*/ 223 w 356"/>
                <a:gd name="T11" fmla="*/ 235 h 339"/>
                <a:gd name="T12" fmla="*/ 231 w 356"/>
                <a:gd name="T13" fmla="*/ 225 h 339"/>
                <a:gd name="T14" fmla="*/ 258 w 356"/>
                <a:gd name="T15" fmla="*/ 117 h 339"/>
                <a:gd name="T16" fmla="*/ 259 w 356"/>
                <a:gd name="T17" fmla="*/ 109 h 339"/>
                <a:gd name="T18" fmla="*/ 253 w 356"/>
                <a:gd name="T19" fmla="*/ 103 h 339"/>
                <a:gd name="T20" fmla="*/ 246 w 356"/>
                <a:gd name="T21" fmla="*/ 114 h 339"/>
                <a:gd name="T22" fmla="*/ 182 w 356"/>
                <a:gd name="T23" fmla="*/ 161 h 339"/>
                <a:gd name="T24" fmla="*/ 136 w 356"/>
                <a:gd name="T25" fmla="*/ 161 h 339"/>
                <a:gd name="T26" fmla="*/ 168 w 356"/>
                <a:gd name="T27" fmla="*/ 35 h 339"/>
                <a:gd name="T28" fmla="*/ 195 w 356"/>
                <a:gd name="T29" fmla="*/ 15 h 339"/>
                <a:gd name="T30" fmla="*/ 261 w 356"/>
                <a:gd name="T31" fmla="*/ 15 h 339"/>
                <a:gd name="T32" fmla="*/ 334 w 356"/>
                <a:gd name="T33" fmla="*/ 70 h 339"/>
                <a:gd name="T34" fmla="*/ 332 w 356"/>
                <a:gd name="T35" fmla="*/ 97 h 339"/>
                <a:gd name="T36" fmla="*/ 331 w 356"/>
                <a:gd name="T37" fmla="*/ 106 h 339"/>
                <a:gd name="T38" fmla="*/ 337 w 356"/>
                <a:gd name="T39" fmla="*/ 112 h 339"/>
                <a:gd name="T40" fmla="*/ 344 w 356"/>
                <a:gd name="T41" fmla="*/ 100 h 339"/>
                <a:gd name="T42" fmla="*/ 354 w 356"/>
                <a:gd name="T43" fmla="*/ 13 h 339"/>
                <a:gd name="T44" fmla="*/ 341 w 356"/>
                <a:gd name="T45" fmla="*/ 0 h 339"/>
                <a:gd name="T46" fmla="*/ 96 w 356"/>
                <a:gd name="T47" fmla="*/ 0 h 339"/>
                <a:gd name="T48" fmla="*/ 81 w 356"/>
                <a:gd name="T49" fmla="*/ 10 h 339"/>
                <a:gd name="T50" fmla="*/ 95 w 356"/>
                <a:gd name="T51" fmla="*/ 15 h 339"/>
                <a:gd name="T52" fmla="*/ 128 w 356"/>
                <a:gd name="T53" fmla="*/ 24 h 339"/>
                <a:gd name="T54" fmla="*/ 125 w 356"/>
                <a:gd name="T55" fmla="*/ 36 h 339"/>
                <a:gd name="T56" fmla="*/ 59 w 356"/>
                <a:gd name="T57" fmla="*/ 300 h 339"/>
                <a:gd name="T58" fmla="*/ 14 w 356"/>
                <a:gd name="T59" fmla="*/ 324 h 339"/>
                <a:gd name="T60" fmla="*/ 0 w 356"/>
                <a:gd name="T61" fmla="*/ 333 h 339"/>
                <a:gd name="T62" fmla="*/ 8 w 356"/>
                <a:gd name="T63" fmla="*/ 339 h 339"/>
                <a:gd name="T64" fmla="*/ 73 w 356"/>
                <a:gd name="T65" fmla="*/ 338 h 339"/>
                <a:gd name="T66" fmla="*/ 148 w 356"/>
                <a:gd name="T67" fmla="*/ 339 h 339"/>
                <a:gd name="T68" fmla="*/ 158 w 356"/>
                <a:gd name="T69" fmla="*/ 330 h 339"/>
                <a:gd name="T70" fmla="*/ 155 w 356"/>
                <a:gd name="T71" fmla="*/ 324 h 339"/>
                <a:gd name="T72" fmla="*/ 141 w 356"/>
                <a:gd name="T73" fmla="*/ 324 h 339"/>
                <a:gd name="T74" fmla="*/ 115 w 356"/>
                <a:gd name="T75" fmla="*/ 323 h 339"/>
                <a:gd name="T76" fmla="*/ 99 w 356"/>
                <a:gd name="T77" fmla="*/ 313 h 339"/>
                <a:gd name="T78" fmla="*/ 101 w 356"/>
                <a:gd name="T79" fmla="*/ 301 h 339"/>
                <a:gd name="T80" fmla="*/ 132 w 356"/>
                <a:gd name="T81" fmla="*/ 177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56" h="339">
                  <a:moveTo>
                    <a:pt x="132" y="177"/>
                  </a:moveTo>
                  <a:lnTo>
                    <a:pt x="181" y="177"/>
                  </a:lnTo>
                  <a:cubicBezTo>
                    <a:pt x="218" y="177"/>
                    <a:pt x="222" y="185"/>
                    <a:pt x="222" y="199"/>
                  </a:cubicBezTo>
                  <a:cubicBezTo>
                    <a:pt x="222" y="203"/>
                    <a:pt x="222" y="209"/>
                    <a:pt x="219" y="224"/>
                  </a:cubicBezTo>
                  <a:cubicBezTo>
                    <a:pt x="218" y="226"/>
                    <a:pt x="217" y="228"/>
                    <a:pt x="217" y="229"/>
                  </a:cubicBezTo>
                  <a:cubicBezTo>
                    <a:pt x="217" y="233"/>
                    <a:pt x="220" y="235"/>
                    <a:pt x="223" y="235"/>
                  </a:cubicBezTo>
                  <a:cubicBezTo>
                    <a:pt x="228" y="235"/>
                    <a:pt x="228" y="234"/>
                    <a:pt x="231" y="225"/>
                  </a:cubicBezTo>
                  <a:lnTo>
                    <a:pt x="258" y="117"/>
                  </a:lnTo>
                  <a:cubicBezTo>
                    <a:pt x="259" y="111"/>
                    <a:pt x="259" y="110"/>
                    <a:pt x="259" y="109"/>
                  </a:cubicBezTo>
                  <a:cubicBezTo>
                    <a:pt x="259" y="108"/>
                    <a:pt x="258" y="103"/>
                    <a:pt x="253" y="103"/>
                  </a:cubicBezTo>
                  <a:cubicBezTo>
                    <a:pt x="248" y="103"/>
                    <a:pt x="248" y="106"/>
                    <a:pt x="246" y="114"/>
                  </a:cubicBezTo>
                  <a:cubicBezTo>
                    <a:pt x="235" y="153"/>
                    <a:pt x="224" y="161"/>
                    <a:pt x="182" y="161"/>
                  </a:cubicBezTo>
                  <a:lnTo>
                    <a:pt x="136" y="161"/>
                  </a:lnTo>
                  <a:lnTo>
                    <a:pt x="168" y="35"/>
                  </a:lnTo>
                  <a:cubicBezTo>
                    <a:pt x="173" y="17"/>
                    <a:pt x="173" y="15"/>
                    <a:pt x="195" y="15"/>
                  </a:cubicBezTo>
                  <a:lnTo>
                    <a:pt x="261" y="15"/>
                  </a:lnTo>
                  <a:cubicBezTo>
                    <a:pt x="322" y="15"/>
                    <a:pt x="334" y="32"/>
                    <a:pt x="334" y="70"/>
                  </a:cubicBezTo>
                  <a:cubicBezTo>
                    <a:pt x="334" y="82"/>
                    <a:pt x="334" y="84"/>
                    <a:pt x="332" y="97"/>
                  </a:cubicBezTo>
                  <a:cubicBezTo>
                    <a:pt x="331" y="104"/>
                    <a:pt x="331" y="105"/>
                    <a:pt x="331" y="106"/>
                  </a:cubicBezTo>
                  <a:cubicBezTo>
                    <a:pt x="331" y="109"/>
                    <a:pt x="333" y="112"/>
                    <a:pt x="337" y="112"/>
                  </a:cubicBezTo>
                  <a:cubicBezTo>
                    <a:pt x="343" y="112"/>
                    <a:pt x="343" y="109"/>
                    <a:pt x="344" y="100"/>
                  </a:cubicBezTo>
                  <a:lnTo>
                    <a:pt x="354" y="13"/>
                  </a:lnTo>
                  <a:cubicBezTo>
                    <a:pt x="356" y="0"/>
                    <a:pt x="353" y="0"/>
                    <a:pt x="341" y="0"/>
                  </a:cubicBezTo>
                  <a:lnTo>
                    <a:pt x="96" y="0"/>
                  </a:lnTo>
                  <a:cubicBezTo>
                    <a:pt x="86" y="0"/>
                    <a:pt x="81" y="0"/>
                    <a:pt x="81" y="10"/>
                  </a:cubicBezTo>
                  <a:cubicBezTo>
                    <a:pt x="81" y="15"/>
                    <a:pt x="86" y="15"/>
                    <a:pt x="95" y="15"/>
                  </a:cubicBezTo>
                  <a:cubicBezTo>
                    <a:pt x="114" y="15"/>
                    <a:pt x="128" y="15"/>
                    <a:pt x="128" y="24"/>
                  </a:cubicBezTo>
                  <a:cubicBezTo>
                    <a:pt x="128" y="26"/>
                    <a:pt x="128" y="27"/>
                    <a:pt x="125" y="36"/>
                  </a:cubicBezTo>
                  <a:lnTo>
                    <a:pt x="59" y="300"/>
                  </a:lnTo>
                  <a:cubicBezTo>
                    <a:pt x="55" y="320"/>
                    <a:pt x="54" y="324"/>
                    <a:pt x="14" y="324"/>
                  </a:cubicBezTo>
                  <a:cubicBezTo>
                    <a:pt x="6" y="324"/>
                    <a:pt x="0" y="324"/>
                    <a:pt x="0" y="333"/>
                  </a:cubicBezTo>
                  <a:cubicBezTo>
                    <a:pt x="0" y="339"/>
                    <a:pt x="6" y="339"/>
                    <a:pt x="8" y="339"/>
                  </a:cubicBezTo>
                  <a:cubicBezTo>
                    <a:pt x="22" y="339"/>
                    <a:pt x="59" y="338"/>
                    <a:pt x="73" y="338"/>
                  </a:cubicBezTo>
                  <a:cubicBezTo>
                    <a:pt x="90" y="338"/>
                    <a:pt x="131" y="339"/>
                    <a:pt x="148" y="339"/>
                  </a:cubicBezTo>
                  <a:cubicBezTo>
                    <a:pt x="152" y="339"/>
                    <a:pt x="158" y="339"/>
                    <a:pt x="158" y="330"/>
                  </a:cubicBezTo>
                  <a:cubicBezTo>
                    <a:pt x="158" y="326"/>
                    <a:pt x="155" y="325"/>
                    <a:pt x="155" y="324"/>
                  </a:cubicBezTo>
                  <a:cubicBezTo>
                    <a:pt x="154" y="324"/>
                    <a:pt x="153" y="324"/>
                    <a:pt x="141" y="324"/>
                  </a:cubicBezTo>
                  <a:cubicBezTo>
                    <a:pt x="130" y="324"/>
                    <a:pt x="128" y="324"/>
                    <a:pt x="115" y="323"/>
                  </a:cubicBezTo>
                  <a:cubicBezTo>
                    <a:pt x="101" y="321"/>
                    <a:pt x="99" y="319"/>
                    <a:pt x="99" y="313"/>
                  </a:cubicBezTo>
                  <a:cubicBezTo>
                    <a:pt x="99" y="312"/>
                    <a:pt x="99" y="309"/>
                    <a:pt x="101" y="301"/>
                  </a:cubicBezTo>
                  <a:lnTo>
                    <a:pt x="132" y="177"/>
                  </a:lnTo>
                </a:path>
              </a:pathLst>
            </a:custGeom>
            <a:solidFill>
              <a:srgbClr val="C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" name="Freeform 471">
              <a:extLst>
                <a:ext uri="{FF2B5EF4-FFF2-40B4-BE49-F238E27FC236}">
                  <a16:creationId xmlns:a16="http://schemas.microsoft.com/office/drawing/2014/main" id="{8BCEE325-9C83-4E65-8F51-BB0AF61D40DE}"/>
                </a:ext>
              </a:extLst>
            </p:cNvPr>
            <p:cNvSpPr>
              <a:spLocks/>
            </p:cNvSpPr>
            <p:nvPr>
              <p:custDataLst>
                <p:tags r:id="rId110"/>
              </p:custDataLst>
            </p:nvPr>
          </p:nvSpPr>
          <p:spPr bwMode="auto">
            <a:xfrm>
              <a:off x="6618288" y="4729163"/>
              <a:ext cx="25400" cy="69850"/>
            </a:xfrm>
            <a:custGeom>
              <a:avLst/>
              <a:gdLst>
                <a:gd name="T0" fmla="*/ 58 w 58"/>
                <a:gd name="T1" fmla="*/ 53 h 149"/>
                <a:gd name="T2" fmla="*/ 26 w 58"/>
                <a:gd name="T3" fmla="*/ 0 h 149"/>
                <a:gd name="T4" fmla="*/ 0 w 58"/>
                <a:gd name="T5" fmla="*/ 27 h 149"/>
                <a:gd name="T6" fmla="*/ 26 w 58"/>
                <a:gd name="T7" fmla="*/ 53 h 149"/>
                <a:gd name="T8" fmla="*/ 44 w 58"/>
                <a:gd name="T9" fmla="*/ 47 h 149"/>
                <a:gd name="T10" fmla="*/ 46 w 58"/>
                <a:gd name="T11" fmla="*/ 45 h 149"/>
                <a:gd name="T12" fmla="*/ 47 w 58"/>
                <a:gd name="T13" fmla="*/ 53 h 149"/>
                <a:gd name="T14" fmla="*/ 13 w 58"/>
                <a:gd name="T15" fmla="*/ 136 h 149"/>
                <a:gd name="T16" fmla="*/ 8 w 58"/>
                <a:gd name="T17" fmla="*/ 144 h 149"/>
                <a:gd name="T18" fmla="*/ 13 w 58"/>
                <a:gd name="T19" fmla="*/ 149 h 149"/>
                <a:gd name="T20" fmla="*/ 58 w 58"/>
                <a:gd name="T21" fmla="*/ 53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149">
                  <a:moveTo>
                    <a:pt x="58" y="53"/>
                  </a:moveTo>
                  <a:cubicBezTo>
                    <a:pt x="58" y="20"/>
                    <a:pt x="46" y="0"/>
                    <a:pt x="26" y="0"/>
                  </a:cubicBezTo>
                  <a:cubicBezTo>
                    <a:pt x="10" y="0"/>
                    <a:pt x="0" y="13"/>
                    <a:pt x="0" y="27"/>
                  </a:cubicBezTo>
                  <a:cubicBezTo>
                    <a:pt x="0" y="40"/>
                    <a:pt x="10" y="53"/>
                    <a:pt x="26" y="53"/>
                  </a:cubicBezTo>
                  <a:cubicBezTo>
                    <a:pt x="32" y="53"/>
                    <a:pt x="39" y="51"/>
                    <a:pt x="44" y="47"/>
                  </a:cubicBezTo>
                  <a:cubicBezTo>
                    <a:pt x="45" y="46"/>
                    <a:pt x="46" y="45"/>
                    <a:pt x="46" y="45"/>
                  </a:cubicBezTo>
                  <a:cubicBezTo>
                    <a:pt x="47" y="45"/>
                    <a:pt x="47" y="46"/>
                    <a:pt x="47" y="53"/>
                  </a:cubicBezTo>
                  <a:cubicBezTo>
                    <a:pt x="47" y="89"/>
                    <a:pt x="30" y="119"/>
                    <a:pt x="13" y="136"/>
                  </a:cubicBezTo>
                  <a:cubicBezTo>
                    <a:pt x="8" y="141"/>
                    <a:pt x="8" y="142"/>
                    <a:pt x="8" y="144"/>
                  </a:cubicBezTo>
                  <a:cubicBezTo>
                    <a:pt x="8" y="147"/>
                    <a:pt x="10" y="149"/>
                    <a:pt x="13" y="149"/>
                  </a:cubicBezTo>
                  <a:cubicBezTo>
                    <a:pt x="18" y="149"/>
                    <a:pt x="58" y="111"/>
                    <a:pt x="58" y="53"/>
                  </a:cubicBezTo>
                </a:path>
              </a:pathLst>
            </a:custGeom>
            <a:solidFill>
              <a:srgbClr val="C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9" name="Freeform 472">
              <a:extLst>
                <a:ext uri="{FF2B5EF4-FFF2-40B4-BE49-F238E27FC236}">
                  <a16:creationId xmlns:a16="http://schemas.microsoft.com/office/drawing/2014/main" id="{FFA058A6-7908-4381-82C8-33934686F721}"/>
                </a:ext>
              </a:extLst>
            </p:cNvPr>
            <p:cNvSpPr>
              <a:spLocks/>
            </p:cNvSpPr>
            <p:nvPr>
              <p:custDataLst>
                <p:tags r:id="rId111"/>
              </p:custDataLst>
            </p:nvPr>
          </p:nvSpPr>
          <p:spPr bwMode="auto">
            <a:xfrm>
              <a:off x="6726238" y="4530726"/>
              <a:ext cx="58738" cy="34925"/>
            </a:xfrm>
            <a:custGeom>
              <a:avLst/>
              <a:gdLst>
                <a:gd name="T0" fmla="*/ 67 w 133"/>
                <a:gd name="T1" fmla="*/ 0 h 76"/>
                <a:gd name="T2" fmla="*/ 0 w 133"/>
                <a:gd name="T3" fmla="*/ 67 h 76"/>
                <a:gd name="T4" fmla="*/ 9 w 133"/>
                <a:gd name="T5" fmla="*/ 76 h 76"/>
                <a:gd name="T6" fmla="*/ 67 w 133"/>
                <a:gd name="T7" fmla="*/ 26 h 76"/>
                <a:gd name="T8" fmla="*/ 124 w 133"/>
                <a:gd name="T9" fmla="*/ 76 h 76"/>
                <a:gd name="T10" fmla="*/ 133 w 133"/>
                <a:gd name="T11" fmla="*/ 67 h 76"/>
                <a:gd name="T12" fmla="*/ 67 w 133"/>
                <a:gd name="T13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76">
                  <a:moveTo>
                    <a:pt x="67" y="0"/>
                  </a:moveTo>
                  <a:lnTo>
                    <a:pt x="0" y="67"/>
                  </a:lnTo>
                  <a:lnTo>
                    <a:pt x="9" y="76"/>
                  </a:lnTo>
                  <a:lnTo>
                    <a:pt x="67" y="26"/>
                  </a:lnTo>
                  <a:lnTo>
                    <a:pt x="124" y="76"/>
                  </a:lnTo>
                  <a:lnTo>
                    <a:pt x="133" y="67"/>
                  </a:lnTo>
                  <a:lnTo>
                    <a:pt x="67" y="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0" name="Freeform 473">
              <a:extLst>
                <a:ext uri="{FF2B5EF4-FFF2-40B4-BE49-F238E27FC236}">
                  <a16:creationId xmlns:a16="http://schemas.microsoft.com/office/drawing/2014/main" id="{EC2ED4BC-A1CC-4B71-98A4-BC29C0C23EA2}"/>
                </a:ext>
              </a:extLst>
            </p:cNvPr>
            <p:cNvSpPr>
              <a:spLocks/>
            </p:cNvSpPr>
            <p:nvPr>
              <p:custDataLst>
                <p:tags r:id="rId112"/>
              </p:custDataLst>
            </p:nvPr>
          </p:nvSpPr>
          <p:spPr bwMode="auto">
            <a:xfrm>
              <a:off x="6710363" y="4591051"/>
              <a:ext cx="109538" cy="165100"/>
            </a:xfrm>
            <a:custGeom>
              <a:avLst/>
              <a:gdLst>
                <a:gd name="T0" fmla="*/ 116 w 245"/>
                <a:gd name="T1" fmla="*/ 5 h 352"/>
                <a:gd name="T2" fmla="*/ 109 w 245"/>
                <a:gd name="T3" fmla="*/ 0 h 352"/>
                <a:gd name="T4" fmla="*/ 48 w 245"/>
                <a:gd name="T5" fmla="*/ 5 h 352"/>
                <a:gd name="T6" fmla="*/ 39 w 245"/>
                <a:gd name="T7" fmla="*/ 15 h 352"/>
                <a:gd name="T8" fmla="*/ 51 w 245"/>
                <a:gd name="T9" fmla="*/ 21 h 352"/>
                <a:gd name="T10" fmla="*/ 76 w 245"/>
                <a:gd name="T11" fmla="*/ 29 h 352"/>
                <a:gd name="T12" fmla="*/ 74 w 245"/>
                <a:gd name="T13" fmla="*/ 39 h 352"/>
                <a:gd name="T14" fmla="*/ 2 w 245"/>
                <a:gd name="T15" fmla="*/ 327 h 352"/>
                <a:gd name="T16" fmla="*/ 0 w 245"/>
                <a:gd name="T17" fmla="*/ 338 h 352"/>
                <a:gd name="T18" fmla="*/ 15 w 245"/>
                <a:gd name="T19" fmla="*/ 352 h 352"/>
                <a:gd name="T20" fmla="*/ 33 w 245"/>
                <a:gd name="T21" fmla="*/ 339 h 352"/>
                <a:gd name="T22" fmla="*/ 42 w 245"/>
                <a:gd name="T23" fmla="*/ 301 h 352"/>
                <a:gd name="T24" fmla="*/ 53 w 245"/>
                <a:gd name="T25" fmla="*/ 256 h 352"/>
                <a:gd name="T26" fmla="*/ 62 w 245"/>
                <a:gd name="T27" fmla="*/ 222 h 352"/>
                <a:gd name="T28" fmla="*/ 67 w 245"/>
                <a:gd name="T29" fmla="*/ 200 h 352"/>
                <a:gd name="T30" fmla="*/ 101 w 245"/>
                <a:gd name="T31" fmla="*/ 154 h 352"/>
                <a:gd name="T32" fmla="*/ 149 w 245"/>
                <a:gd name="T33" fmla="*/ 137 h 352"/>
                <a:gd name="T34" fmla="*/ 176 w 245"/>
                <a:gd name="T35" fmla="*/ 171 h 352"/>
                <a:gd name="T36" fmla="*/ 145 w 245"/>
                <a:gd name="T37" fmla="*/ 283 h 352"/>
                <a:gd name="T38" fmla="*/ 139 w 245"/>
                <a:gd name="T39" fmla="*/ 311 h 352"/>
                <a:gd name="T40" fmla="*/ 180 w 245"/>
                <a:gd name="T41" fmla="*/ 352 h 352"/>
                <a:gd name="T42" fmla="*/ 245 w 245"/>
                <a:gd name="T43" fmla="*/ 275 h 352"/>
                <a:gd name="T44" fmla="*/ 239 w 245"/>
                <a:gd name="T45" fmla="*/ 270 h 352"/>
                <a:gd name="T46" fmla="*/ 231 w 245"/>
                <a:gd name="T47" fmla="*/ 279 h 352"/>
                <a:gd name="T48" fmla="*/ 181 w 245"/>
                <a:gd name="T49" fmla="*/ 341 h 352"/>
                <a:gd name="T50" fmla="*/ 169 w 245"/>
                <a:gd name="T51" fmla="*/ 324 h 352"/>
                <a:gd name="T52" fmla="*/ 178 w 245"/>
                <a:gd name="T53" fmla="*/ 289 h 352"/>
                <a:gd name="T54" fmla="*/ 208 w 245"/>
                <a:gd name="T55" fmla="*/ 179 h 352"/>
                <a:gd name="T56" fmla="*/ 151 w 245"/>
                <a:gd name="T57" fmla="*/ 126 h 352"/>
                <a:gd name="T58" fmla="*/ 77 w 245"/>
                <a:gd name="T59" fmla="*/ 164 h 352"/>
                <a:gd name="T60" fmla="*/ 116 w 245"/>
                <a:gd name="T61" fmla="*/ 5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45" h="352">
                  <a:moveTo>
                    <a:pt x="116" y="5"/>
                  </a:moveTo>
                  <a:cubicBezTo>
                    <a:pt x="116" y="5"/>
                    <a:pt x="116" y="0"/>
                    <a:pt x="109" y="0"/>
                  </a:cubicBezTo>
                  <a:cubicBezTo>
                    <a:pt x="98" y="0"/>
                    <a:pt x="61" y="4"/>
                    <a:pt x="48" y="5"/>
                  </a:cubicBezTo>
                  <a:cubicBezTo>
                    <a:pt x="44" y="5"/>
                    <a:pt x="39" y="6"/>
                    <a:pt x="39" y="15"/>
                  </a:cubicBezTo>
                  <a:cubicBezTo>
                    <a:pt x="39" y="21"/>
                    <a:pt x="43" y="21"/>
                    <a:pt x="51" y="21"/>
                  </a:cubicBezTo>
                  <a:cubicBezTo>
                    <a:pt x="75" y="21"/>
                    <a:pt x="76" y="24"/>
                    <a:pt x="76" y="29"/>
                  </a:cubicBezTo>
                  <a:lnTo>
                    <a:pt x="74" y="39"/>
                  </a:lnTo>
                  <a:lnTo>
                    <a:pt x="2" y="327"/>
                  </a:lnTo>
                  <a:cubicBezTo>
                    <a:pt x="0" y="334"/>
                    <a:pt x="0" y="335"/>
                    <a:pt x="0" y="338"/>
                  </a:cubicBezTo>
                  <a:cubicBezTo>
                    <a:pt x="0" y="349"/>
                    <a:pt x="10" y="352"/>
                    <a:pt x="15" y="352"/>
                  </a:cubicBezTo>
                  <a:cubicBezTo>
                    <a:pt x="23" y="352"/>
                    <a:pt x="30" y="346"/>
                    <a:pt x="33" y="339"/>
                  </a:cubicBezTo>
                  <a:lnTo>
                    <a:pt x="42" y="301"/>
                  </a:lnTo>
                  <a:lnTo>
                    <a:pt x="53" y="256"/>
                  </a:lnTo>
                  <a:cubicBezTo>
                    <a:pt x="56" y="245"/>
                    <a:pt x="59" y="234"/>
                    <a:pt x="62" y="222"/>
                  </a:cubicBezTo>
                  <a:cubicBezTo>
                    <a:pt x="63" y="219"/>
                    <a:pt x="67" y="203"/>
                    <a:pt x="67" y="200"/>
                  </a:cubicBezTo>
                  <a:cubicBezTo>
                    <a:pt x="69" y="195"/>
                    <a:pt x="84" y="167"/>
                    <a:pt x="101" y="154"/>
                  </a:cubicBezTo>
                  <a:cubicBezTo>
                    <a:pt x="112" y="146"/>
                    <a:pt x="128" y="137"/>
                    <a:pt x="149" y="137"/>
                  </a:cubicBezTo>
                  <a:cubicBezTo>
                    <a:pt x="171" y="137"/>
                    <a:pt x="176" y="154"/>
                    <a:pt x="176" y="171"/>
                  </a:cubicBezTo>
                  <a:cubicBezTo>
                    <a:pt x="176" y="198"/>
                    <a:pt x="157" y="253"/>
                    <a:pt x="145" y="283"/>
                  </a:cubicBezTo>
                  <a:cubicBezTo>
                    <a:pt x="141" y="295"/>
                    <a:pt x="139" y="301"/>
                    <a:pt x="139" y="311"/>
                  </a:cubicBezTo>
                  <a:cubicBezTo>
                    <a:pt x="139" y="334"/>
                    <a:pt x="156" y="352"/>
                    <a:pt x="180" y="352"/>
                  </a:cubicBezTo>
                  <a:cubicBezTo>
                    <a:pt x="226" y="352"/>
                    <a:pt x="245" y="279"/>
                    <a:pt x="245" y="275"/>
                  </a:cubicBezTo>
                  <a:cubicBezTo>
                    <a:pt x="245" y="270"/>
                    <a:pt x="240" y="270"/>
                    <a:pt x="239" y="270"/>
                  </a:cubicBezTo>
                  <a:cubicBezTo>
                    <a:pt x="234" y="270"/>
                    <a:pt x="234" y="271"/>
                    <a:pt x="231" y="279"/>
                  </a:cubicBezTo>
                  <a:cubicBezTo>
                    <a:pt x="224" y="305"/>
                    <a:pt x="208" y="341"/>
                    <a:pt x="181" y="341"/>
                  </a:cubicBezTo>
                  <a:cubicBezTo>
                    <a:pt x="172" y="341"/>
                    <a:pt x="169" y="336"/>
                    <a:pt x="169" y="324"/>
                  </a:cubicBezTo>
                  <a:cubicBezTo>
                    <a:pt x="169" y="312"/>
                    <a:pt x="173" y="300"/>
                    <a:pt x="178" y="289"/>
                  </a:cubicBezTo>
                  <a:cubicBezTo>
                    <a:pt x="186" y="267"/>
                    <a:pt x="208" y="208"/>
                    <a:pt x="208" y="179"/>
                  </a:cubicBezTo>
                  <a:cubicBezTo>
                    <a:pt x="208" y="147"/>
                    <a:pt x="188" y="126"/>
                    <a:pt x="151" y="126"/>
                  </a:cubicBezTo>
                  <a:cubicBezTo>
                    <a:pt x="119" y="126"/>
                    <a:pt x="95" y="141"/>
                    <a:pt x="77" y="164"/>
                  </a:cubicBezTo>
                  <a:lnTo>
                    <a:pt x="116" y="5"/>
                  </a:lnTo>
                </a:path>
              </a:pathLst>
            </a:custGeom>
            <a:solidFill>
              <a:srgbClr val="C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1" name="Freeform 474">
              <a:extLst>
                <a:ext uri="{FF2B5EF4-FFF2-40B4-BE49-F238E27FC236}">
                  <a16:creationId xmlns:a16="http://schemas.microsoft.com/office/drawing/2014/main" id="{DC6D1555-980E-4236-AC30-BD4EABFF92F9}"/>
                </a:ext>
              </a:extLst>
            </p:cNvPr>
            <p:cNvSpPr>
              <a:spLocks/>
            </p:cNvSpPr>
            <p:nvPr>
              <p:custDataLst>
                <p:tags r:id="rId113"/>
              </p:custDataLst>
            </p:nvPr>
          </p:nvSpPr>
          <p:spPr bwMode="auto">
            <a:xfrm>
              <a:off x="6845301" y="4729163"/>
              <a:ext cx="25400" cy="69850"/>
            </a:xfrm>
            <a:custGeom>
              <a:avLst/>
              <a:gdLst>
                <a:gd name="T0" fmla="*/ 58 w 58"/>
                <a:gd name="T1" fmla="*/ 53 h 149"/>
                <a:gd name="T2" fmla="*/ 26 w 58"/>
                <a:gd name="T3" fmla="*/ 0 h 149"/>
                <a:gd name="T4" fmla="*/ 0 w 58"/>
                <a:gd name="T5" fmla="*/ 27 h 149"/>
                <a:gd name="T6" fmla="*/ 26 w 58"/>
                <a:gd name="T7" fmla="*/ 53 h 149"/>
                <a:gd name="T8" fmla="*/ 43 w 58"/>
                <a:gd name="T9" fmla="*/ 47 h 149"/>
                <a:gd name="T10" fmla="*/ 46 w 58"/>
                <a:gd name="T11" fmla="*/ 45 h 149"/>
                <a:gd name="T12" fmla="*/ 47 w 58"/>
                <a:gd name="T13" fmla="*/ 53 h 149"/>
                <a:gd name="T14" fmla="*/ 13 w 58"/>
                <a:gd name="T15" fmla="*/ 136 h 149"/>
                <a:gd name="T16" fmla="*/ 8 w 58"/>
                <a:gd name="T17" fmla="*/ 144 h 149"/>
                <a:gd name="T18" fmla="*/ 13 w 58"/>
                <a:gd name="T19" fmla="*/ 149 h 149"/>
                <a:gd name="T20" fmla="*/ 58 w 58"/>
                <a:gd name="T21" fmla="*/ 53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149">
                  <a:moveTo>
                    <a:pt x="58" y="53"/>
                  </a:moveTo>
                  <a:cubicBezTo>
                    <a:pt x="58" y="20"/>
                    <a:pt x="45" y="0"/>
                    <a:pt x="26" y="0"/>
                  </a:cubicBezTo>
                  <a:cubicBezTo>
                    <a:pt x="10" y="0"/>
                    <a:pt x="0" y="13"/>
                    <a:pt x="0" y="27"/>
                  </a:cubicBezTo>
                  <a:cubicBezTo>
                    <a:pt x="0" y="40"/>
                    <a:pt x="10" y="53"/>
                    <a:pt x="26" y="53"/>
                  </a:cubicBezTo>
                  <a:cubicBezTo>
                    <a:pt x="32" y="53"/>
                    <a:pt x="38" y="51"/>
                    <a:pt x="43" y="47"/>
                  </a:cubicBezTo>
                  <a:cubicBezTo>
                    <a:pt x="45" y="46"/>
                    <a:pt x="45" y="45"/>
                    <a:pt x="46" y="45"/>
                  </a:cubicBezTo>
                  <a:cubicBezTo>
                    <a:pt x="46" y="45"/>
                    <a:pt x="47" y="46"/>
                    <a:pt x="47" y="53"/>
                  </a:cubicBezTo>
                  <a:cubicBezTo>
                    <a:pt x="47" y="89"/>
                    <a:pt x="30" y="119"/>
                    <a:pt x="13" y="136"/>
                  </a:cubicBezTo>
                  <a:cubicBezTo>
                    <a:pt x="8" y="141"/>
                    <a:pt x="8" y="142"/>
                    <a:pt x="8" y="144"/>
                  </a:cubicBezTo>
                  <a:cubicBezTo>
                    <a:pt x="8" y="147"/>
                    <a:pt x="10" y="149"/>
                    <a:pt x="13" y="149"/>
                  </a:cubicBezTo>
                  <a:cubicBezTo>
                    <a:pt x="18" y="149"/>
                    <a:pt x="58" y="111"/>
                    <a:pt x="58" y="53"/>
                  </a:cubicBezTo>
                </a:path>
              </a:pathLst>
            </a:custGeom>
            <a:solidFill>
              <a:srgbClr val="C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" name="Freeform 475">
              <a:extLst>
                <a:ext uri="{FF2B5EF4-FFF2-40B4-BE49-F238E27FC236}">
                  <a16:creationId xmlns:a16="http://schemas.microsoft.com/office/drawing/2014/main" id="{175EF06C-5242-4404-9ED3-C1F5CB883C99}"/>
                </a:ext>
              </a:extLst>
            </p:cNvPr>
            <p:cNvSpPr>
              <a:spLocks/>
            </p:cNvSpPr>
            <p:nvPr>
              <p:custDataLst>
                <p:tags r:id="rId114"/>
              </p:custDataLst>
            </p:nvPr>
          </p:nvSpPr>
          <p:spPr bwMode="auto">
            <a:xfrm>
              <a:off x="6929438" y="4606926"/>
              <a:ext cx="68263" cy="149225"/>
            </a:xfrm>
            <a:custGeom>
              <a:avLst/>
              <a:gdLst>
                <a:gd name="T0" fmla="*/ 91 w 153"/>
                <a:gd name="T1" fmla="*/ 113 h 318"/>
                <a:gd name="T2" fmla="*/ 138 w 153"/>
                <a:gd name="T3" fmla="*/ 113 h 318"/>
                <a:gd name="T4" fmla="*/ 153 w 153"/>
                <a:gd name="T5" fmla="*/ 103 h 318"/>
                <a:gd name="T6" fmla="*/ 139 w 153"/>
                <a:gd name="T7" fmla="*/ 97 h 318"/>
                <a:gd name="T8" fmla="*/ 95 w 153"/>
                <a:gd name="T9" fmla="*/ 97 h 318"/>
                <a:gd name="T10" fmla="*/ 115 w 153"/>
                <a:gd name="T11" fmla="*/ 13 h 318"/>
                <a:gd name="T12" fmla="*/ 101 w 153"/>
                <a:gd name="T13" fmla="*/ 0 h 318"/>
                <a:gd name="T14" fmla="*/ 81 w 153"/>
                <a:gd name="T15" fmla="*/ 18 h 318"/>
                <a:gd name="T16" fmla="*/ 62 w 153"/>
                <a:gd name="T17" fmla="*/ 97 h 318"/>
                <a:gd name="T18" fmla="*/ 15 w 153"/>
                <a:gd name="T19" fmla="*/ 97 h 318"/>
                <a:gd name="T20" fmla="*/ 0 w 153"/>
                <a:gd name="T21" fmla="*/ 107 h 318"/>
                <a:gd name="T22" fmla="*/ 14 w 153"/>
                <a:gd name="T23" fmla="*/ 113 h 318"/>
                <a:gd name="T24" fmla="*/ 58 w 153"/>
                <a:gd name="T25" fmla="*/ 113 h 318"/>
                <a:gd name="T26" fmla="*/ 20 w 153"/>
                <a:gd name="T27" fmla="*/ 272 h 318"/>
                <a:gd name="T28" fmla="*/ 66 w 153"/>
                <a:gd name="T29" fmla="*/ 318 h 318"/>
                <a:gd name="T30" fmla="*/ 145 w 153"/>
                <a:gd name="T31" fmla="*/ 241 h 318"/>
                <a:gd name="T32" fmla="*/ 139 w 153"/>
                <a:gd name="T33" fmla="*/ 236 h 318"/>
                <a:gd name="T34" fmla="*/ 131 w 153"/>
                <a:gd name="T35" fmla="*/ 243 h 318"/>
                <a:gd name="T36" fmla="*/ 67 w 153"/>
                <a:gd name="T37" fmla="*/ 307 h 318"/>
                <a:gd name="T38" fmla="*/ 51 w 153"/>
                <a:gd name="T39" fmla="*/ 284 h 318"/>
                <a:gd name="T40" fmla="*/ 54 w 153"/>
                <a:gd name="T41" fmla="*/ 260 h 318"/>
                <a:gd name="T42" fmla="*/ 91 w 153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8">
                  <a:moveTo>
                    <a:pt x="91" y="113"/>
                  </a:moveTo>
                  <a:lnTo>
                    <a:pt x="138" y="113"/>
                  </a:lnTo>
                  <a:cubicBezTo>
                    <a:pt x="148" y="113"/>
                    <a:pt x="153" y="113"/>
                    <a:pt x="153" y="103"/>
                  </a:cubicBezTo>
                  <a:cubicBezTo>
                    <a:pt x="153" y="97"/>
                    <a:pt x="148" y="97"/>
                    <a:pt x="139" y="97"/>
                  </a:cubicBezTo>
                  <a:lnTo>
                    <a:pt x="95" y="97"/>
                  </a:lnTo>
                  <a:cubicBezTo>
                    <a:pt x="113" y="26"/>
                    <a:pt x="115" y="16"/>
                    <a:pt x="115" y="13"/>
                  </a:cubicBezTo>
                  <a:cubicBezTo>
                    <a:pt x="115" y="5"/>
                    <a:pt x="109" y="0"/>
                    <a:pt x="101" y="0"/>
                  </a:cubicBezTo>
                  <a:cubicBezTo>
                    <a:pt x="99" y="0"/>
                    <a:pt x="86" y="0"/>
                    <a:pt x="81" y="18"/>
                  </a:cubicBezTo>
                  <a:lnTo>
                    <a:pt x="62" y="97"/>
                  </a:lnTo>
                  <a:lnTo>
                    <a:pt x="15" y="97"/>
                  </a:lnTo>
                  <a:cubicBezTo>
                    <a:pt x="5" y="97"/>
                    <a:pt x="0" y="97"/>
                    <a:pt x="0" y="107"/>
                  </a:cubicBezTo>
                  <a:cubicBezTo>
                    <a:pt x="0" y="113"/>
                    <a:pt x="4" y="113"/>
                    <a:pt x="14" y="113"/>
                  </a:cubicBezTo>
                  <a:lnTo>
                    <a:pt x="58" y="113"/>
                  </a:lnTo>
                  <a:cubicBezTo>
                    <a:pt x="22" y="254"/>
                    <a:pt x="20" y="263"/>
                    <a:pt x="20" y="272"/>
                  </a:cubicBezTo>
                  <a:cubicBezTo>
                    <a:pt x="20" y="299"/>
                    <a:pt x="39" y="318"/>
                    <a:pt x="66" y="318"/>
                  </a:cubicBezTo>
                  <a:cubicBezTo>
                    <a:pt x="116" y="318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4" y="236"/>
                    <a:pt x="134" y="237"/>
                    <a:pt x="131" y="243"/>
                  </a:cubicBezTo>
                  <a:cubicBezTo>
                    <a:pt x="110" y="295"/>
                    <a:pt x="84" y="307"/>
                    <a:pt x="67" y="307"/>
                  </a:cubicBezTo>
                  <a:cubicBezTo>
                    <a:pt x="56" y="307"/>
                    <a:pt x="51" y="300"/>
                    <a:pt x="51" y="284"/>
                  </a:cubicBezTo>
                  <a:cubicBezTo>
                    <a:pt x="51" y="272"/>
                    <a:pt x="52" y="268"/>
                    <a:pt x="54" y="260"/>
                  </a:cubicBezTo>
                  <a:lnTo>
                    <a:pt x="91" y="113"/>
                  </a:lnTo>
                </a:path>
              </a:pathLst>
            </a:custGeom>
            <a:solidFill>
              <a:srgbClr val="C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" name="Freeform 476">
              <a:extLst>
                <a:ext uri="{FF2B5EF4-FFF2-40B4-BE49-F238E27FC236}">
                  <a16:creationId xmlns:a16="http://schemas.microsoft.com/office/drawing/2014/main" id="{D6A61E4D-7F78-48B9-BE21-43610757DB04}"/>
                </a:ext>
              </a:extLst>
            </p:cNvPr>
            <p:cNvSpPr>
              <a:spLocks/>
            </p:cNvSpPr>
            <p:nvPr>
              <p:custDataLst>
                <p:tags r:id="rId115"/>
              </p:custDataLst>
            </p:nvPr>
          </p:nvSpPr>
          <p:spPr bwMode="auto">
            <a:xfrm>
              <a:off x="7016751" y="4578351"/>
              <a:ext cx="52388" cy="234950"/>
            </a:xfrm>
            <a:custGeom>
              <a:avLst/>
              <a:gdLst>
                <a:gd name="T0" fmla="*/ 116 w 116"/>
                <a:gd name="T1" fmla="*/ 249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6 h 499"/>
                <a:gd name="T10" fmla="*/ 87 w 116"/>
                <a:gd name="T11" fmla="*/ 249 h 499"/>
                <a:gd name="T12" fmla="*/ 7 w 116"/>
                <a:gd name="T13" fmla="*/ 485 h 499"/>
                <a:gd name="T14" fmla="*/ 0 w 116"/>
                <a:gd name="T15" fmla="*/ 494 h 499"/>
                <a:gd name="T16" fmla="*/ 5 w 116"/>
                <a:gd name="T17" fmla="*/ 499 h 499"/>
                <a:gd name="T18" fmla="*/ 85 w 116"/>
                <a:gd name="T19" fmla="*/ 401 h 499"/>
                <a:gd name="T20" fmla="*/ 116 w 116"/>
                <a:gd name="T21" fmla="*/ 24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49"/>
                  </a:moveTo>
                  <a:cubicBezTo>
                    <a:pt x="116" y="210"/>
                    <a:pt x="111" y="150"/>
                    <a:pt x="83" y="94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10" y="16"/>
                  </a:cubicBezTo>
                  <a:cubicBezTo>
                    <a:pt x="59" y="66"/>
                    <a:pt x="87" y="145"/>
                    <a:pt x="87" y="249"/>
                  </a:cubicBezTo>
                  <a:cubicBezTo>
                    <a:pt x="87" y="335"/>
                    <a:pt x="69" y="422"/>
                    <a:pt x="7" y="485"/>
                  </a:cubicBezTo>
                  <a:cubicBezTo>
                    <a:pt x="0" y="491"/>
                    <a:pt x="0" y="492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5" y="401"/>
                  </a:cubicBezTo>
                  <a:cubicBezTo>
                    <a:pt x="110" y="347"/>
                    <a:pt x="116" y="291"/>
                    <a:pt x="116" y="249"/>
                  </a:cubicBezTo>
                </a:path>
              </a:pathLst>
            </a:custGeom>
            <a:solidFill>
              <a:srgbClr val="C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" name="Freeform 477">
              <a:extLst>
                <a:ext uri="{FF2B5EF4-FFF2-40B4-BE49-F238E27FC236}">
                  <a16:creationId xmlns:a16="http://schemas.microsoft.com/office/drawing/2014/main" id="{AB14FC88-C7B7-41F0-A84E-F6DCC1443F7F}"/>
                </a:ext>
              </a:extLst>
            </p:cNvPr>
            <p:cNvSpPr>
              <a:spLocks/>
            </p:cNvSpPr>
            <p:nvPr>
              <p:custDataLst>
                <p:tags r:id="rId116"/>
              </p:custDataLst>
            </p:nvPr>
          </p:nvSpPr>
          <p:spPr bwMode="auto">
            <a:xfrm>
              <a:off x="7094538" y="4249738"/>
              <a:ext cx="58738" cy="560388"/>
            </a:xfrm>
            <a:custGeom>
              <a:avLst/>
              <a:gdLst>
                <a:gd name="T0" fmla="*/ 103 w 131"/>
                <a:gd name="T1" fmla="*/ 1169 h 1196"/>
                <a:gd name="T2" fmla="*/ 0 w 131"/>
                <a:gd name="T3" fmla="*/ 1169 h 1196"/>
                <a:gd name="T4" fmla="*/ 0 w 131"/>
                <a:gd name="T5" fmla="*/ 1196 h 1196"/>
                <a:gd name="T6" fmla="*/ 131 w 131"/>
                <a:gd name="T7" fmla="*/ 1196 h 1196"/>
                <a:gd name="T8" fmla="*/ 131 w 131"/>
                <a:gd name="T9" fmla="*/ 0 h 1196"/>
                <a:gd name="T10" fmla="*/ 0 w 131"/>
                <a:gd name="T11" fmla="*/ 0 h 1196"/>
                <a:gd name="T12" fmla="*/ 0 w 131"/>
                <a:gd name="T13" fmla="*/ 27 h 1196"/>
                <a:gd name="T14" fmla="*/ 103 w 131"/>
                <a:gd name="T15" fmla="*/ 27 h 1196"/>
                <a:gd name="T16" fmla="*/ 103 w 131"/>
                <a:gd name="T17" fmla="*/ 1169 h 1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1196">
                  <a:moveTo>
                    <a:pt x="103" y="1169"/>
                  </a:moveTo>
                  <a:lnTo>
                    <a:pt x="0" y="1169"/>
                  </a:lnTo>
                  <a:lnTo>
                    <a:pt x="0" y="1196"/>
                  </a:lnTo>
                  <a:lnTo>
                    <a:pt x="131" y="1196"/>
                  </a:lnTo>
                  <a:lnTo>
                    <a:pt x="131" y="0"/>
                  </a:lnTo>
                  <a:lnTo>
                    <a:pt x="0" y="0"/>
                  </a:lnTo>
                  <a:lnTo>
                    <a:pt x="0" y="27"/>
                  </a:lnTo>
                  <a:lnTo>
                    <a:pt x="103" y="27"/>
                  </a:lnTo>
                  <a:lnTo>
                    <a:pt x="103" y="116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" name="Oval 478">
              <a:extLst>
                <a:ext uri="{FF2B5EF4-FFF2-40B4-BE49-F238E27FC236}">
                  <a16:creationId xmlns:a16="http://schemas.microsoft.com/office/drawing/2014/main" id="{BB448436-7330-4181-9BD7-59F613ABADC8}"/>
                </a:ext>
              </a:extLst>
            </p:cNvPr>
            <p:cNvSpPr>
              <a:spLocks noChangeArrowheads="1"/>
            </p:cNvSpPr>
            <p:nvPr>
              <p:custDataLst>
                <p:tags r:id="rId117"/>
              </p:custDataLst>
            </p:nvPr>
          </p:nvSpPr>
          <p:spPr bwMode="auto">
            <a:xfrm>
              <a:off x="7277101" y="4518026"/>
              <a:ext cx="23813" cy="23813"/>
            </a:xfrm>
            <a:prstGeom prst="ellipse">
              <a:avLst/>
            </a:pr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" name="Freeform 479">
              <a:extLst>
                <a:ext uri="{FF2B5EF4-FFF2-40B4-BE49-F238E27FC236}">
                  <a16:creationId xmlns:a16="http://schemas.microsoft.com/office/drawing/2014/main" id="{339F5063-D8EE-4F77-B7A6-D866107F80CD}"/>
                </a:ext>
              </a:extLst>
            </p:cNvPr>
            <p:cNvSpPr>
              <a:spLocks/>
            </p:cNvSpPr>
            <p:nvPr>
              <p:custDataLst>
                <p:tags r:id="rId118"/>
              </p:custDataLst>
            </p:nvPr>
          </p:nvSpPr>
          <p:spPr bwMode="auto">
            <a:xfrm>
              <a:off x="7405688" y="4425951"/>
              <a:ext cx="60325" cy="36513"/>
            </a:xfrm>
            <a:custGeom>
              <a:avLst/>
              <a:gdLst>
                <a:gd name="T0" fmla="*/ 67 w 133"/>
                <a:gd name="T1" fmla="*/ 0 h 77"/>
                <a:gd name="T2" fmla="*/ 0 w 133"/>
                <a:gd name="T3" fmla="*/ 68 h 77"/>
                <a:gd name="T4" fmla="*/ 9 w 133"/>
                <a:gd name="T5" fmla="*/ 77 h 77"/>
                <a:gd name="T6" fmla="*/ 67 w 133"/>
                <a:gd name="T7" fmla="*/ 26 h 77"/>
                <a:gd name="T8" fmla="*/ 124 w 133"/>
                <a:gd name="T9" fmla="*/ 77 h 77"/>
                <a:gd name="T10" fmla="*/ 133 w 133"/>
                <a:gd name="T11" fmla="*/ 68 h 77"/>
                <a:gd name="T12" fmla="*/ 67 w 133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77">
                  <a:moveTo>
                    <a:pt x="67" y="0"/>
                  </a:moveTo>
                  <a:lnTo>
                    <a:pt x="0" y="68"/>
                  </a:lnTo>
                  <a:lnTo>
                    <a:pt x="9" y="77"/>
                  </a:lnTo>
                  <a:lnTo>
                    <a:pt x="67" y="26"/>
                  </a:lnTo>
                  <a:lnTo>
                    <a:pt x="124" y="77"/>
                  </a:lnTo>
                  <a:lnTo>
                    <a:pt x="133" y="68"/>
                  </a:lnTo>
                  <a:lnTo>
                    <a:pt x="67" y="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" name="Freeform 480">
              <a:extLst>
                <a:ext uri="{FF2B5EF4-FFF2-40B4-BE49-F238E27FC236}">
                  <a16:creationId xmlns:a16="http://schemas.microsoft.com/office/drawing/2014/main" id="{A446A36F-B6AE-4397-9F31-49731E08DCB8}"/>
                </a:ext>
              </a:extLst>
            </p:cNvPr>
            <p:cNvSpPr>
              <a:spLocks/>
            </p:cNvSpPr>
            <p:nvPr>
              <p:custDataLst>
                <p:tags r:id="rId119"/>
              </p:custDataLst>
            </p:nvPr>
          </p:nvSpPr>
          <p:spPr bwMode="auto">
            <a:xfrm>
              <a:off x="7375526" y="4484688"/>
              <a:ext cx="120650" cy="106363"/>
            </a:xfrm>
            <a:custGeom>
              <a:avLst/>
              <a:gdLst>
                <a:gd name="T0" fmla="*/ 29 w 270"/>
                <a:gd name="T1" fmla="*/ 191 h 226"/>
                <a:gd name="T2" fmla="*/ 25 w 270"/>
                <a:gd name="T3" fmla="*/ 212 h 226"/>
                <a:gd name="T4" fmla="*/ 39 w 270"/>
                <a:gd name="T5" fmla="*/ 226 h 226"/>
                <a:gd name="T6" fmla="*/ 58 w 270"/>
                <a:gd name="T7" fmla="*/ 212 h 226"/>
                <a:gd name="T8" fmla="*/ 67 w 270"/>
                <a:gd name="T9" fmla="*/ 175 h 226"/>
                <a:gd name="T10" fmla="*/ 78 w 270"/>
                <a:gd name="T11" fmla="*/ 130 h 226"/>
                <a:gd name="T12" fmla="*/ 87 w 270"/>
                <a:gd name="T13" fmla="*/ 97 h 226"/>
                <a:gd name="T14" fmla="*/ 93 w 270"/>
                <a:gd name="T15" fmla="*/ 72 h 226"/>
                <a:gd name="T16" fmla="*/ 174 w 270"/>
                <a:gd name="T17" fmla="*/ 11 h 226"/>
                <a:gd name="T18" fmla="*/ 201 w 270"/>
                <a:gd name="T19" fmla="*/ 46 h 226"/>
                <a:gd name="T20" fmla="*/ 169 w 270"/>
                <a:gd name="T21" fmla="*/ 162 h 226"/>
                <a:gd name="T22" fmla="*/ 164 w 270"/>
                <a:gd name="T23" fmla="*/ 185 h 226"/>
                <a:gd name="T24" fmla="*/ 205 w 270"/>
                <a:gd name="T25" fmla="*/ 226 h 226"/>
                <a:gd name="T26" fmla="*/ 270 w 270"/>
                <a:gd name="T27" fmla="*/ 149 h 226"/>
                <a:gd name="T28" fmla="*/ 264 w 270"/>
                <a:gd name="T29" fmla="*/ 144 h 226"/>
                <a:gd name="T30" fmla="*/ 257 w 270"/>
                <a:gd name="T31" fmla="*/ 153 h 226"/>
                <a:gd name="T32" fmla="*/ 206 w 270"/>
                <a:gd name="T33" fmla="*/ 215 h 226"/>
                <a:gd name="T34" fmla="*/ 194 w 270"/>
                <a:gd name="T35" fmla="*/ 198 h 226"/>
                <a:gd name="T36" fmla="*/ 203 w 270"/>
                <a:gd name="T37" fmla="*/ 163 h 226"/>
                <a:gd name="T38" fmla="*/ 233 w 270"/>
                <a:gd name="T39" fmla="*/ 53 h 226"/>
                <a:gd name="T40" fmla="*/ 176 w 270"/>
                <a:gd name="T41" fmla="*/ 0 h 226"/>
                <a:gd name="T42" fmla="*/ 98 w 270"/>
                <a:gd name="T43" fmla="*/ 43 h 226"/>
                <a:gd name="T44" fmla="*/ 52 w 270"/>
                <a:gd name="T45" fmla="*/ 0 h 226"/>
                <a:gd name="T46" fmla="*/ 15 w 270"/>
                <a:gd name="T47" fmla="*/ 28 h 226"/>
                <a:gd name="T48" fmla="*/ 0 w 270"/>
                <a:gd name="T49" fmla="*/ 77 h 226"/>
                <a:gd name="T50" fmla="*/ 6 w 270"/>
                <a:gd name="T51" fmla="*/ 82 h 226"/>
                <a:gd name="T52" fmla="*/ 14 w 270"/>
                <a:gd name="T53" fmla="*/ 70 h 226"/>
                <a:gd name="T54" fmla="*/ 51 w 270"/>
                <a:gd name="T55" fmla="*/ 11 h 226"/>
                <a:gd name="T56" fmla="*/ 66 w 270"/>
                <a:gd name="T57" fmla="*/ 34 h 226"/>
                <a:gd name="T58" fmla="*/ 58 w 270"/>
                <a:gd name="T59" fmla="*/ 76 h 226"/>
                <a:gd name="T60" fmla="*/ 29 w 270"/>
                <a:gd name="T61" fmla="*/ 19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0" h="226">
                  <a:moveTo>
                    <a:pt x="29" y="191"/>
                  </a:moveTo>
                  <a:cubicBezTo>
                    <a:pt x="28" y="198"/>
                    <a:pt x="25" y="210"/>
                    <a:pt x="25" y="212"/>
                  </a:cubicBezTo>
                  <a:cubicBezTo>
                    <a:pt x="25" y="221"/>
                    <a:pt x="32" y="226"/>
                    <a:pt x="39" y="226"/>
                  </a:cubicBezTo>
                  <a:cubicBezTo>
                    <a:pt x="45" y="226"/>
                    <a:pt x="54" y="222"/>
                    <a:pt x="58" y="212"/>
                  </a:cubicBezTo>
                  <a:cubicBezTo>
                    <a:pt x="58" y="211"/>
                    <a:pt x="64" y="187"/>
                    <a:pt x="67" y="175"/>
                  </a:cubicBezTo>
                  <a:lnTo>
                    <a:pt x="78" y="130"/>
                  </a:lnTo>
                  <a:cubicBezTo>
                    <a:pt x="81" y="119"/>
                    <a:pt x="84" y="108"/>
                    <a:pt x="87" y="97"/>
                  </a:cubicBezTo>
                  <a:cubicBezTo>
                    <a:pt x="89" y="88"/>
                    <a:pt x="93" y="74"/>
                    <a:pt x="93" y="72"/>
                  </a:cubicBezTo>
                  <a:cubicBezTo>
                    <a:pt x="101" y="56"/>
                    <a:pt x="127" y="11"/>
                    <a:pt x="174" y="11"/>
                  </a:cubicBezTo>
                  <a:cubicBezTo>
                    <a:pt x="197" y="11"/>
                    <a:pt x="201" y="29"/>
                    <a:pt x="201" y="46"/>
                  </a:cubicBezTo>
                  <a:cubicBezTo>
                    <a:pt x="201" y="77"/>
                    <a:pt x="177" y="140"/>
                    <a:pt x="169" y="162"/>
                  </a:cubicBezTo>
                  <a:cubicBezTo>
                    <a:pt x="164" y="173"/>
                    <a:pt x="164" y="179"/>
                    <a:pt x="164" y="185"/>
                  </a:cubicBezTo>
                  <a:cubicBezTo>
                    <a:pt x="164" y="208"/>
                    <a:pt x="181" y="226"/>
                    <a:pt x="205" y="226"/>
                  </a:cubicBezTo>
                  <a:cubicBezTo>
                    <a:pt x="252" y="226"/>
                    <a:pt x="270" y="153"/>
                    <a:pt x="270" y="149"/>
                  </a:cubicBezTo>
                  <a:cubicBezTo>
                    <a:pt x="270" y="144"/>
                    <a:pt x="266" y="144"/>
                    <a:pt x="264" y="144"/>
                  </a:cubicBezTo>
                  <a:cubicBezTo>
                    <a:pt x="259" y="144"/>
                    <a:pt x="259" y="145"/>
                    <a:pt x="257" y="153"/>
                  </a:cubicBezTo>
                  <a:cubicBezTo>
                    <a:pt x="247" y="187"/>
                    <a:pt x="230" y="215"/>
                    <a:pt x="206" y="215"/>
                  </a:cubicBezTo>
                  <a:cubicBezTo>
                    <a:pt x="197" y="215"/>
                    <a:pt x="194" y="210"/>
                    <a:pt x="194" y="198"/>
                  </a:cubicBezTo>
                  <a:cubicBezTo>
                    <a:pt x="194" y="186"/>
                    <a:pt x="198" y="174"/>
                    <a:pt x="203" y="163"/>
                  </a:cubicBezTo>
                  <a:cubicBezTo>
                    <a:pt x="212" y="136"/>
                    <a:pt x="233" y="82"/>
                    <a:pt x="233" y="53"/>
                  </a:cubicBezTo>
                  <a:cubicBezTo>
                    <a:pt x="233" y="20"/>
                    <a:pt x="212" y="0"/>
                    <a:pt x="176" y="0"/>
                  </a:cubicBezTo>
                  <a:cubicBezTo>
                    <a:pt x="131" y="0"/>
                    <a:pt x="107" y="32"/>
                    <a:pt x="98" y="43"/>
                  </a:cubicBezTo>
                  <a:cubicBezTo>
                    <a:pt x="96" y="15"/>
                    <a:pt x="75" y="0"/>
                    <a:pt x="52" y="0"/>
                  </a:cubicBezTo>
                  <a:cubicBezTo>
                    <a:pt x="29" y="0"/>
                    <a:pt x="20" y="19"/>
                    <a:pt x="15" y="28"/>
                  </a:cubicBezTo>
                  <a:cubicBezTo>
                    <a:pt x="7" y="45"/>
                    <a:pt x="0" y="75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1" y="81"/>
                    <a:pt x="14" y="70"/>
                  </a:cubicBezTo>
                  <a:cubicBezTo>
                    <a:pt x="23" y="35"/>
                    <a:pt x="33" y="11"/>
                    <a:pt x="51" y="11"/>
                  </a:cubicBezTo>
                  <a:cubicBezTo>
                    <a:pt x="61" y="11"/>
                    <a:pt x="66" y="17"/>
                    <a:pt x="66" y="34"/>
                  </a:cubicBezTo>
                  <a:cubicBezTo>
                    <a:pt x="66" y="44"/>
                    <a:pt x="65" y="50"/>
                    <a:pt x="58" y="76"/>
                  </a:cubicBezTo>
                  <a:lnTo>
                    <a:pt x="29" y="19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" name="Freeform 481">
              <a:extLst>
                <a:ext uri="{FF2B5EF4-FFF2-40B4-BE49-F238E27FC236}">
                  <a16:creationId xmlns:a16="http://schemas.microsoft.com/office/drawing/2014/main" id="{ABD486EA-B629-4011-8C71-1A93E4EC6B78}"/>
                </a:ext>
              </a:extLst>
            </p:cNvPr>
            <p:cNvSpPr>
              <a:spLocks/>
            </p:cNvSpPr>
            <p:nvPr>
              <p:custDataLst>
                <p:tags r:id="rId120"/>
              </p:custDataLst>
            </p:nvPr>
          </p:nvSpPr>
          <p:spPr bwMode="auto">
            <a:xfrm>
              <a:off x="7510463" y="4249738"/>
              <a:ext cx="109538" cy="560388"/>
            </a:xfrm>
            <a:custGeom>
              <a:avLst/>
              <a:gdLst>
                <a:gd name="T0" fmla="*/ 245 w 245"/>
                <a:gd name="T1" fmla="*/ 598 h 1196"/>
                <a:gd name="T2" fmla="*/ 74 w 245"/>
                <a:gd name="T3" fmla="*/ 55 h 1196"/>
                <a:gd name="T4" fmla="*/ 24 w 245"/>
                <a:gd name="T5" fmla="*/ 6 h 1196"/>
                <a:gd name="T6" fmla="*/ 10 w 245"/>
                <a:gd name="T7" fmla="*/ 0 h 1196"/>
                <a:gd name="T8" fmla="*/ 0 w 245"/>
                <a:gd name="T9" fmla="*/ 5 h 1196"/>
                <a:gd name="T10" fmla="*/ 3 w 245"/>
                <a:gd name="T11" fmla="*/ 10 h 1196"/>
                <a:gd name="T12" fmla="*/ 87 w 245"/>
                <a:gd name="T13" fmla="*/ 115 h 1196"/>
                <a:gd name="T14" fmla="*/ 204 w 245"/>
                <a:gd name="T15" fmla="*/ 598 h 1196"/>
                <a:gd name="T16" fmla="*/ 103 w 245"/>
                <a:gd name="T17" fmla="*/ 1053 h 1196"/>
                <a:gd name="T18" fmla="*/ 2 w 245"/>
                <a:gd name="T19" fmla="*/ 1187 h 1196"/>
                <a:gd name="T20" fmla="*/ 0 w 245"/>
                <a:gd name="T21" fmla="*/ 1191 h 1196"/>
                <a:gd name="T22" fmla="*/ 10 w 245"/>
                <a:gd name="T23" fmla="*/ 1196 h 1196"/>
                <a:gd name="T24" fmla="*/ 26 w 245"/>
                <a:gd name="T25" fmla="*/ 1189 h 1196"/>
                <a:gd name="T26" fmla="*/ 245 w 245"/>
                <a:gd name="T27" fmla="*/ 598 h 1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5" h="1196">
                  <a:moveTo>
                    <a:pt x="245" y="598"/>
                  </a:moveTo>
                  <a:cubicBezTo>
                    <a:pt x="245" y="402"/>
                    <a:pt x="200" y="205"/>
                    <a:pt x="74" y="55"/>
                  </a:cubicBezTo>
                  <a:cubicBezTo>
                    <a:pt x="64" y="44"/>
                    <a:pt x="45" y="24"/>
                    <a:pt x="24" y="6"/>
                  </a:cubicBezTo>
                  <a:cubicBezTo>
                    <a:pt x="18" y="0"/>
                    <a:pt x="17" y="0"/>
                    <a:pt x="10" y="0"/>
                  </a:cubicBezTo>
                  <a:cubicBezTo>
                    <a:pt x="4" y="0"/>
                    <a:pt x="0" y="0"/>
                    <a:pt x="0" y="5"/>
                  </a:cubicBezTo>
                  <a:cubicBezTo>
                    <a:pt x="0" y="7"/>
                    <a:pt x="2" y="9"/>
                    <a:pt x="3" y="10"/>
                  </a:cubicBezTo>
                  <a:cubicBezTo>
                    <a:pt x="20" y="28"/>
                    <a:pt x="54" y="61"/>
                    <a:pt x="87" y="115"/>
                  </a:cubicBezTo>
                  <a:cubicBezTo>
                    <a:pt x="167" y="243"/>
                    <a:pt x="204" y="406"/>
                    <a:pt x="204" y="598"/>
                  </a:cubicBezTo>
                  <a:cubicBezTo>
                    <a:pt x="204" y="732"/>
                    <a:pt x="186" y="905"/>
                    <a:pt x="103" y="1053"/>
                  </a:cubicBezTo>
                  <a:cubicBezTo>
                    <a:pt x="64" y="1124"/>
                    <a:pt x="23" y="1166"/>
                    <a:pt x="2" y="1187"/>
                  </a:cubicBezTo>
                  <a:cubicBezTo>
                    <a:pt x="1" y="1188"/>
                    <a:pt x="0" y="1190"/>
                    <a:pt x="0" y="1191"/>
                  </a:cubicBezTo>
                  <a:cubicBezTo>
                    <a:pt x="0" y="1196"/>
                    <a:pt x="4" y="1196"/>
                    <a:pt x="10" y="1196"/>
                  </a:cubicBezTo>
                  <a:cubicBezTo>
                    <a:pt x="17" y="1196"/>
                    <a:pt x="18" y="1196"/>
                    <a:pt x="26" y="1189"/>
                  </a:cubicBezTo>
                  <a:cubicBezTo>
                    <a:pt x="193" y="1036"/>
                    <a:pt x="245" y="808"/>
                    <a:pt x="245" y="598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47" name="Rectangle 646">
            <a:extLst>
              <a:ext uri="{FF2B5EF4-FFF2-40B4-BE49-F238E27FC236}">
                <a16:creationId xmlns:a16="http://schemas.microsoft.com/office/drawing/2014/main" id="{567AD9E0-50F9-4F4E-844E-1F29CB5F5E5A}"/>
              </a:ext>
            </a:extLst>
          </p:cNvPr>
          <p:cNvSpPr/>
          <p:nvPr/>
        </p:nvSpPr>
        <p:spPr>
          <a:xfrm>
            <a:off x="0" y="6184251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Garamond" panose="02020404030301010803" pitchFamily="18" charset="0"/>
              </a:rPr>
              <a:t>Characteristics include collection dynamics and vehicle dynamics</a:t>
            </a:r>
            <a:endParaRPr lang="en-US" sz="2000" dirty="0">
              <a:solidFill>
                <a:srgbClr val="C00000"/>
              </a:solidFill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02B7CDD-6231-471E-8900-95DD29896DE9}"/>
              </a:ext>
            </a:extLst>
          </p:cNvPr>
          <p:cNvGrpSpPr/>
          <p:nvPr/>
        </p:nvGrpSpPr>
        <p:grpSpPr>
          <a:xfrm>
            <a:off x="2684617" y="3134283"/>
            <a:ext cx="3774766" cy="589434"/>
            <a:chOff x="375836" y="3059332"/>
            <a:chExt cx="4145601" cy="698989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80FE3D6-3EA7-4C34-9990-236B48A8CE98}"/>
                </a:ext>
              </a:extLst>
            </p:cNvPr>
            <p:cNvSpPr>
              <a:spLocks/>
            </p:cNvSpPr>
            <p:nvPr>
              <p:custDataLst>
                <p:tags r:id="rId41"/>
              </p:custDataLst>
            </p:nvPr>
          </p:nvSpPr>
          <p:spPr bwMode="auto">
            <a:xfrm>
              <a:off x="375836" y="3274978"/>
              <a:ext cx="122696" cy="211929"/>
            </a:xfrm>
            <a:custGeom>
              <a:avLst/>
              <a:gdLst>
                <a:gd name="T0" fmla="*/ 146 w 221"/>
                <a:gd name="T1" fmla="*/ 158 h 363"/>
                <a:gd name="T2" fmla="*/ 83 w 221"/>
                <a:gd name="T3" fmla="*/ 143 h 363"/>
                <a:gd name="T4" fmla="*/ 32 w 221"/>
                <a:gd name="T5" fmla="*/ 79 h 363"/>
                <a:gd name="T6" fmla="*/ 98 w 221"/>
                <a:gd name="T7" fmla="*/ 14 h 363"/>
                <a:gd name="T8" fmla="*/ 195 w 221"/>
                <a:gd name="T9" fmla="*/ 118 h 363"/>
                <a:gd name="T10" fmla="*/ 201 w 221"/>
                <a:gd name="T11" fmla="*/ 124 h 363"/>
                <a:gd name="T12" fmla="*/ 208 w 221"/>
                <a:gd name="T13" fmla="*/ 112 h 363"/>
                <a:gd name="T14" fmla="*/ 208 w 221"/>
                <a:gd name="T15" fmla="*/ 12 h 363"/>
                <a:gd name="T16" fmla="*/ 202 w 221"/>
                <a:gd name="T17" fmla="*/ 0 h 363"/>
                <a:gd name="T18" fmla="*/ 195 w 221"/>
                <a:gd name="T19" fmla="*/ 6 h 363"/>
                <a:gd name="T20" fmla="*/ 177 w 221"/>
                <a:gd name="T21" fmla="*/ 35 h 363"/>
                <a:gd name="T22" fmla="*/ 98 w 221"/>
                <a:gd name="T23" fmla="*/ 0 h 363"/>
                <a:gd name="T24" fmla="*/ 0 w 221"/>
                <a:gd name="T25" fmla="*/ 97 h 363"/>
                <a:gd name="T26" fmla="*/ 66 w 221"/>
                <a:gd name="T27" fmla="*/ 188 h 363"/>
                <a:gd name="T28" fmla="*/ 131 w 221"/>
                <a:gd name="T29" fmla="*/ 204 h 363"/>
                <a:gd name="T30" fmla="*/ 174 w 221"/>
                <a:gd name="T31" fmla="*/ 230 h 363"/>
                <a:gd name="T32" fmla="*/ 189 w 221"/>
                <a:gd name="T33" fmla="*/ 276 h 363"/>
                <a:gd name="T34" fmla="*/ 123 w 221"/>
                <a:gd name="T35" fmla="*/ 347 h 363"/>
                <a:gd name="T36" fmla="*/ 44 w 221"/>
                <a:gd name="T37" fmla="*/ 320 h 363"/>
                <a:gd name="T38" fmla="*/ 13 w 221"/>
                <a:gd name="T39" fmla="*/ 243 h 363"/>
                <a:gd name="T40" fmla="*/ 7 w 221"/>
                <a:gd name="T41" fmla="*/ 238 h 363"/>
                <a:gd name="T42" fmla="*/ 0 w 221"/>
                <a:gd name="T43" fmla="*/ 251 h 363"/>
                <a:gd name="T44" fmla="*/ 0 w 221"/>
                <a:gd name="T45" fmla="*/ 351 h 363"/>
                <a:gd name="T46" fmla="*/ 6 w 221"/>
                <a:gd name="T47" fmla="*/ 363 h 363"/>
                <a:gd name="T48" fmla="*/ 13 w 221"/>
                <a:gd name="T49" fmla="*/ 356 h 363"/>
                <a:gd name="T50" fmla="*/ 31 w 221"/>
                <a:gd name="T51" fmla="*/ 328 h 363"/>
                <a:gd name="T52" fmla="*/ 123 w 221"/>
                <a:gd name="T53" fmla="*/ 363 h 363"/>
                <a:gd name="T54" fmla="*/ 221 w 221"/>
                <a:gd name="T55" fmla="*/ 259 h 363"/>
                <a:gd name="T56" fmla="*/ 146 w 221"/>
                <a:gd name="T57" fmla="*/ 158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1" h="363">
                  <a:moveTo>
                    <a:pt x="146" y="158"/>
                  </a:moveTo>
                  <a:lnTo>
                    <a:pt x="83" y="143"/>
                  </a:lnTo>
                  <a:cubicBezTo>
                    <a:pt x="52" y="135"/>
                    <a:pt x="32" y="108"/>
                    <a:pt x="32" y="79"/>
                  </a:cubicBezTo>
                  <a:cubicBezTo>
                    <a:pt x="32" y="44"/>
                    <a:pt x="59" y="14"/>
                    <a:pt x="98" y="14"/>
                  </a:cubicBezTo>
                  <a:cubicBezTo>
                    <a:pt x="181" y="14"/>
                    <a:pt x="192" y="96"/>
                    <a:pt x="195" y="118"/>
                  </a:cubicBezTo>
                  <a:cubicBezTo>
                    <a:pt x="196" y="121"/>
                    <a:pt x="196" y="124"/>
                    <a:pt x="201" y="124"/>
                  </a:cubicBezTo>
                  <a:cubicBezTo>
                    <a:pt x="208" y="124"/>
                    <a:pt x="208" y="122"/>
                    <a:pt x="208" y="112"/>
                  </a:cubicBezTo>
                  <a:lnTo>
                    <a:pt x="208" y="12"/>
                  </a:lnTo>
                  <a:cubicBezTo>
                    <a:pt x="208" y="3"/>
                    <a:pt x="208" y="0"/>
                    <a:pt x="202" y="0"/>
                  </a:cubicBezTo>
                  <a:cubicBezTo>
                    <a:pt x="199" y="0"/>
                    <a:pt x="198" y="0"/>
                    <a:pt x="195" y="6"/>
                  </a:cubicBezTo>
                  <a:lnTo>
                    <a:pt x="177" y="35"/>
                  </a:lnTo>
                  <a:cubicBezTo>
                    <a:pt x="162" y="20"/>
                    <a:pt x="142" y="0"/>
                    <a:pt x="98" y="0"/>
                  </a:cubicBezTo>
                  <a:cubicBezTo>
                    <a:pt x="42" y="0"/>
                    <a:pt x="0" y="44"/>
                    <a:pt x="0" y="97"/>
                  </a:cubicBezTo>
                  <a:cubicBezTo>
                    <a:pt x="0" y="138"/>
                    <a:pt x="27" y="174"/>
                    <a:pt x="66" y="188"/>
                  </a:cubicBezTo>
                  <a:cubicBezTo>
                    <a:pt x="71" y="190"/>
                    <a:pt x="97" y="196"/>
                    <a:pt x="131" y="204"/>
                  </a:cubicBezTo>
                  <a:cubicBezTo>
                    <a:pt x="145" y="208"/>
                    <a:pt x="160" y="211"/>
                    <a:pt x="174" y="230"/>
                  </a:cubicBezTo>
                  <a:cubicBezTo>
                    <a:pt x="184" y="243"/>
                    <a:pt x="189" y="259"/>
                    <a:pt x="189" y="276"/>
                  </a:cubicBezTo>
                  <a:cubicBezTo>
                    <a:pt x="189" y="311"/>
                    <a:pt x="164" y="347"/>
                    <a:pt x="123" y="347"/>
                  </a:cubicBezTo>
                  <a:cubicBezTo>
                    <a:pt x="108" y="347"/>
                    <a:pt x="70" y="345"/>
                    <a:pt x="44" y="320"/>
                  </a:cubicBezTo>
                  <a:cubicBezTo>
                    <a:pt x="15" y="293"/>
                    <a:pt x="13" y="261"/>
                    <a:pt x="13" y="243"/>
                  </a:cubicBezTo>
                  <a:cubicBezTo>
                    <a:pt x="12" y="238"/>
                    <a:pt x="8" y="238"/>
                    <a:pt x="7" y="238"/>
                  </a:cubicBezTo>
                  <a:cubicBezTo>
                    <a:pt x="0" y="238"/>
                    <a:pt x="0" y="242"/>
                    <a:pt x="0" y="251"/>
                  </a:cubicBezTo>
                  <a:lnTo>
                    <a:pt x="0" y="351"/>
                  </a:lnTo>
                  <a:cubicBezTo>
                    <a:pt x="0" y="359"/>
                    <a:pt x="0" y="363"/>
                    <a:pt x="6" y="363"/>
                  </a:cubicBezTo>
                  <a:cubicBezTo>
                    <a:pt x="9" y="363"/>
                    <a:pt x="10" y="362"/>
                    <a:pt x="13" y="356"/>
                  </a:cubicBezTo>
                  <a:cubicBezTo>
                    <a:pt x="13" y="356"/>
                    <a:pt x="15" y="354"/>
                    <a:pt x="31" y="328"/>
                  </a:cubicBezTo>
                  <a:cubicBezTo>
                    <a:pt x="47" y="345"/>
                    <a:pt x="79" y="363"/>
                    <a:pt x="123" y="363"/>
                  </a:cubicBezTo>
                  <a:cubicBezTo>
                    <a:pt x="181" y="363"/>
                    <a:pt x="221" y="314"/>
                    <a:pt x="221" y="259"/>
                  </a:cubicBezTo>
                  <a:cubicBezTo>
                    <a:pt x="221" y="209"/>
                    <a:pt x="188" y="168"/>
                    <a:pt x="146" y="158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BE54DB2F-4552-4E7E-B905-C8E1AA5D5B98}"/>
                </a:ext>
              </a:extLst>
            </p:cNvPr>
            <p:cNvSpPr>
              <a:spLocks/>
            </p:cNvSpPr>
            <p:nvPr>
              <p:custDataLst>
                <p:tags r:id="rId42"/>
              </p:custDataLst>
            </p:nvPr>
          </p:nvSpPr>
          <p:spPr bwMode="auto">
            <a:xfrm>
              <a:off x="517121" y="3301005"/>
              <a:ext cx="85516" cy="182184"/>
            </a:xfrm>
            <a:custGeom>
              <a:avLst/>
              <a:gdLst>
                <a:gd name="T0" fmla="*/ 76 w 156"/>
                <a:gd name="T1" fmla="*/ 107 h 312"/>
                <a:gd name="T2" fmla="*/ 148 w 156"/>
                <a:gd name="T3" fmla="*/ 107 h 312"/>
                <a:gd name="T4" fmla="*/ 148 w 156"/>
                <a:gd name="T5" fmla="*/ 92 h 312"/>
                <a:gd name="T6" fmla="*/ 76 w 156"/>
                <a:gd name="T7" fmla="*/ 92 h 312"/>
                <a:gd name="T8" fmla="*/ 76 w 156"/>
                <a:gd name="T9" fmla="*/ 0 h 312"/>
                <a:gd name="T10" fmla="*/ 64 w 156"/>
                <a:gd name="T11" fmla="*/ 0 h 312"/>
                <a:gd name="T12" fmla="*/ 0 w 156"/>
                <a:gd name="T13" fmla="*/ 96 h 312"/>
                <a:gd name="T14" fmla="*/ 0 w 156"/>
                <a:gd name="T15" fmla="*/ 107 h 312"/>
                <a:gd name="T16" fmla="*/ 42 w 156"/>
                <a:gd name="T17" fmla="*/ 107 h 312"/>
                <a:gd name="T18" fmla="*/ 42 w 156"/>
                <a:gd name="T19" fmla="*/ 245 h 312"/>
                <a:gd name="T20" fmla="*/ 106 w 156"/>
                <a:gd name="T21" fmla="*/ 312 h 312"/>
                <a:gd name="T22" fmla="*/ 156 w 156"/>
                <a:gd name="T23" fmla="*/ 245 h 312"/>
                <a:gd name="T24" fmla="*/ 156 w 156"/>
                <a:gd name="T25" fmla="*/ 216 h 312"/>
                <a:gd name="T26" fmla="*/ 143 w 156"/>
                <a:gd name="T27" fmla="*/ 216 h 312"/>
                <a:gd name="T28" fmla="*/ 143 w 156"/>
                <a:gd name="T29" fmla="*/ 244 h 312"/>
                <a:gd name="T30" fmla="*/ 110 w 156"/>
                <a:gd name="T31" fmla="*/ 300 h 312"/>
                <a:gd name="T32" fmla="*/ 76 w 156"/>
                <a:gd name="T33" fmla="*/ 246 h 312"/>
                <a:gd name="T34" fmla="*/ 76 w 156"/>
                <a:gd name="T35" fmla="*/ 107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6" h="312">
                  <a:moveTo>
                    <a:pt x="76" y="107"/>
                  </a:moveTo>
                  <a:lnTo>
                    <a:pt x="148" y="107"/>
                  </a:lnTo>
                  <a:lnTo>
                    <a:pt x="148" y="92"/>
                  </a:lnTo>
                  <a:lnTo>
                    <a:pt x="76" y="92"/>
                  </a:lnTo>
                  <a:lnTo>
                    <a:pt x="76" y="0"/>
                  </a:lnTo>
                  <a:lnTo>
                    <a:pt x="64" y="0"/>
                  </a:lnTo>
                  <a:cubicBezTo>
                    <a:pt x="64" y="41"/>
                    <a:pt x="49" y="94"/>
                    <a:pt x="0" y="96"/>
                  </a:cubicBezTo>
                  <a:lnTo>
                    <a:pt x="0" y="107"/>
                  </a:lnTo>
                  <a:lnTo>
                    <a:pt x="42" y="107"/>
                  </a:lnTo>
                  <a:lnTo>
                    <a:pt x="42" y="245"/>
                  </a:lnTo>
                  <a:cubicBezTo>
                    <a:pt x="42" y="306"/>
                    <a:pt x="88" y="312"/>
                    <a:pt x="106" y="312"/>
                  </a:cubicBezTo>
                  <a:cubicBezTo>
                    <a:pt x="142" y="312"/>
                    <a:pt x="156" y="277"/>
                    <a:pt x="156" y="245"/>
                  </a:cubicBezTo>
                  <a:lnTo>
                    <a:pt x="156" y="216"/>
                  </a:lnTo>
                  <a:lnTo>
                    <a:pt x="143" y="216"/>
                  </a:lnTo>
                  <a:lnTo>
                    <a:pt x="143" y="244"/>
                  </a:lnTo>
                  <a:cubicBezTo>
                    <a:pt x="143" y="281"/>
                    <a:pt x="128" y="300"/>
                    <a:pt x="110" y="300"/>
                  </a:cubicBezTo>
                  <a:cubicBezTo>
                    <a:pt x="76" y="300"/>
                    <a:pt x="76" y="254"/>
                    <a:pt x="76" y="246"/>
                  </a:cubicBezTo>
                  <a:lnTo>
                    <a:pt x="76" y="10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B2167306-94B7-451A-AE5E-CE73A25826FD}"/>
                </a:ext>
              </a:extLst>
            </p:cNvPr>
            <p:cNvSpPr>
              <a:spLocks noEditPoints="1"/>
            </p:cNvSpPr>
            <p:nvPr>
              <p:custDataLst>
                <p:tags r:id="rId43"/>
              </p:custDataLst>
            </p:nvPr>
          </p:nvSpPr>
          <p:spPr bwMode="auto">
            <a:xfrm>
              <a:off x="632381" y="3349338"/>
              <a:ext cx="122696" cy="133849"/>
            </a:xfrm>
            <a:custGeom>
              <a:avLst/>
              <a:gdLst>
                <a:gd name="T0" fmla="*/ 145 w 225"/>
                <a:gd name="T1" fmla="*/ 186 h 229"/>
                <a:gd name="T2" fmla="*/ 184 w 225"/>
                <a:gd name="T3" fmla="*/ 227 h 229"/>
                <a:gd name="T4" fmla="*/ 225 w 225"/>
                <a:gd name="T5" fmla="*/ 179 h 229"/>
                <a:gd name="T6" fmla="*/ 225 w 225"/>
                <a:gd name="T7" fmla="*/ 151 h 229"/>
                <a:gd name="T8" fmla="*/ 212 w 225"/>
                <a:gd name="T9" fmla="*/ 151 h 229"/>
                <a:gd name="T10" fmla="*/ 212 w 225"/>
                <a:gd name="T11" fmla="*/ 179 h 229"/>
                <a:gd name="T12" fmla="*/ 194 w 225"/>
                <a:gd name="T13" fmla="*/ 211 h 229"/>
                <a:gd name="T14" fmla="*/ 176 w 225"/>
                <a:gd name="T15" fmla="*/ 186 h 229"/>
                <a:gd name="T16" fmla="*/ 176 w 225"/>
                <a:gd name="T17" fmla="*/ 86 h 229"/>
                <a:gd name="T18" fmla="*/ 158 w 225"/>
                <a:gd name="T19" fmla="*/ 28 h 229"/>
                <a:gd name="T20" fmla="*/ 90 w 225"/>
                <a:gd name="T21" fmla="*/ 0 h 229"/>
                <a:gd name="T22" fmla="*/ 14 w 225"/>
                <a:gd name="T23" fmla="*/ 56 h 229"/>
                <a:gd name="T24" fmla="*/ 37 w 225"/>
                <a:gd name="T25" fmla="*/ 80 h 229"/>
                <a:gd name="T26" fmla="*/ 60 w 225"/>
                <a:gd name="T27" fmla="*/ 57 h 229"/>
                <a:gd name="T28" fmla="*/ 35 w 225"/>
                <a:gd name="T29" fmla="*/ 34 h 229"/>
                <a:gd name="T30" fmla="*/ 89 w 225"/>
                <a:gd name="T31" fmla="*/ 11 h 229"/>
                <a:gd name="T32" fmla="*/ 142 w 225"/>
                <a:gd name="T33" fmla="*/ 75 h 229"/>
                <a:gd name="T34" fmla="*/ 142 w 225"/>
                <a:gd name="T35" fmla="*/ 93 h 229"/>
                <a:gd name="T36" fmla="*/ 50 w 225"/>
                <a:gd name="T37" fmla="*/ 111 h 229"/>
                <a:gd name="T38" fmla="*/ 0 w 225"/>
                <a:gd name="T39" fmla="*/ 176 h 229"/>
                <a:gd name="T40" fmla="*/ 80 w 225"/>
                <a:gd name="T41" fmla="*/ 229 h 229"/>
                <a:gd name="T42" fmla="*/ 145 w 225"/>
                <a:gd name="T43" fmla="*/ 186 h 229"/>
                <a:gd name="T44" fmla="*/ 142 w 225"/>
                <a:gd name="T45" fmla="*/ 104 h 229"/>
                <a:gd name="T46" fmla="*/ 142 w 225"/>
                <a:gd name="T47" fmla="*/ 154 h 229"/>
                <a:gd name="T48" fmla="*/ 83 w 225"/>
                <a:gd name="T49" fmla="*/ 218 h 229"/>
                <a:gd name="T50" fmla="*/ 38 w 225"/>
                <a:gd name="T51" fmla="*/ 176 h 229"/>
                <a:gd name="T52" fmla="*/ 142 w 225"/>
                <a:gd name="T53" fmla="*/ 10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5" h="229">
                  <a:moveTo>
                    <a:pt x="145" y="186"/>
                  </a:moveTo>
                  <a:cubicBezTo>
                    <a:pt x="147" y="206"/>
                    <a:pt x="160" y="227"/>
                    <a:pt x="184" y="227"/>
                  </a:cubicBezTo>
                  <a:cubicBezTo>
                    <a:pt x="194" y="227"/>
                    <a:pt x="225" y="220"/>
                    <a:pt x="225" y="179"/>
                  </a:cubicBezTo>
                  <a:lnTo>
                    <a:pt x="225" y="151"/>
                  </a:lnTo>
                  <a:lnTo>
                    <a:pt x="212" y="151"/>
                  </a:lnTo>
                  <a:lnTo>
                    <a:pt x="212" y="179"/>
                  </a:lnTo>
                  <a:cubicBezTo>
                    <a:pt x="212" y="208"/>
                    <a:pt x="200" y="211"/>
                    <a:pt x="194" y="211"/>
                  </a:cubicBezTo>
                  <a:cubicBezTo>
                    <a:pt x="178" y="211"/>
                    <a:pt x="176" y="189"/>
                    <a:pt x="176" y="186"/>
                  </a:cubicBezTo>
                  <a:lnTo>
                    <a:pt x="176" y="86"/>
                  </a:lnTo>
                  <a:cubicBezTo>
                    <a:pt x="176" y="65"/>
                    <a:pt x="176" y="46"/>
                    <a:pt x="158" y="28"/>
                  </a:cubicBezTo>
                  <a:cubicBezTo>
                    <a:pt x="139" y="8"/>
                    <a:pt x="114" y="0"/>
                    <a:pt x="90" y="0"/>
                  </a:cubicBezTo>
                  <a:cubicBezTo>
                    <a:pt x="49" y="0"/>
                    <a:pt x="14" y="24"/>
                    <a:pt x="14" y="56"/>
                  </a:cubicBezTo>
                  <a:cubicBezTo>
                    <a:pt x="14" y="71"/>
                    <a:pt x="24" y="80"/>
                    <a:pt x="37" y="80"/>
                  </a:cubicBezTo>
                  <a:cubicBezTo>
                    <a:pt x="51" y="80"/>
                    <a:pt x="60" y="70"/>
                    <a:pt x="60" y="57"/>
                  </a:cubicBezTo>
                  <a:cubicBezTo>
                    <a:pt x="60" y="51"/>
                    <a:pt x="58" y="34"/>
                    <a:pt x="35" y="34"/>
                  </a:cubicBezTo>
                  <a:cubicBezTo>
                    <a:pt x="48" y="17"/>
                    <a:pt x="73" y="11"/>
                    <a:pt x="89" y="11"/>
                  </a:cubicBezTo>
                  <a:cubicBezTo>
                    <a:pt x="113" y="11"/>
                    <a:pt x="142" y="31"/>
                    <a:pt x="142" y="75"/>
                  </a:cubicBezTo>
                  <a:lnTo>
                    <a:pt x="142" y="93"/>
                  </a:lnTo>
                  <a:cubicBezTo>
                    <a:pt x="116" y="95"/>
                    <a:pt x="81" y="96"/>
                    <a:pt x="50" y="111"/>
                  </a:cubicBezTo>
                  <a:cubicBezTo>
                    <a:pt x="12" y="128"/>
                    <a:pt x="0" y="154"/>
                    <a:pt x="0" y="176"/>
                  </a:cubicBezTo>
                  <a:cubicBezTo>
                    <a:pt x="0" y="217"/>
                    <a:pt x="48" y="229"/>
                    <a:pt x="80" y="229"/>
                  </a:cubicBezTo>
                  <a:cubicBezTo>
                    <a:pt x="113" y="229"/>
                    <a:pt x="136" y="209"/>
                    <a:pt x="145" y="186"/>
                  </a:cubicBezTo>
                  <a:close/>
                  <a:moveTo>
                    <a:pt x="142" y="104"/>
                  </a:moveTo>
                  <a:lnTo>
                    <a:pt x="142" y="154"/>
                  </a:lnTo>
                  <a:cubicBezTo>
                    <a:pt x="142" y="201"/>
                    <a:pt x="106" y="218"/>
                    <a:pt x="83" y="218"/>
                  </a:cubicBezTo>
                  <a:cubicBezTo>
                    <a:pt x="59" y="218"/>
                    <a:pt x="38" y="201"/>
                    <a:pt x="38" y="176"/>
                  </a:cubicBezTo>
                  <a:cubicBezTo>
                    <a:pt x="38" y="148"/>
                    <a:pt x="59" y="107"/>
                    <a:pt x="142" y="10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9FFBEE7E-1E8C-48FF-A34E-F12484E00206}"/>
                </a:ext>
              </a:extLst>
            </p:cNvPr>
            <p:cNvSpPr>
              <a:spLocks/>
            </p:cNvSpPr>
            <p:nvPr>
              <p:custDataLst>
                <p:tags r:id="rId44"/>
              </p:custDataLst>
            </p:nvPr>
          </p:nvSpPr>
          <p:spPr bwMode="auto">
            <a:xfrm>
              <a:off x="762511" y="3301005"/>
              <a:ext cx="85516" cy="182184"/>
            </a:xfrm>
            <a:custGeom>
              <a:avLst/>
              <a:gdLst>
                <a:gd name="T0" fmla="*/ 76 w 156"/>
                <a:gd name="T1" fmla="*/ 107 h 312"/>
                <a:gd name="T2" fmla="*/ 148 w 156"/>
                <a:gd name="T3" fmla="*/ 107 h 312"/>
                <a:gd name="T4" fmla="*/ 148 w 156"/>
                <a:gd name="T5" fmla="*/ 92 h 312"/>
                <a:gd name="T6" fmla="*/ 76 w 156"/>
                <a:gd name="T7" fmla="*/ 92 h 312"/>
                <a:gd name="T8" fmla="*/ 76 w 156"/>
                <a:gd name="T9" fmla="*/ 0 h 312"/>
                <a:gd name="T10" fmla="*/ 64 w 156"/>
                <a:gd name="T11" fmla="*/ 0 h 312"/>
                <a:gd name="T12" fmla="*/ 0 w 156"/>
                <a:gd name="T13" fmla="*/ 96 h 312"/>
                <a:gd name="T14" fmla="*/ 0 w 156"/>
                <a:gd name="T15" fmla="*/ 107 h 312"/>
                <a:gd name="T16" fmla="*/ 42 w 156"/>
                <a:gd name="T17" fmla="*/ 107 h 312"/>
                <a:gd name="T18" fmla="*/ 42 w 156"/>
                <a:gd name="T19" fmla="*/ 245 h 312"/>
                <a:gd name="T20" fmla="*/ 106 w 156"/>
                <a:gd name="T21" fmla="*/ 312 h 312"/>
                <a:gd name="T22" fmla="*/ 156 w 156"/>
                <a:gd name="T23" fmla="*/ 245 h 312"/>
                <a:gd name="T24" fmla="*/ 156 w 156"/>
                <a:gd name="T25" fmla="*/ 216 h 312"/>
                <a:gd name="T26" fmla="*/ 143 w 156"/>
                <a:gd name="T27" fmla="*/ 216 h 312"/>
                <a:gd name="T28" fmla="*/ 143 w 156"/>
                <a:gd name="T29" fmla="*/ 244 h 312"/>
                <a:gd name="T30" fmla="*/ 110 w 156"/>
                <a:gd name="T31" fmla="*/ 300 h 312"/>
                <a:gd name="T32" fmla="*/ 76 w 156"/>
                <a:gd name="T33" fmla="*/ 246 h 312"/>
                <a:gd name="T34" fmla="*/ 76 w 156"/>
                <a:gd name="T35" fmla="*/ 107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6" h="312">
                  <a:moveTo>
                    <a:pt x="76" y="107"/>
                  </a:moveTo>
                  <a:lnTo>
                    <a:pt x="148" y="107"/>
                  </a:lnTo>
                  <a:lnTo>
                    <a:pt x="148" y="92"/>
                  </a:lnTo>
                  <a:lnTo>
                    <a:pt x="76" y="92"/>
                  </a:lnTo>
                  <a:lnTo>
                    <a:pt x="76" y="0"/>
                  </a:lnTo>
                  <a:lnTo>
                    <a:pt x="64" y="0"/>
                  </a:lnTo>
                  <a:cubicBezTo>
                    <a:pt x="63" y="41"/>
                    <a:pt x="48" y="94"/>
                    <a:pt x="0" y="96"/>
                  </a:cubicBezTo>
                  <a:lnTo>
                    <a:pt x="0" y="107"/>
                  </a:lnTo>
                  <a:lnTo>
                    <a:pt x="42" y="107"/>
                  </a:lnTo>
                  <a:lnTo>
                    <a:pt x="42" y="245"/>
                  </a:lnTo>
                  <a:cubicBezTo>
                    <a:pt x="42" y="306"/>
                    <a:pt x="88" y="312"/>
                    <a:pt x="106" y="312"/>
                  </a:cubicBezTo>
                  <a:cubicBezTo>
                    <a:pt x="142" y="312"/>
                    <a:pt x="156" y="277"/>
                    <a:pt x="156" y="245"/>
                  </a:cubicBezTo>
                  <a:lnTo>
                    <a:pt x="156" y="216"/>
                  </a:lnTo>
                  <a:lnTo>
                    <a:pt x="143" y="216"/>
                  </a:lnTo>
                  <a:lnTo>
                    <a:pt x="143" y="244"/>
                  </a:lnTo>
                  <a:cubicBezTo>
                    <a:pt x="143" y="281"/>
                    <a:pt x="128" y="300"/>
                    <a:pt x="110" y="300"/>
                  </a:cubicBezTo>
                  <a:cubicBezTo>
                    <a:pt x="76" y="300"/>
                    <a:pt x="76" y="254"/>
                    <a:pt x="76" y="246"/>
                  </a:cubicBezTo>
                  <a:lnTo>
                    <a:pt x="76" y="10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6A70A160-C8C1-457E-9568-91AF82795810}"/>
                </a:ext>
              </a:extLst>
            </p:cNvPr>
            <p:cNvSpPr>
              <a:spLocks noEditPoints="1"/>
            </p:cNvSpPr>
            <p:nvPr>
              <p:custDataLst>
                <p:tags r:id="rId45"/>
              </p:custDataLst>
            </p:nvPr>
          </p:nvSpPr>
          <p:spPr bwMode="auto">
            <a:xfrm>
              <a:off x="870335" y="3349338"/>
              <a:ext cx="107824" cy="133849"/>
            </a:xfrm>
            <a:custGeom>
              <a:avLst/>
              <a:gdLst>
                <a:gd name="T0" fmla="*/ 42 w 193"/>
                <a:gd name="T1" fmla="*/ 98 h 229"/>
                <a:gd name="T2" fmla="*/ 103 w 193"/>
                <a:gd name="T3" fmla="*/ 11 h 229"/>
                <a:gd name="T4" fmla="*/ 160 w 193"/>
                <a:gd name="T5" fmla="*/ 98 h 229"/>
                <a:gd name="T6" fmla="*/ 42 w 193"/>
                <a:gd name="T7" fmla="*/ 98 h 229"/>
                <a:gd name="T8" fmla="*/ 41 w 193"/>
                <a:gd name="T9" fmla="*/ 108 h 229"/>
                <a:gd name="T10" fmla="*/ 180 w 193"/>
                <a:gd name="T11" fmla="*/ 108 h 229"/>
                <a:gd name="T12" fmla="*/ 193 w 193"/>
                <a:gd name="T13" fmla="*/ 98 h 229"/>
                <a:gd name="T14" fmla="*/ 103 w 193"/>
                <a:gd name="T15" fmla="*/ 0 h 229"/>
                <a:gd name="T16" fmla="*/ 0 w 193"/>
                <a:gd name="T17" fmla="*/ 114 h 229"/>
                <a:gd name="T18" fmla="*/ 109 w 193"/>
                <a:gd name="T19" fmla="*/ 229 h 229"/>
                <a:gd name="T20" fmla="*/ 193 w 193"/>
                <a:gd name="T21" fmla="*/ 164 h 229"/>
                <a:gd name="T22" fmla="*/ 186 w 193"/>
                <a:gd name="T23" fmla="*/ 158 h 229"/>
                <a:gd name="T24" fmla="*/ 180 w 193"/>
                <a:gd name="T25" fmla="*/ 165 h 229"/>
                <a:gd name="T26" fmla="*/ 112 w 193"/>
                <a:gd name="T27" fmla="*/ 217 h 229"/>
                <a:gd name="T28" fmla="*/ 56 w 193"/>
                <a:gd name="T29" fmla="*/ 183 h 229"/>
                <a:gd name="T30" fmla="*/ 41 w 193"/>
                <a:gd name="T31" fmla="*/ 108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3" h="229">
                  <a:moveTo>
                    <a:pt x="42" y="98"/>
                  </a:moveTo>
                  <a:cubicBezTo>
                    <a:pt x="45" y="24"/>
                    <a:pt x="87" y="11"/>
                    <a:pt x="103" y="11"/>
                  </a:cubicBezTo>
                  <a:cubicBezTo>
                    <a:pt x="155" y="11"/>
                    <a:pt x="160" y="78"/>
                    <a:pt x="160" y="98"/>
                  </a:cubicBezTo>
                  <a:lnTo>
                    <a:pt x="42" y="98"/>
                  </a:lnTo>
                  <a:close/>
                  <a:moveTo>
                    <a:pt x="41" y="108"/>
                  </a:moveTo>
                  <a:lnTo>
                    <a:pt x="180" y="108"/>
                  </a:lnTo>
                  <a:cubicBezTo>
                    <a:pt x="191" y="108"/>
                    <a:pt x="193" y="108"/>
                    <a:pt x="193" y="98"/>
                  </a:cubicBezTo>
                  <a:cubicBezTo>
                    <a:pt x="193" y="48"/>
                    <a:pt x="166" y="0"/>
                    <a:pt x="103" y="0"/>
                  </a:cubicBezTo>
                  <a:cubicBezTo>
                    <a:pt x="46" y="0"/>
                    <a:pt x="0" y="51"/>
                    <a:pt x="0" y="114"/>
                  </a:cubicBezTo>
                  <a:cubicBezTo>
                    <a:pt x="0" y="181"/>
                    <a:pt x="52" y="229"/>
                    <a:pt x="109" y="229"/>
                  </a:cubicBezTo>
                  <a:cubicBezTo>
                    <a:pt x="170" y="229"/>
                    <a:pt x="193" y="174"/>
                    <a:pt x="193" y="164"/>
                  </a:cubicBezTo>
                  <a:cubicBezTo>
                    <a:pt x="193" y="159"/>
                    <a:pt x="189" y="158"/>
                    <a:pt x="186" y="158"/>
                  </a:cubicBezTo>
                  <a:cubicBezTo>
                    <a:pt x="182" y="158"/>
                    <a:pt x="181" y="161"/>
                    <a:pt x="180" y="165"/>
                  </a:cubicBezTo>
                  <a:cubicBezTo>
                    <a:pt x="162" y="217"/>
                    <a:pt x="117" y="217"/>
                    <a:pt x="112" y="217"/>
                  </a:cubicBezTo>
                  <a:cubicBezTo>
                    <a:pt x="88" y="217"/>
                    <a:pt x="68" y="202"/>
                    <a:pt x="56" y="183"/>
                  </a:cubicBezTo>
                  <a:cubicBezTo>
                    <a:pt x="41" y="159"/>
                    <a:pt x="41" y="126"/>
                    <a:pt x="41" y="108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E8C8F09B-5775-41BA-85EB-A3A5B7EB85C9}"/>
                </a:ext>
              </a:extLst>
            </p:cNvPr>
            <p:cNvSpPr>
              <a:spLocks/>
            </p:cNvSpPr>
            <p:nvPr>
              <p:custDataLst>
                <p:tags r:id="rId46"/>
              </p:custDataLst>
            </p:nvPr>
          </p:nvSpPr>
          <p:spPr bwMode="auto">
            <a:xfrm>
              <a:off x="1089697" y="3274978"/>
              <a:ext cx="122696" cy="211929"/>
            </a:xfrm>
            <a:custGeom>
              <a:avLst/>
              <a:gdLst>
                <a:gd name="T0" fmla="*/ 146 w 221"/>
                <a:gd name="T1" fmla="*/ 158 h 363"/>
                <a:gd name="T2" fmla="*/ 82 w 221"/>
                <a:gd name="T3" fmla="*/ 143 h 363"/>
                <a:gd name="T4" fmla="*/ 32 w 221"/>
                <a:gd name="T5" fmla="*/ 79 h 363"/>
                <a:gd name="T6" fmla="*/ 98 w 221"/>
                <a:gd name="T7" fmla="*/ 14 h 363"/>
                <a:gd name="T8" fmla="*/ 195 w 221"/>
                <a:gd name="T9" fmla="*/ 118 h 363"/>
                <a:gd name="T10" fmla="*/ 201 w 221"/>
                <a:gd name="T11" fmla="*/ 124 h 363"/>
                <a:gd name="T12" fmla="*/ 207 w 221"/>
                <a:gd name="T13" fmla="*/ 112 h 363"/>
                <a:gd name="T14" fmla="*/ 207 w 221"/>
                <a:gd name="T15" fmla="*/ 12 h 363"/>
                <a:gd name="T16" fmla="*/ 202 w 221"/>
                <a:gd name="T17" fmla="*/ 0 h 363"/>
                <a:gd name="T18" fmla="*/ 194 w 221"/>
                <a:gd name="T19" fmla="*/ 6 h 363"/>
                <a:gd name="T20" fmla="*/ 177 w 221"/>
                <a:gd name="T21" fmla="*/ 35 h 363"/>
                <a:gd name="T22" fmla="*/ 97 w 221"/>
                <a:gd name="T23" fmla="*/ 0 h 363"/>
                <a:gd name="T24" fmla="*/ 0 w 221"/>
                <a:gd name="T25" fmla="*/ 97 h 363"/>
                <a:gd name="T26" fmla="*/ 65 w 221"/>
                <a:gd name="T27" fmla="*/ 188 h 363"/>
                <a:gd name="T28" fmla="*/ 131 w 221"/>
                <a:gd name="T29" fmla="*/ 204 h 363"/>
                <a:gd name="T30" fmla="*/ 173 w 221"/>
                <a:gd name="T31" fmla="*/ 230 h 363"/>
                <a:gd name="T32" fmla="*/ 189 w 221"/>
                <a:gd name="T33" fmla="*/ 276 h 363"/>
                <a:gd name="T34" fmla="*/ 122 w 221"/>
                <a:gd name="T35" fmla="*/ 347 h 363"/>
                <a:gd name="T36" fmla="*/ 43 w 221"/>
                <a:gd name="T37" fmla="*/ 320 h 363"/>
                <a:gd name="T38" fmla="*/ 12 w 221"/>
                <a:gd name="T39" fmla="*/ 243 h 363"/>
                <a:gd name="T40" fmla="*/ 6 w 221"/>
                <a:gd name="T41" fmla="*/ 238 h 363"/>
                <a:gd name="T42" fmla="*/ 0 w 221"/>
                <a:gd name="T43" fmla="*/ 251 h 363"/>
                <a:gd name="T44" fmla="*/ 0 w 221"/>
                <a:gd name="T45" fmla="*/ 351 h 363"/>
                <a:gd name="T46" fmla="*/ 5 w 221"/>
                <a:gd name="T47" fmla="*/ 363 h 363"/>
                <a:gd name="T48" fmla="*/ 13 w 221"/>
                <a:gd name="T49" fmla="*/ 356 h 363"/>
                <a:gd name="T50" fmla="*/ 31 w 221"/>
                <a:gd name="T51" fmla="*/ 328 h 363"/>
                <a:gd name="T52" fmla="*/ 123 w 221"/>
                <a:gd name="T53" fmla="*/ 363 h 363"/>
                <a:gd name="T54" fmla="*/ 221 w 221"/>
                <a:gd name="T55" fmla="*/ 259 h 363"/>
                <a:gd name="T56" fmla="*/ 146 w 221"/>
                <a:gd name="T57" fmla="*/ 158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1" h="363">
                  <a:moveTo>
                    <a:pt x="146" y="158"/>
                  </a:moveTo>
                  <a:lnTo>
                    <a:pt x="82" y="143"/>
                  </a:lnTo>
                  <a:cubicBezTo>
                    <a:pt x="51" y="135"/>
                    <a:pt x="32" y="108"/>
                    <a:pt x="32" y="79"/>
                  </a:cubicBezTo>
                  <a:cubicBezTo>
                    <a:pt x="32" y="44"/>
                    <a:pt x="59" y="14"/>
                    <a:pt x="98" y="14"/>
                  </a:cubicBezTo>
                  <a:cubicBezTo>
                    <a:pt x="181" y="14"/>
                    <a:pt x="192" y="96"/>
                    <a:pt x="195" y="118"/>
                  </a:cubicBezTo>
                  <a:cubicBezTo>
                    <a:pt x="195" y="121"/>
                    <a:pt x="195" y="124"/>
                    <a:pt x="201" y="124"/>
                  </a:cubicBezTo>
                  <a:cubicBezTo>
                    <a:pt x="207" y="124"/>
                    <a:pt x="207" y="122"/>
                    <a:pt x="207" y="112"/>
                  </a:cubicBezTo>
                  <a:lnTo>
                    <a:pt x="207" y="12"/>
                  </a:lnTo>
                  <a:cubicBezTo>
                    <a:pt x="207" y="3"/>
                    <a:pt x="207" y="0"/>
                    <a:pt x="202" y="0"/>
                  </a:cubicBezTo>
                  <a:cubicBezTo>
                    <a:pt x="198" y="0"/>
                    <a:pt x="198" y="0"/>
                    <a:pt x="194" y="6"/>
                  </a:cubicBezTo>
                  <a:lnTo>
                    <a:pt x="177" y="35"/>
                  </a:lnTo>
                  <a:cubicBezTo>
                    <a:pt x="162" y="20"/>
                    <a:pt x="142" y="0"/>
                    <a:pt x="97" y="0"/>
                  </a:cubicBezTo>
                  <a:cubicBezTo>
                    <a:pt x="42" y="0"/>
                    <a:pt x="0" y="44"/>
                    <a:pt x="0" y="97"/>
                  </a:cubicBezTo>
                  <a:cubicBezTo>
                    <a:pt x="0" y="138"/>
                    <a:pt x="26" y="174"/>
                    <a:pt x="65" y="188"/>
                  </a:cubicBezTo>
                  <a:cubicBezTo>
                    <a:pt x="71" y="190"/>
                    <a:pt x="96" y="196"/>
                    <a:pt x="131" y="204"/>
                  </a:cubicBezTo>
                  <a:cubicBezTo>
                    <a:pt x="145" y="208"/>
                    <a:pt x="160" y="211"/>
                    <a:pt x="173" y="230"/>
                  </a:cubicBezTo>
                  <a:cubicBezTo>
                    <a:pt x="184" y="243"/>
                    <a:pt x="189" y="259"/>
                    <a:pt x="189" y="276"/>
                  </a:cubicBezTo>
                  <a:cubicBezTo>
                    <a:pt x="189" y="311"/>
                    <a:pt x="164" y="347"/>
                    <a:pt x="122" y="347"/>
                  </a:cubicBezTo>
                  <a:cubicBezTo>
                    <a:pt x="108" y="347"/>
                    <a:pt x="70" y="345"/>
                    <a:pt x="43" y="320"/>
                  </a:cubicBezTo>
                  <a:cubicBezTo>
                    <a:pt x="14" y="293"/>
                    <a:pt x="13" y="261"/>
                    <a:pt x="12" y="243"/>
                  </a:cubicBezTo>
                  <a:cubicBezTo>
                    <a:pt x="12" y="238"/>
                    <a:pt x="8" y="238"/>
                    <a:pt x="6" y="238"/>
                  </a:cubicBezTo>
                  <a:cubicBezTo>
                    <a:pt x="0" y="238"/>
                    <a:pt x="0" y="242"/>
                    <a:pt x="0" y="251"/>
                  </a:cubicBezTo>
                  <a:lnTo>
                    <a:pt x="0" y="351"/>
                  </a:lnTo>
                  <a:cubicBezTo>
                    <a:pt x="0" y="359"/>
                    <a:pt x="0" y="363"/>
                    <a:pt x="5" y="363"/>
                  </a:cubicBezTo>
                  <a:cubicBezTo>
                    <a:pt x="9" y="363"/>
                    <a:pt x="9" y="362"/>
                    <a:pt x="13" y="356"/>
                  </a:cubicBezTo>
                  <a:cubicBezTo>
                    <a:pt x="13" y="356"/>
                    <a:pt x="14" y="354"/>
                    <a:pt x="31" y="328"/>
                  </a:cubicBezTo>
                  <a:cubicBezTo>
                    <a:pt x="46" y="345"/>
                    <a:pt x="78" y="363"/>
                    <a:pt x="123" y="363"/>
                  </a:cubicBezTo>
                  <a:cubicBezTo>
                    <a:pt x="181" y="363"/>
                    <a:pt x="221" y="314"/>
                    <a:pt x="221" y="259"/>
                  </a:cubicBezTo>
                  <a:cubicBezTo>
                    <a:pt x="221" y="209"/>
                    <a:pt x="188" y="168"/>
                    <a:pt x="146" y="158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6D956A4D-4B27-4D7D-8BDB-345FF48AA1AC}"/>
                </a:ext>
              </a:extLst>
            </p:cNvPr>
            <p:cNvSpPr>
              <a:spLocks noEditPoints="1"/>
            </p:cNvSpPr>
            <p:nvPr>
              <p:custDataLst>
                <p:tags r:id="rId47"/>
              </p:custDataLst>
            </p:nvPr>
          </p:nvSpPr>
          <p:spPr bwMode="auto">
            <a:xfrm>
              <a:off x="1234701" y="3353057"/>
              <a:ext cx="133849" cy="185901"/>
            </a:xfrm>
            <a:custGeom>
              <a:avLst/>
              <a:gdLst>
                <a:gd name="T0" fmla="*/ 72 w 246"/>
                <a:gd name="T1" fmla="*/ 33 h 317"/>
                <a:gd name="T2" fmla="*/ 72 w 246"/>
                <a:gd name="T3" fmla="*/ 0 h 317"/>
                <a:gd name="T4" fmla="*/ 0 w 246"/>
                <a:gd name="T5" fmla="*/ 6 h 317"/>
                <a:gd name="T6" fmla="*/ 0 w 246"/>
                <a:gd name="T7" fmla="*/ 21 h 317"/>
                <a:gd name="T8" fmla="*/ 39 w 246"/>
                <a:gd name="T9" fmla="*/ 46 h 317"/>
                <a:gd name="T10" fmla="*/ 39 w 246"/>
                <a:gd name="T11" fmla="*/ 279 h 317"/>
                <a:gd name="T12" fmla="*/ 0 w 246"/>
                <a:gd name="T13" fmla="*/ 302 h 317"/>
                <a:gd name="T14" fmla="*/ 0 w 246"/>
                <a:gd name="T15" fmla="*/ 317 h 317"/>
                <a:gd name="T16" fmla="*/ 56 w 246"/>
                <a:gd name="T17" fmla="*/ 316 h 317"/>
                <a:gd name="T18" fmla="*/ 112 w 246"/>
                <a:gd name="T19" fmla="*/ 317 h 317"/>
                <a:gd name="T20" fmla="*/ 112 w 246"/>
                <a:gd name="T21" fmla="*/ 302 h 317"/>
                <a:gd name="T22" fmla="*/ 73 w 246"/>
                <a:gd name="T23" fmla="*/ 279 h 317"/>
                <a:gd name="T24" fmla="*/ 73 w 246"/>
                <a:gd name="T25" fmla="*/ 196 h 317"/>
                <a:gd name="T26" fmla="*/ 73 w 246"/>
                <a:gd name="T27" fmla="*/ 191 h 317"/>
                <a:gd name="T28" fmla="*/ 134 w 246"/>
                <a:gd name="T29" fmla="*/ 226 h 317"/>
                <a:gd name="T30" fmla="*/ 246 w 246"/>
                <a:gd name="T31" fmla="*/ 113 h 317"/>
                <a:gd name="T32" fmla="*/ 141 w 246"/>
                <a:gd name="T33" fmla="*/ 0 h 317"/>
                <a:gd name="T34" fmla="*/ 72 w 246"/>
                <a:gd name="T35" fmla="*/ 33 h 317"/>
                <a:gd name="T36" fmla="*/ 73 w 246"/>
                <a:gd name="T37" fmla="*/ 164 h 317"/>
                <a:gd name="T38" fmla="*/ 73 w 246"/>
                <a:gd name="T39" fmla="*/ 52 h 317"/>
                <a:gd name="T40" fmla="*/ 137 w 246"/>
                <a:gd name="T41" fmla="*/ 13 h 317"/>
                <a:gd name="T42" fmla="*/ 204 w 246"/>
                <a:gd name="T43" fmla="*/ 113 h 317"/>
                <a:gd name="T44" fmla="*/ 132 w 246"/>
                <a:gd name="T45" fmla="*/ 215 h 317"/>
                <a:gd name="T46" fmla="*/ 80 w 246"/>
                <a:gd name="T47" fmla="*/ 185 h 317"/>
                <a:gd name="T48" fmla="*/ 73 w 246"/>
                <a:gd name="T49" fmla="*/ 164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6" h="317">
                  <a:moveTo>
                    <a:pt x="72" y="33"/>
                  </a:moveTo>
                  <a:lnTo>
                    <a:pt x="72" y="0"/>
                  </a:lnTo>
                  <a:lnTo>
                    <a:pt x="0" y="6"/>
                  </a:lnTo>
                  <a:lnTo>
                    <a:pt x="0" y="21"/>
                  </a:lnTo>
                  <a:cubicBezTo>
                    <a:pt x="35" y="21"/>
                    <a:pt x="39" y="24"/>
                    <a:pt x="39" y="46"/>
                  </a:cubicBezTo>
                  <a:lnTo>
                    <a:pt x="39" y="279"/>
                  </a:lnTo>
                  <a:cubicBezTo>
                    <a:pt x="39" y="302"/>
                    <a:pt x="33" y="302"/>
                    <a:pt x="0" y="302"/>
                  </a:cubicBezTo>
                  <a:lnTo>
                    <a:pt x="0" y="317"/>
                  </a:lnTo>
                  <a:cubicBezTo>
                    <a:pt x="17" y="317"/>
                    <a:pt x="43" y="316"/>
                    <a:pt x="56" y="316"/>
                  </a:cubicBezTo>
                  <a:cubicBezTo>
                    <a:pt x="69" y="316"/>
                    <a:pt x="95" y="317"/>
                    <a:pt x="112" y="317"/>
                  </a:cubicBezTo>
                  <a:lnTo>
                    <a:pt x="112" y="302"/>
                  </a:lnTo>
                  <a:cubicBezTo>
                    <a:pt x="79" y="302"/>
                    <a:pt x="73" y="302"/>
                    <a:pt x="73" y="279"/>
                  </a:cubicBezTo>
                  <a:lnTo>
                    <a:pt x="73" y="196"/>
                  </a:lnTo>
                  <a:lnTo>
                    <a:pt x="73" y="191"/>
                  </a:lnTo>
                  <a:cubicBezTo>
                    <a:pt x="76" y="199"/>
                    <a:pt x="97" y="226"/>
                    <a:pt x="134" y="226"/>
                  </a:cubicBezTo>
                  <a:cubicBezTo>
                    <a:pt x="194" y="226"/>
                    <a:pt x="246" y="177"/>
                    <a:pt x="246" y="113"/>
                  </a:cubicBezTo>
                  <a:cubicBezTo>
                    <a:pt x="246" y="49"/>
                    <a:pt x="197" y="0"/>
                    <a:pt x="141" y="0"/>
                  </a:cubicBezTo>
                  <a:cubicBezTo>
                    <a:pt x="103" y="0"/>
                    <a:pt x="82" y="22"/>
                    <a:pt x="72" y="33"/>
                  </a:cubicBezTo>
                  <a:close/>
                  <a:moveTo>
                    <a:pt x="73" y="164"/>
                  </a:moveTo>
                  <a:lnTo>
                    <a:pt x="73" y="52"/>
                  </a:lnTo>
                  <a:cubicBezTo>
                    <a:pt x="88" y="27"/>
                    <a:pt x="112" y="13"/>
                    <a:pt x="137" y="13"/>
                  </a:cubicBezTo>
                  <a:cubicBezTo>
                    <a:pt x="174" y="13"/>
                    <a:pt x="204" y="56"/>
                    <a:pt x="204" y="113"/>
                  </a:cubicBezTo>
                  <a:cubicBezTo>
                    <a:pt x="204" y="173"/>
                    <a:pt x="169" y="215"/>
                    <a:pt x="132" y="215"/>
                  </a:cubicBezTo>
                  <a:cubicBezTo>
                    <a:pt x="113" y="215"/>
                    <a:pt x="94" y="205"/>
                    <a:pt x="80" y="185"/>
                  </a:cubicBezTo>
                  <a:cubicBezTo>
                    <a:pt x="73" y="174"/>
                    <a:pt x="73" y="174"/>
                    <a:pt x="73" y="16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F85AE8A3-6F90-4BB4-A4C5-2954DB9F0009}"/>
                </a:ext>
              </a:extLst>
            </p:cNvPr>
            <p:cNvSpPr>
              <a:spLocks noEditPoints="1"/>
            </p:cNvSpPr>
            <p:nvPr>
              <p:custDataLst>
                <p:tags r:id="rId48"/>
              </p:custDataLst>
            </p:nvPr>
          </p:nvSpPr>
          <p:spPr bwMode="auto">
            <a:xfrm>
              <a:off x="1390858" y="3349338"/>
              <a:ext cx="122696" cy="133849"/>
            </a:xfrm>
            <a:custGeom>
              <a:avLst/>
              <a:gdLst>
                <a:gd name="T0" fmla="*/ 146 w 225"/>
                <a:gd name="T1" fmla="*/ 186 h 229"/>
                <a:gd name="T2" fmla="*/ 184 w 225"/>
                <a:gd name="T3" fmla="*/ 227 h 229"/>
                <a:gd name="T4" fmla="*/ 225 w 225"/>
                <a:gd name="T5" fmla="*/ 179 h 229"/>
                <a:gd name="T6" fmla="*/ 225 w 225"/>
                <a:gd name="T7" fmla="*/ 151 h 229"/>
                <a:gd name="T8" fmla="*/ 213 w 225"/>
                <a:gd name="T9" fmla="*/ 151 h 229"/>
                <a:gd name="T10" fmla="*/ 213 w 225"/>
                <a:gd name="T11" fmla="*/ 179 h 229"/>
                <a:gd name="T12" fmla="*/ 195 w 225"/>
                <a:gd name="T13" fmla="*/ 211 h 229"/>
                <a:gd name="T14" fmla="*/ 176 w 225"/>
                <a:gd name="T15" fmla="*/ 186 h 229"/>
                <a:gd name="T16" fmla="*/ 176 w 225"/>
                <a:gd name="T17" fmla="*/ 86 h 229"/>
                <a:gd name="T18" fmla="*/ 158 w 225"/>
                <a:gd name="T19" fmla="*/ 28 h 229"/>
                <a:gd name="T20" fmla="*/ 90 w 225"/>
                <a:gd name="T21" fmla="*/ 0 h 229"/>
                <a:gd name="T22" fmla="*/ 15 w 225"/>
                <a:gd name="T23" fmla="*/ 56 h 229"/>
                <a:gd name="T24" fmla="*/ 38 w 225"/>
                <a:gd name="T25" fmla="*/ 80 h 229"/>
                <a:gd name="T26" fmla="*/ 61 w 225"/>
                <a:gd name="T27" fmla="*/ 57 h 229"/>
                <a:gd name="T28" fmla="*/ 35 w 225"/>
                <a:gd name="T29" fmla="*/ 34 h 229"/>
                <a:gd name="T30" fmla="*/ 89 w 225"/>
                <a:gd name="T31" fmla="*/ 11 h 229"/>
                <a:gd name="T32" fmla="*/ 142 w 225"/>
                <a:gd name="T33" fmla="*/ 75 h 229"/>
                <a:gd name="T34" fmla="*/ 142 w 225"/>
                <a:gd name="T35" fmla="*/ 93 h 229"/>
                <a:gd name="T36" fmla="*/ 50 w 225"/>
                <a:gd name="T37" fmla="*/ 111 h 229"/>
                <a:gd name="T38" fmla="*/ 0 w 225"/>
                <a:gd name="T39" fmla="*/ 176 h 229"/>
                <a:gd name="T40" fmla="*/ 80 w 225"/>
                <a:gd name="T41" fmla="*/ 229 h 229"/>
                <a:gd name="T42" fmla="*/ 146 w 225"/>
                <a:gd name="T43" fmla="*/ 186 h 229"/>
                <a:gd name="T44" fmla="*/ 142 w 225"/>
                <a:gd name="T45" fmla="*/ 104 h 229"/>
                <a:gd name="T46" fmla="*/ 142 w 225"/>
                <a:gd name="T47" fmla="*/ 154 h 229"/>
                <a:gd name="T48" fmla="*/ 84 w 225"/>
                <a:gd name="T49" fmla="*/ 218 h 229"/>
                <a:gd name="T50" fmla="*/ 39 w 225"/>
                <a:gd name="T51" fmla="*/ 176 h 229"/>
                <a:gd name="T52" fmla="*/ 142 w 225"/>
                <a:gd name="T53" fmla="*/ 10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5" h="229">
                  <a:moveTo>
                    <a:pt x="146" y="186"/>
                  </a:moveTo>
                  <a:cubicBezTo>
                    <a:pt x="148" y="206"/>
                    <a:pt x="161" y="227"/>
                    <a:pt x="184" y="227"/>
                  </a:cubicBezTo>
                  <a:cubicBezTo>
                    <a:pt x="195" y="227"/>
                    <a:pt x="225" y="220"/>
                    <a:pt x="225" y="179"/>
                  </a:cubicBezTo>
                  <a:lnTo>
                    <a:pt x="225" y="151"/>
                  </a:lnTo>
                  <a:lnTo>
                    <a:pt x="213" y="151"/>
                  </a:lnTo>
                  <a:lnTo>
                    <a:pt x="213" y="179"/>
                  </a:lnTo>
                  <a:cubicBezTo>
                    <a:pt x="213" y="208"/>
                    <a:pt x="200" y="211"/>
                    <a:pt x="195" y="211"/>
                  </a:cubicBezTo>
                  <a:cubicBezTo>
                    <a:pt x="178" y="211"/>
                    <a:pt x="176" y="189"/>
                    <a:pt x="176" y="186"/>
                  </a:cubicBezTo>
                  <a:lnTo>
                    <a:pt x="176" y="86"/>
                  </a:lnTo>
                  <a:cubicBezTo>
                    <a:pt x="176" y="65"/>
                    <a:pt x="176" y="46"/>
                    <a:pt x="158" y="28"/>
                  </a:cubicBezTo>
                  <a:cubicBezTo>
                    <a:pt x="139" y="8"/>
                    <a:pt x="114" y="0"/>
                    <a:pt x="90" y="0"/>
                  </a:cubicBezTo>
                  <a:cubicBezTo>
                    <a:pt x="49" y="0"/>
                    <a:pt x="15" y="24"/>
                    <a:pt x="15" y="56"/>
                  </a:cubicBezTo>
                  <a:cubicBezTo>
                    <a:pt x="15" y="71"/>
                    <a:pt x="25" y="80"/>
                    <a:pt x="38" y="80"/>
                  </a:cubicBezTo>
                  <a:cubicBezTo>
                    <a:pt x="52" y="80"/>
                    <a:pt x="61" y="70"/>
                    <a:pt x="61" y="57"/>
                  </a:cubicBezTo>
                  <a:cubicBezTo>
                    <a:pt x="61" y="51"/>
                    <a:pt x="58" y="34"/>
                    <a:pt x="35" y="34"/>
                  </a:cubicBezTo>
                  <a:cubicBezTo>
                    <a:pt x="49" y="17"/>
                    <a:pt x="73" y="11"/>
                    <a:pt x="89" y="11"/>
                  </a:cubicBezTo>
                  <a:cubicBezTo>
                    <a:pt x="114" y="11"/>
                    <a:pt x="142" y="31"/>
                    <a:pt x="142" y="75"/>
                  </a:cubicBezTo>
                  <a:lnTo>
                    <a:pt x="142" y="93"/>
                  </a:lnTo>
                  <a:cubicBezTo>
                    <a:pt x="117" y="95"/>
                    <a:pt x="82" y="96"/>
                    <a:pt x="50" y="111"/>
                  </a:cubicBezTo>
                  <a:cubicBezTo>
                    <a:pt x="13" y="128"/>
                    <a:pt x="0" y="154"/>
                    <a:pt x="0" y="176"/>
                  </a:cubicBezTo>
                  <a:cubicBezTo>
                    <a:pt x="0" y="217"/>
                    <a:pt x="49" y="229"/>
                    <a:pt x="80" y="229"/>
                  </a:cubicBezTo>
                  <a:cubicBezTo>
                    <a:pt x="113" y="229"/>
                    <a:pt x="136" y="209"/>
                    <a:pt x="146" y="186"/>
                  </a:cubicBezTo>
                  <a:close/>
                  <a:moveTo>
                    <a:pt x="142" y="104"/>
                  </a:moveTo>
                  <a:lnTo>
                    <a:pt x="142" y="154"/>
                  </a:lnTo>
                  <a:cubicBezTo>
                    <a:pt x="142" y="201"/>
                    <a:pt x="106" y="218"/>
                    <a:pt x="84" y="218"/>
                  </a:cubicBezTo>
                  <a:cubicBezTo>
                    <a:pt x="59" y="218"/>
                    <a:pt x="39" y="201"/>
                    <a:pt x="39" y="176"/>
                  </a:cubicBezTo>
                  <a:cubicBezTo>
                    <a:pt x="39" y="148"/>
                    <a:pt x="60" y="107"/>
                    <a:pt x="142" y="10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3966B1EE-9AB6-4F9E-BAE2-06E88F33BF31}"/>
                </a:ext>
              </a:extLst>
            </p:cNvPr>
            <p:cNvSpPr>
              <a:spLocks/>
            </p:cNvSpPr>
            <p:nvPr>
              <p:custDataLst>
                <p:tags r:id="rId49"/>
              </p:custDataLst>
            </p:nvPr>
          </p:nvSpPr>
          <p:spPr bwMode="auto">
            <a:xfrm>
              <a:off x="1524707" y="3349338"/>
              <a:ext cx="104105" cy="133849"/>
            </a:xfrm>
            <a:custGeom>
              <a:avLst/>
              <a:gdLst>
                <a:gd name="T0" fmla="*/ 41 w 190"/>
                <a:gd name="T1" fmla="*/ 115 h 229"/>
                <a:gd name="T2" fmla="*/ 108 w 190"/>
                <a:gd name="T3" fmla="*/ 13 h 229"/>
                <a:gd name="T4" fmla="*/ 162 w 190"/>
                <a:gd name="T5" fmla="*/ 31 h 229"/>
                <a:gd name="T6" fmla="*/ 138 w 190"/>
                <a:gd name="T7" fmla="*/ 54 h 229"/>
                <a:gd name="T8" fmla="*/ 161 w 190"/>
                <a:gd name="T9" fmla="*/ 77 h 229"/>
                <a:gd name="T10" fmla="*/ 184 w 190"/>
                <a:gd name="T11" fmla="*/ 53 h 229"/>
                <a:gd name="T12" fmla="*/ 108 w 190"/>
                <a:gd name="T13" fmla="*/ 0 h 229"/>
                <a:gd name="T14" fmla="*/ 0 w 190"/>
                <a:gd name="T15" fmla="*/ 116 h 229"/>
                <a:gd name="T16" fmla="*/ 107 w 190"/>
                <a:gd name="T17" fmla="*/ 229 h 229"/>
                <a:gd name="T18" fmla="*/ 190 w 190"/>
                <a:gd name="T19" fmla="*/ 164 h 229"/>
                <a:gd name="T20" fmla="*/ 183 w 190"/>
                <a:gd name="T21" fmla="*/ 159 h 229"/>
                <a:gd name="T22" fmla="*/ 177 w 190"/>
                <a:gd name="T23" fmla="*/ 164 h 229"/>
                <a:gd name="T24" fmla="*/ 111 w 190"/>
                <a:gd name="T25" fmla="*/ 217 h 229"/>
                <a:gd name="T26" fmla="*/ 41 w 190"/>
                <a:gd name="T27" fmla="*/ 115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0" h="229">
                  <a:moveTo>
                    <a:pt x="41" y="115"/>
                  </a:moveTo>
                  <a:cubicBezTo>
                    <a:pt x="41" y="34"/>
                    <a:pt x="82" y="13"/>
                    <a:pt x="108" y="13"/>
                  </a:cubicBezTo>
                  <a:cubicBezTo>
                    <a:pt x="113" y="13"/>
                    <a:pt x="144" y="13"/>
                    <a:pt x="162" y="31"/>
                  </a:cubicBezTo>
                  <a:cubicBezTo>
                    <a:pt x="141" y="33"/>
                    <a:pt x="138" y="47"/>
                    <a:pt x="138" y="54"/>
                  </a:cubicBezTo>
                  <a:cubicBezTo>
                    <a:pt x="138" y="67"/>
                    <a:pt x="147" y="77"/>
                    <a:pt x="161" y="77"/>
                  </a:cubicBezTo>
                  <a:cubicBezTo>
                    <a:pt x="174" y="77"/>
                    <a:pt x="184" y="68"/>
                    <a:pt x="184" y="53"/>
                  </a:cubicBezTo>
                  <a:cubicBezTo>
                    <a:pt x="184" y="20"/>
                    <a:pt x="146" y="0"/>
                    <a:pt x="108" y="0"/>
                  </a:cubicBezTo>
                  <a:cubicBezTo>
                    <a:pt x="45" y="0"/>
                    <a:pt x="0" y="54"/>
                    <a:pt x="0" y="116"/>
                  </a:cubicBezTo>
                  <a:cubicBezTo>
                    <a:pt x="0" y="180"/>
                    <a:pt x="49" y="229"/>
                    <a:pt x="107" y="229"/>
                  </a:cubicBezTo>
                  <a:cubicBezTo>
                    <a:pt x="174" y="229"/>
                    <a:pt x="190" y="169"/>
                    <a:pt x="190" y="164"/>
                  </a:cubicBezTo>
                  <a:cubicBezTo>
                    <a:pt x="190" y="159"/>
                    <a:pt x="185" y="159"/>
                    <a:pt x="183" y="159"/>
                  </a:cubicBezTo>
                  <a:cubicBezTo>
                    <a:pt x="179" y="159"/>
                    <a:pt x="178" y="161"/>
                    <a:pt x="177" y="164"/>
                  </a:cubicBezTo>
                  <a:cubicBezTo>
                    <a:pt x="162" y="211"/>
                    <a:pt x="130" y="217"/>
                    <a:pt x="111" y="217"/>
                  </a:cubicBezTo>
                  <a:cubicBezTo>
                    <a:pt x="85" y="217"/>
                    <a:pt x="41" y="195"/>
                    <a:pt x="41" y="11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CEA8A44F-E77F-419A-9C1A-D2A550D7A8D1}"/>
                </a:ext>
              </a:extLst>
            </p:cNvPr>
            <p:cNvSpPr>
              <a:spLocks noEditPoints="1"/>
            </p:cNvSpPr>
            <p:nvPr>
              <p:custDataLst>
                <p:tags r:id="rId50"/>
              </p:custDataLst>
            </p:nvPr>
          </p:nvSpPr>
          <p:spPr bwMode="auto">
            <a:xfrm>
              <a:off x="1647401" y="3349338"/>
              <a:ext cx="104105" cy="133849"/>
            </a:xfrm>
            <a:custGeom>
              <a:avLst/>
              <a:gdLst>
                <a:gd name="T0" fmla="*/ 42 w 193"/>
                <a:gd name="T1" fmla="*/ 98 h 229"/>
                <a:gd name="T2" fmla="*/ 104 w 193"/>
                <a:gd name="T3" fmla="*/ 11 h 229"/>
                <a:gd name="T4" fmla="*/ 160 w 193"/>
                <a:gd name="T5" fmla="*/ 98 h 229"/>
                <a:gd name="T6" fmla="*/ 42 w 193"/>
                <a:gd name="T7" fmla="*/ 98 h 229"/>
                <a:gd name="T8" fmla="*/ 41 w 193"/>
                <a:gd name="T9" fmla="*/ 108 h 229"/>
                <a:gd name="T10" fmla="*/ 181 w 193"/>
                <a:gd name="T11" fmla="*/ 108 h 229"/>
                <a:gd name="T12" fmla="*/ 193 w 193"/>
                <a:gd name="T13" fmla="*/ 98 h 229"/>
                <a:gd name="T14" fmla="*/ 104 w 193"/>
                <a:gd name="T15" fmla="*/ 0 h 229"/>
                <a:gd name="T16" fmla="*/ 0 w 193"/>
                <a:gd name="T17" fmla="*/ 114 h 229"/>
                <a:gd name="T18" fmla="*/ 110 w 193"/>
                <a:gd name="T19" fmla="*/ 229 h 229"/>
                <a:gd name="T20" fmla="*/ 193 w 193"/>
                <a:gd name="T21" fmla="*/ 164 h 229"/>
                <a:gd name="T22" fmla="*/ 186 w 193"/>
                <a:gd name="T23" fmla="*/ 158 h 229"/>
                <a:gd name="T24" fmla="*/ 180 w 193"/>
                <a:gd name="T25" fmla="*/ 165 h 229"/>
                <a:gd name="T26" fmla="*/ 113 w 193"/>
                <a:gd name="T27" fmla="*/ 217 h 229"/>
                <a:gd name="T28" fmla="*/ 56 w 193"/>
                <a:gd name="T29" fmla="*/ 183 h 229"/>
                <a:gd name="T30" fmla="*/ 41 w 193"/>
                <a:gd name="T31" fmla="*/ 108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3" h="229">
                  <a:moveTo>
                    <a:pt x="42" y="98"/>
                  </a:moveTo>
                  <a:cubicBezTo>
                    <a:pt x="45" y="24"/>
                    <a:pt x="87" y="11"/>
                    <a:pt x="104" y="11"/>
                  </a:cubicBezTo>
                  <a:cubicBezTo>
                    <a:pt x="155" y="11"/>
                    <a:pt x="160" y="78"/>
                    <a:pt x="160" y="98"/>
                  </a:cubicBezTo>
                  <a:lnTo>
                    <a:pt x="42" y="98"/>
                  </a:lnTo>
                  <a:close/>
                  <a:moveTo>
                    <a:pt x="41" y="108"/>
                  </a:moveTo>
                  <a:lnTo>
                    <a:pt x="181" y="108"/>
                  </a:lnTo>
                  <a:cubicBezTo>
                    <a:pt x="191" y="108"/>
                    <a:pt x="193" y="108"/>
                    <a:pt x="193" y="98"/>
                  </a:cubicBezTo>
                  <a:cubicBezTo>
                    <a:pt x="193" y="48"/>
                    <a:pt x="166" y="0"/>
                    <a:pt x="104" y="0"/>
                  </a:cubicBezTo>
                  <a:cubicBezTo>
                    <a:pt x="46" y="0"/>
                    <a:pt x="0" y="51"/>
                    <a:pt x="0" y="114"/>
                  </a:cubicBezTo>
                  <a:cubicBezTo>
                    <a:pt x="0" y="181"/>
                    <a:pt x="52" y="229"/>
                    <a:pt x="110" y="229"/>
                  </a:cubicBezTo>
                  <a:cubicBezTo>
                    <a:pt x="171" y="229"/>
                    <a:pt x="193" y="174"/>
                    <a:pt x="193" y="164"/>
                  </a:cubicBezTo>
                  <a:cubicBezTo>
                    <a:pt x="193" y="159"/>
                    <a:pt x="189" y="158"/>
                    <a:pt x="186" y="158"/>
                  </a:cubicBezTo>
                  <a:cubicBezTo>
                    <a:pt x="182" y="158"/>
                    <a:pt x="181" y="161"/>
                    <a:pt x="180" y="165"/>
                  </a:cubicBezTo>
                  <a:cubicBezTo>
                    <a:pt x="163" y="217"/>
                    <a:pt x="118" y="217"/>
                    <a:pt x="113" y="217"/>
                  </a:cubicBezTo>
                  <a:cubicBezTo>
                    <a:pt x="88" y="217"/>
                    <a:pt x="68" y="202"/>
                    <a:pt x="56" y="183"/>
                  </a:cubicBezTo>
                  <a:cubicBezTo>
                    <a:pt x="41" y="159"/>
                    <a:pt x="41" y="126"/>
                    <a:pt x="41" y="108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0B3847A6-E900-40C4-8800-63CD1363D04A}"/>
                </a:ext>
              </a:extLst>
            </p:cNvPr>
            <p:cNvSpPr>
              <a:spLocks noEditPoints="1"/>
            </p:cNvSpPr>
            <p:nvPr>
              <p:custDataLst>
                <p:tags r:id="rId51"/>
              </p:custDataLst>
            </p:nvPr>
          </p:nvSpPr>
          <p:spPr bwMode="auto">
            <a:xfrm>
              <a:off x="1851894" y="3375365"/>
              <a:ext cx="182184" cy="66924"/>
            </a:xfrm>
            <a:custGeom>
              <a:avLst/>
              <a:gdLst>
                <a:gd name="T0" fmla="*/ 315 w 331"/>
                <a:gd name="T1" fmla="*/ 19 h 116"/>
                <a:gd name="T2" fmla="*/ 331 w 331"/>
                <a:gd name="T3" fmla="*/ 9 h 116"/>
                <a:gd name="T4" fmla="*/ 315 w 331"/>
                <a:gd name="T5" fmla="*/ 0 h 116"/>
                <a:gd name="T6" fmla="*/ 16 w 331"/>
                <a:gd name="T7" fmla="*/ 0 h 116"/>
                <a:gd name="T8" fmla="*/ 0 w 331"/>
                <a:gd name="T9" fmla="*/ 9 h 116"/>
                <a:gd name="T10" fmla="*/ 17 w 331"/>
                <a:gd name="T11" fmla="*/ 19 h 116"/>
                <a:gd name="T12" fmla="*/ 315 w 331"/>
                <a:gd name="T13" fmla="*/ 19 h 116"/>
                <a:gd name="T14" fmla="*/ 315 w 331"/>
                <a:gd name="T15" fmla="*/ 116 h 116"/>
                <a:gd name="T16" fmla="*/ 331 w 331"/>
                <a:gd name="T17" fmla="*/ 106 h 116"/>
                <a:gd name="T18" fmla="*/ 315 w 331"/>
                <a:gd name="T19" fmla="*/ 96 h 116"/>
                <a:gd name="T20" fmla="*/ 17 w 331"/>
                <a:gd name="T21" fmla="*/ 96 h 116"/>
                <a:gd name="T22" fmla="*/ 0 w 331"/>
                <a:gd name="T23" fmla="*/ 106 h 116"/>
                <a:gd name="T24" fmla="*/ 16 w 331"/>
                <a:gd name="T25" fmla="*/ 116 h 116"/>
                <a:gd name="T26" fmla="*/ 315 w 331"/>
                <a:gd name="T2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1" h="116">
                  <a:moveTo>
                    <a:pt x="315" y="19"/>
                  </a:moveTo>
                  <a:cubicBezTo>
                    <a:pt x="322" y="19"/>
                    <a:pt x="331" y="19"/>
                    <a:pt x="331" y="9"/>
                  </a:cubicBezTo>
                  <a:cubicBezTo>
                    <a:pt x="331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9"/>
                  </a:cubicBezTo>
                  <a:cubicBezTo>
                    <a:pt x="0" y="19"/>
                    <a:pt x="9" y="19"/>
                    <a:pt x="17" y="19"/>
                  </a:cubicBezTo>
                  <a:lnTo>
                    <a:pt x="315" y="19"/>
                  </a:lnTo>
                  <a:close/>
                  <a:moveTo>
                    <a:pt x="315" y="116"/>
                  </a:moveTo>
                  <a:cubicBezTo>
                    <a:pt x="322" y="116"/>
                    <a:pt x="331" y="116"/>
                    <a:pt x="331" y="106"/>
                  </a:cubicBezTo>
                  <a:cubicBezTo>
                    <a:pt x="331" y="96"/>
                    <a:pt x="322" y="96"/>
                    <a:pt x="315" y="96"/>
                  </a:cubicBezTo>
                  <a:lnTo>
                    <a:pt x="17" y="96"/>
                  </a:lnTo>
                  <a:cubicBezTo>
                    <a:pt x="9" y="96"/>
                    <a:pt x="0" y="96"/>
                    <a:pt x="0" y="106"/>
                  </a:cubicBezTo>
                  <a:cubicBezTo>
                    <a:pt x="0" y="116"/>
                    <a:pt x="9" y="116"/>
                    <a:pt x="16" y="116"/>
                  </a:cubicBezTo>
                  <a:lnTo>
                    <a:pt x="315" y="11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739CDD91-576A-47E7-BF1C-55F734032210}"/>
                </a:ext>
              </a:extLst>
            </p:cNvPr>
            <p:cNvSpPr>
              <a:spLocks/>
            </p:cNvSpPr>
            <p:nvPr>
              <p:custDataLst>
                <p:tags r:id="rId52"/>
              </p:custDataLst>
            </p:nvPr>
          </p:nvSpPr>
          <p:spPr bwMode="auto">
            <a:xfrm>
              <a:off x="2193952" y="3059332"/>
              <a:ext cx="70644" cy="698989"/>
            </a:xfrm>
            <a:custGeom>
              <a:avLst/>
              <a:gdLst>
                <a:gd name="T0" fmla="*/ 0 w 131"/>
                <a:gd name="T1" fmla="*/ 1197 h 1197"/>
                <a:gd name="T2" fmla="*/ 131 w 131"/>
                <a:gd name="T3" fmla="*/ 1197 h 1197"/>
                <a:gd name="T4" fmla="*/ 131 w 131"/>
                <a:gd name="T5" fmla="*/ 1169 h 1197"/>
                <a:gd name="T6" fmla="*/ 27 w 131"/>
                <a:gd name="T7" fmla="*/ 1169 h 1197"/>
                <a:gd name="T8" fmla="*/ 27 w 131"/>
                <a:gd name="T9" fmla="*/ 27 h 1197"/>
                <a:gd name="T10" fmla="*/ 131 w 131"/>
                <a:gd name="T11" fmla="*/ 27 h 1197"/>
                <a:gd name="T12" fmla="*/ 131 w 131"/>
                <a:gd name="T13" fmla="*/ 0 h 1197"/>
                <a:gd name="T14" fmla="*/ 0 w 131"/>
                <a:gd name="T15" fmla="*/ 0 h 1197"/>
                <a:gd name="T16" fmla="*/ 0 w 131"/>
                <a:gd name="T17" fmla="*/ 1197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1197">
                  <a:moveTo>
                    <a:pt x="0" y="1197"/>
                  </a:moveTo>
                  <a:lnTo>
                    <a:pt x="131" y="1197"/>
                  </a:lnTo>
                  <a:lnTo>
                    <a:pt x="131" y="1169"/>
                  </a:lnTo>
                  <a:lnTo>
                    <a:pt x="27" y="1169"/>
                  </a:lnTo>
                  <a:lnTo>
                    <a:pt x="27" y="27"/>
                  </a:lnTo>
                  <a:lnTo>
                    <a:pt x="131" y="27"/>
                  </a:lnTo>
                  <a:lnTo>
                    <a:pt x="131" y="0"/>
                  </a:lnTo>
                  <a:lnTo>
                    <a:pt x="0" y="0"/>
                  </a:lnTo>
                  <a:lnTo>
                    <a:pt x="0" y="119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636AEA48-EC3A-4637-A2DA-BC707ADBC9C6}"/>
                </a:ext>
              </a:extLst>
            </p:cNvPr>
            <p:cNvSpPr>
              <a:spLocks noEditPoints="1"/>
            </p:cNvSpPr>
            <p:nvPr>
              <p:custDataLst>
                <p:tags r:id="rId53"/>
              </p:custDataLst>
            </p:nvPr>
          </p:nvSpPr>
          <p:spPr bwMode="auto">
            <a:xfrm>
              <a:off x="2881786" y="3103948"/>
              <a:ext cx="159876" cy="200773"/>
            </a:xfrm>
            <a:custGeom>
              <a:avLst/>
              <a:gdLst>
                <a:gd name="T0" fmla="*/ 95 w 293"/>
                <a:gd name="T1" fmla="*/ 183 h 341"/>
                <a:gd name="T2" fmla="*/ 180 w 293"/>
                <a:gd name="T3" fmla="*/ 183 h 341"/>
                <a:gd name="T4" fmla="*/ 293 w 293"/>
                <a:gd name="T5" fmla="*/ 93 h 341"/>
                <a:gd name="T6" fmla="*/ 176 w 293"/>
                <a:gd name="T7" fmla="*/ 0 h 341"/>
                <a:gd name="T8" fmla="*/ 0 w 293"/>
                <a:gd name="T9" fmla="*/ 0 h 341"/>
                <a:gd name="T10" fmla="*/ 0 w 293"/>
                <a:gd name="T11" fmla="*/ 15 h 341"/>
                <a:gd name="T12" fmla="*/ 11 w 293"/>
                <a:gd name="T13" fmla="*/ 15 h 341"/>
                <a:gd name="T14" fmla="*/ 51 w 293"/>
                <a:gd name="T15" fmla="*/ 39 h 341"/>
                <a:gd name="T16" fmla="*/ 51 w 293"/>
                <a:gd name="T17" fmla="*/ 302 h 341"/>
                <a:gd name="T18" fmla="*/ 11 w 293"/>
                <a:gd name="T19" fmla="*/ 325 h 341"/>
                <a:gd name="T20" fmla="*/ 0 w 293"/>
                <a:gd name="T21" fmla="*/ 325 h 341"/>
                <a:gd name="T22" fmla="*/ 0 w 293"/>
                <a:gd name="T23" fmla="*/ 341 h 341"/>
                <a:gd name="T24" fmla="*/ 73 w 293"/>
                <a:gd name="T25" fmla="*/ 339 h 341"/>
                <a:gd name="T26" fmla="*/ 147 w 293"/>
                <a:gd name="T27" fmla="*/ 341 h 341"/>
                <a:gd name="T28" fmla="*/ 147 w 293"/>
                <a:gd name="T29" fmla="*/ 325 h 341"/>
                <a:gd name="T30" fmla="*/ 135 w 293"/>
                <a:gd name="T31" fmla="*/ 325 h 341"/>
                <a:gd name="T32" fmla="*/ 95 w 293"/>
                <a:gd name="T33" fmla="*/ 302 h 341"/>
                <a:gd name="T34" fmla="*/ 95 w 293"/>
                <a:gd name="T35" fmla="*/ 183 h 341"/>
                <a:gd name="T36" fmla="*/ 94 w 293"/>
                <a:gd name="T37" fmla="*/ 170 h 341"/>
                <a:gd name="T38" fmla="*/ 94 w 293"/>
                <a:gd name="T39" fmla="*/ 35 h 341"/>
                <a:gd name="T40" fmla="*/ 118 w 293"/>
                <a:gd name="T41" fmla="*/ 15 h 341"/>
                <a:gd name="T42" fmla="*/ 163 w 293"/>
                <a:gd name="T43" fmla="*/ 15 h 341"/>
                <a:gd name="T44" fmla="*/ 242 w 293"/>
                <a:gd name="T45" fmla="*/ 93 h 341"/>
                <a:gd name="T46" fmla="*/ 163 w 293"/>
                <a:gd name="T47" fmla="*/ 170 h 341"/>
                <a:gd name="T48" fmla="*/ 94 w 293"/>
                <a:gd name="T49" fmla="*/ 170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93" h="341">
                  <a:moveTo>
                    <a:pt x="95" y="183"/>
                  </a:moveTo>
                  <a:lnTo>
                    <a:pt x="180" y="183"/>
                  </a:lnTo>
                  <a:cubicBezTo>
                    <a:pt x="239" y="183"/>
                    <a:pt x="293" y="143"/>
                    <a:pt x="293" y="93"/>
                  </a:cubicBezTo>
                  <a:cubicBezTo>
                    <a:pt x="293" y="44"/>
                    <a:pt x="244" y="0"/>
                    <a:pt x="176" y="0"/>
                  </a:cubicBezTo>
                  <a:lnTo>
                    <a:pt x="0" y="0"/>
                  </a:lnTo>
                  <a:lnTo>
                    <a:pt x="0" y="15"/>
                  </a:lnTo>
                  <a:lnTo>
                    <a:pt x="11" y="15"/>
                  </a:lnTo>
                  <a:cubicBezTo>
                    <a:pt x="50" y="15"/>
                    <a:pt x="51" y="21"/>
                    <a:pt x="51" y="39"/>
                  </a:cubicBezTo>
                  <a:lnTo>
                    <a:pt x="51" y="302"/>
                  </a:lnTo>
                  <a:cubicBezTo>
                    <a:pt x="51" y="320"/>
                    <a:pt x="50" y="325"/>
                    <a:pt x="11" y="325"/>
                  </a:cubicBezTo>
                  <a:lnTo>
                    <a:pt x="0" y="325"/>
                  </a:lnTo>
                  <a:lnTo>
                    <a:pt x="0" y="341"/>
                  </a:lnTo>
                  <a:cubicBezTo>
                    <a:pt x="17" y="339"/>
                    <a:pt x="54" y="339"/>
                    <a:pt x="73" y="339"/>
                  </a:cubicBezTo>
                  <a:cubicBezTo>
                    <a:pt x="92" y="339"/>
                    <a:pt x="129" y="339"/>
                    <a:pt x="147" y="341"/>
                  </a:cubicBezTo>
                  <a:lnTo>
                    <a:pt x="147" y="325"/>
                  </a:lnTo>
                  <a:lnTo>
                    <a:pt x="135" y="325"/>
                  </a:lnTo>
                  <a:cubicBezTo>
                    <a:pt x="96" y="325"/>
                    <a:pt x="95" y="320"/>
                    <a:pt x="95" y="302"/>
                  </a:cubicBezTo>
                  <a:lnTo>
                    <a:pt x="95" y="183"/>
                  </a:lnTo>
                  <a:close/>
                  <a:moveTo>
                    <a:pt x="94" y="170"/>
                  </a:moveTo>
                  <a:lnTo>
                    <a:pt x="94" y="35"/>
                  </a:lnTo>
                  <a:cubicBezTo>
                    <a:pt x="94" y="19"/>
                    <a:pt x="95" y="15"/>
                    <a:pt x="118" y="15"/>
                  </a:cubicBezTo>
                  <a:lnTo>
                    <a:pt x="163" y="15"/>
                  </a:lnTo>
                  <a:cubicBezTo>
                    <a:pt x="242" y="15"/>
                    <a:pt x="242" y="68"/>
                    <a:pt x="242" y="93"/>
                  </a:cubicBezTo>
                  <a:cubicBezTo>
                    <a:pt x="242" y="116"/>
                    <a:pt x="242" y="170"/>
                    <a:pt x="163" y="170"/>
                  </a:cubicBezTo>
                  <a:lnTo>
                    <a:pt x="94" y="1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C8F6322D-C3E9-4B79-8559-9CED5DB9E37C}"/>
                </a:ext>
              </a:extLst>
            </p:cNvPr>
            <p:cNvSpPr>
              <a:spLocks noEditPoints="1"/>
            </p:cNvSpPr>
            <p:nvPr>
              <p:custDataLst>
                <p:tags r:id="rId54"/>
              </p:custDataLst>
            </p:nvPr>
          </p:nvSpPr>
          <p:spPr bwMode="auto">
            <a:xfrm>
              <a:off x="3056534" y="3174592"/>
              <a:ext cx="122696" cy="133849"/>
            </a:xfrm>
            <a:custGeom>
              <a:avLst/>
              <a:gdLst>
                <a:gd name="T0" fmla="*/ 221 w 221"/>
                <a:gd name="T1" fmla="*/ 117 h 229"/>
                <a:gd name="T2" fmla="*/ 111 w 221"/>
                <a:gd name="T3" fmla="*/ 0 h 229"/>
                <a:gd name="T4" fmla="*/ 0 w 221"/>
                <a:gd name="T5" fmla="*/ 117 h 229"/>
                <a:gd name="T6" fmla="*/ 110 w 221"/>
                <a:gd name="T7" fmla="*/ 229 h 229"/>
                <a:gd name="T8" fmla="*/ 221 w 221"/>
                <a:gd name="T9" fmla="*/ 117 h 229"/>
                <a:gd name="T10" fmla="*/ 111 w 221"/>
                <a:gd name="T11" fmla="*/ 217 h 229"/>
                <a:gd name="T12" fmla="*/ 54 w 221"/>
                <a:gd name="T13" fmla="*/ 183 h 229"/>
                <a:gd name="T14" fmla="*/ 41 w 221"/>
                <a:gd name="T15" fmla="*/ 113 h 229"/>
                <a:gd name="T16" fmla="*/ 53 w 221"/>
                <a:gd name="T17" fmla="*/ 45 h 229"/>
                <a:gd name="T18" fmla="*/ 110 w 221"/>
                <a:gd name="T19" fmla="*/ 11 h 229"/>
                <a:gd name="T20" fmla="*/ 167 w 221"/>
                <a:gd name="T21" fmla="*/ 44 h 229"/>
                <a:gd name="T22" fmla="*/ 180 w 221"/>
                <a:gd name="T23" fmla="*/ 113 h 229"/>
                <a:gd name="T24" fmla="*/ 169 w 221"/>
                <a:gd name="T25" fmla="*/ 180 h 229"/>
                <a:gd name="T26" fmla="*/ 111 w 221"/>
                <a:gd name="T27" fmla="*/ 217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1" h="229">
                  <a:moveTo>
                    <a:pt x="221" y="117"/>
                  </a:moveTo>
                  <a:cubicBezTo>
                    <a:pt x="221" y="53"/>
                    <a:pt x="171" y="0"/>
                    <a:pt x="111" y="0"/>
                  </a:cubicBezTo>
                  <a:cubicBezTo>
                    <a:pt x="48" y="0"/>
                    <a:pt x="0" y="55"/>
                    <a:pt x="0" y="117"/>
                  </a:cubicBezTo>
                  <a:cubicBezTo>
                    <a:pt x="0" y="181"/>
                    <a:pt x="52" y="229"/>
                    <a:pt x="110" y="229"/>
                  </a:cubicBezTo>
                  <a:cubicBezTo>
                    <a:pt x="171" y="229"/>
                    <a:pt x="221" y="180"/>
                    <a:pt x="221" y="117"/>
                  </a:cubicBezTo>
                  <a:close/>
                  <a:moveTo>
                    <a:pt x="111" y="217"/>
                  </a:moveTo>
                  <a:cubicBezTo>
                    <a:pt x="89" y="217"/>
                    <a:pt x="67" y="206"/>
                    <a:pt x="54" y="183"/>
                  </a:cubicBezTo>
                  <a:cubicBezTo>
                    <a:pt x="41" y="161"/>
                    <a:pt x="41" y="131"/>
                    <a:pt x="41" y="113"/>
                  </a:cubicBezTo>
                  <a:cubicBezTo>
                    <a:pt x="41" y="93"/>
                    <a:pt x="41" y="67"/>
                    <a:pt x="53" y="45"/>
                  </a:cubicBezTo>
                  <a:cubicBezTo>
                    <a:pt x="67" y="22"/>
                    <a:pt x="90" y="11"/>
                    <a:pt x="110" y="11"/>
                  </a:cubicBezTo>
                  <a:cubicBezTo>
                    <a:pt x="132" y="11"/>
                    <a:pt x="154" y="22"/>
                    <a:pt x="167" y="44"/>
                  </a:cubicBezTo>
                  <a:cubicBezTo>
                    <a:pt x="180" y="65"/>
                    <a:pt x="180" y="94"/>
                    <a:pt x="180" y="113"/>
                  </a:cubicBezTo>
                  <a:cubicBezTo>
                    <a:pt x="180" y="131"/>
                    <a:pt x="180" y="158"/>
                    <a:pt x="169" y="180"/>
                  </a:cubicBezTo>
                  <a:cubicBezTo>
                    <a:pt x="158" y="202"/>
                    <a:pt x="136" y="217"/>
                    <a:pt x="111" y="217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3846C160-B667-4D30-92E0-F7B6EA081555}"/>
                </a:ext>
              </a:extLst>
            </p:cNvPr>
            <p:cNvSpPr>
              <a:spLocks/>
            </p:cNvSpPr>
            <p:nvPr>
              <p:custDataLst>
                <p:tags r:id="rId55"/>
              </p:custDataLst>
            </p:nvPr>
          </p:nvSpPr>
          <p:spPr bwMode="auto">
            <a:xfrm>
              <a:off x="3197819" y="3174592"/>
              <a:ext cx="89233" cy="133849"/>
            </a:xfrm>
            <a:custGeom>
              <a:avLst/>
              <a:gdLst>
                <a:gd name="T0" fmla="*/ 87 w 163"/>
                <a:gd name="T1" fmla="*/ 127 h 229"/>
                <a:gd name="T2" fmla="*/ 139 w 163"/>
                <a:gd name="T3" fmla="*/ 173 h 229"/>
                <a:gd name="T4" fmla="*/ 82 w 163"/>
                <a:gd name="T5" fmla="*/ 218 h 229"/>
                <a:gd name="T6" fmla="*/ 13 w 163"/>
                <a:gd name="T7" fmla="*/ 147 h 229"/>
                <a:gd name="T8" fmla="*/ 6 w 163"/>
                <a:gd name="T9" fmla="*/ 139 h 229"/>
                <a:gd name="T10" fmla="*/ 0 w 163"/>
                <a:gd name="T11" fmla="*/ 151 h 229"/>
                <a:gd name="T12" fmla="*/ 0 w 163"/>
                <a:gd name="T13" fmla="*/ 217 h 229"/>
                <a:gd name="T14" fmla="*/ 5 w 163"/>
                <a:gd name="T15" fmla="*/ 229 h 229"/>
                <a:gd name="T16" fmla="*/ 18 w 163"/>
                <a:gd name="T17" fmla="*/ 219 h 229"/>
                <a:gd name="T18" fmla="*/ 28 w 163"/>
                <a:gd name="T19" fmla="*/ 208 h 229"/>
                <a:gd name="T20" fmla="*/ 82 w 163"/>
                <a:gd name="T21" fmla="*/ 229 h 229"/>
                <a:gd name="T22" fmla="*/ 163 w 163"/>
                <a:gd name="T23" fmla="*/ 160 h 229"/>
                <a:gd name="T24" fmla="*/ 142 w 163"/>
                <a:gd name="T25" fmla="*/ 112 h 229"/>
                <a:gd name="T26" fmla="*/ 85 w 163"/>
                <a:gd name="T27" fmla="*/ 88 h 229"/>
                <a:gd name="T28" fmla="*/ 24 w 163"/>
                <a:gd name="T29" fmla="*/ 48 h 229"/>
                <a:gd name="T30" fmla="*/ 79 w 163"/>
                <a:gd name="T31" fmla="*/ 10 h 229"/>
                <a:gd name="T32" fmla="*/ 138 w 163"/>
                <a:gd name="T33" fmla="*/ 70 h 229"/>
                <a:gd name="T34" fmla="*/ 144 w 163"/>
                <a:gd name="T35" fmla="*/ 75 h 229"/>
                <a:gd name="T36" fmla="*/ 150 w 163"/>
                <a:gd name="T37" fmla="*/ 63 h 229"/>
                <a:gd name="T38" fmla="*/ 150 w 163"/>
                <a:gd name="T39" fmla="*/ 12 h 229"/>
                <a:gd name="T40" fmla="*/ 145 w 163"/>
                <a:gd name="T41" fmla="*/ 0 h 229"/>
                <a:gd name="T42" fmla="*/ 135 w 163"/>
                <a:gd name="T43" fmla="*/ 6 h 229"/>
                <a:gd name="T44" fmla="*/ 126 w 163"/>
                <a:gd name="T45" fmla="*/ 14 h 229"/>
                <a:gd name="T46" fmla="*/ 79 w 163"/>
                <a:gd name="T47" fmla="*/ 0 h 229"/>
                <a:gd name="T48" fmla="*/ 0 w 163"/>
                <a:gd name="T49" fmla="*/ 62 h 229"/>
                <a:gd name="T50" fmla="*/ 21 w 163"/>
                <a:gd name="T51" fmla="*/ 104 h 229"/>
                <a:gd name="T52" fmla="*/ 87 w 163"/>
                <a:gd name="T53" fmla="*/ 127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3" h="229">
                  <a:moveTo>
                    <a:pt x="87" y="127"/>
                  </a:moveTo>
                  <a:cubicBezTo>
                    <a:pt x="98" y="129"/>
                    <a:pt x="139" y="137"/>
                    <a:pt x="139" y="173"/>
                  </a:cubicBezTo>
                  <a:cubicBezTo>
                    <a:pt x="139" y="198"/>
                    <a:pt x="121" y="218"/>
                    <a:pt x="82" y="218"/>
                  </a:cubicBezTo>
                  <a:cubicBezTo>
                    <a:pt x="41" y="218"/>
                    <a:pt x="23" y="190"/>
                    <a:pt x="13" y="147"/>
                  </a:cubicBezTo>
                  <a:cubicBezTo>
                    <a:pt x="12" y="141"/>
                    <a:pt x="11" y="139"/>
                    <a:pt x="6" y="139"/>
                  </a:cubicBezTo>
                  <a:cubicBezTo>
                    <a:pt x="0" y="139"/>
                    <a:pt x="0" y="142"/>
                    <a:pt x="0" y="151"/>
                  </a:cubicBezTo>
                  <a:lnTo>
                    <a:pt x="0" y="217"/>
                  </a:lnTo>
                  <a:cubicBezTo>
                    <a:pt x="0" y="226"/>
                    <a:pt x="0" y="229"/>
                    <a:pt x="5" y="229"/>
                  </a:cubicBezTo>
                  <a:cubicBezTo>
                    <a:pt x="8" y="229"/>
                    <a:pt x="8" y="229"/>
                    <a:pt x="18" y="219"/>
                  </a:cubicBezTo>
                  <a:cubicBezTo>
                    <a:pt x="19" y="218"/>
                    <a:pt x="19" y="217"/>
                    <a:pt x="28" y="208"/>
                  </a:cubicBezTo>
                  <a:cubicBezTo>
                    <a:pt x="49" y="229"/>
                    <a:pt x="72" y="229"/>
                    <a:pt x="82" y="229"/>
                  </a:cubicBezTo>
                  <a:cubicBezTo>
                    <a:pt x="140" y="229"/>
                    <a:pt x="163" y="196"/>
                    <a:pt x="163" y="160"/>
                  </a:cubicBezTo>
                  <a:cubicBezTo>
                    <a:pt x="163" y="133"/>
                    <a:pt x="148" y="118"/>
                    <a:pt x="142" y="112"/>
                  </a:cubicBezTo>
                  <a:cubicBezTo>
                    <a:pt x="125" y="96"/>
                    <a:pt x="106" y="92"/>
                    <a:pt x="85" y="88"/>
                  </a:cubicBezTo>
                  <a:cubicBezTo>
                    <a:pt x="57" y="83"/>
                    <a:pt x="24" y="76"/>
                    <a:pt x="24" y="48"/>
                  </a:cubicBezTo>
                  <a:cubicBezTo>
                    <a:pt x="24" y="30"/>
                    <a:pt x="37" y="10"/>
                    <a:pt x="79" y="10"/>
                  </a:cubicBezTo>
                  <a:cubicBezTo>
                    <a:pt x="134" y="10"/>
                    <a:pt x="137" y="55"/>
                    <a:pt x="138" y="70"/>
                  </a:cubicBezTo>
                  <a:cubicBezTo>
                    <a:pt x="138" y="75"/>
                    <a:pt x="143" y="75"/>
                    <a:pt x="144" y="75"/>
                  </a:cubicBezTo>
                  <a:cubicBezTo>
                    <a:pt x="150" y="75"/>
                    <a:pt x="150" y="72"/>
                    <a:pt x="150" y="63"/>
                  </a:cubicBezTo>
                  <a:lnTo>
                    <a:pt x="150" y="12"/>
                  </a:lnTo>
                  <a:cubicBezTo>
                    <a:pt x="150" y="4"/>
                    <a:pt x="150" y="0"/>
                    <a:pt x="145" y="0"/>
                  </a:cubicBezTo>
                  <a:cubicBezTo>
                    <a:pt x="142" y="0"/>
                    <a:pt x="141" y="0"/>
                    <a:pt x="135" y="6"/>
                  </a:cubicBezTo>
                  <a:cubicBezTo>
                    <a:pt x="133" y="8"/>
                    <a:pt x="128" y="13"/>
                    <a:pt x="126" y="14"/>
                  </a:cubicBezTo>
                  <a:cubicBezTo>
                    <a:pt x="107" y="0"/>
                    <a:pt x="87" y="0"/>
                    <a:pt x="79" y="0"/>
                  </a:cubicBezTo>
                  <a:cubicBezTo>
                    <a:pt x="19" y="0"/>
                    <a:pt x="0" y="34"/>
                    <a:pt x="0" y="62"/>
                  </a:cubicBezTo>
                  <a:cubicBezTo>
                    <a:pt x="0" y="79"/>
                    <a:pt x="8" y="93"/>
                    <a:pt x="21" y="104"/>
                  </a:cubicBezTo>
                  <a:cubicBezTo>
                    <a:pt x="37" y="117"/>
                    <a:pt x="51" y="120"/>
                    <a:pt x="87" y="127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94D506DB-5061-4C42-846C-69F006C88110}"/>
                </a:ext>
              </a:extLst>
            </p:cNvPr>
            <p:cNvSpPr>
              <a:spLocks noEditPoints="1"/>
            </p:cNvSpPr>
            <p:nvPr>
              <p:custDataLst>
                <p:tags r:id="rId56"/>
              </p:custDataLst>
            </p:nvPr>
          </p:nvSpPr>
          <p:spPr bwMode="auto">
            <a:xfrm>
              <a:off x="3305641" y="3107668"/>
              <a:ext cx="55772" cy="197057"/>
            </a:xfrm>
            <a:custGeom>
              <a:avLst/>
              <a:gdLst>
                <a:gd name="T0" fmla="*/ 72 w 107"/>
                <a:gd name="T1" fmla="*/ 113 h 334"/>
                <a:gd name="T2" fmla="*/ 2 w 107"/>
                <a:gd name="T3" fmla="*/ 119 h 334"/>
                <a:gd name="T4" fmla="*/ 2 w 107"/>
                <a:gd name="T5" fmla="*/ 134 h 334"/>
                <a:gd name="T6" fmla="*/ 39 w 107"/>
                <a:gd name="T7" fmla="*/ 162 h 334"/>
                <a:gd name="T8" fmla="*/ 39 w 107"/>
                <a:gd name="T9" fmla="*/ 296 h 334"/>
                <a:gd name="T10" fmla="*/ 0 w 107"/>
                <a:gd name="T11" fmla="*/ 318 h 334"/>
                <a:gd name="T12" fmla="*/ 0 w 107"/>
                <a:gd name="T13" fmla="*/ 334 h 334"/>
                <a:gd name="T14" fmla="*/ 55 w 107"/>
                <a:gd name="T15" fmla="*/ 332 h 334"/>
                <a:gd name="T16" fmla="*/ 107 w 107"/>
                <a:gd name="T17" fmla="*/ 334 h 334"/>
                <a:gd name="T18" fmla="*/ 107 w 107"/>
                <a:gd name="T19" fmla="*/ 318 h 334"/>
                <a:gd name="T20" fmla="*/ 72 w 107"/>
                <a:gd name="T21" fmla="*/ 296 h 334"/>
                <a:gd name="T22" fmla="*/ 72 w 107"/>
                <a:gd name="T23" fmla="*/ 113 h 334"/>
                <a:gd name="T24" fmla="*/ 74 w 107"/>
                <a:gd name="T25" fmla="*/ 26 h 334"/>
                <a:gd name="T26" fmla="*/ 47 w 107"/>
                <a:gd name="T27" fmla="*/ 0 h 334"/>
                <a:gd name="T28" fmla="*/ 21 w 107"/>
                <a:gd name="T29" fmla="*/ 26 h 334"/>
                <a:gd name="T30" fmla="*/ 47 w 107"/>
                <a:gd name="T31" fmla="*/ 53 h 334"/>
                <a:gd name="T32" fmla="*/ 74 w 107"/>
                <a:gd name="T33" fmla="*/ 26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7" h="334">
                  <a:moveTo>
                    <a:pt x="72" y="113"/>
                  </a:moveTo>
                  <a:lnTo>
                    <a:pt x="2" y="119"/>
                  </a:lnTo>
                  <a:lnTo>
                    <a:pt x="2" y="134"/>
                  </a:lnTo>
                  <a:cubicBezTo>
                    <a:pt x="35" y="134"/>
                    <a:pt x="39" y="137"/>
                    <a:pt x="39" y="162"/>
                  </a:cubicBezTo>
                  <a:lnTo>
                    <a:pt x="39" y="296"/>
                  </a:lnTo>
                  <a:cubicBezTo>
                    <a:pt x="39" y="318"/>
                    <a:pt x="34" y="318"/>
                    <a:pt x="0" y="318"/>
                  </a:cubicBezTo>
                  <a:lnTo>
                    <a:pt x="0" y="334"/>
                  </a:lnTo>
                  <a:cubicBezTo>
                    <a:pt x="16" y="333"/>
                    <a:pt x="43" y="332"/>
                    <a:pt x="55" y="332"/>
                  </a:cubicBezTo>
                  <a:cubicBezTo>
                    <a:pt x="72" y="332"/>
                    <a:pt x="90" y="333"/>
                    <a:pt x="107" y="334"/>
                  </a:cubicBezTo>
                  <a:lnTo>
                    <a:pt x="107" y="318"/>
                  </a:lnTo>
                  <a:cubicBezTo>
                    <a:pt x="74" y="318"/>
                    <a:pt x="72" y="316"/>
                    <a:pt x="72" y="296"/>
                  </a:cubicBezTo>
                  <a:lnTo>
                    <a:pt x="72" y="113"/>
                  </a:lnTo>
                  <a:close/>
                  <a:moveTo>
                    <a:pt x="74" y="26"/>
                  </a:moveTo>
                  <a:cubicBezTo>
                    <a:pt x="74" y="10"/>
                    <a:pt x="61" y="0"/>
                    <a:pt x="47" y="0"/>
                  </a:cubicBezTo>
                  <a:cubicBezTo>
                    <a:pt x="32" y="0"/>
                    <a:pt x="21" y="13"/>
                    <a:pt x="21" y="26"/>
                  </a:cubicBezTo>
                  <a:cubicBezTo>
                    <a:pt x="21" y="40"/>
                    <a:pt x="32" y="53"/>
                    <a:pt x="47" y="53"/>
                  </a:cubicBezTo>
                  <a:cubicBezTo>
                    <a:pt x="61" y="53"/>
                    <a:pt x="74" y="42"/>
                    <a:pt x="74" y="26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F80E1B8B-A8D3-4C56-A030-8269B19927A2}"/>
                </a:ext>
              </a:extLst>
            </p:cNvPr>
            <p:cNvSpPr>
              <a:spLocks/>
            </p:cNvSpPr>
            <p:nvPr>
              <p:custDataLst>
                <p:tags r:id="rId57"/>
              </p:custDataLst>
            </p:nvPr>
          </p:nvSpPr>
          <p:spPr bwMode="auto">
            <a:xfrm>
              <a:off x="3376285" y="3126256"/>
              <a:ext cx="85516" cy="182184"/>
            </a:xfrm>
            <a:custGeom>
              <a:avLst/>
              <a:gdLst>
                <a:gd name="T0" fmla="*/ 76 w 156"/>
                <a:gd name="T1" fmla="*/ 107 h 312"/>
                <a:gd name="T2" fmla="*/ 148 w 156"/>
                <a:gd name="T3" fmla="*/ 107 h 312"/>
                <a:gd name="T4" fmla="*/ 148 w 156"/>
                <a:gd name="T5" fmla="*/ 92 h 312"/>
                <a:gd name="T6" fmla="*/ 76 w 156"/>
                <a:gd name="T7" fmla="*/ 92 h 312"/>
                <a:gd name="T8" fmla="*/ 76 w 156"/>
                <a:gd name="T9" fmla="*/ 0 h 312"/>
                <a:gd name="T10" fmla="*/ 64 w 156"/>
                <a:gd name="T11" fmla="*/ 0 h 312"/>
                <a:gd name="T12" fmla="*/ 0 w 156"/>
                <a:gd name="T13" fmla="*/ 96 h 312"/>
                <a:gd name="T14" fmla="*/ 0 w 156"/>
                <a:gd name="T15" fmla="*/ 107 h 312"/>
                <a:gd name="T16" fmla="*/ 42 w 156"/>
                <a:gd name="T17" fmla="*/ 107 h 312"/>
                <a:gd name="T18" fmla="*/ 42 w 156"/>
                <a:gd name="T19" fmla="*/ 245 h 312"/>
                <a:gd name="T20" fmla="*/ 106 w 156"/>
                <a:gd name="T21" fmla="*/ 312 h 312"/>
                <a:gd name="T22" fmla="*/ 156 w 156"/>
                <a:gd name="T23" fmla="*/ 245 h 312"/>
                <a:gd name="T24" fmla="*/ 156 w 156"/>
                <a:gd name="T25" fmla="*/ 216 h 312"/>
                <a:gd name="T26" fmla="*/ 143 w 156"/>
                <a:gd name="T27" fmla="*/ 216 h 312"/>
                <a:gd name="T28" fmla="*/ 143 w 156"/>
                <a:gd name="T29" fmla="*/ 244 h 312"/>
                <a:gd name="T30" fmla="*/ 110 w 156"/>
                <a:gd name="T31" fmla="*/ 300 h 312"/>
                <a:gd name="T32" fmla="*/ 76 w 156"/>
                <a:gd name="T33" fmla="*/ 246 h 312"/>
                <a:gd name="T34" fmla="*/ 76 w 156"/>
                <a:gd name="T35" fmla="*/ 107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6" h="312">
                  <a:moveTo>
                    <a:pt x="76" y="107"/>
                  </a:moveTo>
                  <a:lnTo>
                    <a:pt x="148" y="107"/>
                  </a:lnTo>
                  <a:lnTo>
                    <a:pt x="148" y="92"/>
                  </a:lnTo>
                  <a:lnTo>
                    <a:pt x="76" y="92"/>
                  </a:lnTo>
                  <a:lnTo>
                    <a:pt x="76" y="0"/>
                  </a:lnTo>
                  <a:lnTo>
                    <a:pt x="64" y="0"/>
                  </a:lnTo>
                  <a:cubicBezTo>
                    <a:pt x="63" y="41"/>
                    <a:pt x="48" y="94"/>
                    <a:pt x="0" y="96"/>
                  </a:cubicBezTo>
                  <a:lnTo>
                    <a:pt x="0" y="107"/>
                  </a:lnTo>
                  <a:lnTo>
                    <a:pt x="42" y="107"/>
                  </a:lnTo>
                  <a:lnTo>
                    <a:pt x="42" y="245"/>
                  </a:lnTo>
                  <a:cubicBezTo>
                    <a:pt x="42" y="306"/>
                    <a:pt x="88" y="312"/>
                    <a:pt x="106" y="312"/>
                  </a:cubicBezTo>
                  <a:cubicBezTo>
                    <a:pt x="142" y="312"/>
                    <a:pt x="156" y="277"/>
                    <a:pt x="156" y="245"/>
                  </a:cubicBezTo>
                  <a:lnTo>
                    <a:pt x="156" y="216"/>
                  </a:lnTo>
                  <a:lnTo>
                    <a:pt x="143" y="216"/>
                  </a:lnTo>
                  <a:lnTo>
                    <a:pt x="143" y="244"/>
                  </a:lnTo>
                  <a:cubicBezTo>
                    <a:pt x="143" y="281"/>
                    <a:pt x="128" y="300"/>
                    <a:pt x="110" y="300"/>
                  </a:cubicBezTo>
                  <a:cubicBezTo>
                    <a:pt x="76" y="300"/>
                    <a:pt x="76" y="254"/>
                    <a:pt x="76" y="246"/>
                  </a:cubicBezTo>
                  <a:lnTo>
                    <a:pt x="76" y="10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6F89613B-DDD5-4018-92CB-C3481A4F70D6}"/>
                </a:ext>
              </a:extLst>
            </p:cNvPr>
            <p:cNvSpPr>
              <a:spLocks noEditPoints="1"/>
            </p:cNvSpPr>
            <p:nvPr>
              <p:custDataLst>
                <p:tags r:id="rId58"/>
              </p:custDataLst>
            </p:nvPr>
          </p:nvSpPr>
          <p:spPr bwMode="auto">
            <a:xfrm>
              <a:off x="3487826" y="3107668"/>
              <a:ext cx="55772" cy="197057"/>
            </a:xfrm>
            <a:custGeom>
              <a:avLst/>
              <a:gdLst>
                <a:gd name="T0" fmla="*/ 72 w 107"/>
                <a:gd name="T1" fmla="*/ 113 h 334"/>
                <a:gd name="T2" fmla="*/ 2 w 107"/>
                <a:gd name="T3" fmla="*/ 119 h 334"/>
                <a:gd name="T4" fmla="*/ 2 w 107"/>
                <a:gd name="T5" fmla="*/ 134 h 334"/>
                <a:gd name="T6" fmla="*/ 39 w 107"/>
                <a:gd name="T7" fmla="*/ 162 h 334"/>
                <a:gd name="T8" fmla="*/ 39 w 107"/>
                <a:gd name="T9" fmla="*/ 296 h 334"/>
                <a:gd name="T10" fmla="*/ 0 w 107"/>
                <a:gd name="T11" fmla="*/ 318 h 334"/>
                <a:gd name="T12" fmla="*/ 0 w 107"/>
                <a:gd name="T13" fmla="*/ 334 h 334"/>
                <a:gd name="T14" fmla="*/ 55 w 107"/>
                <a:gd name="T15" fmla="*/ 332 h 334"/>
                <a:gd name="T16" fmla="*/ 107 w 107"/>
                <a:gd name="T17" fmla="*/ 334 h 334"/>
                <a:gd name="T18" fmla="*/ 107 w 107"/>
                <a:gd name="T19" fmla="*/ 318 h 334"/>
                <a:gd name="T20" fmla="*/ 72 w 107"/>
                <a:gd name="T21" fmla="*/ 296 h 334"/>
                <a:gd name="T22" fmla="*/ 72 w 107"/>
                <a:gd name="T23" fmla="*/ 113 h 334"/>
                <a:gd name="T24" fmla="*/ 74 w 107"/>
                <a:gd name="T25" fmla="*/ 26 h 334"/>
                <a:gd name="T26" fmla="*/ 48 w 107"/>
                <a:gd name="T27" fmla="*/ 0 h 334"/>
                <a:gd name="T28" fmla="*/ 21 w 107"/>
                <a:gd name="T29" fmla="*/ 26 h 334"/>
                <a:gd name="T30" fmla="*/ 48 w 107"/>
                <a:gd name="T31" fmla="*/ 53 h 334"/>
                <a:gd name="T32" fmla="*/ 74 w 107"/>
                <a:gd name="T33" fmla="*/ 26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7" h="334">
                  <a:moveTo>
                    <a:pt x="72" y="113"/>
                  </a:moveTo>
                  <a:lnTo>
                    <a:pt x="2" y="119"/>
                  </a:lnTo>
                  <a:lnTo>
                    <a:pt x="2" y="134"/>
                  </a:lnTo>
                  <a:cubicBezTo>
                    <a:pt x="35" y="134"/>
                    <a:pt x="39" y="137"/>
                    <a:pt x="39" y="162"/>
                  </a:cubicBezTo>
                  <a:lnTo>
                    <a:pt x="39" y="296"/>
                  </a:lnTo>
                  <a:cubicBezTo>
                    <a:pt x="39" y="318"/>
                    <a:pt x="34" y="318"/>
                    <a:pt x="0" y="318"/>
                  </a:cubicBezTo>
                  <a:lnTo>
                    <a:pt x="0" y="334"/>
                  </a:lnTo>
                  <a:cubicBezTo>
                    <a:pt x="16" y="333"/>
                    <a:pt x="43" y="332"/>
                    <a:pt x="55" y="332"/>
                  </a:cubicBezTo>
                  <a:cubicBezTo>
                    <a:pt x="73" y="332"/>
                    <a:pt x="90" y="333"/>
                    <a:pt x="107" y="334"/>
                  </a:cubicBezTo>
                  <a:lnTo>
                    <a:pt x="107" y="318"/>
                  </a:lnTo>
                  <a:cubicBezTo>
                    <a:pt x="74" y="318"/>
                    <a:pt x="72" y="316"/>
                    <a:pt x="72" y="296"/>
                  </a:cubicBezTo>
                  <a:lnTo>
                    <a:pt x="72" y="113"/>
                  </a:lnTo>
                  <a:close/>
                  <a:moveTo>
                    <a:pt x="74" y="26"/>
                  </a:moveTo>
                  <a:cubicBezTo>
                    <a:pt x="74" y="10"/>
                    <a:pt x="62" y="0"/>
                    <a:pt x="48" y="0"/>
                  </a:cubicBezTo>
                  <a:cubicBezTo>
                    <a:pt x="32" y="0"/>
                    <a:pt x="21" y="13"/>
                    <a:pt x="21" y="26"/>
                  </a:cubicBezTo>
                  <a:cubicBezTo>
                    <a:pt x="21" y="40"/>
                    <a:pt x="32" y="53"/>
                    <a:pt x="48" y="53"/>
                  </a:cubicBezTo>
                  <a:cubicBezTo>
                    <a:pt x="62" y="53"/>
                    <a:pt x="74" y="42"/>
                    <a:pt x="74" y="26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B62E94A9-87CC-422C-98C3-F11C5B4F350B}"/>
                </a:ext>
              </a:extLst>
            </p:cNvPr>
            <p:cNvSpPr>
              <a:spLocks noEditPoints="1"/>
            </p:cNvSpPr>
            <p:nvPr>
              <p:custDataLst>
                <p:tags r:id="rId59"/>
              </p:custDataLst>
            </p:nvPr>
          </p:nvSpPr>
          <p:spPr bwMode="auto">
            <a:xfrm>
              <a:off x="3562186" y="3174592"/>
              <a:ext cx="118977" cy="133849"/>
            </a:xfrm>
            <a:custGeom>
              <a:avLst/>
              <a:gdLst>
                <a:gd name="T0" fmla="*/ 221 w 221"/>
                <a:gd name="T1" fmla="*/ 117 h 229"/>
                <a:gd name="T2" fmla="*/ 111 w 221"/>
                <a:gd name="T3" fmla="*/ 0 h 229"/>
                <a:gd name="T4" fmla="*/ 0 w 221"/>
                <a:gd name="T5" fmla="*/ 117 h 229"/>
                <a:gd name="T6" fmla="*/ 110 w 221"/>
                <a:gd name="T7" fmla="*/ 229 h 229"/>
                <a:gd name="T8" fmla="*/ 221 w 221"/>
                <a:gd name="T9" fmla="*/ 117 h 229"/>
                <a:gd name="T10" fmla="*/ 111 w 221"/>
                <a:gd name="T11" fmla="*/ 217 h 229"/>
                <a:gd name="T12" fmla="*/ 54 w 221"/>
                <a:gd name="T13" fmla="*/ 183 h 229"/>
                <a:gd name="T14" fmla="*/ 41 w 221"/>
                <a:gd name="T15" fmla="*/ 113 h 229"/>
                <a:gd name="T16" fmla="*/ 53 w 221"/>
                <a:gd name="T17" fmla="*/ 45 h 229"/>
                <a:gd name="T18" fmla="*/ 110 w 221"/>
                <a:gd name="T19" fmla="*/ 11 h 229"/>
                <a:gd name="T20" fmla="*/ 167 w 221"/>
                <a:gd name="T21" fmla="*/ 44 h 229"/>
                <a:gd name="T22" fmla="*/ 180 w 221"/>
                <a:gd name="T23" fmla="*/ 113 h 229"/>
                <a:gd name="T24" fmla="*/ 169 w 221"/>
                <a:gd name="T25" fmla="*/ 180 h 229"/>
                <a:gd name="T26" fmla="*/ 111 w 221"/>
                <a:gd name="T27" fmla="*/ 217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1" h="229">
                  <a:moveTo>
                    <a:pt x="221" y="117"/>
                  </a:moveTo>
                  <a:cubicBezTo>
                    <a:pt x="221" y="53"/>
                    <a:pt x="171" y="0"/>
                    <a:pt x="111" y="0"/>
                  </a:cubicBezTo>
                  <a:cubicBezTo>
                    <a:pt x="48" y="0"/>
                    <a:pt x="0" y="55"/>
                    <a:pt x="0" y="117"/>
                  </a:cubicBezTo>
                  <a:cubicBezTo>
                    <a:pt x="0" y="181"/>
                    <a:pt x="52" y="229"/>
                    <a:pt x="110" y="229"/>
                  </a:cubicBezTo>
                  <a:cubicBezTo>
                    <a:pt x="171" y="229"/>
                    <a:pt x="221" y="180"/>
                    <a:pt x="221" y="117"/>
                  </a:cubicBezTo>
                  <a:close/>
                  <a:moveTo>
                    <a:pt x="111" y="217"/>
                  </a:moveTo>
                  <a:cubicBezTo>
                    <a:pt x="89" y="217"/>
                    <a:pt x="67" y="206"/>
                    <a:pt x="54" y="183"/>
                  </a:cubicBezTo>
                  <a:cubicBezTo>
                    <a:pt x="41" y="161"/>
                    <a:pt x="41" y="131"/>
                    <a:pt x="41" y="113"/>
                  </a:cubicBezTo>
                  <a:cubicBezTo>
                    <a:pt x="41" y="93"/>
                    <a:pt x="41" y="67"/>
                    <a:pt x="53" y="45"/>
                  </a:cubicBezTo>
                  <a:cubicBezTo>
                    <a:pt x="67" y="22"/>
                    <a:pt x="90" y="11"/>
                    <a:pt x="110" y="11"/>
                  </a:cubicBezTo>
                  <a:cubicBezTo>
                    <a:pt x="132" y="11"/>
                    <a:pt x="154" y="22"/>
                    <a:pt x="167" y="44"/>
                  </a:cubicBezTo>
                  <a:cubicBezTo>
                    <a:pt x="180" y="65"/>
                    <a:pt x="180" y="94"/>
                    <a:pt x="180" y="113"/>
                  </a:cubicBezTo>
                  <a:cubicBezTo>
                    <a:pt x="180" y="131"/>
                    <a:pt x="180" y="158"/>
                    <a:pt x="169" y="180"/>
                  </a:cubicBezTo>
                  <a:cubicBezTo>
                    <a:pt x="158" y="202"/>
                    <a:pt x="136" y="217"/>
                    <a:pt x="111" y="217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9E78BAEE-9E6B-4640-9F66-47CEFD2F0292}"/>
                </a:ext>
              </a:extLst>
            </p:cNvPr>
            <p:cNvSpPr>
              <a:spLocks/>
            </p:cNvSpPr>
            <p:nvPr>
              <p:custDataLst>
                <p:tags r:id="rId60"/>
              </p:custDataLst>
            </p:nvPr>
          </p:nvSpPr>
          <p:spPr bwMode="auto">
            <a:xfrm>
              <a:off x="3699752" y="3174592"/>
              <a:ext cx="137568" cy="130132"/>
            </a:xfrm>
            <a:custGeom>
              <a:avLst/>
              <a:gdLst>
                <a:gd name="T0" fmla="*/ 39 w 251"/>
                <a:gd name="T1" fmla="*/ 49 h 221"/>
                <a:gd name="T2" fmla="*/ 39 w 251"/>
                <a:gd name="T3" fmla="*/ 183 h 221"/>
                <a:gd name="T4" fmla="*/ 0 w 251"/>
                <a:gd name="T5" fmla="*/ 205 h 221"/>
                <a:gd name="T6" fmla="*/ 0 w 251"/>
                <a:gd name="T7" fmla="*/ 221 h 221"/>
                <a:gd name="T8" fmla="*/ 57 w 251"/>
                <a:gd name="T9" fmla="*/ 219 h 221"/>
                <a:gd name="T10" fmla="*/ 112 w 251"/>
                <a:gd name="T11" fmla="*/ 221 h 221"/>
                <a:gd name="T12" fmla="*/ 112 w 251"/>
                <a:gd name="T13" fmla="*/ 205 h 221"/>
                <a:gd name="T14" fmla="*/ 74 w 251"/>
                <a:gd name="T15" fmla="*/ 183 h 221"/>
                <a:gd name="T16" fmla="*/ 74 w 251"/>
                <a:gd name="T17" fmla="*/ 91 h 221"/>
                <a:gd name="T18" fmla="*/ 141 w 251"/>
                <a:gd name="T19" fmla="*/ 11 h 221"/>
                <a:gd name="T20" fmla="*/ 178 w 251"/>
                <a:gd name="T21" fmla="*/ 67 h 221"/>
                <a:gd name="T22" fmla="*/ 178 w 251"/>
                <a:gd name="T23" fmla="*/ 183 h 221"/>
                <a:gd name="T24" fmla="*/ 139 w 251"/>
                <a:gd name="T25" fmla="*/ 205 h 221"/>
                <a:gd name="T26" fmla="*/ 139 w 251"/>
                <a:gd name="T27" fmla="*/ 221 h 221"/>
                <a:gd name="T28" fmla="*/ 195 w 251"/>
                <a:gd name="T29" fmla="*/ 219 h 221"/>
                <a:gd name="T30" fmla="*/ 251 w 251"/>
                <a:gd name="T31" fmla="*/ 221 h 221"/>
                <a:gd name="T32" fmla="*/ 251 w 251"/>
                <a:gd name="T33" fmla="*/ 205 h 221"/>
                <a:gd name="T34" fmla="*/ 212 w 251"/>
                <a:gd name="T35" fmla="*/ 190 h 221"/>
                <a:gd name="T36" fmla="*/ 212 w 251"/>
                <a:gd name="T37" fmla="*/ 95 h 221"/>
                <a:gd name="T38" fmla="*/ 197 w 251"/>
                <a:gd name="T39" fmla="*/ 19 h 221"/>
                <a:gd name="T40" fmla="*/ 144 w 251"/>
                <a:gd name="T41" fmla="*/ 0 h 221"/>
                <a:gd name="T42" fmla="*/ 71 w 251"/>
                <a:gd name="T43" fmla="*/ 53 h 221"/>
                <a:gd name="T44" fmla="*/ 71 w 251"/>
                <a:gd name="T45" fmla="*/ 0 h 221"/>
                <a:gd name="T46" fmla="*/ 0 w 251"/>
                <a:gd name="T47" fmla="*/ 6 h 221"/>
                <a:gd name="T48" fmla="*/ 0 w 251"/>
                <a:gd name="T49" fmla="*/ 21 h 221"/>
                <a:gd name="T50" fmla="*/ 39 w 251"/>
                <a:gd name="T51" fmla="*/ 49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1" h="221">
                  <a:moveTo>
                    <a:pt x="39" y="49"/>
                  </a:moveTo>
                  <a:lnTo>
                    <a:pt x="39" y="183"/>
                  </a:lnTo>
                  <a:cubicBezTo>
                    <a:pt x="39" y="205"/>
                    <a:pt x="34" y="205"/>
                    <a:pt x="0" y="205"/>
                  </a:cubicBezTo>
                  <a:lnTo>
                    <a:pt x="0" y="221"/>
                  </a:lnTo>
                  <a:cubicBezTo>
                    <a:pt x="18" y="220"/>
                    <a:pt x="43" y="219"/>
                    <a:pt x="57" y="219"/>
                  </a:cubicBezTo>
                  <a:cubicBezTo>
                    <a:pt x="70" y="219"/>
                    <a:pt x="95" y="220"/>
                    <a:pt x="112" y="221"/>
                  </a:cubicBezTo>
                  <a:lnTo>
                    <a:pt x="112" y="205"/>
                  </a:lnTo>
                  <a:cubicBezTo>
                    <a:pt x="79" y="205"/>
                    <a:pt x="74" y="205"/>
                    <a:pt x="74" y="183"/>
                  </a:cubicBezTo>
                  <a:lnTo>
                    <a:pt x="74" y="91"/>
                  </a:lnTo>
                  <a:cubicBezTo>
                    <a:pt x="74" y="39"/>
                    <a:pt x="109" y="11"/>
                    <a:pt x="141" y="11"/>
                  </a:cubicBezTo>
                  <a:cubicBezTo>
                    <a:pt x="172" y="11"/>
                    <a:pt x="178" y="38"/>
                    <a:pt x="178" y="67"/>
                  </a:cubicBezTo>
                  <a:lnTo>
                    <a:pt x="178" y="183"/>
                  </a:lnTo>
                  <a:cubicBezTo>
                    <a:pt x="178" y="205"/>
                    <a:pt x="172" y="205"/>
                    <a:pt x="139" y="205"/>
                  </a:cubicBezTo>
                  <a:lnTo>
                    <a:pt x="139" y="221"/>
                  </a:lnTo>
                  <a:cubicBezTo>
                    <a:pt x="156" y="220"/>
                    <a:pt x="182" y="219"/>
                    <a:pt x="195" y="219"/>
                  </a:cubicBezTo>
                  <a:cubicBezTo>
                    <a:pt x="208" y="219"/>
                    <a:pt x="234" y="220"/>
                    <a:pt x="251" y="221"/>
                  </a:cubicBezTo>
                  <a:lnTo>
                    <a:pt x="251" y="205"/>
                  </a:lnTo>
                  <a:cubicBezTo>
                    <a:pt x="225" y="205"/>
                    <a:pt x="213" y="205"/>
                    <a:pt x="212" y="190"/>
                  </a:cubicBezTo>
                  <a:lnTo>
                    <a:pt x="212" y="95"/>
                  </a:lnTo>
                  <a:cubicBezTo>
                    <a:pt x="212" y="52"/>
                    <a:pt x="212" y="37"/>
                    <a:pt x="197" y="19"/>
                  </a:cubicBezTo>
                  <a:cubicBezTo>
                    <a:pt x="190" y="10"/>
                    <a:pt x="173" y="0"/>
                    <a:pt x="144" y="0"/>
                  </a:cubicBezTo>
                  <a:cubicBezTo>
                    <a:pt x="108" y="0"/>
                    <a:pt x="85" y="22"/>
                    <a:pt x="71" y="53"/>
                  </a:cubicBezTo>
                  <a:lnTo>
                    <a:pt x="71" y="0"/>
                  </a:lnTo>
                  <a:lnTo>
                    <a:pt x="0" y="6"/>
                  </a:lnTo>
                  <a:lnTo>
                    <a:pt x="0" y="21"/>
                  </a:lnTo>
                  <a:cubicBezTo>
                    <a:pt x="35" y="21"/>
                    <a:pt x="39" y="25"/>
                    <a:pt x="39" y="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D04E88AE-5428-4DDF-85A0-63097049D453}"/>
                </a:ext>
              </a:extLst>
            </p:cNvPr>
            <p:cNvSpPr>
              <a:spLocks noEditPoints="1"/>
            </p:cNvSpPr>
            <p:nvPr>
              <p:custDataLst>
                <p:tags r:id="rId61"/>
              </p:custDataLst>
            </p:nvPr>
          </p:nvSpPr>
          <p:spPr bwMode="auto">
            <a:xfrm>
              <a:off x="2279466" y="3446007"/>
              <a:ext cx="185901" cy="208209"/>
            </a:xfrm>
            <a:custGeom>
              <a:avLst/>
              <a:gdLst>
                <a:gd name="T0" fmla="*/ 182 w 341"/>
                <a:gd name="T1" fmla="*/ 10 h 358"/>
                <a:gd name="T2" fmla="*/ 171 w 341"/>
                <a:gd name="T3" fmla="*/ 0 h 358"/>
                <a:gd name="T4" fmla="*/ 159 w 341"/>
                <a:gd name="T5" fmla="*/ 10 h 358"/>
                <a:gd name="T6" fmla="*/ 55 w 341"/>
                <a:gd name="T7" fmla="*/ 309 h 358"/>
                <a:gd name="T8" fmla="*/ 0 w 341"/>
                <a:gd name="T9" fmla="*/ 342 h 358"/>
                <a:gd name="T10" fmla="*/ 0 w 341"/>
                <a:gd name="T11" fmla="*/ 358 h 358"/>
                <a:gd name="T12" fmla="*/ 50 w 341"/>
                <a:gd name="T13" fmla="*/ 356 h 358"/>
                <a:gd name="T14" fmla="*/ 108 w 341"/>
                <a:gd name="T15" fmla="*/ 358 h 358"/>
                <a:gd name="T16" fmla="*/ 108 w 341"/>
                <a:gd name="T17" fmla="*/ 342 h 358"/>
                <a:gd name="T18" fmla="*/ 70 w 341"/>
                <a:gd name="T19" fmla="*/ 317 h 358"/>
                <a:gd name="T20" fmla="*/ 71 w 341"/>
                <a:gd name="T21" fmla="*/ 309 h 358"/>
                <a:gd name="T22" fmla="*/ 94 w 341"/>
                <a:gd name="T23" fmla="*/ 244 h 358"/>
                <a:gd name="T24" fmla="*/ 218 w 341"/>
                <a:gd name="T25" fmla="*/ 244 h 358"/>
                <a:gd name="T26" fmla="*/ 244 w 341"/>
                <a:gd name="T27" fmla="*/ 320 h 358"/>
                <a:gd name="T28" fmla="*/ 245 w 341"/>
                <a:gd name="T29" fmla="*/ 327 h 358"/>
                <a:gd name="T30" fmla="*/ 204 w 341"/>
                <a:gd name="T31" fmla="*/ 342 h 358"/>
                <a:gd name="T32" fmla="*/ 204 w 341"/>
                <a:gd name="T33" fmla="*/ 358 h 358"/>
                <a:gd name="T34" fmla="*/ 276 w 341"/>
                <a:gd name="T35" fmla="*/ 356 h 358"/>
                <a:gd name="T36" fmla="*/ 341 w 341"/>
                <a:gd name="T37" fmla="*/ 358 h 358"/>
                <a:gd name="T38" fmla="*/ 341 w 341"/>
                <a:gd name="T39" fmla="*/ 342 h 358"/>
                <a:gd name="T40" fmla="*/ 332 w 341"/>
                <a:gd name="T41" fmla="*/ 342 h 358"/>
                <a:gd name="T42" fmla="*/ 290 w 341"/>
                <a:gd name="T43" fmla="*/ 322 h 358"/>
                <a:gd name="T44" fmla="*/ 182 w 341"/>
                <a:gd name="T45" fmla="*/ 10 h 358"/>
                <a:gd name="T46" fmla="*/ 156 w 341"/>
                <a:gd name="T47" fmla="*/ 66 h 358"/>
                <a:gd name="T48" fmla="*/ 212 w 341"/>
                <a:gd name="T49" fmla="*/ 228 h 358"/>
                <a:gd name="T50" fmla="*/ 100 w 341"/>
                <a:gd name="T51" fmla="*/ 228 h 358"/>
                <a:gd name="T52" fmla="*/ 156 w 341"/>
                <a:gd name="T53" fmla="*/ 66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1" h="358">
                  <a:moveTo>
                    <a:pt x="182" y="10"/>
                  </a:moveTo>
                  <a:cubicBezTo>
                    <a:pt x="180" y="4"/>
                    <a:pt x="179" y="0"/>
                    <a:pt x="171" y="0"/>
                  </a:cubicBezTo>
                  <a:cubicBezTo>
                    <a:pt x="163" y="0"/>
                    <a:pt x="161" y="3"/>
                    <a:pt x="159" y="10"/>
                  </a:cubicBezTo>
                  <a:lnTo>
                    <a:pt x="55" y="309"/>
                  </a:lnTo>
                  <a:cubicBezTo>
                    <a:pt x="46" y="334"/>
                    <a:pt x="27" y="342"/>
                    <a:pt x="0" y="342"/>
                  </a:cubicBezTo>
                  <a:lnTo>
                    <a:pt x="0" y="358"/>
                  </a:lnTo>
                  <a:cubicBezTo>
                    <a:pt x="11" y="357"/>
                    <a:pt x="33" y="356"/>
                    <a:pt x="50" y="356"/>
                  </a:cubicBezTo>
                  <a:cubicBezTo>
                    <a:pt x="66" y="356"/>
                    <a:pt x="92" y="357"/>
                    <a:pt x="108" y="358"/>
                  </a:cubicBezTo>
                  <a:lnTo>
                    <a:pt x="108" y="342"/>
                  </a:lnTo>
                  <a:cubicBezTo>
                    <a:pt x="83" y="342"/>
                    <a:pt x="70" y="330"/>
                    <a:pt x="70" y="317"/>
                  </a:cubicBezTo>
                  <a:cubicBezTo>
                    <a:pt x="70" y="315"/>
                    <a:pt x="71" y="310"/>
                    <a:pt x="71" y="309"/>
                  </a:cubicBezTo>
                  <a:lnTo>
                    <a:pt x="94" y="244"/>
                  </a:lnTo>
                  <a:lnTo>
                    <a:pt x="218" y="244"/>
                  </a:lnTo>
                  <a:lnTo>
                    <a:pt x="244" y="320"/>
                  </a:lnTo>
                  <a:cubicBezTo>
                    <a:pt x="244" y="322"/>
                    <a:pt x="245" y="325"/>
                    <a:pt x="245" y="327"/>
                  </a:cubicBezTo>
                  <a:cubicBezTo>
                    <a:pt x="245" y="342"/>
                    <a:pt x="218" y="342"/>
                    <a:pt x="204" y="342"/>
                  </a:cubicBezTo>
                  <a:lnTo>
                    <a:pt x="204" y="358"/>
                  </a:lnTo>
                  <a:cubicBezTo>
                    <a:pt x="222" y="356"/>
                    <a:pt x="257" y="356"/>
                    <a:pt x="276" y="356"/>
                  </a:cubicBezTo>
                  <a:cubicBezTo>
                    <a:pt x="297" y="356"/>
                    <a:pt x="320" y="357"/>
                    <a:pt x="341" y="358"/>
                  </a:cubicBezTo>
                  <a:lnTo>
                    <a:pt x="341" y="342"/>
                  </a:lnTo>
                  <a:lnTo>
                    <a:pt x="332" y="342"/>
                  </a:lnTo>
                  <a:cubicBezTo>
                    <a:pt x="302" y="342"/>
                    <a:pt x="295" y="339"/>
                    <a:pt x="290" y="322"/>
                  </a:cubicBezTo>
                  <a:lnTo>
                    <a:pt x="182" y="10"/>
                  </a:lnTo>
                  <a:close/>
                  <a:moveTo>
                    <a:pt x="156" y="66"/>
                  </a:moveTo>
                  <a:lnTo>
                    <a:pt x="212" y="228"/>
                  </a:lnTo>
                  <a:lnTo>
                    <a:pt x="100" y="228"/>
                  </a:lnTo>
                  <a:lnTo>
                    <a:pt x="156" y="66"/>
                  </a:lnTo>
                  <a:close/>
                </a:path>
              </a:pathLst>
            </a:custGeom>
            <a:solidFill>
              <a:srgbClr val="C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F9BC39FB-A6E7-4F4D-80EA-20C678CC2440}"/>
                </a:ext>
              </a:extLst>
            </p:cNvPr>
            <p:cNvSpPr>
              <a:spLocks/>
            </p:cNvSpPr>
            <p:nvPr>
              <p:custDataLst>
                <p:tags r:id="rId62"/>
              </p:custDataLst>
            </p:nvPr>
          </p:nvSpPr>
          <p:spPr bwMode="auto">
            <a:xfrm>
              <a:off x="2483958" y="3524086"/>
              <a:ext cx="215646" cy="130132"/>
            </a:xfrm>
            <a:custGeom>
              <a:avLst/>
              <a:gdLst>
                <a:gd name="T0" fmla="*/ 39 w 390"/>
                <a:gd name="T1" fmla="*/ 49 h 221"/>
                <a:gd name="T2" fmla="*/ 39 w 390"/>
                <a:gd name="T3" fmla="*/ 183 h 221"/>
                <a:gd name="T4" fmla="*/ 0 w 390"/>
                <a:gd name="T5" fmla="*/ 205 h 221"/>
                <a:gd name="T6" fmla="*/ 0 w 390"/>
                <a:gd name="T7" fmla="*/ 221 h 221"/>
                <a:gd name="T8" fmla="*/ 57 w 390"/>
                <a:gd name="T9" fmla="*/ 219 h 221"/>
                <a:gd name="T10" fmla="*/ 113 w 390"/>
                <a:gd name="T11" fmla="*/ 221 h 221"/>
                <a:gd name="T12" fmla="*/ 113 w 390"/>
                <a:gd name="T13" fmla="*/ 205 h 221"/>
                <a:gd name="T14" fmla="*/ 74 w 390"/>
                <a:gd name="T15" fmla="*/ 183 h 221"/>
                <a:gd name="T16" fmla="*/ 74 w 390"/>
                <a:gd name="T17" fmla="*/ 91 h 221"/>
                <a:gd name="T18" fmla="*/ 141 w 390"/>
                <a:gd name="T19" fmla="*/ 11 h 221"/>
                <a:gd name="T20" fmla="*/ 178 w 390"/>
                <a:gd name="T21" fmla="*/ 66 h 221"/>
                <a:gd name="T22" fmla="*/ 178 w 390"/>
                <a:gd name="T23" fmla="*/ 183 h 221"/>
                <a:gd name="T24" fmla="*/ 139 w 390"/>
                <a:gd name="T25" fmla="*/ 205 h 221"/>
                <a:gd name="T26" fmla="*/ 139 w 390"/>
                <a:gd name="T27" fmla="*/ 221 h 221"/>
                <a:gd name="T28" fmla="*/ 195 w 390"/>
                <a:gd name="T29" fmla="*/ 219 h 221"/>
                <a:gd name="T30" fmla="*/ 251 w 390"/>
                <a:gd name="T31" fmla="*/ 221 h 221"/>
                <a:gd name="T32" fmla="*/ 251 w 390"/>
                <a:gd name="T33" fmla="*/ 205 h 221"/>
                <a:gd name="T34" fmla="*/ 212 w 390"/>
                <a:gd name="T35" fmla="*/ 183 h 221"/>
                <a:gd name="T36" fmla="*/ 212 w 390"/>
                <a:gd name="T37" fmla="*/ 91 h 221"/>
                <a:gd name="T38" fmla="*/ 280 w 390"/>
                <a:gd name="T39" fmla="*/ 11 h 221"/>
                <a:gd name="T40" fmla="*/ 317 w 390"/>
                <a:gd name="T41" fmla="*/ 66 h 221"/>
                <a:gd name="T42" fmla="*/ 317 w 390"/>
                <a:gd name="T43" fmla="*/ 183 h 221"/>
                <a:gd name="T44" fmla="*/ 278 w 390"/>
                <a:gd name="T45" fmla="*/ 205 h 221"/>
                <a:gd name="T46" fmla="*/ 278 w 390"/>
                <a:gd name="T47" fmla="*/ 221 h 221"/>
                <a:gd name="T48" fmla="*/ 334 w 390"/>
                <a:gd name="T49" fmla="*/ 219 h 221"/>
                <a:gd name="T50" fmla="*/ 390 w 390"/>
                <a:gd name="T51" fmla="*/ 221 h 221"/>
                <a:gd name="T52" fmla="*/ 390 w 390"/>
                <a:gd name="T53" fmla="*/ 205 h 221"/>
                <a:gd name="T54" fmla="*/ 351 w 390"/>
                <a:gd name="T55" fmla="*/ 190 h 221"/>
                <a:gd name="T56" fmla="*/ 351 w 390"/>
                <a:gd name="T57" fmla="*/ 95 h 221"/>
                <a:gd name="T58" fmla="*/ 335 w 390"/>
                <a:gd name="T59" fmla="*/ 19 h 221"/>
                <a:gd name="T60" fmla="*/ 283 w 390"/>
                <a:gd name="T61" fmla="*/ 0 h 221"/>
                <a:gd name="T62" fmla="*/ 211 w 390"/>
                <a:gd name="T63" fmla="*/ 49 h 221"/>
                <a:gd name="T64" fmla="*/ 144 w 390"/>
                <a:gd name="T65" fmla="*/ 0 h 221"/>
                <a:gd name="T66" fmla="*/ 71 w 390"/>
                <a:gd name="T67" fmla="*/ 52 h 221"/>
                <a:gd name="T68" fmla="*/ 71 w 390"/>
                <a:gd name="T69" fmla="*/ 0 h 221"/>
                <a:gd name="T70" fmla="*/ 0 w 390"/>
                <a:gd name="T71" fmla="*/ 6 h 221"/>
                <a:gd name="T72" fmla="*/ 0 w 390"/>
                <a:gd name="T73" fmla="*/ 21 h 221"/>
                <a:gd name="T74" fmla="*/ 39 w 390"/>
                <a:gd name="T75" fmla="*/ 49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90" h="221">
                  <a:moveTo>
                    <a:pt x="39" y="49"/>
                  </a:moveTo>
                  <a:lnTo>
                    <a:pt x="39" y="183"/>
                  </a:lnTo>
                  <a:cubicBezTo>
                    <a:pt x="39" y="205"/>
                    <a:pt x="34" y="205"/>
                    <a:pt x="0" y="205"/>
                  </a:cubicBezTo>
                  <a:lnTo>
                    <a:pt x="0" y="221"/>
                  </a:lnTo>
                  <a:cubicBezTo>
                    <a:pt x="18" y="220"/>
                    <a:pt x="43" y="219"/>
                    <a:pt x="57" y="219"/>
                  </a:cubicBezTo>
                  <a:cubicBezTo>
                    <a:pt x="70" y="219"/>
                    <a:pt x="96" y="220"/>
                    <a:pt x="113" y="221"/>
                  </a:cubicBezTo>
                  <a:lnTo>
                    <a:pt x="113" y="205"/>
                  </a:lnTo>
                  <a:cubicBezTo>
                    <a:pt x="79" y="205"/>
                    <a:pt x="74" y="205"/>
                    <a:pt x="74" y="183"/>
                  </a:cubicBezTo>
                  <a:lnTo>
                    <a:pt x="74" y="91"/>
                  </a:lnTo>
                  <a:cubicBezTo>
                    <a:pt x="74" y="39"/>
                    <a:pt x="109" y="11"/>
                    <a:pt x="141" y="11"/>
                  </a:cubicBezTo>
                  <a:cubicBezTo>
                    <a:pt x="172" y="11"/>
                    <a:pt x="178" y="38"/>
                    <a:pt x="178" y="66"/>
                  </a:cubicBezTo>
                  <a:lnTo>
                    <a:pt x="178" y="183"/>
                  </a:lnTo>
                  <a:cubicBezTo>
                    <a:pt x="178" y="205"/>
                    <a:pt x="172" y="205"/>
                    <a:pt x="139" y="205"/>
                  </a:cubicBezTo>
                  <a:lnTo>
                    <a:pt x="139" y="221"/>
                  </a:lnTo>
                  <a:cubicBezTo>
                    <a:pt x="156" y="220"/>
                    <a:pt x="182" y="219"/>
                    <a:pt x="195" y="219"/>
                  </a:cubicBezTo>
                  <a:cubicBezTo>
                    <a:pt x="208" y="219"/>
                    <a:pt x="234" y="220"/>
                    <a:pt x="251" y="221"/>
                  </a:cubicBezTo>
                  <a:lnTo>
                    <a:pt x="251" y="205"/>
                  </a:lnTo>
                  <a:cubicBezTo>
                    <a:pt x="218" y="205"/>
                    <a:pt x="212" y="205"/>
                    <a:pt x="212" y="183"/>
                  </a:cubicBezTo>
                  <a:lnTo>
                    <a:pt x="212" y="91"/>
                  </a:lnTo>
                  <a:cubicBezTo>
                    <a:pt x="212" y="39"/>
                    <a:pt x="248" y="11"/>
                    <a:pt x="280" y="11"/>
                  </a:cubicBezTo>
                  <a:cubicBezTo>
                    <a:pt x="311" y="11"/>
                    <a:pt x="317" y="38"/>
                    <a:pt x="317" y="66"/>
                  </a:cubicBezTo>
                  <a:lnTo>
                    <a:pt x="317" y="183"/>
                  </a:lnTo>
                  <a:cubicBezTo>
                    <a:pt x="317" y="205"/>
                    <a:pt x="311" y="205"/>
                    <a:pt x="278" y="205"/>
                  </a:cubicBezTo>
                  <a:lnTo>
                    <a:pt x="278" y="221"/>
                  </a:lnTo>
                  <a:cubicBezTo>
                    <a:pt x="295" y="220"/>
                    <a:pt x="321" y="219"/>
                    <a:pt x="334" y="219"/>
                  </a:cubicBezTo>
                  <a:cubicBezTo>
                    <a:pt x="347" y="219"/>
                    <a:pt x="373" y="220"/>
                    <a:pt x="390" y="221"/>
                  </a:cubicBezTo>
                  <a:lnTo>
                    <a:pt x="390" y="205"/>
                  </a:lnTo>
                  <a:cubicBezTo>
                    <a:pt x="364" y="205"/>
                    <a:pt x="351" y="205"/>
                    <a:pt x="351" y="190"/>
                  </a:cubicBezTo>
                  <a:lnTo>
                    <a:pt x="351" y="95"/>
                  </a:lnTo>
                  <a:cubicBezTo>
                    <a:pt x="351" y="52"/>
                    <a:pt x="351" y="37"/>
                    <a:pt x="335" y="19"/>
                  </a:cubicBezTo>
                  <a:cubicBezTo>
                    <a:pt x="328" y="10"/>
                    <a:pt x="312" y="0"/>
                    <a:pt x="283" y="0"/>
                  </a:cubicBezTo>
                  <a:cubicBezTo>
                    <a:pt x="241" y="0"/>
                    <a:pt x="219" y="30"/>
                    <a:pt x="211" y="49"/>
                  </a:cubicBezTo>
                  <a:cubicBezTo>
                    <a:pt x="204" y="6"/>
                    <a:pt x="167" y="0"/>
                    <a:pt x="144" y="0"/>
                  </a:cubicBezTo>
                  <a:cubicBezTo>
                    <a:pt x="108" y="0"/>
                    <a:pt x="85" y="22"/>
                    <a:pt x="71" y="52"/>
                  </a:cubicBezTo>
                  <a:lnTo>
                    <a:pt x="71" y="0"/>
                  </a:lnTo>
                  <a:lnTo>
                    <a:pt x="0" y="6"/>
                  </a:lnTo>
                  <a:lnTo>
                    <a:pt x="0" y="21"/>
                  </a:lnTo>
                  <a:cubicBezTo>
                    <a:pt x="35" y="21"/>
                    <a:pt x="39" y="25"/>
                    <a:pt x="39" y="49"/>
                  </a:cubicBezTo>
                </a:path>
              </a:pathLst>
            </a:custGeom>
            <a:solidFill>
              <a:srgbClr val="C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9">
              <a:extLst>
                <a:ext uri="{FF2B5EF4-FFF2-40B4-BE49-F238E27FC236}">
                  <a16:creationId xmlns:a16="http://schemas.microsoft.com/office/drawing/2014/main" id="{9D46ABEB-F602-40D5-AC89-2B13758EB436}"/>
                </a:ext>
              </a:extLst>
            </p:cNvPr>
            <p:cNvSpPr>
              <a:spLocks noEditPoints="1"/>
            </p:cNvSpPr>
            <p:nvPr>
              <p:custDataLst>
                <p:tags r:id="rId63"/>
              </p:custDataLst>
            </p:nvPr>
          </p:nvSpPr>
          <p:spPr bwMode="auto">
            <a:xfrm>
              <a:off x="2710757" y="3524086"/>
              <a:ext cx="122696" cy="133849"/>
            </a:xfrm>
            <a:custGeom>
              <a:avLst/>
              <a:gdLst>
                <a:gd name="T0" fmla="*/ 221 w 221"/>
                <a:gd name="T1" fmla="*/ 117 h 229"/>
                <a:gd name="T2" fmla="*/ 111 w 221"/>
                <a:gd name="T3" fmla="*/ 0 h 229"/>
                <a:gd name="T4" fmla="*/ 0 w 221"/>
                <a:gd name="T5" fmla="*/ 117 h 229"/>
                <a:gd name="T6" fmla="*/ 111 w 221"/>
                <a:gd name="T7" fmla="*/ 229 h 229"/>
                <a:gd name="T8" fmla="*/ 221 w 221"/>
                <a:gd name="T9" fmla="*/ 117 h 229"/>
                <a:gd name="T10" fmla="*/ 111 w 221"/>
                <a:gd name="T11" fmla="*/ 217 h 229"/>
                <a:gd name="T12" fmla="*/ 54 w 221"/>
                <a:gd name="T13" fmla="*/ 183 h 229"/>
                <a:gd name="T14" fmla="*/ 42 w 221"/>
                <a:gd name="T15" fmla="*/ 113 h 229"/>
                <a:gd name="T16" fmla="*/ 54 w 221"/>
                <a:gd name="T17" fmla="*/ 44 h 229"/>
                <a:gd name="T18" fmla="*/ 111 w 221"/>
                <a:gd name="T19" fmla="*/ 11 h 229"/>
                <a:gd name="T20" fmla="*/ 167 w 221"/>
                <a:gd name="T21" fmla="*/ 43 h 229"/>
                <a:gd name="T22" fmla="*/ 180 w 221"/>
                <a:gd name="T23" fmla="*/ 113 h 229"/>
                <a:gd name="T24" fmla="*/ 169 w 221"/>
                <a:gd name="T25" fmla="*/ 180 h 229"/>
                <a:gd name="T26" fmla="*/ 111 w 221"/>
                <a:gd name="T27" fmla="*/ 217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1" h="229">
                  <a:moveTo>
                    <a:pt x="221" y="117"/>
                  </a:moveTo>
                  <a:cubicBezTo>
                    <a:pt x="221" y="53"/>
                    <a:pt x="171" y="0"/>
                    <a:pt x="111" y="0"/>
                  </a:cubicBezTo>
                  <a:cubicBezTo>
                    <a:pt x="49" y="0"/>
                    <a:pt x="0" y="54"/>
                    <a:pt x="0" y="117"/>
                  </a:cubicBezTo>
                  <a:cubicBezTo>
                    <a:pt x="0" y="181"/>
                    <a:pt x="52" y="229"/>
                    <a:pt x="111" y="229"/>
                  </a:cubicBezTo>
                  <a:cubicBezTo>
                    <a:pt x="171" y="229"/>
                    <a:pt x="221" y="180"/>
                    <a:pt x="221" y="117"/>
                  </a:cubicBezTo>
                  <a:close/>
                  <a:moveTo>
                    <a:pt x="111" y="217"/>
                  </a:moveTo>
                  <a:cubicBezTo>
                    <a:pt x="90" y="217"/>
                    <a:pt x="68" y="206"/>
                    <a:pt x="54" y="183"/>
                  </a:cubicBezTo>
                  <a:cubicBezTo>
                    <a:pt x="42" y="161"/>
                    <a:pt x="42" y="131"/>
                    <a:pt x="42" y="113"/>
                  </a:cubicBezTo>
                  <a:cubicBezTo>
                    <a:pt x="42" y="93"/>
                    <a:pt x="42" y="66"/>
                    <a:pt x="54" y="44"/>
                  </a:cubicBezTo>
                  <a:cubicBezTo>
                    <a:pt x="67" y="22"/>
                    <a:pt x="91" y="11"/>
                    <a:pt x="111" y="11"/>
                  </a:cubicBezTo>
                  <a:cubicBezTo>
                    <a:pt x="133" y="11"/>
                    <a:pt x="154" y="22"/>
                    <a:pt x="167" y="43"/>
                  </a:cubicBezTo>
                  <a:cubicBezTo>
                    <a:pt x="180" y="65"/>
                    <a:pt x="180" y="94"/>
                    <a:pt x="180" y="113"/>
                  </a:cubicBezTo>
                  <a:cubicBezTo>
                    <a:pt x="180" y="131"/>
                    <a:pt x="180" y="158"/>
                    <a:pt x="169" y="180"/>
                  </a:cubicBezTo>
                  <a:cubicBezTo>
                    <a:pt x="158" y="202"/>
                    <a:pt x="136" y="217"/>
                    <a:pt x="111" y="217"/>
                  </a:cubicBezTo>
                </a:path>
              </a:pathLst>
            </a:custGeom>
            <a:solidFill>
              <a:srgbClr val="C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10A1E559-5B2F-4732-856F-5A9A6A3EC951}"/>
                </a:ext>
              </a:extLst>
            </p:cNvPr>
            <p:cNvSpPr>
              <a:spLocks/>
            </p:cNvSpPr>
            <p:nvPr>
              <p:custDataLst>
                <p:tags r:id="rId64"/>
              </p:custDataLst>
            </p:nvPr>
          </p:nvSpPr>
          <p:spPr bwMode="auto">
            <a:xfrm>
              <a:off x="2848325" y="3524086"/>
              <a:ext cx="137568" cy="133849"/>
            </a:xfrm>
            <a:custGeom>
              <a:avLst/>
              <a:gdLst>
                <a:gd name="T0" fmla="*/ 179 w 251"/>
                <a:gd name="T1" fmla="*/ 181 h 226"/>
                <a:gd name="T2" fmla="*/ 179 w 251"/>
                <a:gd name="T3" fmla="*/ 226 h 226"/>
                <a:gd name="T4" fmla="*/ 251 w 251"/>
                <a:gd name="T5" fmla="*/ 221 h 226"/>
                <a:gd name="T6" fmla="*/ 251 w 251"/>
                <a:gd name="T7" fmla="*/ 205 h 226"/>
                <a:gd name="T8" fmla="*/ 212 w 251"/>
                <a:gd name="T9" fmla="*/ 177 h 226"/>
                <a:gd name="T10" fmla="*/ 212 w 251"/>
                <a:gd name="T11" fmla="*/ 0 h 226"/>
                <a:gd name="T12" fmla="*/ 139 w 251"/>
                <a:gd name="T13" fmla="*/ 6 h 226"/>
                <a:gd name="T14" fmla="*/ 139 w 251"/>
                <a:gd name="T15" fmla="*/ 21 h 226"/>
                <a:gd name="T16" fmla="*/ 178 w 251"/>
                <a:gd name="T17" fmla="*/ 49 h 226"/>
                <a:gd name="T18" fmla="*/ 178 w 251"/>
                <a:gd name="T19" fmla="*/ 138 h 226"/>
                <a:gd name="T20" fmla="*/ 118 w 251"/>
                <a:gd name="T21" fmla="*/ 215 h 226"/>
                <a:gd name="T22" fmla="*/ 74 w 251"/>
                <a:gd name="T23" fmla="*/ 166 h 226"/>
                <a:gd name="T24" fmla="*/ 74 w 251"/>
                <a:gd name="T25" fmla="*/ 0 h 226"/>
                <a:gd name="T26" fmla="*/ 0 w 251"/>
                <a:gd name="T27" fmla="*/ 6 h 226"/>
                <a:gd name="T28" fmla="*/ 0 w 251"/>
                <a:gd name="T29" fmla="*/ 21 h 226"/>
                <a:gd name="T30" fmla="*/ 39 w 251"/>
                <a:gd name="T31" fmla="*/ 67 h 226"/>
                <a:gd name="T32" fmla="*/ 39 w 251"/>
                <a:gd name="T33" fmla="*/ 142 h 226"/>
                <a:gd name="T34" fmla="*/ 115 w 251"/>
                <a:gd name="T35" fmla="*/ 226 h 226"/>
                <a:gd name="T36" fmla="*/ 179 w 251"/>
                <a:gd name="T37" fmla="*/ 18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1" h="226">
                  <a:moveTo>
                    <a:pt x="179" y="181"/>
                  </a:moveTo>
                  <a:lnTo>
                    <a:pt x="179" y="226"/>
                  </a:lnTo>
                  <a:lnTo>
                    <a:pt x="251" y="221"/>
                  </a:lnTo>
                  <a:lnTo>
                    <a:pt x="251" y="205"/>
                  </a:lnTo>
                  <a:cubicBezTo>
                    <a:pt x="216" y="205"/>
                    <a:pt x="212" y="202"/>
                    <a:pt x="212" y="177"/>
                  </a:cubicBezTo>
                  <a:lnTo>
                    <a:pt x="212" y="0"/>
                  </a:lnTo>
                  <a:lnTo>
                    <a:pt x="139" y="6"/>
                  </a:lnTo>
                  <a:lnTo>
                    <a:pt x="139" y="21"/>
                  </a:lnTo>
                  <a:cubicBezTo>
                    <a:pt x="174" y="21"/>
                    <a:pt x="178" y="25"/>
                    <a:pt x="178" y="49"/>
                  </a:cubicBezTo>
                  <a:lnTo>
                    <a:pt x="178" y="138"/>
                  </a:lnTo>
                  <a:cubicBezTo>
                    <a:pt x="178" y="181"/>
                    <a:pt x="154" y="215"/>
                    <a:pt x="118" y="215"/>
                  </a:cubicBezTo>
                  <a:cubicBezTo>
                    <a:pt x="76" y="215"/>
                    <a:pt x="74" y="192"/>
                    <a:pt x="74" y="166"/>
                  </a:cubicBezTo>
                  <a:lnTo>
                    <a:pt x="74" y="0"/>
                  </a:lnTo>
                  <a:lnTo>
                    <a:pt x="0" y="6"/>
                  </a:lnTo>
                  <a:lnTo>
                    <a:pt x="0" y="21"/>
                  </a:lnTo>
                  <a:cubicBezTo>
                    <a:pt x="39" y="21"/>
                    <a:pt x="39" y="23"/>
                    <a:pt x="39" y="67"/>
                  </a:cubicBezTo>
                  <a:lnTo>
                    <a:pt x="39" y="142"/>
                  </a:lnTo>
                  <a:cubicBezTo>
                    <a:pt x="39" y="181"/>
                    <a:pt x="39" y="226"/>
                    <a:pt x="115" y="226"/>
                  </a:cubicBezTo>
                  <a:cubicBezTo>
                    <a:pt x="143" y="226"/>
                    <a:pt x="165" y="212"/>
                    <a:pt x="179" y="181"/>
                  </a:cubicBezTo>
                </a:path>
              </a:pathLst>
            </a:custGeom>
            <a:solidFill>
              <a:srgbClr val="C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88EFA735-F179-44A9-A9AF-3315F13B0A43}"/>
                </a:ext>
              </a:extLst>
            </p:cNvPr>
            <p:cNvSpPr>
              <a:spLocks/>
            </p:cNvSpPr>
            <p:nvPr>
              <p:custDataLst>
                <p:tags r:id="rId65"/>
              </p:custDataLst>
            </p:nvPr>
          </p:nvSpPr>
          <p:spPr bwMode="auto">
            <a:xfrm>
              <a:off x="3000763" y="3524086"/>
              <a:ext cx="137568" cy="130132"/>
            </a:xfrm>
            <a:custGeom>
              <a:avLst/>
              <a:gdLst>
                <a:gd name="T0" fmla="*/ 39 w 251"/>
                <a:gd name="T1" fmla="*/ 49 h 221"/>
                <a:gd name="T2" fmla="*/ 39 w 251"/>
                <a:gd name="T3" fmla="*/ 183 h 221"/>
                <a:gd name="T4" fmla="*/ 0 w 251"/>
                <a:gd name="T5" fmla="*/ 205 h 221"/>
                <a:gd name="T6" fmla="*/ 0 w 251"/>
                <a:gd name="T7" fmla="*/ 221 h 221"/>
                <a:gd name="T8" fmla="*/ 57 w 251"/>
                <a:gd name="T9" fmla="*/ 219 h 221"/>
                <a:gd name="T10" fmla="*/ 112 w 251"/>
                <a:gd name="T11" fmla="*/ 221 h 221"/>
                <a:gd name="T12" fmla="*/ 112 w 251"/>
                <a:gd name="T13" fmla="*/ 205 h 221"/>
                <a:gd name="T14" fmla="*/ 74 w 251"/>
                <a:gd name="T15" fmla="*/ 183 h 221"/>
                <a:gd name="T16" fmla="*/ 74 w 251"/>
                <a:gd name="T17" fmla="*/ 91 h 221"/>
                <a:gd name="T18" fmla="*/ 141 w 251"/>
                <a:gd name="T19" fmla="*/ 11 h 221"/>
                <a:gd name="T20" fmla="*/ 178 w 251"/>
                <a:gd name="T21" fmla="*/ 66 h 221"/>
                <a:gd name="T22" fmla="*/ 178 w 251"/>
                <a:gd name="T23" fmla="*/ 183 h 221"/>
                <a:gd name="T24" fmla="*/ 139 w 251"/>
                <a:gd name="T25" fmla="*/ 205 h 221"/>
                <a:gd name="T26" fmla="*/ 139 w 251"/>
                <a:gd name="T27" fmla="*/ 221 h 221"/>
                <a:gd name="T28" fmla="*/ 195 w 251"/>
                <a:gd name="T29" fmla="*/ 219 h 221"/>
                <a:gd name="T30" fmla="*/ 251 w 251"/>
                <a:gd name="T31" fmla="*/ 221 h 221"/>
                <a:gd name="T32" fmla="*/ 251 w 251"/>
                <a:gd name="T33" fmla="*/ 205 h 221"/>
                <a:gd name="T34" fmla="*/ 212 w 251"/>
                <a:gd name="T35" fmla="*/ 190 h 221"/>
                <a:gd name="T36" fmla="*/ 212 w 251"/>
                <a:gd name="T37" fmla="*/ 95 h 221"/>
                <a:gd name="T38" fmla="*/ 197 w 251"/>
                <a:gd name="T39" fmla="*/ 19 h 221"/>
                <a:gd name="T40" fmla="*/ 144 w 251"/>
                <a:gd name="T41" fmla="*/ 0 h 221"/>
                <a:gd name="T42" fmla="*/ 71 w 251"/>
                <a:gd name="T43" fmla="*/ 52 h 221"/>
                <a:gd name="T44" fmla="*/ 71 w 251"/>
                <a:gd name="T45" fmla="*/ 0 h 221"/>
                <a:gd name="T46" fmla="*/ 0 w 251"/>
                <a:gd name="T47" fmla="*/ 6 h 221"/>
                <a:gd name="T48" fmla="*/ 0 w 251"/>
                <a:gd name="T49" fmla="*/ 21 h 221"/>
                <a:gd name="T50" fmla="*/ 39 w 251"/>
                <a:gd name="T51" fmla="*/ 49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1" h="221">
                  <a:moveTo>
                    <a:pt x="39" y="49"/>
                  </a:moveTo>
                  <a:lnTo>
                    <a:pt x="39" y="183"/>
                  </a:lnTo>
                  <a:cubicBezTo>
                    <a:pt x="39" y="205"/>
                    <a:pt x="34" y="205"/>
                    <a:pt x="0" y="205"/>
                  </a:cubicBezTo>
                  <a:lnTo>
                    <a:pt x="0" y="221"/>
                  </a:lnTo>
                  <a:cubicBezTo>
                    <a:pt x="18" y="220"/>
                    <a:pt x="43" y="219"/>
                    <a:pt x="57" y="219"/>
                  </a:cubicBezTo>
                  <a:cubicBezTo>
                    <a:pt x="70" y="219"/>
                    <a:pt x="96" y="220"/>
                    <a:pt x="112" y="221"/>
                  </a:cubicBezTo>
                  <a:lnTo>
                    <a:pt x="112" y="205"/>
                  </a:lnTo>
                  <a:cubicBezTo>
                    <a:pt x="79" y="205"/>
                    <a:pt x="74" y="205"/>
                    <a:pt x="74" y="183"/>
                  </a:cubicBezTo>
                  <a:lnTo>
                    <a:pt x="74" y="91"/>
                  </a:lnTo>
                  <a:cubicBezTo>
                    <a:pt x="74" y="39"/>
                    <a:pt x="109" y="11"/>
                    <a:pt x="141" y="11"/>
                  </a:cubicBezTo>
                  <a:cubicBezTo>
                    <a:pt x="172" y="11"/>
                    <a:pt x="178" y="38"/>
                    <a:pt x="178" y="66"/>
                  </a:cubicBezTo>
                  <a:lnTo>
                    <a:pt x="178" y="183"/>
                  </a:lnTo>
                  <a:cubicBezTo>
                    <a:pt x="178" y="205"/>
                    <a:pt x="172" y="205"/>
                    <a:pt x="139" y="205"/>
                  </a:cubicBezTo>
                  <a:lnTo>
                    <a:pt x="139" y="221"/>
                  </a:lnTo>
                  <a:cubicBezTo>
                    <a:pt x="156" y="220"/>
                    <a:pt x="182" y="219"/>
                    <a:pt x="195" y="219"/>
                  </a:cubicBezTo>
                  <a:cubicBezTo>
                    <a:pt x="208" y="219"/>
                    <a:pt x="234" y="220"/>
                    <a:pt x="251" y="221"/>
                  </a:cubicBezTo>
                  <a:lnTo>
                    <a:pt x="251" y="205"/>
                  </a:lnTo>
                  <a:cubicBezTo>
                    <a:pt x="225" y="205"/>
                    <a:pt x="213" y="205"/>
                    <a:pt x="212" y="190"/>
                  </a:cubicBezTo>
                  <a:lnTo>
                    <a:pt x="212" y="95"/>
                  </a:lnTo>
                  <a:cubicBezTo>
                    <a:pt x="212" y="52"/>
                    <a:pt x="212" y="37"/>
                    <a:pt x="197" y="19"/>
                  </a:cubicBezTo>
                  <a:cubicBezTo>
                    <a:pt x="190" y="10"/>
                    <a:pt x="173" y="0"/>
                    <a:pt x="144" y="0"/>
                  </a:cubicBezTo>
                  <a:cubicBezTo>
                    <a:pt x="108" y="0"/>
                    <a:pt x="85" y="22"/>
                    <a:pt x="71" y="52"/>
                  </a:cubicBezTo>
                  <a:lnTo>
                    <a:pt x="71" y="0"/>
                  </a:lnTo>
                  <a:lnTo>
                    <a:pt x="0" y="6"/>
                  </a:lnTo>
                  <a:lnTo>
                    <a:pt x="0" y="21"/>
                  </a:lnTo>
                  <a:cubicBezTo>
                    <a:pt x="35" y="21"/>
                    <a:pt x="39" y="25"/>
                    <a:pt x="39" y="49"/>
                  </a:cubicBezTo>
                </a:path>
              </a:pathLst>
            </a:custGeom>
            <a:solidFill>
              <a:srgbClr val="C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D547E999-3CAB-4633-96C7-081A32565DB0}"/>
                </a:ext>
              </a:extLst>
            </p:cNvPr>
            <p:cNvSpPr>
              <a:spLocks/>
            </p:cNvSpPr>
            <p:nvPr>
              <p:custDataLst>
                <p:tags r:id="rId66"/>
              </p:custDataLst>
            </p:nvPr>
          </p:nvSpPr>
          <p:spPr bwMode="auto">
            <a:xfrm>
              <a:off x="3142048" y="3475751"/>
              <a:ext cx="85516" cy="182184"/>
            </a:xfrm>
            <a:custGeom>
              <a:avLst/>
              <a:gdLst>
                <a:gd name="T0" fmla="*/ 76 w 156"/>
                <a:gd name="T1" fmla="*/ 107 h 312"/>
                <a:gd name="T2" fmla="*/ 148 w 156"/>
                <a:gd name="T3" fmla="*/ 107 h 312"/>
                <a:gd name="T4" fmla="*/ 148 w 156"/>
                <a:gd name="T5" fmla="*/ 92 h 312"/>
                <a:gd name="T6" fmla="*/ 76 w 156"/>
                <a:gd name="T7" fmla="*/ 92 h 312"/>
                <a:gd name="T8" fmla="*/ 76 w 156"/>
                <a:gd name="T9" fmla="*/ 0 h 312"/>
                <a:gd name="T10" fmla="*/ 64 w 156"/>
                <a:gd name="T11" fmla="*/ 0 h 312"/>
                <a:gd name="T12" fmla="*/ 0 w 156"/>
                <a:gd name="T13" fmla="*/ 96 h 312"/>
                <a:gd name="T14" fmla="*/ 0 w 156"/>
                <a:gd name="T15" fmla="*/ 107 h 312"/>
                <a:gd name="T16" fmla="*/ 42 w 156"/>
                <a:gd name="T17" fmla="*/ 107 h 312"/>
                <a:gd name="T18" fmla="*/ 42 w 156"/>
                <a:gd name="T19" fmla="*/ 245 h 312"/>
                <a:gd name="T20" fmla="*/ 106 w 156"/>
                <a:gd name="T21" fmla="*/ 312 h 312"/>
                <a:gd name="T22" fmla="*/ 156 w 156"/>
                <a:gd name="T23" fmla="*/ 245 h 312"/>
                <a:gd name="T24" fmla="*/ 156 w 156"/>
                <a:gd name="T25" fmla="*/ 216 h 312"/>
                <a:gd name="T26" fmla="*/ 143 w 156"/>
                <a:gd name="T27" fmla="*/ 216 h 312"/>
                <a:gd name="T28" fmla="*/ 143 w 156"/>
                <a:gd name="T29" fmla="*/ 244 h 312"/>
                <a:gd name="T30" fmla="*/ 110 w 156"/>
                <a:gd name="T31" fmla="*/ 300 h 312"/>
                <a:gd name="T32" fmla="*/ 76 w 156"/>
                <a:gd name="T33" fmla="*/ 246 h 312"/>
                <a:gd name="T34" fmla="*/ 76 w 156"/>
                <a:gd name="T35" fmla="*/ 107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6" h="312">
                  <a:moveTo>
                    <a:pt x="76" y="107"/>
                  </a:moveTo>
                  <a:lnTo>
                    <a:pt x="148" y="107"/>
                  </a:lnTo>
                  <a:lnTo>
                    <a:pt x="148" y="92"/>
                  </a:lnTo>
                  <a:lnTo>
                    <a:pt x="76" y="92"/>
                  </a:lnTo>
                  <a:lnTo>
                    <a:pt x="76" y="0"/>
                  </a:lnTo>
                  <a:lnTo>
                    <a:pt x="64" y="0"/>
                  </a:lnTo>
                  <a:cubicBezTo>
                    <a:pt x="63" y="41"/>
                    <a:pt x="48" y="94"/>
                    <a:pt x="0" y="96"/>
                  </a:cubicBezTo>
                  <a:lnTo>
                    <a:pt x="0" y="107"/>
                  </a:lnTo>
                  <a:lnTo>
                    <a:pt x="42" y="107"/>
                  </a:lnTo>
                  <a:lnTo>
                    <a:pt x="42" y="245"/>
                  </a:lnTo>
                  <a:cubicBezTo>
                    <a:pt x="42" y="306"/>
                    <a:pt x="88" y="312"/>
                    <a:pt x="106" y="312"/>
                  </a:cubicBezTo>
                  <a:cubicBezTo>
                    <a:pt x="142" y="312"/>
                    <a:pt x="156" y="277"/>
                    <a:pt x="156" y="245"/>
                  </a:cubicBezTo>
                  <a:lnTo>
                    <a:pt x="156" y="216"/>
                  </a:lnTo>
                  <a:lnTo>
                    <a:pt x="143" y="216"/>
                  </a:lnTo>
                  <a:lnTo>
                    <a:pt x="143" y="244"/>
                  </a:lnTo>
                  <a:cubicBezTo>
                    <a:pt x="143" y="281"/>
                    <a:pt x="128" y="300"/>
                    <a:pt x="110" y="300"/>
                  </a:cubicBezTo>
                  <a:cubicBezTo>
                    <a:pt x="76" y="300"/>
                    <a:pt x="76" y="254"/>
                    <a:pt x="76" y="246"/>
                  </a:cubicBezTo>
                  <a:lnTo>
                    <a:pt x="76" y="107"/>
                  </a:lnTo>
                </a:path>
              </a:pathLst>
            </a:custGeom>
            <a:solidFill>
              <a:srgbClr val="C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33">
              <a:extLst>
                <a:ext uri="{FF2B5EF4-FFF2-40B4-BE49-F238E27FC236}">
                  <a16:creationId xmlns:a16="http://schemas.microsoft.com/office/drawing/2014/main" id="{62D7F480-747C-47DA-9D51-38197BC28587}"/>
                </a:ext>
              </a:extLst>
            </p:cNvPr>
            <p:cNvSpPr>
              <a:spLocks/>
            </p:cNvSpPr>
            <p:nvPr>
              <p:custDataLst>
                <p:tags r:id="rId67"/>
              </p:custDataLst>
            </p:nvPr>
          </p:nvSpPr>
          <p:spPr bwMode="auto">
            <a:xfrm>
              <a:off x="3350257" y="3449726"/>
              <a:ext cx="167312" cy="211929"/>
            </a:xfrm>
            <a:custGeom>
              <a:avLst/>
              <a:gdLst>
                <a:gd name="T0" fmla="*/ 0 w 303"/>
                <a:gd name="T1" fmla="*/ 181 h 363"/>
                <a:gd name="T2" fmla="*/ 173 w 303"/>
                <a:gd name="T3" fmla="*/ 363 h 363"/>
                <a:gd name="T4" fmla="*/ 303 w 303"/>
                <a:gd name="T5" fmla="*/ 235 h 363"/>
                <a:gd name="T6" fmla="*/ 297 w 303"/>
                <a:gd name="T7" fmla="*/ 227 h 363"/>
                <a:gd name="T8" fmla="*/ 291 w 303"/>
                <a:gd name="T9" fmla="*/ 235 h 363"/>
                <a:gd name="T10" fmla="*/ 179 w 303"/>
                <a:gd name="T11" fmla="*/ 347 h 363"/>
                <a:gd name="T12" fmla="*/ 51 w 303"/>
                <a:gd name="T13" fmla="*/ 181 h 363"/>
                <a:gd name="T14" fmla="*/ 179 w 303"/>
                <a:gd name="T15" fmla="*/ 15 h 363"/>
                <a:gd name="T16" fmla="*/ 287 w 303"/>
                <a:gd name="T17" fmla="*/ 134 h 363"/>
                <a:gd name="T18" fmla="*/ 295 w 303"/>
                <a:gd name="T19" fmla="*/ 142 h 363"/>
                <a:gd name="T20" fmla="*/ 303 w 303"/>
                <a:gd name="T21" fmla="*/ 130 h 363"/>
                <a:gd name="T22" fmla="*/ 303 w 303"/>
                <a:gd name="T23" fmla="*/ 12 h 363"/>
                <a:gd name="T24" fmla="*/ 298 w 303"/>
                <a:gd name="T25" fmla="*/ 0 h 363"/>
                <a:gd name="T26" fmla="*/ 290 w 303"/>
                <a:gd name="T27" fmla="*/ 6 h 363"/>
                <a:gd name="T28" fmla="*/ 265 w 303"/>
                <a:gd name="T29" fmla="*/ 43 h 363"/>
                <a:gd name="T30" fmla="*/ 173 w 303"/>
                <a:gd name="T31" fmla="*/ 0 h 363"/>
                <a:gd name="T32" fmla="*/ 0 w 303"/>
                <a:gd name="T33" fmla="*/ 181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3" h="363">
                  <a:moveTo>
                    <a:pt x="0" y="181"/>
                  </a:moveTo>
                  <a:cubicBezTo>
                    <a:pt x="0" y="284"/>
                    <a:pt x="81" y="363"/>
                    <a:pt x="173" y="363"/>
                  </a:cubicBezTo>
                  <a:cubicBezTo>
                    <a:pt x="255" y="363"/>
                    <a:pt x="303" y="293"/>
                    <a:pt x="303" y="235"/>
                  </a:cubicBezTo>
                  <a:cubicBezTo>
                    <a:pt x="303" y="230"/>
                    <a:pt x="303" y="227"/>
                    <a:pt x="297" y="227"/>
                  </a:cubicBezTo>
                  <a:cubicBezTo>
                    <a:pt x="291" y="227"/>
                    <a:pt x="291" y="230"/>
                    <a:pt x="291" y="235"/>
                  </a:cubicBezTo>
                  <a:cubicBezTo>
                    <a:pt x="287" y="306"/>
                    <a:pt x="234" y="347"/>
                    <a:pt x="179" y="347"/>
                  </a:cubicBezTo>
                  <a:cubicBezTo>
                    <a:pt x="149" y="347"/>
                    <a:pt x="51" y="330"/>
                    <a:pt x="51" y="181"/>
                  </a:cubicBezTo>
                  <a:cubicBezTo>
                    <a:pt x="51" y="32"/>
                    <a:pt x="148" y="15"/>
                    <a:pt x="179" y="15"/>
                  </a:cubicBezTo>
                  <a:cubicBezTo>
                    <a:pt x="233" y="15"/>
                    <a:pt x="278" y="61"/>
                    <a:pt x="287" y="134"/>
                  </a:cubicBezTo>
                  <a:cubicBezTo>
                    <a:pt x="288" y="141"/>
                    <a:pt x="288" y="142"/>
                    <a:pt x="295" y="142"/>
                  </a:cubicBezTo>
                  <a:cubicBezTo>
                    <a:pt x="303" y="142"/>
                    <a:pt x="303" y="141"/>
                    <a:pt x="303" y="130"/>
                  </a:cubicBezTo>
                  <a:lnTo>
                    <a:pt x="303" y="12"/>
                  </a:lnTo>
                  <a:cubicBezTo>
                    <a:pt x="303" y="3"/>
                    <a:pt x="303" y="0"/>
                    <a:pt x="298" y="0"/>
                  </a:cubicBezTo>
                  <a:cubicBezTo>
                    <a:pt x="296" y="0"/>
                    <a:pt x="294" y="0"/>
                    <a:pt x="290" y="6"/>
                  </a:cubicBezTo>
                  <a:lnTo>
                    <a:pt x="265" y="43"/>
                  </a:lnTo>
                  <a:cubicBezTo>
                    <a:pt x="247" y="25"/>
                    <a:pt x="221" y="0"/>
                    <a:pt x="173" y="0"/>
                  </a:cubicBezTo>
                  <a:cubicBezTo>
                    <a:pt x="80" y="0"/>
                    <a:pt x="0" y="79"/>
                    <a:pt x="0" y="181"/>
                  </a:cubicBezTo>
                </a:path>
              </a:pathLst>
            </a:custGeom>
            <a:solidFill>
              <a:srgbClr val="C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71738C05-2B3D-4872-9AB7-AFA26FA1612B}"/>
                </a:ext>
              </a:extLst>
            </p:cNvPr>
            <p:cNvSpPr>
              <a:spLocks noEditPoints="1"/>
            </p:cNvSpPr>
            <p:nvPr>
              <p:custDataLst>
                <p:tags r:id="rId68"/>
              </p:custDataLst>
            </p:nvPr>
          </p:nvSpPr>
          <p:spPr bwMode="auto">
            <a:xfrm>
              <a:off x="3539878" y="3524086"/>
              <a:ext cx="122696" cy="133849"/>
            </a:xfrm>
            <a:custGeom>
              <a:avLst/>
              <a:gdLst>
                <a:gd name="T0" fmla="*/ 221 w 221"/>
                <a:gd name="T1" fmla="*/ 117 h 229"/>
                <a:gd name="T2" fmla="*/ 111 w 221"/>
                <a:gd name="T3" fmla="*/ 0 h 229"/>
                <a:gd name="T4" fmla="*/ 0 w 221"/>
                <a:gd name="T5" fmla="*/ 117 h 229"/>
                <a:gd name="T6" fmla="*/ 110 w 221"/>
                <a:gd name="T7" fmla="*/ 229 h 229"/>
                <a:gd name="T8" fmla="*/ 221 w 221"/>
                <a:gd name="T9" fmla="*/ 117 h 229"/>
                <a:gd name="T10" fmla="*/ 111 w 221"/>
                <a:gd name="T11" fmla="*/ 217 h 229"/>
                <a:gd name="T12" fmla="*/ 54 w 221"/>
                <a:gd name="T13" fmla="*/ 183 h 229"/>
                <a:gd name="T14" fmla="*/ 41 w 221"/>
                <a:gd name="T15" fmla="*/ 113 h 229"/>
                <a:gd name="T16" fmla="*/ 53 w 221"/>
                <a:gd name="T17" fmla="*/ 44 h 229"/>
                <a:gd name="T18" fmla="*/ 110 w 221"/>
                <a:gd name="T19" fmla="*/ 11 h 229"/>
                <a:gd name="T20" fmla="*/ 167 w 221"/>
                <a:gd name="T21" fmla="*/ 43 h 229"/>
                <a:gd name="T22" fmla="*/ 180 w 221"/>
                <a:gd name="T23" fmla="*/ 113 h 229"/>
                <a:gd name="T24" fmla="*/ 169 w 221"/>
                <a:gd name="T25" fmla="*/ 180 h 229"/>
                <a:gd name="T26" fmla="*/ 111 w 221"/>
                <a:gd name="T27" fmla="*/ 217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1" h="229">
                  <a:moveTo>
                    <a:pt x="221" y="117"/>
                  </a:moveTo>
                  <a:cubicBezTo>
                    <a:pt x="221" y="53"/>
                    <a:pt x="171" y="0"/>
                    <a:pt x="111" y="0"/>
                  </a:cubicBezTo>
                  <a:cubicBezTo>
                    <a:pt x="48" y="0"/>
                    <a:pt x="0" y="54"/>
                    <a:pt x="0" y="117"/>
                  </a:cubicBezTo>
                  <a:cubicBezTo>
                    <a:pt x="0" y="181"/>
                    <a:pt x="52" y="229"/>
                    <a:pt x="110" y="229"/>
                  </a:cubicBezTo>
                  <a:cubicBezTo>
                    <a:pt x="171" y="229"/>
                    <a:pt x="221" y="180"/>
                    <a:pt x="221" y="117"/>
                  </a:cubicBezTo>
                  <a:close/>
                  <a:moveTo>
                    <a:pt x="111" y="217"/>
                  </a:moveTo>
                  <a:cubicBezTo>
                    <a:pt x="89" y="217"/>
                    <a:pt x="67" y="206"/>
                    <a:pt x="54" y="183"/>
                  </a:cubicBezTo>
                  <a:cubicBezTo>
                    <a:pt x="41" y="161"/>
                    <a:pt x="41" y="131"/>
                    <a:pt x="41" y="113"/>
                  </a:cubicBezTo>
                  <a:cubicBezTo>
                    <a:pt x="41" y="93"/>
                    <a:pt x="41" y="66"/>
                    <a:pt x="53" y="44"/>
                  </a:cubicBezTo>
                  <a:cubicBezTo>
                    <a:pt x="67" y="22"/>
                    <a:pt x="90" y="11"/>
                    <a:pt x="110" y="11"/>
                  </a:cubicBezTo>
                  <a:cubicBezTo>
                    <a:pt x="132" y="11"/>
                    <a:pt x="154" y="22"/>
                    <a:pt x="167" y="43"/>
                  </a:cubicBezTo>
                  <a:cubicBezTo>
                    <a:pt x="180" y="65"/>
                    <a:pt x="180" y="94"/>
                    <a:pt x="180" y="113"/>
                  </a:cubicBezTo>
                  <a:cubicBezTo>
                    <a:pt x="180" y="131"/>
                    <a:pt x="180" y="158"/>
                    <a:pt x="169" y="180"/>
                  </a:cubicBezTo>
                  <a:cubicBezTo>
                    <a:pt x="158" y="202"/>
                    <a:pt x="136" y="217"/>
                    <a:pt x="111" y="217"/>
                  </a:cubicBezTo>
                </a:path>
              </a:pathLst>
            </a:custGeom>
            <a:solidFill>
              <a:srgbClr val="C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F381ACFF-CAC4-4551-9269-C44288F701D9}"/>
                </a:ext>
              </a:extLst>
            </p:cNvPr>
            <p:cNvSpPr>
              <a:spLocks/>
            </p:cNvSpPr>
            <p:nvPr>
              <p:custDataLst>
                <p:tags r:id="rId69"/>
              </p:custDataLst>
            </p:nvPr>
          </p:nvSpPr>
          <p:spPr bwMode="auto">
            <a:xfrm>
              <a:off x="3677444" y="3449726"/>
              <a:ext cx="63208" cy="204493"/>
            </a:xfrm>
            <a:custGeom>
              <a:avLst/>
              <a:gdLst>
                <a:gd name="T0" fmla="*/ 72 w 111"/>
                <a:gd name="T1" fmla="*/ 0 h 347"/>
                <a:gd name="T2" fmla="*/ 0 w 111"/>
                <a:gd name="T3" fmla="*/ 6 h 347"/>
                <a:gd name="T4" fmla="*/ 0 w 111"/>
                <a:gd name="T5" fmla="*/ 21 h 347"/>
                <a:gd name="T6" fmla="*/ 39 w 111"/>
                <a:gd name="T7" fmla="*/ 49 h 347"/>
                <a:gd name="T8" fmla="*/ 39 w 111"/>
                <a:gd name="T9" fmla="*/ 309 h 347"/>
                <a:gd name="T10" fmla="*/ 0 w 111"/>
                <a:gd name="T11" fmla="*/ 331 h 347"/>
                <a:gd name="T12" fmla="*/ 0 w 111"/>
                <a:gd name="T13" fmla="*/ 347 h 347"/>
                <a:gd name="T14" fmla="*/ 56 w 111"/>
                <a:gd name="T15" fmla="*/ 345 h 347"/>
                <a:gd name="T16" fmla="*/ 111 w 111"/>
                <a:gd name="T17" fmla="*/ 347 h 347"/>
                <a:gd name="T18" fmla="*/ 111 w 111"/>
                <a:gd name="T19" fmla="*/ 331 h 347"/>
                <a:gd name="T20" fmla="*/ 72 w 111"/>
                <a:gd name="T21" fmla="*/ 309 h 347"/>
                <a:gd name="T22" fmla="*/ 72 w 111"/>
                <a:gd name="T23" fmla="*/ 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1" h="347">
                  <a:moveTo>
                    <a:pt x="72" y="0"/>
                  </a:moveTo>
                  <a:lnTo>
                    <a:pt x="0" y="6"/>
                  </a:lnTo>
                  <a:lnTo>
                    <a:pt x="0" y="21"/>
                  </a:lnTo>
                  <a:cubicBezTo>
                    <a:pt x="35" y="21"/>
                    <a:pt x="39" y="25"/>
                    <a:pt x="39" y="49"/>
                  </a:cubicBezTo>
                  <a:lnTo>
                    <a:pt x="39" y="309"/>
                  </a:lnTo>
                  <a:cubicBezTo>
                    <a:pt x="39" y="331"/>
                    <a:pt x="34" y="331"/>
                    <a:pt x="0" y="331"/>
                  </a:cubicBezTo>
                  <a:lnTo>
                    <a:pt x="0" y="347"/>
                  </a:lnTo>
                  <a:cubicBezTo>
                    <a:pt x="17" y="346"/>
                    <a:pt x="43" y="345"/>
                    <a:pt x="56" y="345"/>
                  </a:cubicBezTo>
                  <a:cubicBezTo>
                    <a:pt x="68" y="345"/>
                    <a:pt x="93" y="346"/>
                    <a:pt x="111" y="347"/>
                  </a:cubicBezTo>
                  <a:lnTo>
                    <a:pt x="111" y="331"/>
                  </a:lnTo>
                  <a:cubicBezTo>
                    <a:pt x="78" y="331"/>
                    <a:pt x="72" y="331"/>
                    <a:pt x="72" y="309"/>
                  </a:cubicBezTo>
                  <a:lnTo>
                    <a:pt x="72" y="0"/>
                  </a:lnTo>
                </a:path>
              </a:pathLst>
            </a:custGeom>
            <a:solidFill>
              <a:srgbClr val="C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36">
              <a:extLst>
                <a:ext uri="{FF2B5EF4-FFF2-40B4-BE49-F238E27FC236}">
                  <a16:creationId xmlns:a16="http://schemas.microsoft.com/office/drawing/2014/main" id="{225F1EA4-44A8-44FB-ACBE-76A80451F470}"/>
                </a:ext>
              </a:extLst>
            </p:cNvPr>
            <p:cNvSpPr>
              <a:spLocks/>
            </p:cNvSpPr>
            <p:nvPr>
              <p:custDataLst>
                <p:tags r:id="rId70"/>
              </p:custDataLst>
            </p:nvPr>
          </p:nvSpPr>
          <p:spPr bwMode="auto">
            <a:xfrm>
              <a:off x="3755523" y="3449726"/>
              <a:ext cx="59488" cy="204493"/>
            </a:xfrm>
            <a:custGeom>
              <a:avLst/>
              <a:gdLst>
                <a:gd name="T0" fmla="*/ 72 w 111"/>
                <a:gd name="T1" fmla="*/ 0 h 347"/>
                <a:gd name="T2" fmla="*/ 0 w 111"/>
                <a:gd name="T3" fmla="*/ 6 h 347"/>
                <a:gd name="T4" fmla="*/ 0 w 111"/>
                <a:gd name="T5" fmla="*/ 21 h 347"/>
                <a:gd name="T6" fmla="*/ 39 w 111"/>
                <a:gd name="T7" fmla="*/ 49 h 347"/>
                <a:gd name="T8" fmla="*/ 39 w 111"/>
                <a:gd name="T9" fmla="*/ 309 h 347"/>
                <a:gd name="T10" fmla="*/ 0 w 111"/>
                <a:gd name="T11" fmla="*/ 331 h 347"/>
                <a:gd name="T12" fmla="*/ 0 w 111"/>
                <a:gd name="T13" fmla="*/ 347 h 347"/>
                <a:gd name="T14" fmla="*/ 55 w 111"/>
                <a:gd name="T15" fmla="*/ 345 h 347"/>
                <a:gd name="T16" fmla="*/ 111 w 111"/>
                <a:gd name="T17" fmla="*/ 347 h 347"/>
                <a:gd name="T18" fmla="*/ 111 w 111"/>
                <a:gd name="T19" fmla="*/ 331 h 347"/>
                <a:gd name="T20" fmla="*/ 72 w 111"/>
                <a:gd name="T21" fmla="*/ 309 h 347"/>
                <a:gd name="T22" fmla="*/ 72 w 111"/>
                <a:gd name="T23" fmla="*/ 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1" h="347">
                  <a:moveTo>
                    <a:pt x="72" y="0"/>
                  </a:moveTo>
                  <a:lnTo>
                    <a:pt x="0" y="6"/>
                  </a:lnTo>
                  <a:lnTo>
                    <a:pt x="0" y="21"/>
                  </a:lnTo>
                  <a:cubicBezTo>
                    <a:pt x="35" y="21"/>
                    <a:pt x="39" y="25"/>
                    <a:pt x="39" y="49"/>
                  </a:cubicBezTo>
                  <a:lnTo>
                    <a:pt x="39" y="309"/>
                  </a:lnTo>
                  <a:cubicBezTo>
                    <a:pt x="39" y="331"/>
                    <a:pt x="33" y="331"/>
                    <a:pt x="0" y="331"/>
                  </a:cubicBezTo>
                  <a:lnTo>
                    <a:pt x="0" y="347"/>
                  </a:lnTo>
                  <a:cubicBezTo>
                    <a:pt x="16" y="346"/>
                    <a:pt x="43" y="345"/>
                    <a:pt x="55" y="345"/>
                  </a:cubicBezTo>
                  <a:cubicBezTo>
                    <a:pt x="68" y="345"/>
                    <a:pt x="92" y="346"/>
                    <a:pt x="111" y="347"/>
                  </a:cubicBezTo>
                  <a:lnTo>
                    <a:pt x="111" y="331"/>
                  </a:lnTo>
                  <a:cubicBezTo>
                    <a:pt x="77" y="331"/>
                    <a:pt x="72" y="331"/>
                    <a:pt x="72" y="309"/>
                  </a:cubicBezTo>
                  <a:lnTo>
                    <a:pt x="72" y="0"/>
                  </a:lnTo>
                </a:path>
              </a:pathLst>
            </a:custGeom>
            <a:solidFill>
              <a:srgbClr val="C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21093711-A2C5-4359-9654-D6A41E52BFD2}"/>
                </a:ext>
              </a:extLst>
            </p:cNvPr>
            <p:cNvSpPr>
              <a:spLocks noEditPoints="1"/>
            </p:cNvSpPr>
            <p:nvPr>
              <p:custDataLst>
                <p:tags r:id="rId71"/>
              </p:custDataLst>
            </p:nvPr>
          </p:nvSpPr>
          <p:spPr bwMode="auto">
            <a:xfrm>
              <a:off x="3829884" y="3524086"/>
              <a:ext cx="104105" cy="133849"/>
            </a:xfrm>
            <a:custGeom>
              <a:avLst/>
              <a:gdLst>
                <a:gd name="T0" fmla="*/ 42 w 193"/>
                <a:gd name="T1" fmla="*/ 98 h 229"/>
                <a:gd name="T2" fmla="*/ 104 w 193"/>
                <a:gd name="T3" fmla="*/ 11 h 229"/>
                <a:gd name="T4" fmla="*/ 160 w 193"/>
                <a:gd name="T5" fmla="*/ 98 h 229"/>
                <a:gd name="T6" fmla="*/ 42 w 193"/>
                <a:gd name="T7" fmla="*/ 98 h 229"/>
                <a:gd name="T8" fmla="*/ 42 w 193"/>
                <a:gd name="T9" fmla="*/ 108 h 229"/>
                <a:gd name="T10" fmla="*/ 181 w 193"/>
                <a:gd name="T11" fmla="*/ 108 h 229"/>
                <a:gd name="T12" fmla="*/ 193 w 193"/>
                <a:gd name="T13" fmla="*/ 98 h 229"/>
                <a:gd name="T14" fmla="*/ 104 w 193"/>
                <a:gd name="T15" fmla="*/ 0 h 229"/>
                <a:gd name="T16" fmla="*/ 0 w 193"/>
                <a:gd name="T17" fmla="*/ 114 h 229"/>
                <a:gd name="T18" fmla="*/ 110 w 193"/>
                <a:gd name="T19" fmla="*/ 229 h 229"/>
                <a:gd name="T20" fmla="*/ 193 w 193"/>
                <a:gd name="T21" fmla="*/ 164 h 229"/>
                <a:gd name="T22" fmla="*/ 187 w 193"/>
                <a:gd name="T23" fmla="*/ 158 h 229"/>
                <a:gd name="T24" fmla="*/ 180 w 193"/>
                <a:gd name="T25" fmla="*/ 165 h 229"/>
                <a:gd name="T26" fmla="*/ 113 w 193"/>
                <a:gd name="T27" fmla="*/ 217 h 229"/>
                <a:gd name="T28" fmla="*/ 57 w 193"/>
                <a:gd name="T29" fmla="*/ 183 h 229"/>
                <a:gd name="T30" fmla="*/ 42 w 193"/>
                <a:gd name="T31" fmla="*/ 108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3" h="229">
                  <a:moveTo>
                    <a:pt x="42" y="98"/>
                  </a:moveTo>
                  <a:cubicBezTo>
                    <a:pt x="45" y="24"/>
                    <a:pt x="87" y="11"/>
                    <a:pt x="104" y="11"/>
                  </a:cubicBezTo>
                  <a:cubicBezTo>
                    <a:pt x="155" y="11"/>
                    <a:pt x="160" y="78"/>
                    <a:pt x="160" y="98"/>
                  </a:cubicBezTo>
                  <a:lnTo>
                    <a:pt x="42" y="98"/>
                  </a:lnTo>
                  <a:close/>
                  <a:moveTo>
                    <a:pt x="42" y="108"/>
                  </a:moveTo>
                  <a:lnTo>
                    <a:pt x="181" y="108"/>
                  </a:lnTo>
                  <a:cubicBezTo>
                    <a:pt x="192" y="108"/>
                    <a:pt x="193" y="108"/>
                    <a:pt x="193" y="98"/>
                  </a:cubicBezTo>
                  <a:cubicBezTo>
                    <a:pt x="193" y="48"/>
                    <a:pt x="166" y="0"/>
                    <a:pt x="104" y="0"/>
                  </a:cubicBezTo>
                  <a:cubicBezTo>
                    <a:pt x="46" y="0"/>
                    <a:pt x="0" y="51"/>
                    <a:pt x="0" y="114"/>
                  </a:cubicBezTo>
                  <a:cubicBezTo>
                    <a:pt x="0" y="181"/>
                    <a:pt x="53" y="229"/>
                    <a:pt x="110" y="229"/>
                  </a:cubicBezTo>
                  <a:cubicBezTo>
                    <a:pt x="171" y="229"/>
                    <a:pt x="193" y="174"/>
                    <a:pt x="193" y="164"/>
                  </a:cubicBezTo>
                  <a:cubicBezTo>
                    <a:pt x="193" y="159"/>
                    <a:pt x="189" y="158"/>
                    <a:pt x="187" y="158"/>
                  </a:cubicBezTo>
                  <a:cubicBezTo>
                    <a:pt x="182" y="158"/>
                    <a:pt x="181" y="161"/>
                    <a:pt x="180" y="165"/>
                  </a:cubicBezTo>
                  <a:cubicBezTo>
                    <a:pt x="163" y="217"/>
                    <a:pt x="118" y="217"/>
                    <a:pt x="113" y="217"/>
                  </a:cubicBezTo>
                  <a:cubicBezTo>
                    <a:pt x="88" y="217"/>
                    <a:pt x="68" y="202"/>
                    <a:pt x="57" y="183"/>
                  </a:cubicBezTo>
                  <a:cubicBezTo>
                    <a:pt x="42" y="159"/>
                    <a:pt x="42" y="126"/>
                    <a:pt x="42" y="108"/>
                  </a:cubicBezTo>
                </a:path>
              </a:pathLst>
            </a:custGeom>
            <a:solidFill>
              <a:srgbClr val="C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38">
              <a:extLst>
                <a:ext uri="{FF2B5EF4-FFF2-40B4-BE49-F238E27FC236}">
                  <a16:creationId xmlns:a16="http://schemas.microsoft.com/office/drawing/2014/main" id="{940B6519-6468-450A-8568-EBB377754914}"/>
                </a:ext>
              </a:extLst>
            </p:cNvPr>
            <p:cNvSpPr>
              <a:spLocks/>
            </p:cNvSpPr>
            <p:nvPr>
              <p:custDataLst>
                <p:tags r:id="rId72"/>
              </p:custDataLst>
            </p:nvPr>
          </p:nvSpPr>
          <p:spPr bwMode="auto">
            <a:xfrm>
              <a:off x="3952578" y="3524086"/>
              <a:ext cx="104105" cy="133849"/>
            </a:xfrm>
            <a:custGeom>
              <a:avLst/>
              <a:gdLst>
                <a:gd name="T0" fmla="*/ 42 w 190"/>
                <a:gd name="T1" fmla="*/ 115 h 229"/>
                <a:gd name="T2" fmla="*/ 109 w 190"/>
                <a:gd name="T3" fmla="*/ 13 h 229"/>
                <a:gd name="T4" fmla="*/ 162 w 190"/>
                <a:gd name="T5" fmla="*/ 31 h 229"/>
                <a:gd name="T6" fmla="*/ 139 w 190"/>
                <a:gd name="T7" fmla="*/ 54 h 229"/>
                <a:gd name="T8" fmla="*/ 162 w 190"/>
                <a:gd name="T9" fmla="*/ 77 h 229"/>
                <a:gd name="T10" fmla="*/ 185 w 190"/>
                <a:gd name="T11" fmla="*/ 53 h 229"/>
                <a:gd name="T12" fmla="*/ 108 w 190"/>
                <a:gd name="T13" fmla="*/ 0 h 229"/>
                <a:gd name="T14" fmla="*/ 0 w 190"/>
                <a:gd name="T15" fmla="*/ 116 h 229"/>
                <a:gd name="T16" fmla="*/ 107 w 190"/>
                <a:gd name="T17" fmla="*/ 229 h 229"/>
                <a:gd name="T18" fmla="*/ 190 w 190"/>
                <a:gd name="T19" fmla="*/ 164 h 229"/>
                <a:gd name="T20" fmla="*/ 184 w 190"/>
                <a:gd name="T21" fmla="*/ 159 h 229"/>
                <a:gd name="T22" fmla="*/ 177 w 190"/>
                <a:gd name="T23" fmla="*/ 164 h 229"/>
                <a:gd name="T24" fmla="*/ 112 w 190"/>
                <a:gd name="T25" fmla="*/ 217 h 229"/>
                <a:gd name="T26" fmla="*/ 42 w 190"/>
                <a:gd name="T27" fmla="*/ 115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0" h="229">
                  <a:moveTo>
                    <a:pt x="42" y="115"/>
                  </a:moveTo>
                  <a:cubicBezTo>
                    <a:pt x="42" y="34"/>
                    <a:pt x="83" y="13"/>
                    <a:pt x="109" y="13"/>
                  </a:cubicBezTo>
                  <a:cubicBezTo>
                    <a:pt x="113" y="13"/>
                    <a:pt x="145" y="13"/>
                    <a:pt x="162" y="31"/>
                  </a:cubicBezTo>
                  <a:cubicBezTo>
                    <a:pt x="142" y="33"/>
                    <a:pt x="139" y="47"/>
                    <a:pt x="139" y="54"/>
                  </a:cubicBezTo>
                  <a:cubicBezTo>
                    <a:pt x="139" y="67"/>
                    <a:pt x="148" y="77"/>
                    <a:pt x="162" y="77"/>
                  </a:cubicBezTo>
                  <a:cubicBezTo>
                    <a:pt x="175" y="77"/>
                    <a:pt x="185" y="68"/>
                    <a:pt x="185" y="53"/>
                  </a:cubicBezTo>
                  <a:cubicBezTo>
                    <a:pt x="185" y="20"/>
                    <a:pt x="147" y="0"/>
                    <a:pt x="108" y="0"/>
                  </a:cubicBezTo>
                  <a:cubicBezTo>
                    <a:pt x="46" y="0"/>
                    <a:pt x="0" y="54"/>
                    <a:pt x="0" y="116"/>
                  </a:cubicBezTo>
                  <a:cubicBezTo>
                    <a:pt x="0" y="180"/>
                    <a:pt x="50" y="229"/>
                    <a:pt x="107" y="229"/>
                  </a:cubicBezTo>
                  <a:cubicBezTo>
                    <a:pt x="174" y="229"/>
                    <a:pt x="190" y="169"/>
                    <a:pt x="190" y="164"/>
                  </a:cubicBezTo>
                  <a:cubicBezTo>
                    <a:pt x="190" y="159"/>
                    <a:pt x="185" y="159"/>
                    <a:pt x="184" y="159"/>
                  </a:cubicBezTo>
                  <a:cubicBezTo>
                    <a:pt x="179" y="159"/>
                    <a:pt x="178" y="161"/>
                    <a:pt x="177" y="164"/>
                  </a:cubicBezTo>
                  <a:cubicBezTo>
                    <a:pt x="163" y="211"/>
                    <a:pt x="130" y="217"/>
                    <a:pt x="112" y="217"/>
                  </a:cubicBezTo>
                  <a:cubicBezTo>
                    <a:pt x="85" y="217"/>
                    <a:pt x="42" y="195"/>
                    <a:pt x="42" y="115"/>
                  </a:cubicBezTo>
                </a:path>
              </a:pathLst>
            </a:custGeom>
            <a:solidFill>
              <a:srgbClr val="C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9">
              <a:extLst>
                <a:ext uri="{FF2B5EF4-FFF2-40B4-BE49-F238E27FC236}">
                  <a16:creationId xmlns:a16="http://schemas.microsoft.com/office/drawing/2014/main" id="{26EA303D-0B53-4C1A-991F-652FD8717A53}"/>
                </a:ext>
              </a:extLst>
            </p:cNvPr>
            <p:cNvSpPr>
              <a:spLocks/>
            </p:cNvSpPr>
            <p:nvPr>
              <p:custDataLst>
                <p:tags r:id="rId73"/>
              </p:custDataLst>
            </p:nvPr>
          </p:nvSpPr>
          <p:spPr bwMode="auto">
            <a:xfrm>
              <a:off x="4071555" y="3475751"/>
              <a:ext cx="85516" cy="182184"/>
            </a:xfrm>
            <a:custGeom>
              <a:avLst/>
              <a:gdLst>
                <a:gd name="T0" fmla="*/ 77 w 156"/>
                <a:gd name="T1" fmla="*/ 107 h 312"/>
                <a:gd name="T2" fmla="*/ 148 w 156"/>
                <a:gd name="T3" fmla="*/ 107 h 312"/>
                <a:gd name="T4" fmla="*/ 148 w 156"/>
                <a:gd name="T5" fmla="*/ 92 h 312"/>
                <a:gd name="T6" fmla="*/ 77 w 156"/>
                <a:gd name="T7" fmla="*/ 92 h 312"/>
                <a:gd name="T8" fmla="*/ 77 w 156"/>
                <a:gd name="T9" fmla="*/ 0 h 312"/>
                <a:gd name="T10" fmla="*/ 65 w 156"/>
                <a:gd name="T11" fmla="*/ 0 h 312"/>
                <a:gd name="T12" fmla="*/ 0 w 156"/>
                <a:gd name="T13" fmla="*/ 96 h 312"/>
                <a:gd name="T14" fmla="*/ 0 w 156"/>
                <a:gd name="T15" fmla="*/ 107 h 312"/>
                <a:gd name="T16" fmla="*/ 43 w 156"/>
                <a:gd name="T17" fmla="*/ 107 h 312"/>
                <a:gd name="T18" fmla="*/ 43 w 156"/>
                <a:gd name="T19" fmla="*/ 245 h 312"/>
                <a:gd name="T20" fmla="*/ 107 w 156"/>
                <a:gd name="T21" fmla="*/ 312 h 312"/>
                <a:gd name="T22" fmla="*/ 156 w 156"/>
                <a:gd name="T23" fmla="*/ 245 h 312"/>
                <a:gd name="T24" fmla="*/ 156 w 156"/>
                <a:gd name="T25" fmla="*/ 216 h 312"/>
                <a:gd name="T26" fmla="*/ 144 w 156"/>
                <a:gd name="T27" fmla="*/ 216 h 312"/>
                <a:gd name="T28" fmla="*/ 144 w 156"/>
                <a:gd name="T29" fmla="*/ 244 h 312"/>
                <a:gd name="T30" fmla="*/ 110 w 156"/>
                <a:gd name="T31" fmla="*/ 300 h 312"/>
                <a:gd name="T32" fmla="*/ 77 w 156"/>
                <a:gd name="T33" fmla="*/ 246 h 312"/>
                <a:gd name="T34" fmla="*/ 77 w 156"/>
                <a:gd name="T35" fmla="*/ 107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6" h="312">
                  <a:moveTo>
                    <a:pt x="77" y="107"/>
                  </a:moveTo>
                  <a:lnTo>
                    <a:pt x="148" y="107"/>
                  </a:lnTo>
                  <a:lnTo>
                    <a:pt x="148" y="92"/>
                  </a:lnTo>
                  <a:lnTo>
                    <a:pt x="77" y="92"/>
                  </a:lnTo>
                  <a:lnTo>
                    <a:pt x="77" y="0"/>
                  </a:lnTo>
                  <a:lnTo>
                    <a:pt x="65" y="0"/>
                  </a:lnTo>
                  <a:cubicBezTo>
                    <a:pt x="64" y="41"/>
                    <a:pt x="49" y="94"/>
                    <a:pt x="0" y="96"/>
                  </a:cubicBezTo>
                  <a:lnTo>
                    <a:pt x="0" y="107"/>
                  </a:lnTo>
                  <a:lnTo>
                    <a:pt x="43" y="107"/>
                  </a:lnTo>
                  <a:lnTo>
                    <a:pt x="43" y="245"/>
                  </a:lnTo>
                  <a:cubicBezTo>
                    <a:pt x="43" y="306"/>
                    <a:pt x="89" y="312"/>
                    <a:pt x="107" y="312"/>
                  </a:cubicBezTo>
                  <a:cubicBezTo>
                    <a:pt x="142" y="312"/>
                    <a:pt x="156" y="277"/>
                    <a:pt x="156" y="245"/>
                  </a:cubicBezTo>
                  <a:lnTo>
                    <a:pt x="156" y="216"/>
                  </a:lnTo>
                  <a:lnTo>
                    <a:pt x="144" y="216"/>
                  </a:lnTo>
                  <a:lnTo>
                    <a:pt x="144" y="244"/>
                  </a:lnTo>
                  <a:cubicBezTo>
                    <a:pt x="144" y="281"/>
                    <a:pt x="129" y="300"/>
                    <a:pt x="110" y="300"/>
                  </a:cubicBezTo>
                  <a:cubicBezTo>
                    <a:pt x="77" y="300"/>
                    <a:pt x="77" y="254"/>
                    <a:pt x="77" y="246"/>
                  </a:cubicBezTo>
                  <a:lnTo>
                    <a:pt x="77" y="107"/>
                  </a:lnTo>
                </a:path>
              </a:pathLst>
            </a:custGeom>
            <a:solidFill>
              <a:srgbClr val="C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40">
              <a:extLst>
                <a:ext uri="{FF2B5EF4-FFF2-40B4-BE49-F238E27FC236}">
                  <a16:creationId xmlns:a16="http://schemas.microsoft.com/office/drawing/2014/main" id="{71CFC592-EAAD-401C-8336-D17086461071}"/>
                </a:ext>
              </a:extLst>
            </p:cNvPr>
            <p:cNvSpPr>
              <a:spLocks noEditPoints="1"/>
            </p:cNvSpPr>
            <p:nvPr>
              <p:custDataLst>
                <p:tags r:id="rId74"/>
              </p:custDataLst>
            </p:nvPr>
          </p:nvSpPr>
          <p:spPr bwMode="auto">
            <a:xfrm>
              <a:off x="4179379" y="3524086"/>
              <a:ext cx="104105" cy="133849"/>
            </a:xfrm>
            <a:custGeom>
              <a:avLst/>
              <a:gdLst>
                <a:gd name="T0" fmla="*/ 42 w 193"/>
                <a:gd name="T1" fmla="*/ 98 h 229"/>
                <a:gd name="T2" fmla="*/ 104 w 193"/>
                <a:gd name="T3" fmla="*/ 11 h 229"/>
                <a:gd name="T4" fmla="*/ 160 w 193"/>
                <a:gd name="T5" fmla="*/ 98 h 229"/>
                <a:gd name="T6" fmla="*/ 42 w 193"/>
                <a:gd name="T7" fmla="*/ 98 h 229"/>
                <a:gd name="T8" fmla="*/ 42 w 193"/>
                <a:gd name="T9" fmla="*/ 108 h 229"/>
                <a:gd name="T10" fmla="*/ 181 w 193"/>
                <a:gd name="T11" fmla="*/ 108 h 229"/>
                <a:gd name="T12" fmla="*/ 193 w 193"/>
                <a:gd name="T13" fmla="*/ 98 h 229"/>
                <a:gd name="T14" fmla="*/ 104 w 193"/>
                <a:gd name="T15" fmla="*/ 0 h 229"/>
                <a:gd name="T16" fmla="*/ 0 w 193"/>
                <a:gd name="T17" fmla="*/ 114 h 229"/>
                <a:gd name="T18" fmla="*/ 110 w 193"/>
                <a:gd name="T19" fmla="*/ 229 h 229"/>
                <a:gd name="T20" fmla="*/ 193 w 193"/>
                <a:gd name="T21" fmla="*/ 164 h 229"/>
                <a:gd name="T22" fmla="*/ 187 w 193"/>
                <a:gd name="T23" fmla="*/ 158 h 229"/>
                <a:gd name="T24" fmla="*/ 180 w 193"/>
                <a:gd name="T25" fmla="*/ 165 h 229"/>
                <a:gd name="T26" fmla="*/ 113 w 193"/>
                <a:gd name="T27" fmla="*/ 217 h 229"/>
                <a:gd name="T28" fmla="*/ 57 w 193"/>
                <a:gd name="T29" fmla="*/ 183 h 229"/>
                <a:gd name="T30" fmla="*/ 42 w 193"/>
                <a:gd name="T31" fmla="*/ 108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3" h="229">
                  <a:moveTo>
                    <a:pt x="42" y="98"/>
                  </a:moveTo>
                  <a:cubicBezTo>
                    <a:pt x="45" y="24"/>
                    <a:pt x="87" y="11"/>
                    <a:pt x="104" y="11"/>
                  </a:cubicBezTo>
                  <a:cubicBezTo>
                    <a:pt x="155" y="11"/>
                    <a:pt x="160" y="78"/>
                    <a:pt x="160" y="98"/>
                  </a:cubicBezTo>
                  <a:lnTo>
                    <a:pt x="42" y="98"/>
                  </a:lnTo>
                  <a:close/>
                  <a:moveTo>
                    <a:pt x="42" y="108"/>
                  </a:moveTo>
                  <a:lnTo>
                    <a:pt x="181" y="108"/>
                  </a:lnTo>
                  <a:cubicBezTo>
                    <a:pt x="192" y="108"/>
                    <a:pt x="193" y="108"/>
                    <a:pt x="193" y="98"/>
                  </a:cubicBezTo>
                  <a:cubicBezTo>
                    <a:pt x="193" y="48"/>
                    <a:pt x="166" y="0"/>
                    <a:pt x="104" y="0"/>
                  </a:cubicBezTo>
                  <a:cubicBezTo>
                    <a:pt x="46" y="0"/>
                    <a:pt x="0" y="51"/>
                    <a:pt x="0" y="114"/>
                  </a:cubicBezTo>
                  <a:cubicBezTo>
                    <a:pt x="0" y="181"/>
                    <a:pt x="53" y="229"/>
                    <a:pt x="110" y="229"/>
                  </a:cubicBezTo>
                  <a:cubicBezTo>
                    <a:pt x="171" y="229"/>
                    <a:pt x="193" y="174"/>
                    <a:pt x="193" y="164"/>
                  </a:cubicBezTo>
                  <a:cubicBezTo>
                    <a:pt x="193" y="159"/>
                    <a:pt x="189" y="158"/>
                    <a:pt x="187" y="158"/>
                  </a:cubicBezTo>
                  <a:cubicBezTo>
                    <a:pt x="182" y="158"/>
                    <a:pt x="181" y="161"/>
                    <a:pt x="180" y="165"/>
                  </a:cubicBezTo>
                  <a:cubicBezTo>
                    <a:pt x="163" y="217"/>
                    <a:pt x="118" y="217"/>
                    <a:pt x="113" y="217"/>
                  </a:cubicBezTo>
                  <a:cubicBezTo>
                    <a:pt x="88" y="217"/>
                    <a:pt x="68" y="202"/>
                    <a:pt x="57" y="183"/>
                  </a:cubicBezTo>
                  <a:cubicBezTo>
                    <a:pt x="42" y="159"/>
                    <a:pt x="42" y="126"/>
                    <a:pt x="42" y="108"/>
                  </a:cubicBezTo>
                </a:path>
              </a:pathLst>
            </a:custGeom>
            <a:solidFill>
              <a:srgbClr val="C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41">
              <a:extLst>
                <a:ext uri="{FF2B5EF4-FFF2-40B4-BE49-F238E27FC236}">
                  <a16:creationId xmlns:a16="http://schemas.microsoft.com/office/drawing/2014/main" id="{225C9FB6-3670-4214-8819-37904FB3D263}"/>
                </a:ext>
              </a:extLst>
            </p:cNvPr>
            <p:cNvSpPr>
              <a:spLocks noEditPoints="1"/>
            </p:cNvSpPr>
            <p:nvPr>
              <p:custDataLst>
                <p:tags r:id="rId75"/>
              </p:custDataLst>
            </p:nvPr>
          </p:nvSpPr>
          <p:spPr bwMode="auto">
            <a:xfrm>
              <a:off x="4302072" y="3449726"/>
              <a:ext cx="133849" cy="208209"/>
            </a:xfrm>
            <a:custGeom>
              <a:avLst/>
              <a:gdLst>
                <a:gd name="T0" fmla="*/ 172 w 246"/>
                <a:gd name="T1" fmla="*/ 319 h 352"/>
                <a:gd name="T2" fmla="*/ 172 w 246"/>
                <a:gd name="T3" fmla="*/ 352 h 352"/>
                <a:gd name="T4" fmla="*/ 246 w 246"/>
                <a:gd name="T5" fmla="*/ 347 h 352"/>
                <a:gd name="T6" fmla="*/ 246 w 246"/>
                <a:gd name="T7" fmla="*/ 331 h 352"/>
                <a:gd name="T8" fmla="*/ 207 w 246"/>
                <a:gd name="T9" fmla="*/ 303 h 352"/>
                <a:gd name="T10" fmla="*/ 207 w 246"/>
                <a:gd name="T11" fmla="*/ 0 h 352"/>
                <a:gd name="T12" fmla="*/ 135 w 246"/>
                <a:gd name="T13" fmla="*/ 6 h 352"/>
                <a:gd name="T14" fmla="*/ 135 w 246"/>
                <a:gd name="T15" fmla="*/ 21 h 352"/>
                <a:gd name="T16" fmla="*/ 174 w 246"/>
                <a:gd name="T17" fmla="*/ 49 h 352"/>
                <a:gd name="T18" fmla="*/ 174 w 246"/>
                <a:gd name="T19" fmla="*/ 157 h 352"/>
                <a:gd name="T20" fmla="*/ 111 w 246"/>
                <a:gd name="T21" fmla="*/ 126 h 352"/>
                <a:gd name="T22" fmla="*/ 0 w 246"/>
                <a:gd name="T23" fmla="*/ 239 h 352"/>
                <a:gd name="T24" fmla="*/ 106 w 246"/>
                <a:gd name="T25" fmla="*/ 352 h 352"/>
                <a:gd name="T26" fmla="*/ 172 w 246"/>
                <a:gd name="T27" fmla="*/ 319 h 352"/>
                <a:gd name="T28" fmla="*/ 172 w 246"/>
                <a:gd name="T29" fmla="*/ 185 h 352"/>
                <a:gd name="T30" fmla="*/ 172 w 246"/>
                <a:gd name="T31" fmla="*/ 288 h 352"/>
                <a:gd name="T32" fmla="*/ 167 w 246"/>
                <a:gd name="T33" fmla="*/ 306 h 352"/>
                <a:gd name="T34" fmla="*/ 108 w 246"/>
                <a:gd name="T35" fmla="*/ 341 h 352"/>
                <a:gd name="T36" fmla="*/ 56 w 246"/>
                <a:gd name="T37" fmla="*/ 309 h 352"/>
                <a:gd name="T38" fmla="*/ 41 w 246"/>
                <a:gd name="T39" fmla="*/ 240 h 352"/>
                <a:gd name="T40" fmla="*/ 57 w 246"/>
                <a:gd name="T41" fmla="*/ 169 h 352"/>
                <a:gd name="T42" fmla="*/ 113 w 246"/>
                <a:gd name="T43" fmla="*/ 137 h 352"/>
                <a:gd name="T44" fmla="*/ 167 w 246"/>
                <a:gd name="T45" fmla="*/ 167 h 352"/>
                <a:gd name="T46" fmla="*/ 172 w 246"/>
                <a:gd name="T47" fmla="*/ 185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352">
                  <a:moveTo>
                    <a:pt x="172" y="319"/>
                  </a:moveTo>
                  <a:lnTo>
                    <a:pt x="172" y="352"/>
                  </a:lnTo>
                  <a:lnTo>
                    <a:pt x="246" y="347"/>
                  </a:lnTo>
                  <a:lnTo>
                    <a:pt x="246" y="331"/>
                  </a:lnTo>
                  <a:cubicBezTo>
                    <a:pt x="211" y="331"/>
                    <a:pt x="207" y="328"/>
                    <a:pt x="207" y="303"/>
                  </a:cubicBezTo>
                  <a:lnTo>
                    <a:pt x="207" y="0"/>
                  </a:lnTo>
                  <a:lnTo>
                    <a:pt x="135" y="6"/>
                  </a:lnTo>
                  <a:lnTo>
                    <a:pt x="135" y="21"/>
                  </a:lnTo>
                  <a:cubicBezTo>
                    <a:pt x="170" y="21"/>
                    <a:pt x="174" y="25"/>
                    <a:pt x="174" y="49"/>
                  </a:cubicBezTo>
                  <a:lnTo>
                    <a:pt x="174" y="157"/>
                  </a:lnTo>
                  <a:cubicBezTo>
                    <a:pt x="159" y="139"/>
                    <a:pt x="138" y="126"/>
                    <a:pt x="111" y="126"/>
                  </a:cubicBezTo>
                  <a:cubicBezTo>
                    <a:pt x="52" y="126"/>
                    <a:pt x="0" y="175"/>
                    <a:pt x="0" y="239"/>
                  </a:cubicBezTo>
                  <a:cubicBezTo>
                    <a:pt x="0" y="303"/>
                    <a:pt x="49" y="352"/>
                    <a:pt x="106" y="352"/>
                  </a:cubicBezTo>
                  <a:cubicBezTo>
                    <a:pt x="137" y="352"/>
                    <a:pt x="160" y="335"/>
                    <a:pt x="172" y="319"/>
                  </a:cubicBezTo>
                  <a:close/>
                  <a:moveTo>
                    <a:pt x="172" y="185"/>
                  </a:moveTo>
                  <a:lnTo>
                    <a:pt x="172" y="288"/>
                  </a:lnTo>
                  <a:cubicBezTo>
                    <a:pt x="172" y="297"/>
                    <a:pt x="172" y="298"/>
                    <a:pt x="167" y="306"/>
                  </a:cubicBezTo>
                  <a:cubicBezTo>
                    <a:pt x="152" y="330"/>
                    <a:pt x="129" y="341"/>
                    <a:pt x="108" y="341"/>
                  </a:cubicBezTo>
                  <a:cubicBezTo>
                    <a:pt x="86" y="341"/>
                    <a:pt x="68" y="328"/>
                    <a:pt x="56" y="309"/>
                  </a:cubicBezTo>
                  <a:cubicBezTo>
                    <a:pt x="43" y="289"/>
                    <a:pt x="41" y="260"/>
                    <a:pt x="41" y="240"/>
                  </a:cubicBezTo>
                  <a:cubicBezTo>
                    <a:pt x="41" y="221"/>
                    <a:pt x="42" y="191"/>
                    <a:pt x="57" y="169"/>
                  </a:cubicBezTo>
                  <a:cubicBezTo>
                    <a:pt x="67" y="154"/>
                    <a:pt x="86" y="137"/>
                    <a:pt x="113" y="137"/>
                  </a:cubicBezTo>
                  <a:cubicBezTo>
                    <a:pt x="130" y="137"/>
                    <a:pt x="151" y="145"/>
                    <a:pt x="167" y="167"/>
                  </a:cubicBezTo>
                  <a:cubicBezTo>
                    <a:pt x="172" y="175"/>
                    <a:pt x="172" y="176"/>
                    <a:pt x="172" y="185"/>
                  </a:cubicBezTo>
                </a:path>
              </a:pathLst>
            </a:custGeom>
            <a:solidFill>
              <a:srgbClr val="C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42">
              <a:extLst>
                <a:ext uri="{FF2B5EF4-FFF2-40B4-BE49-F238E27FC236}">
                  <a16:creationId xmlns:a16="http://schemas.microsoft.com/office/drawing/2014/main" id="{EBBEDA45-058E-42CD-A334-882788C8840A}"/>
                </a:ext>
              </a:extLst>
            </p:cNvPr>
            <p:cNvSpPr>
              <a:spLocks/>
            </p:cNvSpPr>
            <p:nvPr>
              <p:custDataLst>
                <p:tags r:id="rId76"/>
              </p:custDataLst>
            </p:nvPr>
          </p:nvSpPr>
          <p:spPr bwMode="auto">
            <a:xfrm>
              <a:off x="4447076" y="3059332"/>
              <a:ext cx="74361" cy="698989"/>
            </a:xfrm>
            <a:custGeom>
              <a:avLst/>
              <a:gdLst>
                <a:gd name="T0" fmla="*/ 104 w 131"/>
                <a:gd name="T1" fmla="*/ 1169 h 1197"/>
                <a:gd name="T2" fmla="*/ 0 w 131"/>
                <a:gd name="T3" fmla="*/ 1169 h 1197"/>
                <a:gd name="T4" fmla="*/ 0 w 131"/>
                <a:gd name="T5" fmla="*/ 1197 h 1197"/>
                <a:gd name="T6" fmla="*/ 131 w 131"/>
                <a:gd name="T7" fmla="*/ 1197 h 1197"/>
                <a:gd name="T8" fmla="*/ 131 w 131"/>
                <a:gd name="T9" fmla="*/ 0 h 1197"/>
                <a:gd name="T10" fmla="*/ 0 w 131"/>
                <a:gd name="T11" fmla="*/ 0 h 1197"/>
                <a:gd name="T12" fmla="*/ 0 w 131"/>
                <a:gd name="T13" fmla="*/ 27 h 1197"/>
                <a:gd name="T14" fmla="*/ 104 w 131"/>
                <a:gd name="T15" fmla="*/ 27 h 1197"/>
                <a:gd name="T16" fmla="*/ 104 w 131"/>
                <a:gd name="T17" fmla="*/ 1169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1197">
                  <a:moveTo>
                    <a:pt x="104" y="1169"/>
                  </a:moveTo>
                  <a:lnTo>
                    <a:pt x="0" y="1169"/>
                  </a:lnTo>
                  <a:lnTo>
                    <a:pt x="0" y="1197"/>
                  </a:lnTo>
                  <a:lnTo>
                    <a:pt x="131" y="1197"/>
                  </a:lnTo>
                  <a:lnTo>
                    <a:pt x="131" y="0"/>
                  </a:lnTo>
                  <a:lnTo>
                    <a:pt x="0" y="0"/>
                  </a:lnTo>
                  <a:lnTo>
                    <a:pt x="0" y="27"/>
                  </a:lnTo>
                  <a:lnTo>
                    <a:pt x="104" y="27"/>
                  </a:lnTo>
                  <a:lnTo>
                    <a:pt x="104" y="116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91" name="Slide Number Placeholder 3">
            <a:extLst>
              <a:ext uri="{FF2B5EF4-FFF2-40B4-BE49-F238E27FC236}">
                <a16:creationId xmlns:a16="http://schemas.microsoft.com/office/drawing/2014/main" id="{C6A58EE5-7B2D-4D49-9549-482601C7510A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47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76F02FA-3F52-4756-9659-B1F0A5ABBB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292" name="Straight Connector 291">
            <a:extLst>
              <a:ext uri="{FF2B5EF4-FFF2-40B4-BE49-F238E27FC236}">
                <a16:creationId xmlns:a16="http://schemas.microsoft.com/office/drawing/2014/main" id="{98930BF1-2952-4DD0-ABD1-AFE8F9C1B60B}"/>
              </a:ext>
            </a:extLst>
          </p:cNvPr>
          <p:cNvCxnSpPr>
            <a:cxnSpLocks/>
          </p:cNvCxnSpPr>
          <p:nvPr/>
        </p:nvCxnSpPr>
        <p:spPr>
          <a:xfrm>
            <a:off x="0" y="2959206"/>
            <a:ext cx="914400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C3801604-C4B1-49C7-B48B-AB4075A2C50A}"/>
              </a:ext>
            </a:extLst>
          </p:cNvPr>
          <p:cNvGrpSpPr/>
          <p:nvPr/>
        </p:nvGrpSpPr>
        <p:grpSpPr>
          <a:xfrm>
            <a:off x="1903412" y="5510213"/>
            <a:ext cx="5337176" cy="584201"/>
            <a:chOff x="1903412" y="5510213"/>
            <a:chExt cx="5337176" cy="584201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0C64CF74-91FA-49B6-BC31-6AF1B2ABC4CE}"/>
                </a:ext>
              </a:extLst>
            </p:cNvPr>
            <p:cNvGrpSpPr/>
            <p:nvPr/>
          </p:nvGrpSpPr>
          <p:grpSpPr>
            <a:xfrm>
              <a:off x="1903412" y="5510213"/>
              <a:ext cx="5337176" cy="584201"/>
              <a:chOff x="2911475" y="5510213"/>
              <a:chExt cx="5337176" cy="584201"/>
            </a:xfrm>
          </p:grpSpPr>
          <p:sp>
            <p:nvSpPr>
              <p:cNvPr id="755" name="Freeform 488">
                <a:extLst>
                  <a:ext uri="{FF2B5EF4-FFF2-40B4-BE49-F238E27FC236}">
                    <a16:creationId xmlns:a16="http://schemas.microsoft.com/office/drawing/2014/main" id="{623320BA-63E1-411C-927E-20576ED8DFBD}"/>
                  </a:ext>
                </a:extLst>
              </p:cNvPr>
              <p:cNvSpPr>
                <a:spLocks noEditPoint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2922588" y="5510213"/>
                <a:ext cx="134938" cy="204788"/>
              </a:xfrm>
              <a:custGeom>
                <a:avLst/>
                <a:gdLst>
                  <a:gd name="T0" fmla="*/ 211 w 263"/>
                  <a:gd name="T1" fmla="*/ 188 h 368"/>
                  <a:gd name="T2" fmla="*/ 147 w 263"/>
                  <a:gd name="T3" fmla="*/ 129 h 368"/>
                  <a:gd name="T4" fmla="*/ 45 w 263"/>
                  <a:gd name="T5" fmla="*/ 176 h 368"/>
                  <a:gd name="T6" fmla="*/ 0 w 263"/>
                  <a:gd name="T7" fmla="*/ 280 h 368"/>
                  <a:gd name="T8" fmla="*/ 92 w 263"/>
                  <a:gd name="T9" fmla="*/ 368 h 368"/>
                  <a:gd name="T10" fmla="*/ 263 w 263"/>
                  <a:gd name="T11" fmla="*/ 129 h 368"/>
                  <a:gd name="T12" fmla="*/ 155 w 263"/>
                  <a:gd name="T13" fmla="*/ 0 h 368"/>
                  <a:gd name="T14" fmla="*/ 60 w 263"/>
                  <a:gd name="T15" fmla="*/ 79 h 368"/>
                  <a:gd name="T16" fmla="*/ 79 w 263"/>
                  <a:gd name="T17" fmla="*/ 96 h 368"/>
                  <a:gd name="T18" fmla="*/ 106 w 263"/>
                  <a:gd name="T19" fmla="*/ 70 h 368"/>
                  <a:gd name="T20" fmla="*/ 82 w 263"/>
                  <a:gd name="T21" fmla="*/ 52 h 368"/>
                  <a:gd name="T22" fmla="*/ 154 w 263"/>
                  <a:gd name="T23" fmla="*/ 13 h 368"/>
                  <a:gd name="T24" fmla="*/ 225 w 263"/>
                  <a:gd name="T25" fmla="*/ 103 h 368"/>
                  <a:gd name="T26" fmla="*/ 212 w 263"/>
                  <a:gd name="T27" fmla="*/ 188 h 368"/>
                  <a:gd name="T28" fmla="*/ 211 w 263"/>
                  <a:gd name="T29" fmla="*/ 188 h 368"/>
                  <a:gd name="T30" fmla="*/ 94 w 263"/>
                  <a:gd name="T31" fmla="*/ 354 h 368"/>
                  <a:gd name="T32" fmla="*/ 39 w 263"/>
                  <a:gd name="T33" fmla="*/ 298 h 368"/>
                  <a:gd name="T34" fmla="*/ 72 w 263"/>
                  <a:gd name="T35" fmla="*/ 185 h 368"/>
                  <a:gd name="T36" fmla="*/ 147 w 263"/>
                  <a:gd name="T37" fmla="*/ 140 h 368"/>
                  <a:gd name="T38" fmla="*/ 202 w 263"/>
                  <a:gd name="T39" fmla="*/ 206 h 368"/>
                  <a:gd name="T40" fmla="*/ 94 w 263"/>
                  <a:gd name="T41" fmla="*/ 354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3" h="368">
                    <a:moveTo>
                      <a:pt x="211" y="188"/>
                    </a:moveTo>
                    <a:cubicBezTo>
                      <a:pt x="206" y="157"/>
                      <a:pt x="186" y="129"/>
                      <a:pt x="147" y="129"/>
                    </a:cubicBezTo>
                    <a:cubicBezTo>
                      <a:pt x="117" y="129"/>
                      <a:pt x="84" y="137"/>
                      <a:pt x="45" y="176"/>
                    </a:cubicBezTo>
                    <a:cubicBezTo>
                      <a:pt x="4" y="218"/>
                      <a:pt x="0" y="264"/>
                      <a:pt x="0" y="280"/>
                    </a:cubicBezTo>
                    <a:cubicBezTo>
                      <a:pt x="0" y="311"/>
                      <a:pt x="22" y="368"/>
                      <a:pt x="92" y="368"/>
                    </a:cubicBezTo>
                    <a:cubicBezTo>
                      <a:pt x="211" y="368"/>
                      <a:pt x="263" y="201"/>
                      <a:pt x="263" y="129"/>
                    </a:cubicBezTo>
                    <a:cubicBezTo>
                      <a:pt x="263" y="50"/>
                      <a:pt x="216" y="0"/>
                      <a:pt x="155" y="0"/>
                    </a:cubicBezTo>
                    <a:cubicBezTo>
                      <a:pt x="83" y="0"/>
                      <a:pt x="60" y="65"/>
                      <a:pt x="60" y="79"/>
                    </a:cubicBezTo>
                    <a:cubicBezTo>
                      <a:pt x="60" y="86"/>
                      <a:pt x="64" y="96"/>
                      <a:pt x="79" y="96"/>
                    </a:cubicBezTo>
                    <a:cubicBezTo>
                      <a:pt x="95" y="96"/>
                      <a:pt x="106" y="81"/>
                      <a:pt x="106" y="70"/>
                    </a:cubicBezTo>
                    <a:cubicBezTo>
                      <a:pt x="106" y="52"/>
                      <a:pt x="90" y="52"/>
                      <a:pt x="82" y="52"/>
                    </a:cubicBezTo>
                    <a:cubicBezTo>
                      <a:pt x="104" y="16"/>
                      <a:pt x="140" y="13"/>
                      <a:pt x="154" y="13"/>
                    </a:cubicBezTo>
                    <a:cubicBezTo>
                      <a:pt x="190" y="13"/>
                      <a:pt x="225" y="39"/>
                      <a:pt x="225" y="103"/>
                    </a:cubicBezTo>
                    <a:cubicBezTo>
                      <a:pt x="225" y="122"/>
                      <a:pt x="222" y="148"/>
                      <a:pt x="212" y="188"/>
                    </a:cubicBezTo>
                    <a:lnTo>
                      <a:pt x="211" y="188"/>
                    </a:lnTo>
                    <a:close/>
                    <a:moveTo>
                      <a:pt x="94" y="354"/>
                    </a:moveTo>
                    <a:cubicBezTo>
                      <a:pt x="39" y="354"/>
                      <a:pt x="39" y="303"/>
                      <a:pt x="39" y="298"/>
                    </a:cubicBezTo>
                    <a:cubicBezTo>
                      <a:pt x="39" y="285"/>
                      <a:pt x="51" y="215"/>
                      <a:pt x="72" y="185"/>
                    </a:cubicBezTo>
                    <a:cubicBezTo>
                      <a:pt x="92" y="156"/>
                      <a:pt x="116" y="140"/>
                      <a:pt x="147" y="140"/>
                    </a:cubicBezTo>
                    <a:cubicBezTo>
                      <a:pt x="201" y="140"/>
                      <a:pt x="202" y="196"/>
                      <a:pt x="202" y="206"/>
                    </a:cubicBezTo>
                    <a:cubicBezTo>
                      <a:pt x="202" y="242"/>
                      <a:pt x="171" y="354"/>
                      <a:pt x="94" y="354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56" name="Freeform 489">
                <a:extLst>
                  <a:ext uri="{FF2B5EF4-FFF2-40B4-BE49-F238E27FC236}">
                    <a16:creationId xmlns:a16="http://schemas.microsoft.com/office/drawing/2014/main" id="{B1B70EC4-EDC8-41EE-B6A9-AB0ED4C857A1}"/>
                  </a:ext>
                </a:extLst>
              </p:cNvPr>
              <p:cNvSpPr>
                <a:spLocks noEditPoint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3074988" y="5516563"/>
                <a:ext cx="134938" cy="249238"/>
              </a:xfrm>
              <a:custGeom>
                <a:avLst/>
                <a:gdLst>
                  <a:gd name="T0" fmla="*/ 194 w 261"/>
                  <a:gd name="T1" fmla="*/ 12 h 449"/>
                  <a:gd name="T2" fmla="*/ 195 w 261"/>
                  <a:gd name="T3" fmla="*/ 5 h 449"/>
                  <a:gd name="T4" fmla="*/ 189 w 261"/>
                  <a:gd name="T5" fmla="*/ 0 h 449"/>
                  <a:gd name="T6" fmla="*/ 182 w 261"/>
                  <a:gd name="T7" fmla="*/ 10 h 449"/>
                  <a:gd name="T8" fmla="*/ 153 w 261"/>
                  <a:gd name="T9" fmla="*/ 125 h 449"/>
                  <a:gd name="T10" fmla="*/ 0 w 261"/>
                  <a:gd name="T11" fmla="*/ 262 h 449"/>
                  <a:gd name="T12" fmla="*/ 96 w 261"/>
                  <a:gd name="T13" fmla="*/ 352 h 449"/>
                  <a:gd name="T14" fmla="*/ 85 w 261"/>
                  <a:gd name="T15" fmla="*/ 399 h 449"/>
                  <a:gd name="T16" fmla="*/ 74 w 261"/>
                  <a:gd name="T17" fmla="*/ 443 h 449"/>
                  <a:gd name="T18" fmla="*/ 80 w 261"/>
                  <a:gd name="T19" fmla="*/ 449 h 449"/>
                  <a:gd name="T20" fmla="*/ 85 w 261"/>
                  <a:gd name="T21" fmla="*/ 447 h 449"/>
                  <a:gd name="T22" fmla="*/ 90 w 261"/>
                  <a:gd name="T23" fmla="*/ 427 h 449"/>
                  <a:gd name="T24" fmla="*/ 109 w 261"/>
                  <a:gd name="T25" fmla="*/ 352 h 449"/>
                  <a:gd name="T26" fmla="*/ 261 w 261"/>
                  <a:gd name="T27" fmla="*/ 216 h 449"/>
                  <a:gd name="T28" fmla="*/ 166 w 261"/>
                  <a:gd name="T29" fmla="*/ 125 h 449"/>
                  <a:gd name="T30" fmla="*/ 194 w 261"/>
                  <a:gd name="T31" fmla="*/ 12 h 449"/>
                  <a:gd name="T32" fmla="*/ 98 w 261"/>
                  <a:gd name="T33" fmla="*/ 341 h 449"/>
                  <a:gd name="T34" fmla="*/ 33 w 261"/>
                  <a:gd name="T35" fmla="*/ 273 h 449"/>
                  <a:gd name="T36" fmla="*/ 150 w 261"/>
                  <a:gd name="T37" fmla="*/ 136 h 449"/>
                  <a:gd name="T38" fmla="*/ 98 w 261"/>
                  <a:gd name="T39" fmla="*/ 341 h 449"/>
                  <a:gd name="T40" fmla="*/ 163 w 261"/>
                  <a:gd name="T41" fmla="*/ 136 h 449"/>
                  <a:gd name="T42" fmla="*/ 229 w 261"/>
                  <a:gd name="T43" fmla="*/ 205 h 449"/>
                  <a:gd name="T44" fmla="*/ 111 w 261"/>
                  <a:gd name="T45" fmla="*/ 341 h 449"/>
                  <a:gd name="T46" fmla="*/ 163 w 261"/>
                  <a:gd name="T47" fmla="*/ 136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1" h="449">
                    <a:moveTo>
                      <a:pt x="194" y="12"/>
                    </a:moveTo>
                    <a:cubicBezTo>
                      <a:pt x="194" y="11"/>
                      <a:pt x="195" y="6"/>
                      <a:pt x="195" y="5"/>
                    </a:cubicBezTo>
                    <a:cubicBezTo>
                      <a:pt x="195" y="5"/>
                      <a:pt x="195" y="0"/>
                      <a:pt x="189" y="0"/>
                    </a:cubicBezTo>
                    <a:cubicBezTo>
                      <a:pt x="184" y="0"/>
                      <a:pt x="184" y="2"/>
                      <a:pt x="182" y="10"/>
                    </a:cubicBezTo>
                    <a:lnTo>
                      <a:pt x="153" y="125"/>
                    </a:lnTo>
                    <a:cubicBezTo>
                      <a:pt x="74" y="128"/>
                      <a:pt x="0" y="194"/>
                      <a:pt x="0" y="262"/>
                    </a:cubicBezTo>
                    <a:cubicBezTo>
                      <a:pt x="0" y="309"/>
                      <a:pt x="35" y="349"/>
                      <a:pt x="96" y="352"/>
                    </a:cubicBezTo>
                    <a:cubicBezTo>
                      <a:pt x="92" y="368"/>
                      <a:pt x="88" y="384"/>
                      <a:pt x="85" y="399"/>
                    </a:cubicBezTo>
                    <a:cubicBezTo>
                      <a:pt x="79" y="423"/>
                      <a:pt x="74" y="442"/>
                      <a:pt x="74" y="443"/>
                    </a:cubicBezTo>
                    <a:cubicBezTo>
                      <a:pt x="74" y="448"/>
                      <a:pt x="77" y="449"/>
                      <a:pt x="80" y="449"/>
                    </a:cubicBezTo>
                    <a:cubicBezTo>
                      <a:pt x="82" y="449"/>
                      <a:pt x="83" y="448"/>
                      <a:pt x="85" y="447"/>
                    </a:cubicBezTo>
                    <a:cubicBezTo>
                      <a:pt x="86" y="446"/>
                      <a:pt x="88" y="434"/>
                      <a:pt x="90" y="427"/>
                    </a:cubicBezTo>
                    <a:lnTo>
                      <a:pt x="109" y="352"/>
                    </a:lnTo>
                    <a:cubicBezTo>
                      <a:pt x="189" y="350"/>
                      <a:pt x="261" y="283"/>
                      <a:pt x="261" y="216"/>
                    </a:cubicBezTo>
                    <a:cubicBezTo>
                      <a:pt x="261" y="176"/>
                      <a:pt x="235" y="130"/>
                      <a:pt x="166" y="125"/>
                    </a:cubicBezTo>
                    <a:lnTo>
                      <a:pt x="194" y="12"/>
                    </a:lnTo>
                    <a:close/>
                    <a:moveTo>
                      <a:pt x="98" y="341"/>
                    </a:moveTo>
                    <a:cubicBezTo>
                      <a:pt x="69" y="340"/>
                      <a:pt x="33" y="322"/>
                      <a:pt x="33" y="273"/>
                    </a:cubicBezTo>
                    <a:cubicBezTo>
                      <a:pt x="33" y="213"/>
                      <a:pt x="76" y="143"/>
                      <a:pt x="150" y="136"/>
                    </a:cubicBezTo>
                    <a:lnTo>
                      <a:pt x="98" y="341"/>
                    </a:lnTo>
                    <a:close/>
                    <a:moveTo>
                      <a:pt x="163" y="136"/>
                    </a:moveTo>
                    <a:cubicBezTo>
                      <a:pt x="201" y="138"/>
                      <a:pt x="229" y="161"/>
                      <a:pt x="229" y="205"/>
                    </a:cubicBezTo>
                    <a:cubicBezTo>
                      <a:pt x="229" y="264"/>
                      <a:pt x="186" y="335"/>
                      <a:pt x="111" y="341"/>
                    </a:cubicBezTo>
                    <a:lnTo>
                      <a:pt x="163" y="136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57" name="Rectangle 490">
                <a:extLst>
                  <a:ext uri="{FF2B5EF4-FFF2-40B4-BE49-F238E27FC236}">
                    <a16:creationId xmlns:a16="http://schemas.microsoft.com/office/drawing/2014/main" id="{2DBE9873-A40F-4968-8CD4-3BDA86D2F6B9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2911475" y="5822951"/>
                <a:ext cx="303213" cy="11113"/>
              </a:xfrm>
              <a:prstGeom prst="rect">
                <a:avLst/>
              </a:pr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58" name="Freeform 491">
                <a:extLst>
                  <a:ext uri="{FF2B5EF4-FFF2-40B4-BE49-F238E27FC236}">
                    <a16:creationId xmlns:a16="http://schemas.microsoft.com/office/drawing/2014/main" id="{C75DCC02-74DC-44A0-B658-B531EC4FC0B8}"/>
                  </a:ext>
                </a:extLst>
              </p:cNvPr>
              <p:cNvSpPr>
                <a:spLocks noEditPoint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2952750" y="5889626"/>
                <a:ext cx="134938" cy="204788"/>
              </a:xfrm>
              <a:custGeom>
                <a:avLst/>
                <a:gdLst>
                  <a:gd name="T0" fmla="*/ 211 w 262"/>
                  <a:gd name="T1" fmla="*/ 188 h 368"/>
                  <a:gd name="T2" fmla="*/ 146 w 262"/>
                  <a:gd name="T3" fmla="*/ 129 h 368"/>
                  <a:gd name="T4" fmla="*/ 45 w 262"/>
                  <a:gd name="T5" fmla="*/ 176 h 368"/>
                  <a:gd name="T6" fmla="*/ 0 w 262"/>
                  <a:gd name="T7" fmla="*/ 279 h 368"/>
                  <a:gd name="T8" fmla="*/ 92 w 262"/>
                  <a:gd name="T9" fmla="*/ 368 h 368"/>
                  <a:gd name="T10" fmla="*/ 262 w 262"/>
                  <a:gd name="T11" fmla="*/ 129 h 368"/>
                  <a:gd name="T12" fmla="*/ 154 w 262"/>
                  <a:gd name="T13" fmla="*/ 0 h 368"/>
                  <a:gd name="T14" fmla="*/ 59 w 262"/>
                  <a:gd name="T15" fmla="*/ 78 h 368"/>
                  <a:gd name="T16" fmla="*/ 78 w 262"/>
                  <a:gd name="T17" fmla="*/ 96 h 368"/>
                  <a:gd name="T18" fmla="*/ 105 w 262"/>
                  <a:gd name="T19" fmla="*/ 69 h 368"/>
                  <a:gd name="T20" fmla="*/ 82 w 262"/>
                  <a:gd name="T21" fmla="*/ 52 h 368"/>
                  <a:gd name="T22" fmla="*/ 153 w 262"/>
                  <a:gd name="T23" fmla="*/ 12 h 368"/>
                  <a:gd name="T24" fmla="*/ 225 w 262"/>
                  <a:gd name="T25" fmla="*/ 102 h 368"/>
                  <a:gd name="T26" fmla="*/ 211 w 262"/>
                  <a:gd name="T27" fmla="*/ 188 h 368"/>
                  <a:gd name="T28" fmla="*/ 211 w 262"/>
                  <a:gd name="T29" fmla="*/ 188 h 368"/>
                  <a:gd name="T30" fmla="*/ 93 w 262"/>
                  <a:gd name="T31" fmla="*/ 354 h 368"/>
                  <a:gd name="T32" fmla="*/ 38 w 262"/>
                  <a:gd name="T33" fmla="*/ 297 h 368"/>
                  <a:gd name="T34" fmla="*/ 71 w 262"/>
                  <a:gd name="T35" fmla="*/ 184 h 368"/>
                  <a:gd name="T36" fmla="*/ 146 w 262"/>
                  <a:gd name="T37" fmla="*/ 140 h 368"/>
                  <a:gd name="T38" fmla="*/ 202 w 262"/>
                  <a:gd name="T39" fmla="*/ 206 h 368"/>
                  <a:gd name="T40" fmla="*/ 93 w 262"/>
                  <a:gd name="T41" fmla="*/ 354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2" h="368">
                    <a:moveTo>
                      <a:pt x="211" y="188"/>
                    </a:moveTo>
                    <a:cubicBezTo>
                      <a:pt x="206" y="157"/>
                      <a:pt x="185" y="129"/>
                      <a:pt x="146" y="129"/>
                    </a:cubicBezTo>
                    <a:cubicBezTo>
                      <a:pt x="116" y="129"/>
                      <a:pt x="84" y="137"/>
                      <a:pt x="45" y="176"/>
                    </a:cubicBezTo>
                    <a:cubicBezTo>
                      <a:pt x="3" y="217"/>
                      <a:pt x="0" y="264"/>
                      <a:pt x="0" y="279"/>
                    </a:cubicBezTo>
                    <a:cubicBezTo>
                      <a:pt x="0" y="310"/>
                      <a:pt x="22" y="368"/>
                      <a:pt x="92" y="368"/>
                    </a:cubicBezTo>
                    <a:cubicBezTo>
                      <a:pt x="210" y="368"/>
                      <a:pt x="262" y="200"/>
                      <a:pt x="262" y="129"/>
                    </a:cubicBezTo>
                    <a:cubicBezTo>
                      <a:pt x="262" y="49"/>
                      <a:pt x="216" y="0"/>
                      <a:pt x="154" y="0"/>
                    </a:cubicBezTo>
                    <a:cubicBezTo>
                      <a:pt x="82" y="0"/>
                      <a:pt x="59" y="64"/>
                      <a:pt x="59" y="78"/>
                    </a:cubicBezTo>
                    <a:cubicBezTo>
                      <a:pt x="59" y="85"/>
                      <a:pt x="63" y="96"/>
                      <a:pt x="78" y="96"/>
                    </a:cubicBezTo>
                    <a:cubicBezTo>
                      <a:pt x="94" y="96"/>
                      <a:pt x="105" y="81"/>
                      <a:pt x="105" y="69"/>
                    </a:cubicBezTo>
                    <a:cubicBezTo>
                      <a:pt x="105" y="52"/>
                      <a:pt x="89" y="52"/>
                      <a:pt x="82" y="52"/>
                    </a:cubicBezTo>
                    <a:cubicBezTo>
                      <a:pt x="103" y="15"/>
                      <a:pt x="139" y="12"/>
                      <a:pt x="153" y="12"/>
                    </a:cubicBezTo>
                    <a:cubicBezTo>
                      <a:pt x="190" y="12"/>
                      <a:pt x="225" y="38"/>
                      <a:pt x="225" y="102"/>
                    </a:cubicBezTo>
                    <a:cubicBezTo>
                      <a:pt x="225" y="122"/>
                      <a:pt x="222" y="147"/>
                      <a:pt x="211" y="188"/>
                    </a:cubicBezTo>
                    <a:lnTo>
                      <a:pt x="211" y="188"/>
                    </a:lnTo>
                    <a:close/>
                    <a:moveTo>
                      <a:pt x="93" y="354"/>
                    </a:moveTo>
                    <a:cubicBezTo>
                      <a:pt x="38" y="354"/>
                      <a:pt x="38" y="302"/>
                      <a:pt x="38" y="297"/>
                    </a:cubicBezTo>
                    <a:cubicBezTo>
                      <a:pt x="38" y="284"/>
                      <a:pt x="51" y="214"/>
                      <a:pt x="71" y="184"/>
                    </a:cubicBezTo>
                    <a:cubicBezTo>
                      <a:pt x="91" y="156"/>
                      <a:pt x="115" y="140"/>
                      <a:pt x="146" y="140"/>
                    </a:cubicBezTo>
                    <a:cubicBezTo>
                      <a:pt x="201" y="140"/>
                      <a:pt x="202" y="196"/>
                      <a:pt x="202" y="206"/>
                    </a:cubicBezTo>
                    <a:cubicBezTo>
                      <a:pt x="202" y="242"/>
                      <a:pt x="170" y="354"/>
                      <a:pt x="93" y="354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59" name="Freeform 492">
                <a:extLst>
                  <a:ext uri="{FF2B5EF4-FFF2-40B4-BE49-F238E27FC236}">
                    <a16:creationId xmlns:a16="http://schemas.microsoft.com/office/drawing/2014/main" id="{B2BF952A-7E32-4C01-97DA-1C111865BF55}"/>
                  </a:ext>
                </a:extLst>
              </p:cNvPr>
              <p:cNvSpPr>
                <a:spLocks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3098800" y="5913438"/>
                <a:ext cx="79375" cy="177800"/>
              </a:xfrm>
              <a:custGeom>
                <a:avLst/>
                <a:gdLst>
                  <a:gd name="T0" fmla="*/ 91 w 153"/>
                  <a:gd name="T1" fmla="*/ 113 h 318"/>
                  <a:gd name="T2" fmla="*/ 138 w 153"/>
                  <a:gd name="T3" fmla="*/ 113 h 318"/>
                  <a:gd name="T4" fmla="*/ 153 w 153"/>
                  <a:gd name="T5" fmla="*/ 103 h 318"/>
                  <a:gd name="T6" fmla="*/ 139 w 153"/>
                  <a:gd name="T7" fmla="*/ 98 h 318"/>
                  <a:gd name="T8" fmla="*/ 95 w 153"/>
                  <a:gd name="T9" fmla="*/ 98 h 318"/>
                  <a:gd name="T10" fmla="*/ 115 w 153"/>
                  <a:gd name="T11" fmla="*/ 14 h 318"/>
                  <a:gd name="T12" fmla="*/ 101 w 153"/>
                  <a:gd name="T13" fmla="*/ 0 h 318"/>
                  <a:gd name="T14" fmla="*/ 81 w 153"/>
                  <a:gd name="T15" fmla="*/ 18 h 318"/>
                  <a:gd name="T16" fmla="*/ 62 w 153"/>
                  <a:gd name="T17" fmla="*/ 98 h 318"/>
                  <a:gd name="T18" fmla="*/ 15 w 153"/>
                  <a:gd name="T19" fmla="*/ 98 h 318"/>
                  <a:gd name="T20" fmla="*/ 0 w 153"/>
                  <a:gd name="T21" fmla="*/ 107 h 318"/>
                  <a:gd name="T22" fmla="*/ 14 w 153"/>
                  <a:gd name="T23" fmla="*/ 113 h 318"/>
                  <a:gd name="T24" fmla="*/ 58 w 153"/>
                  <a:gd name="T25" fmla="*/ 113 h 318"/>
                  <a:gd name="T26" fmla="*/ 20 w 153"/>
                  <a:gd name="T27" fmla="*/ 272 h 318"/>
                  <a:gd name="T28" fmla="*/ 66 w 153"/>
                  <a:gd name="T29" fmla="*/ 318 h 318"/>
                  <a:gd name="T30" fmla="*/ 145 w 153"/>
                  <a:gd name="T31" fmla="*/ 241 h 318"/>
                  <a:gd name="T32" fmla="*/ 139 w 153"/>
                  <a:gd name="T33" fmla="*/ 236 h 318"/>
                  <a:gd name="T34" fmla="*/ 131 w 153"/>
                  <a:gd name="T35" fmla="*/ 243 h 318"/>
                  <a:gd name="T36" fmla="*/ 67 w 153"/>
                  <a:gd name="T37" fmla="*/ 307 h 318"/>
                  <a:gd name="T38" fmla="*/ 51 w 153"/>
                  <a:gd name="T39" fmla="*/ 284 h 318"/>
                  <a:gd name="T40" fmla="*/ 54 w 153"/>
                  <a:gd name="T41" fmla="*/ 260 h 318"/>
                  <a:gd name="T42" fmla="*/ 91 w 153"/>
                  <a:gd name="T43" fmla="*/ 11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3" h="318">
                    <a:moveTo>
                      <a:pt x="91" y="113"/>
                    </a:moveTo>
                    <a:lnTo>
                      <a:pt x="138" y="113"/>
                    </a:lnTo>
                    <a:cubicBezTo>
                      <a:pt x="148" y="113"/>
                      <a:pt x="153" y="113"/>
                      <a:pt x="153" y="103"/>
                    </a:cubicBezTo>
                    <a:cubicBezTo>
                      <a:pt x="153" y="98"/>
                      <a:pt x="148" y="98"/>
                      <a:pt x="139" y="98"/>
                    </a:cubicBezTo>
                    <a:lnTo>
                      <a:pt x="95" y="98"/>
                    </a:lnTo>
                    <a:cubicBezTo>
                      <a:pt x="113" y="27"/>
                      <a:pt x="115" y="17"/>
                      <a:pt x="115" y="14"/>
                    </a:cubicBezTo>
                    <a:cubicBezTo>
                      <a:pt x="115" y="5"/>
                      <a:pt x="109" y="0"/>
                      <a:pt x="101" y="0"/>
                    </a:cubicBezTo>
                    <a:cubicBezTo>
                      <a:pt x="99" y="0"/>
                      <a:pt x="85" y="1"/>
                      <a:pt x="81" y="18"/>
                    </a:cubicBezTo>
                    <a:lnTo>
                      <a:pt x="62" y="98"/>
                    </a:lnTo>
                    <a:lnTo>
                      <a:pt x="15" y="98"/>
                    </a:lnTo>
                    <a:cubicBezTo>
                      <a:pt x="5" y="98"/>
                      <a:pt x="0" y="98"/>
                      <a:pt x="0" y="107"/>
                    </a:cubicBezTo>
                    <a:cubicBezTo>
                      <a:pt x="0" y="113"/>
                      <a:pt x="4" y="113"/>
                      <a:pt x="14" y="113"/>
                    </a:cubicBezTo>
                    <a:lnTo>
                      <a:pt x="58" y="113"/>
                    </a:lnTo>
                    <a:cubicBezTo>
                      <a:pt x="22" y="255"/>
                      <a:pt x="20" y="263"/>
                      <a:pt x="20" y="272"/>
                    </a:cubicBezTo>
                    <a:cubicBezTo>
                      <a:pt x="20" y="299"/>
                      <a:pt x="39" y="318"/>
                      <a:pt x="66" y="318"/>
                    </a:cubicBezTo>
                    <a:cubicBezTo>
                      <a:pt x="116" y="318"/>
                      <a:pt x="145" y="245"/>
                      <a:pt x="145" y="241"/>
                    </a:cubicBezTo>
                    <a:cubicBezTo>
                      <a:pt x="145" y="236"/>
                      <a:pt x="141" y="236"/>
                      <a:pt x="139" y="236"/>
                    </a:cubicBezTo>
                    <a:cubicBezTo>
                      <a:pt x="134" y="236"/>
                      <a:pt x="134" y="238"/>
                      <a:pt x="131" y="243"/>
                    </a:cubicBezTo>
                    <a:cubicBezTo>
                      <a:pt x="110" y="295"/>
                      <a:pt x="83" y="307"/>
                      <a:pt x="67" y="307"/>
                    </a:cubicBezTo>
                    <a:cubicBezTo>
                      <a:pt x="56" y="307"/>
                      <a:pt x="51" y="301"/>
                      <a:pt x="51" y="284"/>
                    </a:cubicBezTo>
                    <a:cubicBezTo>
                      <a:pt x="51" y="272"/>
                      <a:pt x="52" y="269"/>
                      <a:pt x="54" y="260"/>
                    </a:cubicBezTo>
                    <a:lnTo>
                      <a:pt x="91" y="113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60" name="Freeform 493">
                <a:extLst>
                  <a:ext uri="{FF2B5EF4-FFF2-40B4-BE49-F238E27FC236}">
                    <a16:creationId xmlns:a16="http://schemas.microsoft.com/office/drawing/2014/main" id="{3CEBA9B1-A7F5-4BA3-9C89-9CF3DD1B412C}"/>
                  </a:ext>
                </a:extLst>
              </p:cNvPr>
              <p:cNvSpPr>
                <a:spLocks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3317875" y="5735638"/>
                <a:ext cx="171450" cy="184150"/>
              </a:xfrm>
              <a:custGeom>
                <a:avLst/>
                <a:gdLst>
                  <a:gd name="T0" fmla="*/ 176 w 331"/>
                  <a:gd name="T1" fmla="*/ 176 h 332"/>
                  <a:gd name="T2" fmla="*/ 315 w 331"/>
                  <a:gd name="T3" fmla="*/ 176 h 332"/>
                  <a:gd name="T4" fmla="*/ 331 w 331"/>
                  <a:gd name="T5" fmla="*/ 166 h 332"/>
                  <a:gd name="T6" fmla="*/ 315 w 331"/>
                  <a:gd name="T7" fmla="*/ 156 h 332"/>
                  <a:gd name="T8" fmla="*/ 176 w 331"/>
                  <a:gd name="T9" fmla="*/ 156 h 332"/>
                  <a:gd name="T10" fmla="*/ 176 w 331"/>
                  <a:gd name="T11" fmla="*/ 16 h 332"/>
                  <a:gd name="T12" fmla="*/ 166 w 331"/>
                  <a:gd name="T13" fmla="*/ 0 h 332"/>
                  <a:gd name="T14" fmla="*/ 156 w 331"/>
                  <a:gd name="T15" fmla="*/ 16 h 332"/>
                  <a:gd name="T16" fmla="*/ 156 w 331"/>
                  <a:gd name="T17" fmla="*/ 156 h 332"/>
                  <a:gd name="T18" fmla="*/ 16 w 331"/>
                  <a:gd name="T19" fmla="*/ 156 h 332"/>
                  <a:gd name="T20" fmla="*/ 0 w 331"/>
                  <a:gd name="T21" fmla="*/ 166 h 332"/>
                  <a:gd name="T22" fmla="*/ 16 w 331"/>
                  <a:gd name="T23" fmla="*/ 176 h 332"/>
                  <a:gd name="T24" fmla="*/ 156 w 331"/>
                  <a:gd name="T25" fmla="*/ 176 h 332"/>
                  <a:gd name="T26" fmla="*/ 156 w 331"/>
                  <a:gd name="T27" fmla="*/ 316 h 332"/>
                  <a:gd name="T28" fmla="*/ 166 w 331"/>
                  <a:gd name="T29" fmla="*/ 332 h 332"/>
                  <a:gd name="T30" fmla="*/ 176 w 331"/>
                  <a:gd name="T31" fmla="*/ 316 h 332"/>
                  <a:gd name="T32" fmla="*/ 176 w 331"/>
                  <a:gd name="T33" fmla="*/ 176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1" h="332">
                    <a:moveTo>
                      <a:pt x="176" y="176"/>
                    </a:moveTo>
                    <a:lnTo>
                      <a:pt x="315" y="176"/>
                    </a:lnTo>
                    <a:cubicBezTo>
                      <a:pt x="322" y="176"/>
                      <a:pt x="331" y="176"/>
                      <a:pt x="331" y="166"/>
                    </a:cubicBezTo>
                    <a:cubicBezTo>
                      <a:pt x="331" y="156"/>
                      <a:pt x="322" y="156"/>
                      <a:pt x="315" y="156"/>
                    </a:cubicBezTo>
                    <a:lnTo>
                      <a:pt x="176" y="156"/>
                    </a:lnTo>
                    <a:lnTo>
                      <a:pt x="176" y="16"/>
                    </a:lnTo>
                    <a:cubicBezTo>
                      <a:pt x="176" y="9"/>
                      <a:pt x="176" y="0"/>
                      <a:pt x="166" y="0"/>
                    </a:cubicBezTo>
                    <a:cubicBezTo>
                      <a:pt x="156" y="0"/>
                      <a:pt x="156" y="9"/>
                      <a:pt x="156" y="16"/>
                    </a:cubicBezTo>
                    <a:lnTo>
                      <a:pt x="156" y="156"/>
                    </a:lnTo>
                    <a:lnTo>
                      <a:pt x="16" y="156"/>
                    </a:lnTo>
                    <a:cubicBezTo>
                      <a:pt x="9" y="156"/>
                      <a:pt x="0" y="156"/>
                      <a:pt x="0" y="166"/>
                    </a:cubicBezTo>
                    <a:cubicBezTo>
                      <a:pt x="0" y="176"/>
                      <a:pt x="9" y="176"/>
                      <a:pt x="16" y="176"/>
                    </a:cubicBezTo>
                    <a:lnTo>
                      <a:pt x="156" y="176"/>
                    </a:lnTo>
                    <a:lnTo>
                      <a:pt x="156" y="316"/>
                    </a:lnTo>
                    <a:cubicBezTo>
                      <a:pt x="156" y="323"/>
                      <a:pt x="156" y="332"/>
                      <a:pt x="166" y="332"/>
                    </a:cubicBezTo>
                    <a:cubicBezTo>
                      <a:pt x="176" y="332"/>
                      <a:pt x="176" y="323"/>
                      <a:pt x="176" y="316"/>
                    </a:cubicBezTo>
                    <a:lnTo>
                      <a:pt x="176" y="176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62" name="Oval 495">
                <a:extLst>
                  <a:ext uri="{FF2B5EF4-FFF2-40B4-BE49-F238E27FC236}">
                    <a16:creationId xmlns:a16="http://schemas.microsoft.com/office/drawing/2014/main" id="{22FA4D41-4EE9-43C0-83AA-75D9CF734C46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3803650" y="5813426"/>
                <a:ext cx="26988" cy="28575"/>
              </a:xfrm>
              <a:prstGeom prst="ellipse">
                <a:avLst/>
              </a:pr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63" name="Freeform 496">
                <a:extLst>
                  <a:ext uri="{FF2B5EF4-FFF2-40B4-BE49-F238E27FC236}">
                    <a16:creationId xmlns:a16="http://schemas.microsoft.com/office/drawing/2014/main" id="{E9E125D8-F378-4058-8C95-EC7FD61CA91E}"/>
                  </a:ext>
                </a:extLst>
              </p:cNvPr>
              <p:cNvSpPr>
                <a:spLocks noEditPoint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3922713" y="5707063"/>
                <a:ext cx="188913" cy="200025"/>
              </a:xfrm>
              <a:custGeom>
                <a:avLst/>
                <a:gdLst>
                  <a:gd name="T0" fmla="*/ 366 w 368"/>
                  <a:gd name="T1" fmla="*/ 11 h 357"/>
                  <a:gd name="T2" fmla="*/ 368 w 368"/>
                  <a:gd name="T3" fmla="*/ 4 h 357"/>
                  <a:gd name="T4" fmla="*/ 356 w 368"/>
                  <a:gd name="T5" fmla="*/ 0 h 357"/>
                  <a:gd name="T6" fmla="*/ 12 w 368"/>
                  <a:gd name="T7" fmla="*/ 0 h 357"/>
                  <a:gd name="T8" fmla="*/ 0 w 368"/>
                  <a:gd name="T9" fmla="*/ 4 h 357"/>
                  <a:gd name="T10" fmla="*/ 3 w 368"/>
                  <a:gd name="T11" fmla="*/ 11 h 357"/>
                  <a:gd name="T12" fmla="*/ 171 w 368"/>
                  <a:gd name="T13" fmla="*/ 348 h 357"/>
                  <a:gd name="T14" fmla="*/ 184 w 368"/>
                  <a:gd name="T15" fmla="*/ 357 h 357"/>
                  <a:gd name="T16" fmla="*/ 198 w 368"/>
                  <a:gd name="T17" fmla="*/ 348 h 357"/>
                  <a:gd name="T18" fmla="*/ 366 w 368"/>
                  <a:gd name="T19" fmla="*/ 11 h 357"/>
                  <a:gd name="T20" fmla="*/ 62 w 368"/>
                  <a:gd name="T21" fmla="*/ 36 h 357"/>
                  <a:gd name="T22" fmla="*/ 336 w 368"/>
                  <a:gd name="T23" fmla="*/ 36 h 357"/>
                  <a:gd name="T24" fmla="*/ 199 w 368"/>
                  <a:gd name="T25" fmla="*/ 310 h 357"/>
                  <a:gd name="T26" fmla="*/ 62 w 368"/>
                  <a:gd name="T27" fmla="*/ 36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68" h="357">
                    <a:moveTo>
                      <a:pt x="366" y="11"/>
                    </a:moveTo>
                    <a:cubicBezTo>
                      <a:pt x="367" y="9"/>
                      <a:pt x="368" y="6"/>
                      <a:pt x="368" y="4"/>
                    </a:cubicBezTo>
                    <a:cubicBezTo>
                      <a:pt x="368" y="0"/>
                      <a:pt x="368" y="0"/>
                      <a:pt x="356" y="0"/>
                    </a:cubicBezTo>
                    <a:lnTo>
                      <a:pt x="12" y="0"/>
                    </a:lnTo>
                    <a:cubicBezTo>
                      <a:pt x="1" y="0"/>
                      <a:pt x="0" y="0"/>
                      <a:pt x="0" y="4"/>
                    </a:cubicBezTo>
                    <a:cubicBezTo>
                      <a:pt x="0" y="6"/>
                      <a:pt x="2" y="9"/>
                      <a:pt x="3" y="11"/>
                    </a:cubicBezTo>
                    <a:lnTo>
                      <a:pt x="171" y="348"/>
                    </a:lnTo>
                    <a:cubicBezTo>
                      <a:pt x="174" y="354"/>
                      <a:pt x="176" y="357"/>
                      <a:pt x="184" y="357"/>
                    </a:cubicBezTo>
                    <a:cubicBezTo>
                      <a:pt x="193" y="357"/>
                      <a:pt x="194" y="354"/>
                      <a:pt x="198" y="348"/>
                    </a:cubicBezTo>
                    <a:lnTo>
                      <a:pt x="366" y="11"/>
                    </a:lnTo>
                    <a:close/>
                    <a:moveTo>
                      <a:pt x="62" y="36"/>
                    </a:moveTo>
                    <a:lnTo>
                      <a:pt x="336" y="36"/>
                    </a:lnTo>
                    <a:lnTo>
                      <a:pt x="199" y="310"/>
                    </a:lnTo>
                    <a:lnTo>
                      <a:pt x="62" y="3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64" name="Freeform 497">
                <a:extLst>
                  <a:ext uri="{FF2B5EF4-FFF2-40B4-BE49-F238E27FC236}">
                    <a16:creationId xmlns:a16="http://schemas.microsoft.com/office/drawing/2014/main" id="{E57F993D-3863-4E6C-B2FE-7E388BB678F6}"/>
                  </a:ext>
                </a:extLst>
              </p:cNvPr>
              <p:cNvSpPr>
                <a:spLocks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4132263" y="5853113"/>
                <a:ext cx="96838" cy="87313"/>
              </a:xfrm>
              <a:custGeom>
                <a:avLst/>
                <a:gdLst>
                  <a:gd name="T0" fmla="*/ 70 w 186"/>
                  <a:gd name="T1" fmla="*/ 117 h 157"/>
                  <a:gd name="T2" fmla="*/ 37 w 186"/>
                  <a:gd name="T3" fmla="*/ 147 h 157"/>
                  <a:gd name="T4" fmla="*/ 18 w 186"/>
                  <a:gd name="T5" fmla="*/ 142 h 157"/>
                  <a:gd name="T6" fmla="*/ 34 w 186"/>
                  <a:gd name="T7" fmla="*/ 123 h 157"/>
                  <a:gd name="T8" fmla="*/ 20 w 186"/>
                  <a:gd name="T9" fmla="*/ 110 h 157"/>
                  <a:gd name="T10" fmla="*/ 0 w 186"/>
                  <a:gd name="T11" fmla="*/ 132 h 157"/>
                  <a:gd name="T12" fmla="*/ 36 w 186"/>
                  <a:gd name="T13" fmla="*/ 157 h 157"/>
                  <a:gd name="T14" fmla="*/ 75 w 186"/>
                  <a:gd name="T15" fmla="*/ 132 h 157"/>
                  <a:gd name="T16" fmla="*/ 117 w 186"/>
                  <a:gd name="T17" fmla="*/ 157 h 157"/>
                  <a:gd name="T18" fmla="*/ 178 w 186"/>
                  <a:gd name="T19" fmla="*/ 104 h 157"/>
                  <a:gd name="T20" fmla="*/ 173 w 186"/>
                  <a:gd name="T21" fmla="*/ 99 h 157"/>
                  <a:gd name="T22" fmla="*/ 166 w 186"/>
                  <a:gd name="T23" fmla="*/ 105 h 157"/>
                  <a:gd name="T24" fmla="*/ 118 w 186"/>
                  <a:gd name="T25" fmla="*/ 147 h 157"/>
                  <a:gd name="T26" fmla="*/ 97 w 186"/>
                  <a:gd name="T27" fmla="*/ 125 h 157"/>
                  <a:gd name="T28" fmla="*/ 115 w 186"/>
                  <a:gd name="T29" fmla="*/ 45 h 157"/>
                  <a:gd name="T30" fmla="*/ 149 w 186"/>
                  <a:gd name="T31" fmla="*/ 9 h 157"/>
                  <a:gd name="T32" fmla="*/ 168 w 186"/>
                  <a:gd name="T33" fmla="*/ 14 h 157"/>
                  <a:gd name="T34" fmla="*/ 153 w 186"/>
                  <a:gd name="T35" fmla="*/ 33 h 157"/>
                  <a:gd name="T36" fmla="*/ 167 w 186"/>
                  <a:gd name="T37" fmla="*/ 46 h 157"/>
                  <a:gd name="T38" fmla="*/ 186 w 186"/>
                  <a:gd name="T39" fmla="*/ 25 h 157"/>
                  <a:gd name="T40" fmla="*/ 150 w 186"/>
                  <a:gd name="T41" fmla="*/ 0 h 157"/>
                  <a:gd name="T42" fmla="*/ 111 w 186"/>
                  <a:gd name="T43" fmla="*/ 24 h 157"/>
                  <a:gd name="T44" fmla="*/ 69 w 186"/>
                  <a:gd name="T45" fmla="*/ 0 h 157"/>
                  <a:gd name="T46" fmla="*/ 8 w 186"/>
                  <a:gd name="T47" fmla="*/ 53 h 157"/>
                  <a:gd name="T48" fmla="*/ 14 w 186"/>
                  <a:gd name="T49" fmla="*/ 58 h 157"/>
                  <a:gd name="T50" fmla="*/ 20 w 186"/>
                  <a:gd name="T51" fmla="*/ 52 h 157"/>
                  <a:gd name="T52" fmla="*/ 68 w 186"/>
                  <a:gd name="T53" fmla="*/ 9 h 157"/>
                  <a:gd name="T54" fmla="*/ 89 w 186"/>
                  <a:gd name="T55" fmla="*/ 32 h 157"/>
                  <a:gd name="T56" fmla="*/ 82 w 186"/>
                  <a:gd name="T57" fmla="*/ 69 h 157"/>
                  <a:gd name="T58" fmla="*/ 70 w 186"/>
                  <a:gd name="T59" fmla="*/ 117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86" h="157">
                    <a:moveTo>
                      <a:pt x="70" y="117"/>
                    </a:moveTo>
                    <a:cubicBezTo>
                      <a:pt x="66" y="128"/>
                      <a:pt x="55" y="147"/>
                      <a:pt x="37" y="147"/>
                    </a:cubicBezTo>
                    <a:cubicBezTo>
                      <a:pt x="36" y="147"/>
                      <a:pt x="26" y="147"/>
                      <a:pt x="18" y="142"/>
                    </a:cubicBezTo>
                    <a:cubicBezTo>
                      <a:pt x="33" y="138"/>
                      <a:pt x="34" y="125"/>
                      <a:pt x="34" y="123"/>
                    </a:cubicBezTo>
                    <a:cubicBezTo>
                      <a:pt x="34" y="115"/>
                      <a:pt x="28" y="110"/>
                      <a:pt x="20" y="110"/>
                    </a:cubicBezTo>
                    <a:cubicBezTo>
                      <a:pt x="10" y="110"/>
                      <a:pt x="0" y="119"/>
                      <a:pt x="0" y="132"/>
                    </a:cubicBezTo>
                    <a:cubicBezTo>
                      <a:pt x="0" y="149"/>
                      <a:pt x="19" y="157"/>
                      <a:pt x="36" y="157"/>
                    </a:cubicBezTo>
                    <a:cubicBezTo>
                      <a:pt x="52" y="157"/>
                      <a:pt x="67" y="147"/>
                      <a:pt x="75" y="132"/>
                    </a:cubicBezTo>
                    <a:cubicBezTo>
                      <a:pt x="84" y="151"/>
                      <a:pt x="103" y="157"/>
                      <a:pt x="117" y="157"/>
                    </a:cubicBezTo>
                    <a:cubicBezTo>
                      <a:pt x="157" y="157"/>
                      <a:pt x="178" y="113"/>
                      <a:pt x="178" y="104"/>
                    </a:cubicBezTo>
                    <a:cubicBezTo>
                      <a:pt x="178" y="99"/>
                      <a:pt x="174" y="99"/>
                      <a:pt x="173" y="99"/>
                    </a:cubicBezTo>
                    <a:cubicBezTo>
                      <a:pt x="168" y="99"/>
                      <a:pt x="168" y="101"/>
                      <a:pt x="166" y="105"/>
                    </a:cubicBezTo>
                    <a:cubicBezTo>
                      <a:pt x="159" y="129"/>
                      <a:pt x="138" y="147"/>
                      <a:pt x="118" y="147"/>
                    </a:cubicBezTo>
                    <a:cubicBezTo>
                      <a:pt x="104" y="147"/>
                      <a:pt x="97" y="138"/>
                      <a:pt x="97" y="125"/>
                    </a:cubicBezTo>
                    <a:cubicBezTo>
                      <a:pt x="97" y="115"/>
                      <a:pt x="105" y="84"/>
                      <a:pt x="115" y="45"/>
                    </a:cubicBezTo>
                    <a:cubicBezTo>
                      <a:pt x="122" y="18"/>
                      <a:pt x="138" y="9"/>
                      <a:pt x="149" y="9"/>
                    </a:cubicBezTo>
                    <a:cubicBezTo>
                      <a:pt x="150" y="9"/>
                      <a:pt x="161" y="9"/>
                      <a:pt x="168" y="14"/>
                    </a:cubicBezTo>
                    <a:cubicBezTo>
                      <a:pt x="157" y="17"/>
                      <a:pt x="153" y="27"/>
                      <a:pt x="153" y="33"/>
                    </a:cubicBezTo>
                    <a:cubicBezTo>
                      <a:pt x="153" y="41"/>
                      <a:pt x="159" y="46"/>
                      <a:pt x="167" y="46"/>
                    </a:cubicBezTo>
                    <a:cubicBezTo>
                      <a:pt x="175" y="46"/>
                      <a:pt x="186" y="40"/>
                      <a:pt x="186" y="25"/>
                    </a:cubicBezTo>
                    <a:cubicBezTo>
                      <a:pt x="186" y="6"/>
                      <a:pt x="164" y="0"/>
                      <a:pt x="150" y="0"/>
                    </a:cubicBezTo>
                    <a:cubicBezTo>
                      <a:pt x="133" y="0"/>
                      <a:pt x="119" y="11"/>
                      <a:pt x="111" y="24"/>
                    </a:cubicBezTo>
                    <a:cubicBezTo>
                      <a:pt x="105" y="10"/>
                      <a:pt x="89" y="0"/>
                      <a:pt x="69" y="0"/>
                    </a:cubicBezTo>
                    <a:cubicBezTo>
                      <a:pt x="30" y="0"/>
                      <a:pt x="8" y="43"/>
                      <a:pt x="8" y="53"/>
                    </a:cubicBezTo>
                    <a:cubicBezTo>
                      <a:pt x="8" y="58"/>
                      <a:pt x="13" y="58"/>
                      <a:pt x="14" y="58"/>
                    </a:cubicBezTo>
                    <a:cubicBezTo>
                      <a:pt x="18" y="58"/>
                      <a:pt x="19" y="56"/>
                      <a:pt x="20" y="52"/>
                    </a:cubicBezTo>
                    <a:cubicBezTo>
                      <a:pt x="29" y="24"/>
                      <a:pt x="51" y="9"/>
                      <a:pt x="68" y="9"/>
                    </a:cubicBezTo>
                    <a:cubicBezTo>
                      <a:pt x="80" y="9"/>
                      <a:pt x="89" y="16"/>
                      <a:pt x="89" y="32"/>
                    </a:cubicBezTo>
                    <a:cubicBezTo>
                      <a:pt x="89" y="39"/>
                      <a:pt x="85" y="57"/>
                      <a:pt x="82" y="69"/>
                    </a:cubicBezTo>
                    <a:lnTo>
                      <a:pt x="70" y="11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65" name="Freeform 498">
                <a:extLst>
                  <a:ext uri="{FF2B5EF4-FFF2-40B4-BE49-F238E27FC236}">
                    <a16:creationId xmlns:a16="http://schemas.microsoft.com/office/drawing/2014/main" id="{C1E30CEC-E149-4093-B27A-41AC6737F061}"/>
                  </a:ext>
                </a:extLst>
              </p:cNvPr>
              <p:cNvSpPr>
                <a:spLocks noEditPoint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4265613" y="5703888"/>
                <a:ext cx="134938" cy="250825"/>
              </a:xfrm>
              <a:custGeom>
                <a:avLst/>
                <a:gdLst>
                  <a:gd name="T0" fmla="*/ 194 w 262"/>
                  <a:gd name="T1" fmla="*/ 12 h 449"/>
                  <a:gd name="T2" fmla="*/ 195 w 262"/>
                  <a:gd name="T3" fmla="*/ 5 h 449"/>
                  <a:gd name="T4" fmla="*/ 189 w 262"/>
                  <a:gd name="T5" fmla="*/ 0 h 449"/>
                  <a:gd name="T6" fmla="*/ 182 w 262"/>
                  <a:gd name="T7" fmla="*/ 10 h 449"/>
                  <a:gd name="T8" fmla="*/ 153 w 262"/>
                  <a:gd name="T9" fmla="*/ 126 h 449"/>
                  <a:gd name="T10" fmla="*/ 0 w 262"/>
                  <a:gd name="T11" fmla="*/ 262 h 449"/>
                  <a:gd name="T12" fmla="*/ 96 w 262"/>
                  <a:gd name="T13" fmla="*/ 353 h 449"/>
                  <a:gd name="T14" fmla="*/ 85 w 262"/>
                  <a:gd name="T15" fmla="*/ 400 h 449"/>
                  <a:gd name="T16" fmla="*/ 74 w 262"/>
                  <a:gd name="T17" fmla="*/ 444 h 449"/>
                  <a:gd name="T18" fmla="*/ 80 w 262"/>
                  <a:gd name="T19" fmla="*/ 449 h 449"/>
                  <a:gd name="T20" fmla="*/ 85 w 262"/>
                  <a:gd name="T21" fmla="*/ 447 h 449"/>
                  <a:gd name="T22" fmla="*/ 90 w 262"/>
                  <a:gd name="T23" fmla="*/ 427 h 449"/>
                  <a:gd name="T24" fmla="*/ 109 w 262"/>
                  <a:gd name="T25" fmla="*/ 353 h 449"/>
                  <a:gd name="T26" fmla="*/ 262 w 262"/>
                  <a:gd name="T27" fmla="*/ 216 h 449"/>
                  <a:gd name="T28" fmla="*/ 166 w 262"/>
                  <a:gd name="T29" fmla="*/ 126 h 449"/>
                  <a:gd name="T30" fmla="*/ 194 w 262"/>
                  <a:gd name="T31" fmla="*/ 12 h 449"/>
                  <a:gd name="T32" fmla="*/ 99 w 262"/>
                  <a:gd name="T33" fmla="*/ 342 h 449"/>
                  <a:gd name="T34" fmla="*/ 33 w 262"/>
                  <a:gd name="T35" fmla="*/ 273 h 449"/>
                  <a:gd name="T36" fmla="*/ 150 w 262"/>
                  <a:gd name="T37" fmla="*/ 137 h 449"/>
                  <a:gd name="T38" fmla="*/ 99 w 262"/>
                  <a:gd name="T39" fmla="*/ 342 h 449"/>
                  <a:gd name="T40" fmla="*/ 163 w 262"/>
                  <a:gd name="T41" fmla="*/ 137 h 449"/>
                  <a:gd name="T42" fmla="*/ 229 w 262"/>
                  <a:gd name="T43" fmla="*/ 206 h 449"/>
                  <a:gd name="T44" fmla="*/ 112 w 262"/>
                  <a:gd name="T45" fmla="*/ 342 h 449"/>
                  <a:gd name="T46" fmla="*/ 163 w 262"/>
                  <a:gd name="T47" fmla="*/ 137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2" h="449">
                    <a:moveTo>
                      <a:pt x="194" y="12"/>
                    </a:moveTo>
                    <a:cubicBezTo>
                      <a:pt x="194" y="11"/>
                      <a:pt x="195" y="6"/>
                      <a:pt x="195" y="5"/>
                    </a:cubicBezTo>
                    <a:cubicBezTo>
                      <a:pt x="195" y="5"/>
                      <a:pt x="195" y="0"/>
                      <a:pt x="189" y="0"/>
                    </a:cubicBezTo>
                    <a:cubicBezTo>
                      <a:pt x="184" y="0"/>
                      <a:pt x="184" y="2"/>
                      <a:pt x="182" y="10"/>
                    </a:cubicBezTo>
                    <a:lnTo>
                      <a:pt x="153" y="126"/>
                    </a:lnTo>
                    <a:cubicBezTo>
                      <a:pt x="74" y="128"/>
                      <a:pt x="0" y="195"/>
                      <a:pt x="0" y="262"/>
                    </a:cubicBezTo>
                    <a:cubicBezTo>
                      <a:pt x="0" y="310"/>
                      <a:pt x="35" y="349"/>
                      <a:pt x="96" y="353"/>
                    </a:cubicBezTo>
                    <a:cubicBezTo>
                      <a:pt x="92" y="368"/>
                      <a:pt x="89" y="384"/>
                      <a:pt x="85" y="400"/>
                    </a:cubicBezTo>
                    <a:cubicBezTo>
                      <a:pt x="79" y="423"/>
                      <a:pt x="74" y="442"/>
                      <a:pt x="74" y="444"/>
                    </a:cubicBezTo>
                    <a:cubicBezTo>
                      <a:pt x="74" y="449"/>
                      <a:pt x="77" y="449"/>
                      <a:pt x="80" y="449"/>
                    </a:cubicBezTo>
                    <a:cubicBezTo>
                      <a:pt x="82" y="449"/>
                      <a:pt x="83" y="449"/>
                      <a:pt x="85" y="447"/>
                    </a:cubicBezTo>
                    <a:cubicBezTo>
                      <a:pt x="86" y="446"/>
                      <a:pt x="89" y="434"/>
                      <a:pt x="90" y="427"/>
                    </a:cubicBezTo>
                    <a:lnTo>
                      <a:pt x="109" y="353"/>
                    </a:lnTo>
                    <a:cubicBezTo>
                      <a:pt x="189" y="350"/>
                      <a:pt x="262" y="283"/>
                      <a:pt x="262" y="216"/>
                    </a:cubicBezTo>
                    <a:cubicBezTo>
                      <a:pt x="262" y="177"/>
                      <a:pt x="235" y="131"/>
                      <a:pt x="166" y="126"/>
                    </a:cubicBezTo>
                    <a:lnTo>
                      <a:pt x="194" y="12"/>
                    </a:lnTo>
                    <a:close/>
                    <a:moveTo>
                      <a:pt x="99" y="342"/>
                    </a:moveTo>
                    <a:cubicBezTo>
                      <a:pt x="69" y="340"/>
                      <a:pt x="33" y="323"/>
                      <a:pt x="33" y="273"/>
                    </a:cubicBezTo>
                    <a:cubicBezTo>
                      <a:pt x="33" y="213"/>
                      <a:pt x="76" y="143"/>
                      <a:pt x="150" y="137"/>
                    </a:cubicBezTo>
                    <a:lnTo>
                      <a:pt x="99" y="342"/>
                    </a:lnTo>
                    <a:close/>
                    <a:moveTo>
                      <a:pt x="163" y="137"/>
                    </a:moveTo>
                    <a:cubicBezTo>
                      <a:pt x="201" y="139"/>
                      <a:pt x="229" y="162"/>
                      <a:pt x="229" y="206"/>
                    </a:cubicBezTo>
                    <a:cubicBezTo>
                      <a:pt x="229" y="264"/>
                      <a:pt x="186" y="336"/>
                      <a:pt x="112" y="342"/>
                    </a:cubicBezTo>
                    <a:lnTo>
                      <a:pt x="163" y="13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66" name="Freeform 499">
                <a:extLst>
                  <a:ext uri="{FF2B5EF4-FFF2-40B4-BE49-F238E27FC236}">
                    <a16:creationId xmlns:a16="http://schemas.microsoft.com/office/drawing/2014/main" id="{8DD41D5E-ADF8-4743-89DB-FFA991DB5678}"/>
                  </a:ext>
                </a:extLst>
              </p:cNvPr>
              <p:cNvSpPr>
                <a:spLocks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4478338" y="5735638"/>
                <a:ext cx="171450" cy="184150"/>
              </a:xfrm>
              <a:custGeom>
                <a:avLst/>
                <a:gdLst>
                  <a:gd name="T0" fmla="*/ 176 w 332"/>
                  <a:gd name="T1" fmla="*/ 176 h 332"/>
                  <a:gd name="T2" fmla="*/ 315 w 332"/>
                  <a:gd name="T3" fmla="*/ 176 h 332"/>
                  <a:gd name="T4" fmla="*/ 332 w 332"/>
                  <a:gd name="T5" fmla="*/ 166 h 332"/>
                  <a:gd name="T6" fmla="*/ 315 w 332"/>
                  <a:gd name="T7" fmla="*/ 156 h 332"/>
                  <a:gd name="T8" fmla="*/ 176 w 332"/>
                  <a:gd name="T9" fmla="*/ 156 h 332"/>
                  <a:gd name="T10" fmla="*/ 176 w 332"/>
                  <a:gd name="T11" fmla="*/ 16 h 332"/>
                  <a:gd name="T12" fmla="*/ 166 w 332"/>
                  <a:gd name="T13" fmla="*/ 0 h 332"/>
                  <a:gd name="T14" fmla="*/ 156 w 332"/>
                  <a:gd name="T15" fmla="*/ 16 h 332"/>
                  <a:gd name="T16" fmla="*/ 156 w 332"/>
                  <a:gd name="T17" fmla="*/ 156 h 332"/>
                  <a:gd name="T18" fmla="*/ 17 w 332"/>
                  <a:gd name="T19" fmla="*/ 156 h 332"/>
                  <a:gd name="T20" fmla="*/ 0 w 332"/>
                  <a:gd name="T21" fmla="*/ 166 h 332"/>
                  <a:gd name="T22" fmla="*/ 17 w 332"/>
                  <a:gd name="T23" fmla="*/ 176 h 332"/>
                  <a:gd name="T24" fmla="*/ 156 w 332"/>
                  <a:gd name="T25" fmla="*/ 176 h 332"/>
                  <a:gd name="T26" fmla="*/ 156 w 332"/>
                  <a:gd name="T27" fmla="*/ 316 h 332"/>
                  <a:gd name="T28" fmla="*/ 166 w 332"/>
                  <a:gd name="T29" fmla="*/ 332 h 332"/>
                  <a:gd name="T30" fmla="*/ 176 w 332"/>
                  <a:gd name="T31" fmla="*/ 316 h 332"/>
                  <a:gd name="T32" fmla="*/ 176 w 332"/>
                  <a:gd name="T33" fmla="*/ 176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2" h="332">
                    <a:moveTo>
                      <a:pt x="176" y="176"/>
                    </a:moveTo>
                    <a:lnTo>
                      <a:pt x="315" y="176"/>
                    </a:lnTo>
                    <a:cubicBezTo>
                      <a:pt x="322" y="176"/>
                      <a:pt x="332" y="176"/>
                      <a:pt x="332" y="166"/>
                    </a:cubicBezTo>
                    <a:cubicBezTo>
                      <a:pt x="332" y="156"/>
                      <a:pt x="322" y="156"/>
                      <a:pt x="315" y="156"/>
                    </a:cubicBezTo>
                    <a:lnTo>
                      <a:pt x="176" y="156"/>
                    </a:lnTo>
                    <a:lnTo>
                      <a:pt x="176" y="16"/>
                    </a:lnTo>
                    <a:cubicBezTo>
                      <a:pt x="176" y="9"/>
                      <a:pt x="176" y="0"/>
                      <a:pt x="166" y="0"/>
                    </a:cubicBezTo>
                    <a:cubicBezTo>
                      <a:pt x="156" y="0"/>
                      <a:pt x="156" y="9"/>
                      <a:pt x="156" y="16"/>
                    </a:cubicBezTo>
                    <a:lnTo>
                      <a:pt x="156" y="156"/>
                    </a:lnTo>
                    <a:lnTo>
                      <a:pt x="17" y="156"/>
                    </a:lnTo>
                    <a:cubicBezTo>
                      <a:pt x="10" y="156"/>
                      <a:pt x="0" y="156"/>
                      <a:pt x="0" y="166"/>
                    </a:cubicBezTo>
                    <a:cubicBezTo>
                      <a:pt x="0" y="176"/>
                      <a:pt x="10" y="176"/>
                      <a:pt x="17" y="176"/>
                    </a:cubicBezTo>
                    <a:lnTo>
                      <a:pt x="156" y="176"/>
                    </a:lnTo>
                    <a:lnTo>
                      <a:pt x="156" y="316"/>
                    </a:lnTo>
                    <a:cubicBezTo>
                      <a:pt x="156" y="323"/>
                      <a:pt x="156" y="332"/>
                      <a:pt x="166" y="332"/>
                    </a:cubicBezTo>
                    <a:cubicBezTo>
                      <a:pt x="176" y="332"/>
                      <a:pt x="176" y="323"/>
                      <a:pt x="176" y="316"/>
                    </a:cubicBezTo>
                    <a:lnTo>
                      <a:pt x="176" y="176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767" name="Freeform 500">
                <a:extLst>
                  <a:ext uri="{FF2B5EF4-FFF2-40B4-BE49-F238E27FC236}">
                    <a16:creationId xmlns:a16="http://schemas.microsoft.com/office/drawing/2014/main" id="{C80EB432-9A53-4AC3-8D27-8FBDAADC7B78}"/>
                  </a:ext>
                </a:extLst>
              </p:cNvPr>
              <p:cNvSpPr>
                <a:spLocks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4729163" y="5773738"/>
                <a:ext cx="201613" cy="123825"/>
              </a:xfrm>
              <a:custGeom>
                <a:avLst/>
                <a:gdLst>
                  <a:gd name="T0" fmla="*/ 39 w 390"/>
                  <a:gd name="T1" fmla="*/ 49 h 221"/>
                  <a:gd name="T2" fmla="*/ 39 w 390"/>
                  <a:gd name="T3" fmla="*/ 183 h 221"/>
                  <a:gd name="T4" fmla="*/ 0 w 390"/>
                  <a:gd name="T5" fmla="*/ 205 h 221"/>
                  <a:gd name="T6" fmla="*/ 0 w 390"/>
                  <a:gd name="T7" fmla="*/ 221 h 221"/>
                  <a:gd name="T8" fmla="*/ 57 w 390"/>
                  <a:gd name="T9" fmla="*/ 219 h 221"/>
                  <a:gd name="T10" fmla="*/ 113 w 390"/>
                  <a:gd name="T11" fmla="*/ 221 h 221"/>
                  <a:gd name="T12" fmla="*/ 113 w 390"/>
                  <a:gd name="T13" fmla="*/ 205 h 221"/>
                  <a:gd name="T14" fmla="*/ 74 w 390"/>
                  <a:gd name="T15" fmla="*/ 183 h 221"/>
                  <a:gd name="T16" fmla="*/ 74 w 390"/>
                  <a:gd name="T17" fmla="*/ 91 h 221"/>
                  <a:gd name="T18" fmla="*/ 141 w 390"/>
                  <a:gd name="T19" fmla="*/ 11 h 221"/>
                  <a:gd name="T20" fmla="*/ 178 w 390"/>
                  <a:gd name="T21" fmla="*/ 67 h 221"/>
                  <a:gd name="T22" fmla="*/ 178 w 390"/>
                  <a:gd name="T23" fmla="*/ 183 h 221"/>
                  <a:gd name="T24" fmla="*/ 139 w 390"/>
                  <a:gd name="T25" fmla="*/ 205 h 221"/>
                  <a:gd name="T26" fmla="*/ 139 w 390"/>
                  <a:gd name="T27" fmla="*/ 221 h 221"/>
                  <a:gd name="T28" fmla="*/ 195 w 390"/>
                  <a:gd name="T29" fmla="*/ 219 h 221"/>
                  <a:gd name="T30" fmla="*/ 251 w 390"/>
                  <a:gd name="T31" fmla="*/ 221 h 221"/>
                  <a:gd name="T32" fmla="*/ 251 w 390"/>
                  <a:gd name="T33" fmla="*/ 205 h 221"/>
                  <a:gd name="T34" fmla="*/ 212 w 390"/>
                  <a:gd name="T35" fmla="*/ 183 h 221"/>
                  <a:gd name="T36" fmla="*/ 212 w 390"/>
                  <a:gd name="T37" fmla="*/ 91 h 221"/>
                  <a:gd name="T38" fmla="*/ 280 w 390"/>
                  <a:gd name="T39" fmla="*/ 11 h 221"/>
                  <a:gd name="T40" fmla="*/ 316 w 390"/>
                  <a:gd name="T41" fmla="*/ 67 h 221"/>
                  <a:gd name="T42" fmla="*/ 316 w 390"/>
                  <a:gd name="T43" fmla="*/ 183 h 221"/>
                  <a:gd name="T44" fmla="*/ 278 w 390"/>
                  <a:gd name="T45" fmla="*/ 205 h 221"/>
                  <a:gd name="T46" fmla="*/ 278 w 390"/>
                  <a:gd name="T47" fmla="*/ 221 h 221"/>
                  <a:gd name="T48" fmla="*/ 334 w 390"/>
                  <a:gd name="T49" fmla="*/ 219 h 221"/>
                  <a:gd name="T50" fmla="*/ 390 w 390"/>
                  <a:gd name="T51" fmla="*/ 221 h 221"/>
                  <a:gd name="T52" fmla="*/ 390 w 390"/>
                  <a:gd name="T53" fmla="*/ 205 h 221"/>
                  <a:gd name="T54" fmla="*/ 351 w 390"/>
                  <a:gd name="T55" fmla="*/ 190 h 221"/>
                  <a:gd name="T56" fmla="*/ 351 w 390"/>
                  <a:gd name="T57" fmla="*/ 95 h 221"/>
                  <a:gd name="T58" fmla="*/ 335 w 390"/>
                  <a:gd name="T59" fmla="*/ 19 h 221"/>
                  <a:gd name="T60" fmla="*/ 283 w 390"/>
                  <a:gd name="T61" fmla="*/ 0 h 221"/>
                  <a:gd name="T62" fmla="*/ 211 w 390"/>
                  <a:gd name="T63" fmla="*/ 49 h 221"/>
                  <a:gd name="T64" fmla="*/ 144 w 390"/>
                  <a:gd name="T65" fmla="*/ 0 h 221"/>
                  <a:gd name="T66" fmla="*/ 71 w 390"/>
                  <a:gd name="T67" fmla="*/ 53 h 221"/>
                  <a:gd name="T68" fmla="*/ 71 w 390"/>
                  <a:gd name="T69" fmla="*/ 0 h 221"/>
                  <a:gd name="T70" fmla="*/ 0 w 390"/>
                  <a:gd name="T71" fmla="*/ 6 h 221"/>
                  <a:gd name="T72" fmla="*/ 0 w 390"/>
                  <a:gd name="T73" fmla="*/ 21 h 221"/>
                  <a:gd name="T74" fmla="*/ 39 w 390"/>
                  <a:gd name="T75" fmla="*/ 49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90" h="221">
                    <a:moveTo>
                      <a:pt x="39" y="49"/>
                    </a:moveTo>
                    <a:lnTo>
                      <a:pt x="39" y="183"/>
                    </a:lnTo>
                    <a:cubicBezTo>
                      <a:pt x="39" y="205"/>
                      <a:pt x="34" y="205"/>
                      <a:pt x="0" y="205"/>
                    </a:cubicBezTo>
                    <a:lnTo>
                      <a:pt x="0" y="221"/>
                    </a:lnTo>
                    <a:cubicBezTo>
                      <a:pt x="18" y="220"/>
                      <a:pt x="43" y="219"/>
                      <a:pt x="57" y="219"/>
                    </a:cubicBezTo>
                    <a:cubicBezTo>
                      <a:pt x="70" y="219"/>
                      <a:pt x="96" y="220"/>
                      <a:pt x="113" y="221"/>
                    </a:cubicBezTo>
                    <a:lnTo>
                      <a:pt x="113" y="205"/>
                    </a:lnTo>
                    <a:cubicBezTo>
                      <a:pt x="79" y="205"/>
                      <a:pt x="74" y="205"/>
                      <a:pt x="74" y="183"/>
                    </a:cubicBezTo>
                    <a:lnTo>
                      <a:pt x="74" y="91"/>
                    </a:lnTo>
                    <a:cubicBezTo>
                      <a:pt x="74" y="39"/>
                      <a:pt x="109" y="11"/>
                      <a:pt x="141" y="11"/>
                    </a:cubicBezTo>
                    <a:cubicBezTo>
                      <a:pt x="172" y="11"/>
                      <a:pt x="178" y="38"/>
                      <a:pt x="178" y="67"/>
                    </a:cubicBezTo>
                    <a:lnTo>
                      <a:pt x="178" y="183"/>
                    </a:lnTo>
                    <a:cubicBezTo>
                      <a:pt x="178" y="205"/>
                      <a:pt x="172" y="205"/>
                      <a:pt x="139" y="205"/>
                    </a:cubicBezTo>
                    <a:lnTo>
                      <a:pt x="139" y="221"/>
                    </a:lnTo>
                    <a:cubicBezTo>
                      <a:pt x="156" y="220"/>
                      <a:pt x="182" y="219"/>
                      <a:pt x="195" y="219"/>
                    </a:cubicBezTo>
                    <a:cubicBezTo>
                      <a:pt x="208" y="219"/>
                      <a:pt x="234" y="220"/>
                      <a:pt x="251" y="221"/>
                    </a:cubicBezTo>
                    <a:lnTo>
                      <a:pt x="251" y="205"/>
                    </a:lnTo>
                    <a:cubicBezTo>
                      <a:pt x="218" y="205"/>
                      <a:pt x="212" y="205"/>
                      <a:pt x="212" y="183"/>
                    </a:cubicBezTo>
                    <a:lnTo>
                      <a:pt x="212" y="91"/>
                    </a:lnTo>
                    <a:cubicBezTo>
                      <a:pt x="212" y="39"/>
                      <a:pt x="248" y="11"/>
                      <a:pt x="280" y="11"/>
                    </a:cubicBezTo>
                    <a:cubicBezTo>
                      <a:pt x="311" y="11"/>
                      <a:pt x="316" y="38"/>
                      <a:pt x="316" y="67"/>
                    </a:cubicBezTo>
                    <a:lnTo>
                      <a:pt x="316" y="183"/>
                    </a:lnTo>
                    <a:cubicBezTo>
                      <a:pt x="316" y="205"/>
                      <a:pt x="311" y="205"/>
                      <a:pt x="278" y="205"/>
                    </a:cubicBezTo>
                    <a:lnTo>
                      <a:pt x="278" y="221"/>
                    </a:lnTo>
                    <a:cubicBezTo>
                      <a:pt x="295" y="220"/>
                      <a:pt x="320" y="219"/>
                      <a:pt x="334" y="219"/>
                    </a:cubicBezTo>
                    <a:cubicBezTo>
                      <a:pt x="347" y="219"/>
                      <a:pt x="373" y="220"/>
                      <a:pt x="390" y="221"/>
                    </a:cubicBezTo>
                    <a:lnTo>
                      <a:pt x="390" y="205"/>
                    </a:lnTo>
                    <a:cubicBezTo>
                      <a:pt x="364" y="205"/>
                      <a:pt x="351" y="205"/>
                      <a:pt x="351" y="190"/>
                    </a:cubicBezTo>
                    <a:lnTo>
                      <a:pt x="351" y="95"/>
                    </a:lnTo>
                    <a:cubicBezTo>
                      <a:pt x="351" y="52"/>
                      <a:pt x="351" y="37"/>
                      <a:pt x="335" y="19"/>
                    </a:cubicBezTo>
                    <a:cubicBezTo>
                      <a:pt x="328" y="10"/>
                      <a:pt x="312" y="0"/>
                      <a:pt x="283" y="0"/>
                    </a:cubicBezTo>
                    <a:cubicBezTo>
                      <a:pt x="241" y="0"/>
                      <a:pt x="219" y="30"/>
                      <a:pt x="211" y="49"/>
                    </a:cubicBezTo>
                    <a:cubicBezTo>
                      <a:pt x="204" y="6"/>
                      <a:pt x="167" y="0"/>
                      <a:pt x="144" y="0"/>
                    </a:cubicBezTo>
                    <a:cubicBezTo>
                      <a:pt x="108" y="0"/>
                      <a:pt x="85" y="22"/>
                      <a:pt x="71" y="53"/>
                    </a:cubicBezTo>
                    <a:lnTo>
                      <a:pt x="71" y="0"/>
                    </a:lnTo>
                    <a:lnTo>
                      <a:pt x="0" y="6"/>
                    </a:lnTo>
                    <a:lnTo>
                      <a:pt x="0" y="21"/>
                    </a:lnTo>
                    <a:cubicBezTo>
                      <a:pt x="35" y="21"/>
                      <a:pt x="39" y="25"/>
                      <a:pt x="39" y="49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06" name="Freeform 501">
                <a:extLst>
                  <a:ext uri="{FF2B5EF4-FFF2-40B4-BE49-F238E27FC236}">
                    <a16:creationId xmlns:a16="http://schemas.microsoft.com/office/drawing/2014/main" id="{4291A7A6-565F-4568-A19D-767C87998589}"/>
                  </a:ext>
                </a:extLst>
              </p:cNvPr>
              <p:cNvSpPr>
                <a:spLocks noEditPoint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4945063" y="5772151"/>
                <a:ext cx="115888" cy="128588"/>
              </a:xfrm>
              <a:custGeom>
                <a:avLst/>
                <a:gdLst>
                  <a:gd name="T0" fmla="*/ 146 w 225"/>
                  <a:gd name="T1" fmla="*/ 186 h 229"/>
                  <a:gd name="T2" fmla="*/ 184 w 225"/>
                  <a:gd name="T3" fmla="*/ 227 h 229"/>
                  <a:gd name="T4" fmla="*/ 225 w 225"/>
                  <a:gd name="T5" fmla="*/ 179 h 229"/>
                  <a:gd name="T6" fmla="*/ 225 w 225"/>
                  <a:gd name="T7" fmla="*/ 151 h 229"/>
                  <a:gd name="T8" fmla="*/ 213 w 225"/>
                  <a:gd name="T9" fmla="*/ 151 h 229"/>
                  <a:gd name="T10" fmla="*/ 213 w 225"/>
                  <a:gd name="T11" fmla="*/ 179 h 229"/>
                  <a:gd name="T12" fmla="*/ 195 w 225"/>
                  <a:gd name="T13" fmla="*/ 211 h 229"/>
                  <a:gd name="T14" fmla="*/ 176 w 225"/>
                  <a:gd name="T15" fmla="*/ 186 h 229"/>
                  <a:gd name="T16" fmla="*/ 176 w 225"/>
                  <a:gd name="T17" fmla="*/ 87 h 229"/>
                  <a:gd name="T18" fmla="*/ 158 w 225"/>
                  <a:gd name="T19" fmla="*/ 28 h 229"/>
                  <a:gd name="T20" fmla="*/ 90 w 225"/>
                  <a:gd name="T21" fmla="*/ 0 h 229"/>
                  <a:gd name="T22" fmla="*/ 15 w 225"/>
                  <a:gd name="T23" fmla="*/ 57 h 229"/>
                  <a:gd name="T24" fmla="*/ 38 w 225"/>
                  <a:gd name="T25" fmla="*/ 80 h 229"/>
                  <a:gd name="T26" fmla="*/ 61 w 225"/>
                  <a:gd name="T27" fmla="*/ 57 h 229"/>
                  <a:gd name="T28" fmla="*/ 35 w 225"/>
                  <a:gd name="T29" fmla="*/ 34 h 229"/>
                  <a:gd name="T30" fmla="*/ 89 w 225"/>
                  <a:gd name="T31" fmla="*/ 11 h 229"/>
                  <a:gd name="T32" fmla="*/ 142 w 225"/>
                  <a:gd name="T33" fmla="*/ 75 h 229"/>
                  <a:gd name="T34" fmla="*/ 142 w 225"/>
                  <a:gd name="T35" fmla="*/ 94 h 229"/>
                  <a:gd name="T36" fmla="*/ 50 w 225"/>
                  <a:gd name="T37" fmla="*/ 111 h 229"/>
                  <a:gd name="T38" fmla="*/ 0 w 225"/>
                  <a:gd name="T39" fmla="*/ 176 h 229"/>
                  <a:gd name="T40" fmla="*/ 80 w 225"/>
                  <a:gd name="T41" fmla="*/ 229 h 229"/>
                  <a:gd name="T42" fmla="*/ 146 w 225"/>
                  <a:gd name="T43" fmla="*/ 186 h 229"/>
                  <a:gd name="T44" fmla="*/ 142 w 225"/>
                  <a:gd name="T45" fmla="*/ 104 h 229"/>
                  <a:gd name="T46" fmla="*/ 142 w 225"/>
                  <a:gd name="T47" fmla="*/ 154 h 229"/>
                  <a:gd name="T48" fmla="*/ 84 w 225"/>
                  <a:gd name="T49" fmla="*/ 218 h 229"/>
                  <a:gd name="T50" fmla="*/ 39 w 225"/>
                  <a:gd name="T51" fmla="*/ 176 h 229"/>
                  <a:gd name="T52" fmla="*/ 142 w 225"/>
                  <a:gd name="T53" fmla="*/ 104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5" h="229">
                    <a:moveTo>
                      <a:pt x="146" y="186"/>
                    </a:moveTo>
                    <a:cubicBezTo>
                      <a:pt x="148" y="206"/>
                      <a:pt x="161" y="227"/>
                      <a:pt x="184" y="227"/>
                    </a:cubicBezTo>
                    <a:cubicBezTo>
                      <a:pt x="195" y="227"/>
                      <a:pt x="225" y="220"/>
                      <a:pt x="225" y="179"/>
                    </a:cubicBezTo>
                    <a:lnTo>
                      <a:pt x="225" y="151"/>
                    </a:lnTo>
                    <a:lnTo>
                      <a:pt x="213" y="151"/>
                    </a:lnTo>
                    <a:lnTo>
                      <a:pt x="213" y="179"/>
                    </a:lnTo>
                    <a:cubicBezTo>
                      <a:pt x="213" y="208"/>
                      <a:pt x="200" y="211"/>
                      <a:pt x="195" y="211"/>
                    </a:cubicBezTo>
                    <a:cubicBezTo>
                      <a:pt x="178" y="211"/>
                      <a:pt x="176" y="189"/>
                      <a:pt x="176" y="186"/>
                    </a:cubicBezTo>
                    <a:lnTo>
                      <a:pt x="176" y="87"/>
                    </a:lnTo>
                    <a:cubicBezTo>
                      <a:pt x="176" y="66"/>
                      <a:pt x="176" y="46"/>
                      <a:pt x="158" y="28"/>
                    </a:cubicBezTo>
                    <a:cubicBezTo>
                      <a:pt x="139" y="8"/>
                      <a:pt x="114" y="0"/>
                      <a:pt x="90" y="0"/>
                    </a:cubicBezTo>
                    <a:cubicBezTo>
                      <a:pt x="49" y="0"/>
                      <a:pt x="15" y="24"/>
                      <a:pt x="15" y="57"/>
                    </a:cubicBezTo>
                    <a:cubicBezTo>
                      <a:pt x="15" y="72"/>
                      <a:pt x="25" y="80"/>
                      <a:pt x="38" y="80"/>
                    </a:cubicBezTo>
                    <a:cubicBezTo>
                      <a:pt x="52" y="80"/>
                      <a:pt x="61" y="70"/>
                      <a:pt x="61" y="57"/>
                    </a:cubicBezTo>
                    <a:cubicBezTo>
                      <a:pt x="61" y="51"/>
                      <a:pt x="58" y="35"/>
                      <a:pt x="35" y="34"/>
                    </a:cubicBezTo>
                    <a:cubicBezTo>
                      <a:pt x="49" y="17"/>
                      <a:pt x="73" y="11"/>
                      <a:pt x="89" y="11"/>
                    </a:cubicBezTo>
                    <a:cubicBezTo>
                      <a:pt x="114" y="11"/>
                      <a:pt x="142" y="31"/>
                      <a:pt x="142" y="75"/>
                    </a:cubicBezTo>
                    <a:lnTo>
                      <a:pt x="142" y="94"/>
                    </a:lnTo>
                    <a:cubicBezTo>
                      <a:pt x="117" y="95"/>
                      <a:pt x="82" y="97"/>
                      <a:pt x="50" y="111"/>
                    </a:cubicBezTo>
                    <a:cubicBezTo>
                      <a:pt x="13" y="128"/>
                      <a:pt x="0" y="154"/>
                      <a:pt x="0" y="176"/>
                    </a:cubicBezTo>
                    <a:cubicBezTo>
                      <a:pt x="0" y="217"/>
                      <a:pt x="49" y="229"/>
                      <a:pt x="80" y="229"/>
                    </a:cubicBezTo>
                    <a:cubicBezTo>
                      <a:pt x="113" y="229"/>
                      <a:pt x="136" y="209"/>
                      <a:pt x="146" y="186"/>
                    </a:cubicBezTo>
                    <a:close/>
                    <a:moveTo>
                      <a:pt x="142" y="104"/>
                    </a:moveTo>
                    <a:lnTo>
                      <a:pt x="142" y="154"/>
                    </a:lnTo>
                    <a:cubicBezTo>
                      <a:pt x="142" y="201"/>
                      <a:pt x="106" y="218"/>
                      <a:pt x="84" y="218"/>
                    </a:cubicBezTo>
                    <a:cubicBezTo>
                      <a:pt x="59" y="218"/>
                      <a:pt x="39" y="201"/>
                      <a:pt x="39" y="176"/>
                    </a:cubicBezTo>
                    <a:cubicBezTo>
                      <a:pt x="39" y="148"/>
                      <a:pt x="60" y="107"/>
                      <a:pt x="142" y="104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07" name="Freeform 502">
                <a:extLst>
                  <a:ext uri="{FF2B5EF4-FFF2-40B4-BE49-F238E27FC236}">
                    <a16:creationId xmlns:a16="http://schemas.microsoft.com/office/drawing/2014/main" id="{8E8EEE5C-293A-4506-823B-CB48145F159A}"/>
                  </a:ext>
                </a:extLst>
              </p:cNvPr>
              <p:cNvSpPr>
                <a:spLocks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5067300" y="5776913"/>
                <a:ext cx="128588" cy="120650"/>
              </a:xfrm>
              <a:custGeom>
                <a:avLst/>
                <a:gdLst>
                  <a:gd name="T0" fmla="*/ 137 w 251"/>
                  <a:gd name="T1" fmla="*/ 98 h 215"/>
                  <a:gd name="T2" fmla="*/ 183 w 251"/>
                  <a:gd name="T3" fmla="*/ 41 h 215"/>
                  <a:gd name="T4" fmla="*/ 242 w 251"/>
                  <a:gd name="T5" fmla="*/ 15 h 215"/>
                  <a:gd name="T6" fmla="*/ 242 w 251"/>
                  <a:gd name="T7" fmla="*/ 0 h 215"/>
                  <a:gd name="T8" fmla="*/ 201 w 251"/>
                  <a:gd name="T9" fmla="*/ 1 h 215"/>
                  <a:gd name="T10" fmla="*/ 153 w 251"/>
                  <a:gd name="T11" fmla="*/ 0 h 215"/>
                  <a:gd name="T12" fmla="*/ 153 w 251"/>
                  <a:gd name="T13" fmla="*/ 15 h 215"/>
                  <a:gd name="T14" fmla="*/ 168 w 251"/>
                  <a:gd name="T15" fmla="*/ 31 h 215"/>
                  <a:gd name="T16" fmla="*/ 160 w 251"/>
                  <a:gd name="T17" fmla="*/ 48 h 215"/>
                  <a:gd name="T18" fmla="*/ 129 w 251"/>
                  <a:gd name="T19" fmla="*/ 87 h 215"/>
                  <a:gd name="T20" fmla="*/ 90 w 251"/>
                  <a:gd name="T21" fmla="*/ 37 h 215"/>
                  <a:gd name="T22" fmla="*/ 86 w 251"/>
                  <a:gd name="T23" fmla="*/ 28 h 215"/>
                  <a:gd name="T24" fmla="*/ 103 w 251"/>
                  <a:gd name="T25" fmla="*/ 15 h 215"/>
                  <a:gd name="T26" fmla="*/ 103 w 251"/>
                  <a:gd name="T27" fmla="*/ 0 h 215"/>
                  <a:gd name="T28" fmla="*/ 49 w 251"/>
                  <a:gd name="T29" fmla="*/ 1 h 215"/>
                  <a:gd name="T30" fmla="*/ 2 w 251"/>
                  <a:gd name="T31" fmla="*/ 0 h 215"/>
                  <a:gd name="T32" fmla="*/ 2 w 251"/>
                  <a:gd name="T33" fmla="*/ 15 h 215"/>
                  <a:gd name="T34" fmla="*/ 61 w 251"/>
                  <a:gd name="T35" fmla="*/ 46 h 215"/>
                  <a:gd name="T36" fmla="*/ 110 w 251"/>
                  <a:gd name="T37" fmla="*/ 110 h 215"/>
                  <a:gd name="T38" fmla="*/ 63 w 251"/>
                  <a:gd name="T39" fmla="*/ 169 h 215"/>
                  <a:gd name="T40" fmla="*/ 0 w 251"/>
                  <a:gd name="T41" fmla="*/ 199 h 215"/>
                  <a:gd name="T42" fmla="*/ 0 w 251"/>
                  <a:gd name="T43" fmla="*/ 215 h 215"/>
                  <a:gd name="T44" fmla="*/ 41 w 251"/>
                  <a:gd name="T45" fmla="*/ 213 h 215"/>
                  <a:gd name="T46" fmla="*/ 88 w 251"/>
                  <a:gd name="T47" fmla="*/ 215 h 215"/>
                  <a:gd name="T48" fmla="*/ 88 w 251"/>
                  <a:gd name="T49" fmla="*/ 199 h 215"/>
                  <a:gd name="T50" fmla="*/ 74 w 251"/>
                  <a:gd name="T51" fmla="*/ 184 h 215"/>
                  <a:gd name="T52" fmla="*/ 119 w 251"/>
                  <a:gd name="T53" fmla="*/ 120 h 215"/>
                  <a:gd name="T54" fmla="*/ 157 w 251"/>
                  <a:gd name="T55" fmla="*/ 170 h 215"/>
                  <a:gd name="T56" fmla="*/ 167 w 251"/>
                  <a:gd name="T57" fmla="*/ 187 h 215"/>
                  <a:gd name="T58" fmla="*/ 149 w 251"/>
                  <a:gd name="T59" fmla="*/ 199 h 215"/>
                  <a:gd name="T60" fmla="*/ 149 w 251"/>
                  <a:gd name="T61" fmla="*/ 215 h 215"/>
                  <a:gd name="T62" fmla="*/ 203 w 251"/>
                  <a:gd name="T63" fmla="*/ 213 h 215"/>
                  <a:gd name="T64" fmla="*/ 251 w 251"/>
                  <a:gd name="T65" fmla="*/ 215 h 215"/>
                  <a:gd name="T66" fmla="*/ 251 w 251"/>
                  <a:gd name="T67" fmla="*/ 199 h 215"/>
                  <a:gd name="T68" fmla="*/ 203 w 251"/>
                  <a:gd name="T69" fmla="*/ 184 h 215"/>
                  <a:gd name="T70" fmla="*/ 137 w 251"/>
                  <a:gd name="T71" fmla="*/ 9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51" h="215">
                    <a:moveTo>
                      <a:pt x="137" y="98"/>
                    </a:moveTo>
                    <a:cubicBezTo>
                      <a:pt x="152" y="79"/>
                      <a:pt x="171" y="54"/>
                      <a:pt x="183" y="41"/>
                    </a:cubicBezTo>
                    <a:cubicBezTo>
                      <a:pt x="198" y="23"/>
                      <a:pt x="218" y="16"/>
                      <a:pt x="242" y="15"/>
                    </a:cubicBezTo>
                    <a:lnTo>
                      <a:pt x="242" y="0"/>
                    </a:lnTo>
                    <a:cubicBezTo>
                      <a:pt x="229" y="1"/>
                      <a:pt x="214" y="1"/>
                      <a:pt x="201" y="1"/>
                    </a:cubicBezTo>
                    <a:cubicBezTo>
                      <a:pt x="186" y="1"/>
                      <a:pt x="160" y="0"/>
                      <a:pt x="153" y="0"/>
                    </a:cubicBezTo>
                    <a:lnTo>
                      <a:pt x="153" y="15"/>
                    </a:lnTo>
                    <a:cubicBezTo>
                      <a:pt x="164" y="16"/>
                      <a:pt x="168" y="23"/>
                      <a:pt x="168" y="31"/>
                    </a:cubicBezTo>
                    <a:cubicBezTo>
                      <a:pt x="168" y="39"/>
                      <a:pt x="163" y="45"/>
                      <a:pt x="160" y="48"/>
                    </a:cubicBezTo>
                    <a:lnTo>
                      <a:pt x="129" y="87"/>
                    </a:lnTo>
                    <a:lnTo>
                      <a:pt x="90" y="37"/>
                    </a:lnTo>
                    <a:cubicBezTo>
                      <a:pt x="86" y="32"/>
                      <a:pt x="86" y="31"/>
                      <a:pt x="86" y="28"/>
                    </a:cubicBezTo>
                    <a:cubicBezTo>
                      <a:pt x="86" y="20"/>
                      <a:pt x="93" y="16"/>
                      <a:pt x="103" y="15"/>
                    </a:cubicBezTo>
                    <a:lnTo>
                      <a:pt x="103" y="0"/>
                    </a:lnTo>
                    <a:cubicBezTo>
                      <a:pt x="90" y="0"/>
                      <a:pt x="57" y="1"/>
                      <a:pt x="49" y="1"/>
                    </a:cubicBezTo>
                    <a:cubicBezTo>
                      <a:pt x="39" y="1"/>
                      <a:pt x="16" y="1"/>
                      <a:pt x="2" y="0"/>
                    </a:cubicBezTo>
                    <a:lnTo>
                      <a:pt x="2" y="15"/>
                    </a:lnTo>
                    <a:cubicBezTo>
                      <a:pt x="37" y="15"/>
                      <a:pt x="37" y="16"/>
                      <a:pt x="61" y="46"/>
                    </a:cubicBezTo>
                    <a:lnTo>
                      <a:pt x="110" y="110"/>
                    </a:lnTo>
                    <a:lnTo>
                      <a:pt x="63" y="169"/>
                    </a:lnTo>
                    <a:cubicBezTo>
                      <a:pt x="39" y="198"/>
                      <a:pt x="10" y="199"/>
                      <a:pt x="0" y="199"/>
                    </a:cubicBezTo>
                    <a:lnTo>
                      <a:pt x="0" y="215"/>
                    </a:lnTo>
                    <a:cubicBezTo>
                      <a:pt x="13" y="214"/>
                      <a:pt x="28" y="213"/>
                      <a:pt x="41" y="213"/>
                    </a:cubicBezTo>
                    <a:cubicBezTo>
                      <a:pt x="55" y="213"/>
                      <a:pt x="76" y="214"/>
                      <a:pt x="88" y="215"/>
                    </a:cubicBezTo>
                    <a:lnTo>
                      <a:pt x="88" y="199"/>
                    </a:lnTo>
                    <a:cubicBezTo>
                      <a:pt x="77" y="198"/>
                      <a:pt x="74" y="191"/>
                      <a:pt x="74" y="184"/>
                    </a:cubicBezTo>
                    <a:cubicBezTo>
                      <a:pt x="74" y="173"/>
                      <a:pt x="88" y="156"/>
                      <a:pt x="119" y="120"/>
                    </a:cubicBezTo>
                    <a:lnTo>
                      <a:pt x="157" y="170"/>
                    </a:lnTo>
                    <a:cubicBezTo>
                      <a:pt x="161" y="176"/>
                      <a:pt x="167" y="184"/>
                      <a:pt x="167" y="187"/>
                    </a:cubicBezTo>
                    <a:cubicBezTo>
                      <a:pt x="167" y="191"/>
                      <a:pt x="163" y="199"/>
                      <a:pt x="149" y="199"/>
                    </a:cubicBezTo>
                    <a:lnTo>
                      <a:pt x="149" y="215"/>
                    </a:lnTo>
                    <a:cubicBezTo>
                      <a:pt x="164" y="214"/>
                      <a:pt x="192" y="213"/>
                      <a:pt x="203" y="213"/>
                    </a:cubicBezTo>
                    <a:cubicBezTo>
                      <a:pt x="216" y="213"/>
                      <a:pt x="236" y="214"/>
                      <a:pt x="251" y="215"/>
                    </a:cubicBezTo>
                    <a:lnTo>
                      <a:pt x="251" y="199"/>
                    </a:lnTo>
                    <a:cubicBezTo>
                      <a:pt x="224" y="199"/>
                      <a:pt x="215" y="198"/>
                      <a:pt x="203" y="184"/>
                    </a:cubicBezTo>
                    <a:lnTo>
                      <a:pt x="137" y="98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08" name="Freeform 503">
                <a:extLst>
                  <a:ext uri="{FF2B5EF4-FFF2-40B4-BE49-F238E27FC236}">
                    <a16:creationId xmlns:a16="http://schemas.microsoft.com/office/drawing/2014/main" id="{B25BE707-3144-4A13-A897-9B2FD726D991}"/>
                  </a:ext>
                </a:extLst>
              </p:cNvPr>
              <p:cNvSpPr>
                <a:spLocks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5287963" y="5576888"/>
                <a:ext cx="98425" cy="501650"/>
              </a:xfrm>
              <a:custGeom>
                <a:avLst/>
                <a:gdLst>
                  <a:gd name="T0" fmla="*/ 167 w 190"/>
                  <a:gd name="T1" fmla="*/ 893 h 898"/>
                  <a:gd name="T2" fmla="*/ 173 w 190"/>
                  <a:gd name="T3" fmla="*/ 898 h 898"/>
                  <a:gd name="T4" fmla="*/ 184 w 190"/>
                  <a:gd name="T5" fmla="*/ 898 h 898"/>
                  <a:gd name="T6" fmla="*/ 190 w 190"/>
                  <a:gd name="T7" fmla="*/ 893 h 898"/>
                  <a:gd name="T8" fmla="*/ 188 w 190"/>
                  <a:gd name="T9" fmla="*/ 889 h 898"/>
                  <a:gd name="T10" fmla="*/ 112 w 190"/>
                  <a:gd name="T11" fmla="*/ 788 h 898"/>
                  <a:gd name="T12" fmla="*/ 38 w 190"/>
                  <a:gd name="T13" fmla="*/ 449 h 898"/>
                  <a:gd name="T14" fmla="*/ 188 w 190"/>
                  <a:gd name="T15" fmla="*/ 9 h 898"/>
                  <a:gd name="T16" fmla="*/ 190 w 190"/>
                  <a:gd name="T17" fmla="*/ 5 h 898"/>
                  <a:gd name="T18" fmla="*/ 180 w 190"/>
                  <a:gd name="T19" fmla="*/ 0 h 898"/>
                  <a:gd name="T20" fmla="*/ 168 w 190"/>
                  <a:gd name="T21" fmla="*/ 4 h 898"/>
                  <a:gd name="T22" fmla="*/ 33 w 190"/>
                  <a:gd name="T23" fmla="*/ 220 h 898"/>
                  <a:gd name="T24" fmla="*/ 0 w 190"/>
                  <a:gd name="T25" fmla="*/ 449 h 898"/>
                  <a:gd name="T26" fmla="*/ 100 w 190"/>
                  <a:gd name="T27" fmla="*/ 817 h 898"/>
                  <a:gd name="T28" fmla="*/ 132 w 190"/>
                  <a:gd name="T29" fmla="*/ 857 h 898"/>
                  <a:gd name="T30" fmla="*/ 148 w 190"/>
                  <a:gd name="T31" fmla="*/ 875 h 898"/>
                  <a:gd name="T32" fmla="*/ 167 w 190"/>
                  <a:gd name="T33" fmla="*/ 893 h 8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0" h="898">
                    <a:moveTo>
                      <a:pt x="167" y="893"/>
                    </a:moveTo>
                    <a:cubicBezTo>
                      <a:pt x="168" y="893"/>
                      <a:pt x="173" y="898"/>
                      <a:pt x="173" y="898"/>
                    </a:cubicBezTo>
                    <a:lnTo>
                      <a:pt x="184" y="898"/>
                    </a:lnTo>
                    <a:cubicBezTo>
                      <a:pt x="186" y="898"/>
                      <a:pt x="190" y="898"/>
                      <a:pt x="190" y="893"/>
                    </a:cubicBezTo>
                    <a:cubicBezTo>
                      <a:pt x="190" y="891"/>
                      <a:pt x="189" y="890"/>
                      <a:pt x="188" y="889"/>
                    </a:cubicBezTo>
                    <a:cubicBezTo>
                      <a:pt x="170" y="871"/>
                      <a:pt x="143" y="843"/>
                      <a:pt x="112" y="788"/>
                    </a:cubicBezTo>
                    <a:cubicBezTo>
                      <a:pt x="58" y="692"/>
                      <a:pt x="38" y="569"/>
                      <a:pt x="38" y="449"/>
                    </a:cubicBezTo>
                    <a:cubicBezTo>
                      <a:pt x="38" y="228"/>
                      <a:pt x="101" y="98"/>
                      <a:pt x="188" y="9"/>
                    </a:cubicBezTo>
                    <a:cubicBezTo>
                      <a:pt x="190" y="8"/>
                      <a:pt x="190" y="6"/>
                      <a:pt x="190" y="5"/>
                    </a:cubicBezTo>
                    <a:cubicBezTo>
                      <a:pt x="190" y="0"/>
                      <a:pt x="186" y="0"/>
                      <a:pt x="180" y="0"/>
                    </a:cubicBezTo>
                    <a:cubicBezTo>
                      <a:pt x="174" y="0"/>
                      <a:pt x="173" y="0"/>
                      <a:pt x="168" y="4"/>
                    </a:cubicBezTo>
                    <a:cubicBezTo>
                      <a:pt x="121" y="45"/>
                      <a:pt x="68" y="115"/>
                      <a:pt x="33" y="220"/>
                    </a:cubicBezTo>
                    <a:cubicBezTo>
                      <a:pt x="12" y="286"/>
                      <a:pt x="0" y="366"/>
                      <a:pt x="0" y="449"/>
                    </a:cubicBezTo>
                    <a:cubicBezTo>
                      <a:pt x="0" y="567"/>
                      <a:pt x="22" y="701"/>
                      <a:pt x="100" y="817"/>
                    </a:cubicBezTo>
                    <a:cubicBezTo>
                      <a:pt x="114" y="836"/>
                      <a:pt x="132" y="857"/>
                      <a:pt x="132" y="857"/>
                    </a:cubicBezTo>
                    <a:cubicBezTo>
                      <a:pt x="137" y="863"/>
                      <a:pt x="144" y="871"/>
                      <a:pt x="148" y="875"/>
                    </a:cubicBezTo>
                    <a:lnTo>
                      <a:pt x="167" y="893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09" name="Freeform 504">
                <a:extLst>
                  <a:ext uri="{FF2B5EF4-FFF2-40B4-BE49-F238E27FC236}">
                    <a16:creationId xmlns:a16="http://schemas.microsoft.com/office/drawing/2014/main" id="{DF67AF84-29A9-4CAD-9474-32AA3E4FD73A}"/>
                  </a:ext>
                </a:extLst>
              </p:cNvPr>
              <p:cNvSpPr>
                <a:spLocks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5405438" y="5707063"/>
                <a:ext cx="182563" cy="190500"/>
              </a:xfrm>
              <a:custGeom>
                <a:avLst/>
                <a:gdLst>
                  <a:gd name="T0" fmla="*/ 132 w 356"/>
                  <a:gd name="T1" fmla="*/ 178 h 340"/>
                  <a:gd name="T2" fmla="*/ 181 w 356"/>
                  <a:gd name="T3" fmla="*/ 178 h 340"/>
                  <a:gd name="T4" fmla="*/ 222 w 356"/>
                  <a:gd name="T5" fmla="*/ 200 h 340"/>
                  <a:gd name="T6" fmla="*/ 218 w 356"/>
                  <a:gd name="T7" fmla="*/ 225 h 340"/>
                  <a:gd name="T8" fmla="*/ 217 w 356"/>
                  <a:gd name="T9" fmla="*/ 230 h 340"/>
                  <a:gd name="T10" fmla="*/ 223 w 356"/>
                  <a:gd name="T11" fmla="*/ 236 h 340"/>
                  <a:gd name="T12" fmla="*/ 230 w 356"/>
                  <a:gd name="T13" fmla="*/ 226 h 340"/>
                  <a:gd name="T14" fmla="*/ 258 w 356"/>
                  <a:gd name="T15" fmla="*/ 117 h 340"/>
                  <a:gd name="T16" fmla="*/ 259 w 356"/>
                  <a:gd name="T17" fmla="*/ 109 h 340"/>
                  <a:gd name="T18" fmla="*/ 253 w 356"/>
                  <a:gd name="T19" fmla="*/ 104 h 340"/>
                  <a:gd name="T20" fmla="*/ 246 w 356"/>
                  <a:gd name="T21" fmla="*/ 114 h 340"/>
                  <a:gd name="T22" fmla="*/ 182 w 356"/>
                  <a:gd name="T23" fmla="*/ 162 h 340"/>
                  <a:gd name="T24" fmla="*/ 136 w 356"/>
                  <a:gd name="T25" fmla="*/ 162 h 340"/>
                  <a:gd name="T26" fmla="*/ 168 w 356"/>
                  <a:gd name="T27" fmla="*/ 35 h 340"/>
                  <a:gd name="T28" fmla="*/ 195 w 356"/>
                  <a:gd name="T29" fmla="*/ 16 h 340"/>
                  <a:gd name="T30" fmla="*/ 261 w 356"/>
                  <a:gd name="T31" fmla="*/ 16 h 340"/>
                  <a:gd name="T32" fmla="*/ 334 w 356"/>
                  <a:gd name="T33" fmla="*/ 71 h 340"/>
                  <a:gd name="T34" fmla="*/ 332 w 356"/>
                  <a:gd name="T35" fmla="*/ 98 h 340"/>
                  <a:gd name="T36" fmla="*/ 331 w 356"/>
                  <a:gd name="T37" fmla="*/ 107 h 340"/>
                  <a:gd name="T38" fmla="*/ 337 w 356"/>
                  <a:gd name="T39" fmla="*/ 113 h 340"/>
                  <a:gd name="T40" fmla="*/ 344 w 356"/>
                  <a:gd name="T41" fmla="*/ 100 h 340"/>
                  <a:gd name="T42" fmla="*/ 354 w 356"/>
                  <a:gd name="T43" fmla="*/ 14 h 340"/>
                  <a:gd name="T44" fmla="*/ 341 w 356"/>
                  <a:gd name="T45" fmla="*/ 0 h 340"/>
                  <a:gd name="T46" fmla="*/ 96 w 356"/>
                  <a:gd name="T47" fmla="*/ 0 h 340"/>
                  <a:gd name="T48" fmla="*/ 81 w 356"/>
                  <a:gd name="T49" fmla="*/ 10 h 340"/>
                  <a:gd name="T50" fmla="*/ 95 w 356"/>
                  <a:gd name="T51" fmla="*/ 16 h 340"/>
                  <a:gd name="T52" fmla="*/ 128 w 356"/>
                  <a:gd name="T53" fmla="*/ 25 h 340"/>
                  <a:gd name="T54" fmla="*/ 125 w 356"/>
                  <a:gd name="T55" fmla="*/ 37 h 340"/>
                  <a:gd name="T56" fmla="*/ 59 w 356"/>
                  <a:gd name="T57" fmla="*/ 301 h 340"/>
                  <a:gd name="T58" fmla="*/ 14 w 356"/>
                  <a:gd name="T59" fmla="*/ 324 h 340"/>
                  <a:gd name="T60" fmla="*/ 0 w 356"/>
                  <a:gd name="T61" fmla="*/ 334 h 340"/>
                  <a:gd name="T62" fmla="*/ 8 w 356"/>
                  <a:gd name="T63" fmla="*/ 340 h 340"/>
                  <a:gd name="T64" fmla="*/ 73 w 356"/>
                  <a:gd name="T65" fmla="*/ 338 h 340"/>
                  <a:gd name="T66" fmla="*/ 148 w 356"/>
                  <a:gd name="T67" fmla="*/ 340 h 340"/>
                  <a:gd name="T68" fmla="*/ 158 w 356"/>
                  <a:gd name="T69" fmla="*/ 330 h 340"/>
                  <a:gd name="T70" fmla="*/ 155 w 356"/>
                  <a:gd name="T71" fmla="*/ 325 h 340"/>
                  <a:gd name="T72" fmla="*/ 141 w 356"/>
                  <a:gd name="T73" fmla="*/ 324 h 340"/>
                  <a:gd name="T74" fmla="*/ 115 w 356"/>
                  <a:gd name="T75" fmla="*/ 323 h 340"/>
                  <a:gd name="T76" fmla="*/ 99 w 356"/>
                  <a:gd name="T77" fmla="*/ 313 h 340"/>
                  <a:gd name="T78" fmla="*/ 101 w 356"/>
                  <a:gd name="T79" fmla="*/ 302 h 340"/>
                  <a:gd name="T80" fmla="*/ 132 w 356"/>
                  <a:gd name="T81" fmla="*/ 178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56" h="340">
                    <a:moveTo>
                      <a:pt x="132" y="178"/>
                    </a:moveTo>
                    <a:lnTo>
                      <a:pt x="181" y="178"/>
                    </a:lnTo>
                    <a:cubicBezTo>
                      <a:pt x="218" y="178"/>
                      <a:pt x="222" y="186"/>
                      <a:pt x="222" y="200"/>
                    </a:cubicBezTo>
                    <a:cubicBezTo>
                      <a:pt x="222" y="204"/>
                      <a:pt x="222" y="210"/>
                      <a:pt x="218" y="225"/>
                    </a:cubicBezTo>
                    <a:cubicBezTo>
                      <a:pt x="217" y="227"/>
                      <a:pt x="217" y="229"/>
                      <a:pt x="217" y="230"/>
                    </a:cubicBezTo>
                    <a:cubicBezTo>
                      <a:pt x="217" y="234"/>
                      <a:pt x="220" y="236"/>
                      <a:pt x="223" y="236"/>
                    </a:cubicBezTo>
                    <a:cubicBezTo>
                      <a:pt x="228" y="236"/>
                      <a:pt x="228" y="234"/>
                      <a:pt x="230" y="226"/>
                    </a:cubicBezTo>
                    <a:lnTo>
                      <a:pt x="258" y="117"/>
                    </a:lnTo>
                    <a:cubicBezTo>
                      <a:pt x="259" y="112"/>
                      <a:pt x="259" y="111"/>
                      <a:pt x="259" y="109"/>
                    </a:cubicBezTo>
                    <a:cubicBezTo>
                      <a:pt x="259" y="108"/>
                      <a:pt x="258" y="104"/>
                      <a:pt x="253" y="104"/>
                    </a:cubicBezTo>
                    <a:cubicBezTo>
                      <a:pt x="248" y="104"/>
                      <a:pt x="248" y="106"/>
                      <a:pt x="246" y="114"/>
                    </a:cubicBezTo>
                    <a:cubicBezTo>
                      <a:pt x="235" y="153"/>
                      <a:pt x="224" y="162"/>
                      <a:pt x="182" y="162"/>
                    </a:cubicBezTo>
                    <a:lnTo>
                      <a:pt x="136" y="162"/>
                    </a:lnTo>
                    <a:lnTo>
                      <a:pt x="168" y="35"/>
                    </a:lnTo>
                    <a:cubicBezTo>
                      <a:pt x="173" y="18"/>
                      <a:pt x="173" y="16"/>
                      <a:pt x="195" y="16"/>
                    </a:cubicBezTo>
                    <a:lnTo>
                      <a:pt x="261" y="16"/>
                    </a:lnTo>
                    <a:cubicBezTo>
                      <a:pt x="322" y="16"/>
                      <a:pt x="334" y="32"/>
                      <a:pt x="334" y="71"/>
                    </a:cubicBezTo>
                    <a:cubicBezTo>
                      <a:pt x="334" y="82"/>
                      <a:pt x="334" y="84"/>
                      <a:pt x="332" y="98"/>
                    </a:cubicBezTo>
                    <a:cubicBezTo>
                      <a:pt x="331" y="104"/>
                      <a:pt x="331" y="105"/>
                      <a:pt x="331" y="107"/>
                    </a:cubicBezTo>
                    <a:cubicBezTo>
                      <a:pt x="331" y="109"/>
                      <a:pt x="333" y="113"/>
                      <a:pt x="337" y="113"/>
                    </a:cubicBezTo>
                    <a:cubicBezTo>
                      <a:pt x="343" y="113"/>
                      <a:pt x="343" y="110"/>
                      <a:pt x="344" y="100"/>
                    </a:cubicBezTo>
                    <a:lnTo>
                      <a:pt x="354" y="14"/>
                    </a:lnTo>
                    <a:cubicBezTo>
                      <a:pt x="356" y="0"/>
                      <a:pt x="353" y="0"/>
                      <a:pt x="341" y="0"/>
                    </a:cubicBezTo>
                    <a:lnTo>
                      <a:pt x="96" y="0"/>
                    </a:lnTo>
                    <a:cubicBezTo>
                      <a:pt x="86" y="0"/>
                      <a:pt x="81" y="0"/>
                      <a:pt x="81" y="10"/>
                    </a:cubicBezTo>
                    <a:cubicBezTo>
                      <a:pt x="81" y="16"/>
                      <a:pt x="86" y="16"/>
                      <a:pt x="95" y="16"/>
                    </a:cubicBezTo>
                    <a:cubicBezTo>
                      <a:pt x="114" y="16"/>
                      <a:pt x="128" y="16"/>
                      <a:pt x="128" y="25"/>
                    </a:cubicBezTo>
                    <a:cubicBezTo>
                      <a:pt x="128" y="27"/>
                      <a:pt x="128" y="28"/>
                      <a:pt x="125" y="37"/>
                    </a:cubicBezTo>
                    <a:lnTo>
                      <a:pt x="59" y="301"/>
                    </a:lnTo>
                    <a:cubicBezTo>
                      <a:pt x="54" y="320"/>
                      <a:pt x="53" y="324"/>
                      <a:pt x="14" y="324"/>
                    </a:cubicBezTo>
                    <a:cubicBezTo>
                      <a:pt x="6" y="324"/>
                      <a:pt x="0" y="324"/>
                      <a:pt x="0" y="334"/>
                    </a:cubicBezTo>
                    <a:cubicBezTo>
                      <a:pt x="0" y="340"/>
                      <a:pt x="6" y="340"/>
                      <a:pt x="8" y="340"/>
                    </a:cubicBezTo>
                    <a:cubicBezTo>
                      <a:pt x="22" y="340"/>
                      <a:pt x="59" y="338"/>
                      <a:pt x="73" y="338"/>
                    </a:cubicBezTo>
                    <a:cubicBezTo>
                      <a:pt x="90" y="338"/>
                      <a:pt x="131" y="340"/>
                      <a:pt x="148" y="340"/>
                    </a:cubicBezTo>
                    <a:cubicBezTo>
                      <a:pt x="152" y="340"/>
                      <a:pt x="158" y="340"/>
                      <a:pt x="158" y="330"/>
                    </a:cubicBezTo>
                    <a:cubicBezTo>
                      <a:pt x="158" y="326"/>
                      <a:pt x="155" y="325"/>
                      <a:pt x="155" y="325"/>
                    </a:cubicBezTo>
                    <a:cubicBezTo>
                      <a:pt x="154" y="324"/>
                      <a:pt x="153" y="324"/>
                      <a:pt x="141" y="324"/>
                    </a:cubicBezTo>
                    <a:cubicBezTo>
                      <a:pt x="130" y="324"/>
                      <a:pt x="128" y="324"/>
                      <a:pt x="115" y="323"/>
                    </a:cubicBezTo>
                    <a:cubicBezTo>
                      <a:pt x="101" y="322"/>
                      <a:pt x="99" y="320"/>
                      <a:pt x="99" y="313"/>
                    </a:cubicBezTo>
                    <a:cubicBezTo>
                      <a:pt x="99" y="312"/>
                      <a:pt x="99" y="309"/>
                      <a:pt x="101" y="302"/>
                    </a:cubicBezTo>
                    <a:lnTo>
                      <a:pt x="132" y="178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10" name="Freeform 505">
                <a:extLst>
                  <a:ext uri="{FF2B5EF4-FFF2-40B4-BE49-F238E27FC236}">
                    <a16:creationId xmlns:a16="http://schemas.microsoft.com/office/drawing/2014/main" id="{5AE2F87B-8E28-4C78-86E1-CE97BBF968A4}"/>
                  </a:ext>
                </a:extLst>
              </p:cNvPr>
              <p:cNvSpPr>
                <a:spLocks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5643563" y="5630863"/>
                <a:ext cx="68263" cy="42863"/>
              </a:xfrm>
              <a:custGeom>
                <a:avLst/>
                <a:gdLst>
                  <a:gd name="T0" fmla="*/ 67 w 133"/>
                  <a:gd name="T1" fmla="*/ 0 h 77"/>
                  <a:gd name="T2" fmla="*/ 0 w 133"/>
                  <a:gd name="T3" fmla="*/ 68 h 77"/>
                  <a:gd name="T4" fmla="*/ 9 w 133"/>
                  <a:gd name="T5" fmla="*/ 77 h 77"/>
                  <a:gd name="T6" fmla="*/ 67 w 133"/>
                  <a:gd name="T7" fmla="*/ 26 h 77"/>
                  <a:gd name="T8" fmla="*/ 124 w 133"/>
                  <a:gd name="T9" fmla="*/ 77 h 77"/>
                  <a:gd name="T10" fmla="*/ 133 w 133"/>
                  <a:gd name="T11" fmla="*/ 68 h 77"/>
                  <a:gd name="T12" fmla="*/ 67 w 133"/>
                  <a:gd name="T13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3" h="77">
                    <a:moveTo>
                      <a:pt x="67" y="0"/>
                    </a:moveTo>
                    <a:lnTo>
                      <a:pt x="0" y="68"/>
                    </a:lnTo>
                    <a:lnTo>
                      <a:pt x="9" y="77"/>
                    </a:lnTo>
                    <a:lnTo>
                      <a:pt x="67" y="26"/>
                    </a:lnTo>
                    <a:lnTo>
                      <a:pt x="124" y="77"/>
                    </a:lnTo>
                    <a:lnTo>
                      <a:pt x="133" y="68"/>
                    </a:lnTo>
                    <a:lnTo>
                      <a:pt x="67" y="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11" name="Freeform 506">
                <a:extLst>
                  <a:ext uri="{FF2B5EF4-FFF2-40B4-BE49-F238E27FC236}">
                    <a16:creationId xmlns:a16="http://schemas.microsoft.com/office/drawing/2014/main" id="{E116215E-91A3-433A-AB72-8582EF5A2BA1}"/>
                  </a:ext>
                </a:extLst>
              </p:cNvPr>
              <p:cNvSpPr>
                <a:spLocks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5607050" y="5703888"/>
                <a:ext cx="147638" cy="193675"/>
              </a:xfrm>
              <a:custGeom>
                <a:avLst/>
                <a:gdLst>
                  <a:gd name="T0" fmla="*/ 35 w 284"/>
                  <a:gd name="T1" fmla="*/ 323 h 347"/>
                  <a:gd name="T2" fmla="*/ 0 w 284"/>
                  <a:gd name="T3" fmla="*/ 323 h 347"/>
                  <a:gd name="T4" fmla="*/ 0 w 284"/>
                  <a:gd name="T5" fmla="*/ 347 h 347"/>
                  <a:gd name="T6" fmla="*/ 63 w 284"/>
                  <a:gd name="T7" fmla="*/ 345 h 347"/>
                  <a:gd name="T8" fmla="*/ 126 w 284"/>
                  <a:gd name="T9" fmla="*/ 347 h 347"/>
                  <a:gd name="T10" fmla="*/ 126 w 284"/>
                  <a:gd name="T11" fmla="*/ 323 h 347"/>
                  <a:gd name="T12" fmla="*/ 91 w 284"/>
                  <a:gd name="T13" fmla="*/ 323 h 347"/>
                  <a:gd name="T14" fmla="*/ 91 w 284"/>
                  <a:gd name="T15" fmla="*/ 219 h 347"/>
                  <a:gd name="T16" fmla="*/ 166 w 284"/>
                  <a:gd name="T17" fmla="*/ 140 h 347"/>
                  <a:gd name="T18" fmla="*/ 193 w 284"/>
                  <a:gd name="T19" fmla="*/ 189 h 347"/>
                  <a:gd name="T20" fmla="*/ 193 w 284"/>
                  <a:gd name="T21" fmla="*/ 323 h 347"/>
                  <a:gd name="T22" fmla="*/ 159 w 284"/>
                  <a:gd name="T23" fmla="*/ 323 h 347"/>
                  <a:gd name="T24" fmla="*/ 159 w 284"/>
                  <a:gd name="T25" fmla="*/ 347 h 347"/>
                  <a:gd name="T26" fmla="*/ 222 w 284"/>
                  <a:gd name="T27" fmla="*/ 345 h 347"/>
                  <a:gd name="T28" fmla="*/ 284 w 284"/>
                  <a:gd name="T29" fmla="*/ 347 h 347"/>
                  <a:gd name="T30" fmla="*/ 284 w 284"/>
                  <a:gd name="T31" fmla="*/ 323 h 347"/>
                  <a:gd name="T32" fmla="*/ 250 w 284"/>
                  <a:gd name="T33" fmla="*/ 323 h 347"/>
                  <a:gd name="T34" fmla="*/ 250 w 284"/>
                  <a:gd name="T35" fmla="*/ 194 h 347"/>
                  <a:gd name="T36" fmla="*/ 173 w 284"/>
                  <a:gd name="T37" fmla="*/ 122 h 347"/>
                  <a:gd name="T38" fmla="*/ 88 w 284"/>
                  <a:gd name="T39" fmla="*/ 171 h 347"/>
                  <a:gd name="T40" fmla="*/ 88 w 284"/>
                  <a:gd name="T41" fmla="*/ 0 h 347"/>
                  <a:gd name="T42" fmla="*/ 0 w 284"/>
                  <a:gd name="T43" fmla="*/ 4 h 347"/>
                  <a:gd name="T44" fmla="*/ 0 w 284"/>
                  <a:gd name="T45" fmla="*/ 28 h 347"/>
                  <a:gd name="T46" fmla="*/ 35 w 284"/>
                  <a:gd name="T47" fmla="*/ 47 h 347"/>
                  <a:gd name="T48" fmla="*/ 35 w 284"/>
                  <a:gd name="T49" fmla="*/ 323 h 3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347">
                    <a:moveTo>
                      <a:pt x="35" y="323"/>
                    </a:moveTo>
                    <a:lnTo>
                      <a:pt x="0" y="323"/>
                    </a:lnTo>
                    <a:lnTo>
                      <a:pt x="0" y="347"/>
                    </a:lnTo>
                    <a:cubicBezTo>
                      <a:pt x="14" y="346"/>
                      <a:pt x="44" y="345"/>
                      <a:pt x="63" y="345"/>
                    </a:cubicBezTo>
                    <a:cubicBezTo>
                      <a:pt x="82" y="345"/>
                      <a:pt x="112" y="346"/>
                      <a:pt x="126" y="347"/>
                    </a:cubicBezTo>
                    <a:lnTo>
                      <a:pt x="126" y="323"/>
                    </a:lnTo>
                    <a:lnTo>
                      <a:pt x="91" y="323"/>
                    </a:lnTo>
                    <a:lnTo>
                      <a:pt x="91" y="219"/>
                    </a:lnTo>
                    <a:cubicBezTo>
                      <a:pt x="91" y="165"/>
                      <a:pt x="134" y="140"/>
                      <a:pt x="166" y="140"/>
                    </a:cubicBezTo>
                    <a:cubicBezTo>
                      <a:pt x="183" y="140"/>
                      <a:pt x="193" y="151"/>
                      <a:pt x="193" y="189"/>
                    </a:cubicBezTo>
                    <a:lnTo>
                      <a:pt x="193" y="323"/>
                    </a:lnTo>
                    <a:lnTo>
                      <a:pt x="159" y="323"/>
                    </a:lnTo>
                    <a:lnTo>
                      <a:pt x="159" y="347"/>
                    </a:lnTo>
                    <a:cubicBezTo>
                      <a:pt x="173" y="346"/>
                      <a:pt x="203" y="345"/>
                      <a:pt x="222" y="345"/>
                    </a:cubicBezTo>
                    <a:cubicBezTo>
                      <a:pt x="241" y="345"/>
                      <a:pt x="270" y="346"/>
                      <a:pt x="284" y="347"/>
                    </a:cubicBezTo>
                    <a:lnTo>
                      <a:pt x="284" y="323"/>
                    </a:lnTo>
                    <a:lnTo>
                      <a:pt x="250" y="323"/>
                    </a:lnTo>
                    <a:lnTo>
                      <a:pt x="250" y="194"/>
                    </a:lnTo>
                    <a:cubicBezTo>
                      <a:pt x="250" y="142"/>
                      <a:pt x="223" y="122"/>
                      <a:pt x="173" y="122"/>
                    </a:cubicBezTo>
                    <a:cubicBezTo>
                      <a:pt x="125" y="122"/>
                      <a:pt x="100" y="151"/>
                      <a:pt x="88" y="171"/>
                    </a:cubicBezTo>
                    <a:lnTo>
                      <a:pt x="88" y="0"/>
                    </a:lnTo>
                    <a:lnTo>
                      <a:pt x="0" y="4"/>
                    </a:lnTo>
                    <a:lnTo>
                      <a:pt x="0" y="28"/>
                    </a:lnTo>
                    <a:cubicBezTo>
                      <a:pt x="31" y="28"/>
                      <a:pt x="35" y="28"/>
                      <a:pt x="35" y="47"/>
                    </a:cubicBezTo>
                    <a:lnTo>
                      <a:pt x="35" y="323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12" name="Oval 507">
                <a:extLst>
                  <a:ext uri="{FF2B5EF4-FFF2-40B4-BE49-F238E27FC236}">
                    <a16:creationId xmlns:a16="http://schemas.microsoft.com/office/drawing/2014/main" id="{A8A93928-5E07-499F-AFB0-6991E8A9FF6F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5840413" y="5813426"/>
                <a:ext cx="26988" cy="28575"/>
              </a:xfrm>
              <a:prstGeom prst="ellipse">
                <a:avLst/>
              </a:pr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13" name="Freeform 508">
                <a:extLst>
                  <a:ext uri="{FF2B5EF4-FFF2-40B4-BE49-F238E27FC236}">
                    <a16:creationId xmlns:a16="http://schemas.microsoft.com/office/drawing/2014/main" id="{D02B07C3-34CC-4F1A-B4F8-911DC2EA3402}"/>
                  </a:ext>
                </a:extLst>
              </p:cNvPr>
              <p:cNvSpPr>
                <a:spLocks noEditPoint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5957888" y="5707063"/>
                <a:ext cx="190500" cy="200025"/>
              </a:xfrm>
              <a:custGeom>
                <a:avLst/>
                <a:gdLst>
                  <a:gd name="T0" fmla="*/ 365 w 368"/>
                  <a:gd name="T1" fmla="*/ 11 h 357"/>
                  <a:gd name="T2" fmla="*/ 368 w 368"/>
                  <a:gd name="T3" fmla="*/ 4 h 357"/>
                  <a:gd name="T4" fmla="*/ 356 w 368"/>
                  <a:gd name="T5" fmla="*/ 0 h 357"/>
                  <a:gd name="T6" fmla="*/ 12 w 368"/>
                  <a:gd name="T7" fmla="*/ 0 h 357"/>
                  <a:gd name="T8" fmla="*/ 0 w 368"/>
                  <a:gd name="T9" fmla="*/ 4 h 357"/>
                  <a:gd name="T10" fmla="*/ 3 w 368"/>
                  <a:gd name="T11" fmla="*/ 11 h 357"/>
                  <a:gd name="T12" fmla="*/ 171 w 368"/>
                  <a:gd name="T13" fmla="*/ 348 h 357"/>
                  <a:gd name="T14" fmla="*/ 184 w 368"/>
                  <a:gd name="T15" fmla="*/ 357 h 357"/>
                  <a:gd name="T16" fmla="*/ 197 w 368"/>
                  <a:gd name="T17" fmla="*/ 348 h 357"/>
                  <a:gd name="T18" fmla="*/ 365 w 368"/>
                  <a:gd name="T19" fmla="*/ 11 h 357"/>
                  <a:gd name="T20" fmla="*/ 62 w 368"/>
                  <a:gd name="T21" fmla="*/ 36 h 357"/>
                  <a:gd name="T22" fmla="*/ 336 w 368"/>
                  <a:gd name="T23" fmla="*/ 36 h 357"/>
                  <a:gd name="T24" fmla="*/ 199 w 368"/>
                  <a:gd name="T25" fmla="*/ 310 h 357"/>
                  <a:gd name="T26" fmla="*/ 62 w 368"/>
                  <a:gd name="T27" fmla="*/ 36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68" h="357">
                    <a:moveTo>
                      <a:pt x="365" y="11"/>
                    </a:moveTo>
                    <a:cubicBezTo>
                      <a:pt x="366" y="9"/>
                      <a:pt x="368" y="6"/>
                      <a:pt x="368" y="4"/>
                    </a:cubicBezTo>
                    <a:cubicBezTo>
                      <a:pt x="368" y="0"/>
                      <a:pt x="367" y="0"/>
                      <a:pt x="356" y="0"/>
                    </a:cubicBezTo>
                    <a:lnTo>
                      <a:pt x="12" y="0"/>
                    </a:lnTo>
                    <a:cubicBezTo>
                      <a:pt x="1" y="0"/>
                      <a:pt x="0" y="0"/>
                      <a:pt x="0" y="4"/>
                    </a:cubicBezTo>
                    <a:cubicBezTo>
                      <a:pt x="0" y="6"/>
                      <a:pt x="2" y="9"/>
                      <a:pt x="3" y="11"/>
                    </a:cubicBezTo>
                    <a:lnTo>
                      <a:pt x="171" y="348"/>
                    </a:lnTo>
                    <a:cubicBezTo>
                      <a:pt x="174" y="354"/>
                      <a:pt x="176" y="357"/>
                      <a:pt x="184" y="357"/>
                    </a:cubicBezTo>
                    <a:cubicBezTo>
                      <a:pt x="192" y="357"/>
                      <a:pt x="194" y="354"/>
                      <a:pt x="197" y="348"/>
                    </a:cubicBezTo>
                    <a:lnTo>
                      <a:pt x="365" y="11"/>
                    </a:lnTo>
                    <a:close/>
                    <a:moveTo>
                      <a:pt x="62" y="36"/>
                    </a:moveTo>
                    <a:lnTo>
                      <a:pt x="336" y="36"/>
                    </a:lnTo>
                    <a:lnTo>
                      <a:pt x="199" y="310"/>
                    </a:lnTo>
                    <a:lnTo>
                      <a:pt x="62" y="36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14" name="Freeform 509">
                <a:extLst>
                  <a:ext uri="{FF2B5EF4-FFF2-40B4-BE49-F238E27FC236}">
                    <a16:creationId xmlns:a16="http://schemas.microsoft.com/office/drawing/2014/main" id="{317C0C4A-34DD-485D-8C8D-4651A3D79E92}"/>
                  </a:ext>
                </a:extLst>
              </p:cNvPr>
              <p:cNvSpPr>
                <a:spLocks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6169025" y="5853113"/>
                <a:ext cx="95250" cy="87313"/>
              </a:xfrm>
              <a:custGeom>
                <a:avLst/>
                <a:gdLst>
                  <a:gd name="T0" fmla="*/ 70 w 186"/>
                  <a:gd name="T1" fmla="*/ 117 h 157"/>
                  <a:gd name="T2" fmla="*/ 37 w 186"/>
                  <a:gd name="T3" fmla="*/ 147 h 157"/>
                  <a:gd name="T4" fmla="*/ 18 w 186"/>
                  <a:gd name="T5" fmla="*/ 142 h 157"/>
                  <a:gd name="T6" fmla="*/ 33 w 186"/>
                  <a:gd name="T7" fmla="*/ 123 h 157"/>
                  <a:gd name="T8" fmla="*/ 19 w 186"/>
                  <a:gd name="T9" fmla="*/ 110 h 157"/>
                  <a:gd name="T10" fmla="*/ 0 w 186"/>
                  <a:gd name="T11" fmla="*/ 132 h 157"/>
                  <a:gd name="T12" fmla="*/ 36 w 186"/>
                  <a:gd name="T13" fmla="*/ 157 h 157"/>
                  <a:gd name="T14" fmla="*/ 75 w 186"/>
                  <a:gd name="T15" fmla="*/ 132 h 157"/>
                  <a:gd name="T16" fmla="*/ 117 w 186"/>
                  <a:gd name="T17" fmla="*/ 157 h 157"/>
                  <a:gd name="T18" fmla="*/ 178 w 186"/>
                  <a:gd name="T19" fmla="*/ 104 h 157"/>
                  <a:gd name="T20" fmla="*/ 173 w 186"/>
                  <a:gd name="T21" fmla="*/ 99 h 157"/>
                  <a:gd name="T22" fmla="*/ 166 w 186"/>
                  <a:gd name="T23" fmla="*/ 105 h 157"/>
                  <a:gd name="T24" fmla="*/ 118 w 186"/>
                  <a:gd name="T25" fmla="*/ 147 h 157"/>
                  <a:gd name="T26" fmla="*/ 97 w 186"/>
                  <a:gd name="T27" fmla="*/ 125 h 157"/>
                  <a:gd name="T28" fmla="*/ 115 w 186"/>
                  <a:gd name="T29" fmla="*/ 45 h 157"/>
                  <a:gd name="T30" fmla="*/ 149 w 186"/>
                  <a:gd name="T31" fmla="*/ 9 h 157"/>
                  <a:gd name="T32" fmla="*/ 168 w 186"/>
                  <a:gd name="T33" fmla="*/ 14 h 157"/>
                  <a:gd name="T34" fmla="*/ 153 w 186"/>
                  <a:gd name="T35" fmla="*/ 33 h 157"/>
                  <a:gd name="T36" fmla="*/ 167 w 186"/>
                  <a:gd name="T37" fmla="*/ 46 h 157"/>
                  <a:gd name="T38" fmla="*/ 186 w 186"/>
                  <a:gd name="T39" fmla="*/ 25 h 157"/>
                  <a:gd name="T40" fmla="*/ 150 w 186"/>
                  <a:gd name="T41" fmla="*/ 0 h 157"/>
                  <a:gd name="T42" fmla="*/ 111 w 186"/>
                  <a:gd name="T43" fmla="*/ 24 h 157"/>
                  <a:gd name="T44" fmla="*/ 69 w 186"/>
                  <a:gd name="T45" fmla="*/ 0 h 157"/>
                  <a:gd name="T46" fmla="*/ 8 w 186"/>
                  <a:gd name="T47" fmla="*/ 53 h 157"/>
                  <a:gd name="T48" fmla="*/ 14 w 186"/>
                  <a:gd name="T49" fmla="*/ 58 h 157"/>
                  <a:gd name="T50" fmla="*/ 20 w 186"/>
                  <a:gd name="T51" fmla="*/ 52 h 157"/>
                  <a:gd name="T52" fmla="*/ 68 w 186"/>
                  <a:gd name="T53" fmla="*/ 9 h 157"/>
                  <a:gd name="T54" fmla="*/ 89 w 186"/>
                  <a:gd name="T55" fmla="*/ 32 h 157"/>
                  <a:gd name="T56" fmla="*/ 82 w 186"/>
                  <a:gd name="T57" fmla="*/ 69 h 157"/>
                  <a:gd name="T58" fmla="*/ 70 w 186"/>
                  <a:gd name="T59" fmla="*/ 117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86" h="157">
                    <a:moveTo>
                      <a:pt x="70" y="117"/>
                    </a:moveTo>
                    <a:cubicBezTo>
                      <a:pt x="66" y="128"/>
                      <a:pt x="55" y="147"/>
                      <a:pt x="37" y="147"/>
                    </a:cubicBezTo>
                    <a:cubicBezTo>
                      <a:pt x="36" y="147"/>
                      <a:pt x="25" y="147"/>
                      <a:pt x="18" y="142"/>
                    </a:cubicBezTo>
                    <a:cubicBezTo>
                      <a:pt x="32" y="138"/>
                      <a:pt x="33" y="125"/>
                      <a:pt x="33" y="123"/>
                    </a:cubicBezTo>
                    <a:cubicBezTo>
                      <a:pt x="33" y="115"/>
                      <a:pt x="27" y="110"/>
                      <a:pt x="19" y="110"/>
                    </a:cubicBezTo>
                    <a:cubicBezTo>
                      <a:pt x="10" y="110"/>
                      <a:pt x="0" y="119"/>
                      <a:pt x="0" y="132"/>
                    </a:cubicBezTo>
                    <a:cubicBezTo>
                      <a:pt x="0" y="149"/>
                      <a:pt x="19" y="157"/>
                      <a:pt x="36" y="157"/>
                    </a:cubicBezTo>
                    <a:cubicBezTo>
                      <a:pt x="52" y="157"/>
                      <a:pt x="67" y="147"/>
                      <a:pt x="75" y="132"/>
                    </a:cubicBezTo>
                    <a:cubicBezTo>
                      <a:pt x="84" y="151"/>
                      <a:pt x="103" y="157"/>
                      <a:pt x="117" y="157"/>
                    </a:cubicBezTo>
                    <a:cubicBezTo>
                      <a:pt x="157" y="157"/>
                      <a:pt x="178" y="113"/>
                      <a:pt x="178" y="104"/>
                    </a:cubicBezTo>
                    <a:cubicBezTo>
                      <a:pt x="178" y="99"/>
                      <a:pt x="174" y="99"/>
                      <a:pt x="173" y="99"/>
                    </a:cubicBezTo>
                    <a:cubicBezTo>
                      <a:pt x="168" y="99"/>
                      <a:pt x="167" y="101"/>
                      <a:pt x="166" y="105"/>
                    </a:cubicBezTo>
                    <a:cubicBezTo>
                      <a:pt x="159" y="129"/>
                      <a:pt x="138" y="147"/>
                      <a:pt x="118" y="147"/>
                    </a:cubicBezTo>
                    <a:cubicBezTo>
                      <a:pt x="104" y="147"/>
                      <a:pt x="97" y="138"/>
                      <a:pt x="97" y="125"/>
                    </a:cubicBezTo>
                    <a:cubicBezTo>
                      <a:pt x="97" y="115"/>
                      <a:pt x="105" y="84"/>
                      <a:pt x="115" y="45"/>
                    </a:cubicBezTo>
                    <a:cubicBezTo>
                      <a:pt x="122" y="18"/>
                      <a:pt x="138" y="9"/>
                      <a:pt x="149" y="9"/>
                    </a:cubicBezTo>
                    <a:cubicBezTo>
                      <a:pt x="150" y="9"/>
                      <a:pt x="161" y="9"/>
                      <a:pt x="168" y="14"/>
                    </a:cubicBezTo>
                    <a:cubicBezTo>
                      <a:pt x="157" y="17"/>
                      <a:pt x="153" y="27"/>
                      <a:pt x="153" y="33"/>
                    </a:cubicBezTo>
                    <a:cubicBezTo>
                      <a:pt x="153" y="41"/>
                      <a:pt x="159" y="46"/>
                      <a:pt x="167" y="46"/>
                    </a:cubicBezTo>
                    <a:cubicBezTo>
                      <a:pt x="175" y="46"/>
                      <a:pt x="186" y="40"/>
                      <a:pt x="186" y="25"/>
                    </a:cubicBezTo>
                    <a:cubicBezTo>
                      <a:pt x="186" y="6"/>
                      <a:pt x="164" y="0"/>
                      <a:pt x="150" y="0"/>
                    </a:cubicBezTo>
                    <a:cubicBezTo>
                      <a:pt x="132" y="0"/>
                      <a:pt x="118" y="11"/>
                      <a:pt x="111" y="24"/>
                    </a:cubicBezTo>
                    <a:cubicBezTo>
                      <a:pt x="105" y="10"/>
                      <a:pt x="89" y="0"/>
                      <a:pt x="69" y="0"/>
                    </a:cubicBezTo>
                    <a:cubicBezTo>
                      <a:pt x="30" y="0"/>
                      <a:pt x="8" y="43"/>
                      <a:pt x="8" y="53"/>
                    </a:cubicBezTo>
                    <a:cubicBezTo>
                      <a:pt x="8" y="58"/>
                      <a:pt x="13" y="58"/>
                      <a:pt x="14" y="58"/>
                    </a:cubicBezTo>
                    <a:cubicBezTo>
                      <a:pt x="18" y="58"/>
                      <a:pt x="18" y="56"/>
                      <a:pt x="20" y="52"/>
                    </a:cubicBezTo>
                    <a:cubicBezTo>
                      <a:pt x="29" y="24"/>
                      <a:pt x="51" y="9"/>
                      <a:pt x="68" y="9"/>
                    </a:cubicBezTo>
                    <a:cubicBezTo>
                      <a:pt x="79" y="9"/>
                      <a:pt x="89" y="16"/>
                      <a:pt x="89" y="32"/>
                    </a:cubicBezTo>
                    <a:cubicBezTo>
                      <a:pt x="89" y="39"/>
                      <a:pt x="85" y="57"/>
                      <a:pt x="82" y="69"/>
                    </a:cubicBezTo>
                    <a:lnTo>
                      <a:pt x="70" y="11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15" name="Freeform 510">
                <a:extLst>
                  <a:ext uri="{FF2B5EF4-FFF2-40B4-BE49-F238E27FC236}">
                    <a16:creationId xmlns:a16="http://schemas.microsoft.com/office/drawing/2014/main" id="{5802C17D-5B4F-4112-8DDA-FC887B630017}"/>
                  </a:ext>
                </a:extLst>
              </p:cNvPr>
              <p:cNvSpPr>
                <a:spLocks noEditPoints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6302375" y="5703888"/>
                <a:ext cx="134938" cy="250825"/>
              </a:xfrm>
              <a:custGeom>
                <a:avLst/>
                <a:gdLst>
                  <a:gd name="T0" fmla="*/ 193 w 261"/>
                  <a:gd name="T1" fmla="*/ 12 h 449"/>
                  <a:gd name="T2" fmla="*/ 195 w 261"/>
                  <a:gd name="T3" fmla="*/ 5 h 449"/>
                  <a:gd name="T4" fmla="*/ 189 w 261"/>
                  <a:gd name="T5" fmla="*/ 0 h 449"/>
                  <a:gd name="T6" fmla="*/ 181 w 261"/>
                  <a:gd name="T7" fmla="*/ 10 h 449"/>
                  <a:gd name="T8" fmla="*/ 153 w 261"/>
                  <a:gd name="T9" fmla="*/ 126 h 449"/>
                  <a:gd name="T10" fmla="*/ 0 w 261"/>
                  <a:gd name="T11" fmla="*/ 262 h 449"/>
                  <a:gd name="T12" fmla="*/ 96 w 261"/>
                  <a:gd name="T13" fmla="*/ 353 h 449"/>
                  <a:gd name="T14" fmla="*/ 84 w 261"/>
                  <a:gd name="T15" fmla="*/ 400 h 449"/>
                  <a:gd name="T16" fmla="*/ 73 w 261"/>
                  <a:gd name="T17" fmla="*/ 444 h 449"/>
                  <a:gd name="T18" fmla="*/ 79 w 261"/>
                  <a:gd name="T19" fmla="*/ 449 h 449"/>
                  <a:gd name="T20" fmla="*/ 84 w 261"/>
                  <a:gd name="T21" fmla="*/ 447 h 449"/>
                  <a:gd name="T22" fmla="*/ 90 w 261"/>
                  <a:gd name="T23" fmla="*/ 427 h 449"/>
                  <a:gd name="T24" fmla="*/ 109 w 261"/>
                  <a:gd name="T25" fmla="*/ 353 h 449"/>
                  <a:gd name="T26" fmla="*/ 261 w 261"/>
                  <a:gd name="T27" fmla="*/ 216 h 449"/>
                  <a:gd name="T28" fmla="*/ 166 w 261"/>
                  <a:gd name="T29" fmla="*/ 126 h 449"/>
                  <a:gd name="T30" fmla="*/ 193 w 261"/>
                  <a:gd name="T31" fmla="*/ 12 h 449"/>
                  <a:gd name="T32" fmla="*/ 98 w 261"/>
                  <a:gd name="T33" fmla="*/ 342 h 449"/>
                  <a:gd name="T34" fmla="*/ 32 w 261"/>
                  <a:gd name="T35" fmla="*/ 273 h 449"/>
                  <a:gd name="T36" fmla="*/ 150 w 261"/>
                  <a:gd name="T37" fmla="*/ 137 h 449"/>
                  <a:gd name="T38" fmla="*/ 98 w 261"/>
                  <a:gd name="T39" fmla="*/ 342 h 449"/>
                  <a:gd name="T40" fmla="*/ 163 w 261"/>
                  <a:gd name="T41" fmla="*/ 137 h 449"/>
                  <a:gd name="T42" fmla="*/ 229 w 261"/>
                  <a:gd name="T43" fmla="*/ 206 h 449"/>
                  <a:gd name="T44" fmla="*/ 111 w 261"/>
                  <a:gd name="T45" fmla="*/ 342 h 449"/>
                  <a:gd name="T46" fmla="*/ 163 w 261"/>
                  <a:gd name="T47" fmla="*/ 137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1" h="449">
                    <a:moveTo>
                      <a:pt x="193" y="12"/>
                    </a:moveTo>
                    <a:cubicBezTo>
                      <a:pt x="193" y="11"/>
                      <a:pt x="195" y="6"/>
                      <a:pt x="195" y="5"/>
                    </a:cubicBezTo>
                    <a:cubicBezTo>
                      <a:pt x="195" y="5"/>
                      <a:pt x="195" y="0"/>
                      <a:pt x="189" y="0"/>
                    </a:cubicBezTo>
                    <a:cubicBezTo>
                      <a:pt x="184" y="0"/>
                      <a:pt x="183" y="2"/>
                      <a:pt x="181" y="10"/>
                    </a:cubicBezTo>
                    <a:lnTo>
                      <a:pt x="153" y="126"/>
                    </a:lnTo>
                    <a:cubicBezTo>
                      <a:pt x="73" y="128"/>
                      <a:pt x="0" y="195"/>
                      <a:pt x="0" y="262"/>
                    </a:cubicBezTo>
                    <a:cubicBezTo>
                      <a:pt x="0" y="310"/>
                      <a:pt x="35" y="349"/>
                      <a:pt x="96" y="353"/>
                    </a:cubicBezTo>
                    <a:cubicBezTo>
                      <a:pt x="92" y="368"/>
                      <a:pt x="88" y="384"/>
                      <a:pt x="84" y="400"/>
                    </a:cubicBezTo>
                    <a:cubicBezTo>
                      <a:pt x="78" y="423"/>
                      <a:pt x="73" y="442"/>
                      <a:pt x="73" y="444"/>
                    </a:cubicBezTo>
                    <a:cubicBezTo>
                      <a:pt x="73" y="449"/>
                      <a:pt x="77" y="449"/>
                      <a:pt x="79" y="449"/>
                    </a:cubicBezTo>
                    <a:cubicBezTo>
                      <a:pt x="82" y="449"/>
                      <a:pt x="83" y="449"/>
                      <a:pt x="84" y="447"/>
                    </a:cubicBezTo>
                    <a:cubicBezTo>
                      <a:pt x="85" y="446"/>
                      <a:pt x="88" y="434"/>
                      <a:pt x="90" y="427"/>
                    </a:cubicBezTo>
                    <a:lnTo>
                      <a:pt x="109" y="353"/>
                    </a:lnTo>
                    <a:cubicBezTo>
                      <a:pt x="189" y="350"/>
                      <a:pt x="261" y="283"/>
                      <a:pt x="261" y="216"/>
                    </a:cubicBezTo>
                    <a:cubicBezTo>
                      <a:pt x="261" y="177"/>
                      <a:pt x="235" y="131"/>
                      <a:pt x="166" y="126"/>
                    </a:cubicBezTo>
                    <a:lnTo>
                      <a:pt x="193" y="12"/>
                    </a:lnTo>
                    <a:close/>
                    <a:moveTo>
                      <a:pt x="98" y="342"/>
                    </a:moveTo>
                    <a:cubicBezTo>
                      <a:pt x="68" y="340"/>
                      <a:pt x="32" y="323"/>
                      <a:pt x="32" y="273"/>
                    </a:cubicBezTo>
                    <a:cubicBezTo>
                      <a:pt x="32" y="213"/>
                      <a:pt x="75" y="143"/>
                      <a:pt x="150" y="137"/>
                    </a:cubicBezTo>
                    <a:lnTo>
                      <a:pt x="98" y="342"/>
                    </a:lnTo>
                    <a:close/>
                    <a:moveTo>
                      <a:pt x="163" y="137"/>
                    </a:moveTo>
                    <a:cubicBezTo>
                      <a:pt x="200" y="139"/>
                      <a:pt x="229" y="162"/>
                      <a:pt x="229" y="206"/>
                    </a:cubicBezTo>
                    <a:cubicBezTo>
                      <a:pt x="229" y="264"/>
                      <a:pt x="186" y="336"/>
                      <a:pt x="111" y="342"/>
                    </a:cubicBezTo>
                    <a:lnTo>
                      <a:pt x="163" y="13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16" name="Freeform 511">
                <a:extLst>
                  <a:ext uri="{FF2B5EF4-FFF2-40B4-BE49-F238E27FC236}">
                    <a16:creationId xmlns:a16="http://schemas.microsoft.com/office/drawing/2014/main" id="{9648CCA2-5289-43D2-B582-C0A1963E4755}"/>
                  </a:ext>
                </a:extLst>
              </p:cNvPr>
              <p:cNvSpPr>
                <a:spLocks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6513513" y="5735638"/>
                <a:ext cx="171450" cy="184150"/>
              </a:xfrm>
              <a:custGeom>
                <a:avLst/>
                <a:gdLst>
                  <a:gd name="T0" fmla="*/ 176 w 332"/>
                  <a:gd name="T1" fmla="*/ 176 h 332"/>
                  <a:gd name="T2" fmla="*/ 315 w 332"/>
                  <a:gd name="T3" fmla="*/ 176 h 332"/>
                  <a:gd name="T4" fmla="*/ 332 w 332"/>
                  <a:gd name="T5" fmla="*/ 166 h 332"/>
                  <a:gd name="T6" fmla="*/ 315 w 332"/>
                  <a:gd name="T7" fmla="*/ 156 h 332"/>
                  <a:gd name="T8" fmla="*/ 176 w 332"/>
                  <a:gd name="T9" fmla="*/ 156 h 332"/>
                  <a:gd name="T10" fmla="*/ 176 w 332"/>
                  <a:gd name="T11" fmla="*/ 16 h 332"/>
                  <a:gd name="T12" fmla="*/ 166 w 332"/>
                  <a:gd name="T13" fmla="*/ 0 h 332"/>
                  <a:gd name="T14" fmla="*/ 156 w 332"/>
                  <a:gd name="T15" fmla="*/ 16 h 332"/>
                  <a:gd name="T16" fmla="*/ 156 w 332"/>
                  <a:gd name="T17" fmla="*/ 156 h 332"/>
                  <a:gd name="T18" fmla="*/ 17 w 332"/>
                  <a:gd name="T19" fmla="*/ 156 h 332"/>
                  <a:gd name="T20" fmla="*/ 0 w 332"/>
                  <a:gd name="T21" fmla="*/ 166 h 332"/>
                  <a:gd name="T22" fmla="*/ 17 w 332"/>
                  <a:gd name="T23" fmla="*/ 176 h 332"/>
                  <a:gd name="T24" fmla="*/ 156 w 332"/>
                  <a:gd name="T25" fmla="*/ 176 h 332"/>
                  <a:gd name="T26" fmla="*/ 156 w 332"/>
                  <a:gd name="T27" fmla="*/ 316 h 332"/>
                  <a:gd name="T28" fmla="*/ 166 w 332"/>
                  <a:gd name="T29" fmla="*/ 332 h 332"/>
                  <a:gd name="T30" fmla="*/ 176 w 332"/>
                  <a:gd name="T31" fmla="*/ 316 h 332"/>
                  <a:gd name="T32" fmla="*/ 176 w 332"/>
                  <a:gd name="T33" fmla="*/ 176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2" h="332">
                    <a:moveTo>
                      <a:pt x="176" y="176"/>
                    </a:moveTo>
                    <a:lnTo>
                      <a:pt x="315" y="176"/>
                    </a:lnTo>
                    <a:cubicBezTo>
                      <a:pt x="322" y="176"/>
                      <a:pt x="332" y="176"/>
                      <a:pt x="332" y="166"/>
                    </a:cubicBezTo>
                    <a:cubicBezTo>
                      <a:pt x="332" y="156"/>
                      <a:pt x="322" y="156"/>
                      <a:pt x="315" y="156"/>
                    </a:cubicBezTo>
                    <a:lnTo>
                      <a:pt x="176" y="156"/>
                    </a:lnTo>
                    <a:lnTo>
                      <a:pt x="176" y="16"/>
                    </a:lnTo>
                    <a:cubicBezTo>
                      <a:pt x="176" y="9"/>
                      <a:pt x="176" y="0"/>
                      <a:pt x="166" y="0"/>
                    </a:cubicBezTo>
                    <a:cubicBezTo>
                      <a:pt x="156" y="0"/>
                      <a:pt x="156" y="9"/>
                      <a:pt x="156" y="16"/>
                    </a:cubicBezTo>
                    <a:lnTo>
                      <a:pt x="156" y="156"/>
                    </a:lnTo>
                    <a:lnTo>
                      <a:pt x="17" y="156"/>
                    </a:lnTo>
                    <a:cubicBezTo>
                      <a:pt x="10" y="156"/>
                      <a:pt x="0" y="156"/>
                      <a:pt x="0" y="166"/>
                    </a:cubicBezTo>
                    <a:cubicBezTo>
                      <a:pt x="0" y="176"/>
                      <a:pt x="10" y="176"/>
                      <a:pt x="17" y="176"/>
                    </a:cubicBezTo>
                    <a:lnTo>
                      <a:pt x="156" y="176"/>
                    </a:lnTo>
                    <a:lnTo>
                      <a:pt x="156" y="316"/>
                    </a:lnTo>
                    <a:cubicBezTo>
                      <a:pt x="156" y="323"/>
                      <a:pt x="156" y="332"/>
                      <a:pt x="166" y="332"/>
                    </a:cubicBezTo>
                    <a:cubicBezTo>
                      <a:pt x="176" y="332"/>
                      <a:pt x="176" y="323"/>
                      <a:pt x="176" y="316"/>
                    </a:cubicBezTo>
                    <a:lnTo>
                      <a:pt x="176" y="176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17" name="Freeform 512">
                <a:extLst>
                  <a:ext uri="{FF2B5EF4-FFF2-40B4-BE49-F238E27FC236}">
                    <a16:creationId xmlns:a16="http://schemas.microsoft.com/office/drawing/2014/main" id="{758150F4-AFA1-4258-9532-8912990F439C}"/>
                  </a:ext>
                </a:extLst>
              </p:cNvPr>
              <p:cNvSpPr>
                <a:spLocks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6762750" y="5707063"/>
                <a:ext cx="200025" cy="203200"/>
              </a:xfrm>
              <a:custGeom>
                <a:avLst/>
                <a:gdLst>
                  <a:gd name="T0" fmla="*/ 154 w 389"/>
                  <a:gd name="T1" fmla="*/ 174 h 365"/>
                  <a:gd name="T2" fmla="*/ 172 w 389"/>
                  <a:gd name="T3" fmla="*/ 101 h 365"/>
                  <a:gd name="T4" fmla="*/ 182 w 389"/>
                  <a:gd name="T5" fmla="*/ 28 h 365"/>
                  <a:gd name="T6" fmla="*/ 148 w 389"/>
                  <a:gd name="T7" fmla="*/ 0 h 365"/>
                  <a:gd name="T8" fmla="*/ 53 w 389"/>
                  <a:gd name="T9" fmla="*/ 30 h 365"/>
                  <a:gd name="T10" fmla="*/ 0 w 389"/>
                  <a:gd name="T11" fmla="*/ 93 h 365"/>
                  <a:gd name="T12" fmla="*/ 5 w 389"/>
                  <a:gd name="T13" fmla="*/ 97 h 365"/>
                  <a:gd name="T14" fmla="*/ 43 w 389"/>
                  <a:gd name="T15" fmla="*/ 72 h 365"/>
                  <a:gd name="T16" fmla="*/ 115 w 389"/>
                  <a:gd name="T17" fmla="*/ 27 h 365"/>
                  <a:gd name="T18" fmla="*/ 139 w 389"/>
                  <a:gd name="T19" fmla="*/ 49 h 365"/>
                  <a:gd name="T20" fmla="*/ 132 w 389"/>
                  <a:gd name="T21" fmla="*/ 108 h 365"/>
                  <a:gd name="T22" fmla="*/ 117 w 389"/>
                  <a:gd name="T23" fmla="*/ 174 h 365"/>
                  <a:gd name="T24" fmla="*/ 99 w 389"/>
                  <a:gd name="T25" fmla="*/ 174 h 365"/>
                  <a:gd name="T26" fmla="*/ 62 w 389"/>
                  <a:gd name="T27" fmla="*/ 198 h 365"/>
                  <a:gd name="T28" fmla="*/ 74 w 389"/>
                  <a:gd name="T29" fmla="*/ 201 h 365"/>
                  <a:gd name="T30" fmla="*/ 110 w 389"/>
                  <a:gd name="T31" fmla="*/ 201 h 365"/>
                  <a:gd name="T32" fmla="*/ 62 w 389"/>
                  <a:gd name="T33" fmla="*/ 345 h 365"/>
                  <a:gd name="T34" fmla="*/ 58 w 389"/>
                  <a:gd name="T35" fmla="*/ 358 h 365"/>
                  <a:gd name="T36" fmla="*/ 63 w 389"/>
                  <a:gd name="T37" fmla="*/ 361 h 365"/>
                  <a:gd name="T38" fmla="*/ 95 w 389"/>
                  <a:gd name="T39" fmla="*/ 345 h 365"/>
                  <a:gd name="T40" fmla="*/ 101 w 389"/>
                  <a:gd name="T41" fmla="*/ 336 h 365"/>
                  <a:gd name="T42" fmla="*/ 146 w 389"/>
                  <a:gd name="T43" fmla="*/ 201 h 365"/>
                  <a:gd name="T44" fmla="*/ 258 w 389"/>
                  <a:gd name="T45" fmla="*/ 201 h 365"/>
                  <a:gd name="T46" fmla="*/ 281 w 389"/>
                  <a:gd name="T47" fmla="*/ 196 h 365"/>
                  <a:gd name="T48" fmla="*/ 255 w 389"/>
                  <a:gd name="T49" fmla="*/ 338 h 365"/>
                  <a:gd name="T50" fmla="*/ 285 w 389"/>
                  <a:gd name="T51" fmla="*/ 365 h 365"/>
                  <a:gd name="T52" fmla="*/ 389 w 389"/>
                  <a:gd name="T53" fmla="*/ 308 h 365"/>
                  <a:gd name="T54" fmla="*/ 384 w 389"/>
                  <a:gd name="T55" fmla="*/ 304 h 365"/>
                  <a:gd name="T56" fmla="*/ 346 w 389"/>
                  <a:gd name="T57" fmla="*/ 330 h 365"/>
                  <a:gd name="T58" fmla="*/ 334 w 389"/>
                  <a:gd name="T59" fmla="*/ 336 h 365"/>
                  <a:gd name="T60" fmla="*/ 318 w 389"/>
                  <a:gd name="T61" fmla="*/ 338 h 365"/>
                  <a:gd name="T62" fmla="*/ 298 w 389"/>
                  <a:gd name="T63" fmla="*/ 316 h 365"/>
                  <a:gd name="T64" fmla="*/ 303 w 389"/>
                  <a:gd name="T65" fmla="*/ 272 h 365"/>
                  <a:gd name="T66" fmla="*/ 379 w 389"/>
                  <a:gd name="T67" fmla="*/ 9 h 365"/>
                  <a:gd name="T68" fmla="*/ 380 w 389"/>
                  <a:gd name="T69" fmla="*/ 3 h 365"/>
                  <a:gd name="T70" fmla="*/ 375 w 389"/>
                  <a:gd name="T71" fmla="*/ 0 h 365"/>
                  <a:gd name="T72" fmla="*/ 344 w 389"/>
                  <a:gd name="T73" fmla="*/ 15 h 365"/>
                  <a:gd name="T74" fmla="*/ 338 w 389"/>
                  <a:gd name="T75" fmla="*/ 23 h 365"/>
                  <a:gd name="T76" fmla="*/ 288 w 389"/>
                  <a:gd name="T77" fmla="*/ 174 h 365"/>
                  <a:gd name="T78" fmla="*/ 154 w 389"/>
                  <a:gd name="T79" fmla="*/ 174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89" h="365">
                    <a:moveTo>
                      <a:pt x="154" y="174"/>
                    </a:moveTo>
                    <a:cubicBezTo>
                      <a:pt x="161" y="150"/>
                      <a:pt x="167" y="125"/>
                      <a:pt x="172" y="101"/>
                    </a:cubicBezTo>
                    <a:cubicBezTo>
                      <a:pt x="178" y="67"/>
                      <a:pt x="182" y="34"/>
                      <a:pt x="182" y="28"/>
                    </a:cubicBezTo>
                    <a:cubicBezTo>
                      <a:pt x="182" y="0"/>
                      <a:pt x="154" y="0"/>
                      <a:pt x="148" y="0"/>
                    </a:cubicBezTo>
                    <a:cubicBezTo>
                      <a:pt x="110" y="0"/>
                      <a:pt x="76" y="14"/>
                      <a:pt x="53" y="30"/>
                    </a:cubicBezTo>
                    <a:cubicBezTo>
                      <a:pt x="13" y="57"/>
                      <a:pt x="0" y="91"/>
                      <a:pt x="0" y="93"/>
                    </a:cubicBezTo>
                    <a:cubicBezTo>
                      <a:pt x="0" y="97"/>
                      <a:pt x="3" y="97"/>
                      <a:pt x="5" y="97"/>
                    </a:cubicBezTo>
                    <a:cubicBezTo>
                      <a:pt x="9" y="97"/>
                      <a:pt x="32" y="91"/>
                      <a:pt x="43" y="72"/>
                    </a:cubicBezTo>
                    <a:cubicBezTo>
                      <a:pt x="56" y="46"/>
                      <a:pt x="70" y="27"/>
                      <a:pt x="115" y="27"/>
                    </a:cubicBezTo>
                    <a:cubicBezTo>
                      <a:pt x="136" y="27"/>
                      <a:pt x="139" y="41"/>
                      <a:pt x="139" y="49"/>
                    </a:cubicBezTo>
                    <a:cubicBezTo>
                      <a:pt x="139" y="50"/>
                      <a:pt x="138" y="73"/>
                      <a:pt x="132" y="108"/>
                    </a:cubicBezTo>
                    <a:cubicBezTo>
                      <a:pt x="129" y="122"/>
                      <a:pt x="128" y="131"/>
                      <a:pt x="117" y="174"/>
                    </a:cubicBezTo>
                    <a:lnTo>
                      <a:pt x="99" y="174"/>
                    </a:lnTo>
                    <a:cubicBezTo>
                      <a:pt x="85" y="174"/>
                      <a:pt x="62" y="190"/>
                      <a:pt x="62" y="198"/>
                    </a:cubicBezTo>
                    <a:cubicBezTo>
                      <a:pt x="62" y="201"/>
                      <a:pt x="63" y="201"/>
                      <a:pt x="74" y="201"/>
                    </a:cubicBezTo>
                    <a:lnTo>
                      <a:pt x="110" y="201"/>
                    </a:lnTo>
                    <a:cubicBezTo>
                      <a:pt x="99" y="236"/>
                      <a:pt x="85" y="284"/>
                      <a:pt x="62" y="345"/>
                    </a:cubicBezTo>
                    <a:cubicBezTo>
                      <a:pt x="58" y="356"/>
                      <a:pt x="58" y="357"/>
                      <a:pt x="58" y="358"/>
                    </a:cubicBezTo>
                    <a:cubicBezTo>
                      <a:pt x="58" y="361"/>
                      <a:pt x="62" y="361"/>
                      <a:pt x="63" y="361"/>
                    </a:cubicBezTo>
                    <a:cubicBezTo>
                      <a:pt x="70" y="361"/>
                      <a:pt x="85" y="355"/>
                      <a:pt x="95" y="345"/>
                    </a:cubicBezTo>
                    <a:cubicBezTo>
                      <a:pt x="98" y="342"/>
                      <a:pt x="99" y="341"/>
                      <a:pt x="101" y="336"/>
                    </a:cubicBezTo>
                    <a:cubicBezTo>
                      <a:pt x="118" y="292"/>
                      <a:pt x="133" y="247"/>
                      <a:pt x="146" y="201"/>
                    </a:cubicBezTo>
                    <a:lnTo>
                      <a:pt x="258" y="201"/>
                    </a:lnTo>
                    <a:cubicBezTo>
                      <a:pt x="264" y="201"/>
                      <a:pt x="273" y="201"/>
                      <a:pt x="281" y="196"/>
                    </a:cubicBezTo>
                    <a:cubicBezTo>
                      <a:pt x="276" y="217"/>
                      <a:pt x="255" y="298"/>
                      <a:pt x="255" y="338"/>
                    </a:cubicBezTo>
                    <a:cubicBezTo>
                      <a:pt x="255" y="352"/>
                      <a:pt x="264" y="365"/>
                      <a:pt x="285" y="365"/>
                    </a:cubicBezTo>
                    <a:cubicBezTo>
                      <a:pt x="352" y="365"/>
                      <a:pt x="389" y="324"/>
                      <a:pt x="389" y="308"/>
                    </a:cubicBezTo>
                    <a:cubicBezTo>
                      <a:pt x="389" y="305"/>
                      <a:pt x="386" y="304"/>
                      <a:pt x="384" y="304"/>
                    </a:cubicBezTo>
                    <a:cubicBezTo>
                      <a:pt x="380" y="304"/>
                      <a:pt x="353" y="311"/>
                      <a:pt x="346" y="330"/>
                    </a:cubicBezTo>
                    <a:cubicBezTo>
                      <a:pt x="344" y="334"/>
                      <a:pt x="343" y="335"/>
                      <a:pt x="334" y="336"/>
                    </a:cubicBezTo>
                    <a:cubicBezTo>
                      <a:pt x="328" y="337"/>
                      <a:pt x="319" y="338"/>
                      <a:pt x="318" y="338"/>
                    </a:cubicBezTo>
                    <a:cubicBezTo>
                      <a:pt x="309" y="338"/>
                      <a:pt x="298" y="332"/>
                      <a:pt x="298" y="316"/>
                    </a:cubicBezTo>
                    <a:cubicBezTo>
                      <a:pt x="298" y="310"/>
                      <a:pt x="301" y="283"/>
                      <a:pt x="303" y="272"/>
                    </a:cubicBezTo>
                    <a:cubicBezTo>
                      <a:pt x="311" y="217"/>
                      <a:pt x="336" y="123"/>
                      <a:pt x="379" y="9"/>
                    </a:cubicBezTo>
                    <a:cubicBezTo>
                      <a:pt x="380" y="5"/>
                      <a:pt x="380" y="4"/>
                      <a:pt x="380" y="3"/>
                    </a:cubicBezTo>
                    <a:cubicBezTo>
                      <a:pt x="380" y="0"/>
                      <a:pt x="377" y="0"/>
                      <a:pt x="375" y="0"/>
                    </a:cubicBezTo>
                    <a:cubicBezTo>
                      <a:pt x="368" y="0"/>
                      <a:pt x="353" y="7"/>
                      <a:pt x="344" y="15"/>
                    </a:cubicBezTo>
                    <a:cubicBezTo>
                      <a:pt x="343" y="16"/>
                      <a:pt x="340" y="19"/>
                      <a:pt x="338" y="23"/>
                    </a:cubicBezTo>
                    <a:cubicBezTo>
                      <a:pt x="318" y="72"/>
                      <a:pt x="303" y="123"/>
                      <a:pt x="288" y="174"/>
                    </a:cubicBezTo>
                    <a:lnTo>
                      <a:pt x="154" y="174"/>
                    </a:lnTo>
                  </a:path>
                </a:pathLst>
              </a:custGeom>
              <a:solidFill>
                <a:srgbClr val="C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18" name="Oval 513">
                <a:extLst>
                  <a:ext uri="{FF2B5EF4-FFF2-40B4-BE49-F238E27FC236}">
                    <a16:creationId xmlns:a16="http://schemas.microsoft.com/office/drawing/2014/main" id="{ADD97CDA-BA57-4FE6-805E-9560C31780E2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7054850" y="5813426"/>
                <a:ext cx="26988" cy="28575"/>
              </a:xfrm>
              <a:prstGeom prst="ellipse">
                <a:avLst/>
              </a:prstGeom>
              <a:solidFill>
                <a:srgbClr val="C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19" name="Freeform 514">
                <a:extLst>
                  <a:ext uri="{FF2B5EF4-FFF2-40B4-BE49-F238E27FC236}">
                    <a16:creationId xmlns:a16="http://schemas.microsoft.com/office/drawing/2014/main" id="{8A622010-17A2-4E9A-B48C-33300943D3EA}"/>
                  </a:ext>
                </a:extLst>
              </p:cNvPr>
              <p:cNvSpPr>
                <a:spLocks noEditPoints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7173913" y="5707063"/>
                <a:ext cx="190500" cy="200025"/>
              </a:xfrm>
              <a:custGeom>
                <a:avLst/>
                <a:gdLst>
                  <a:gd name="T0" fmla="*/ 365 w 368"/>
                  <a:gd name="T1" fmla="*/ 11 h 357"/>
                  <a:gd name="T2" fmla="*/ 368 w 368"/>
                  <a:gd name="T3" fmla="*/ 4 h 357"/>
                  <a:gd name="T4" fmla="*/ 356 w 368"/>
                  <a:gd name="T5" fmla="*/ 0 h 357"/>
                  <a:gd name="T6" fmla="*/ 12 w 368"/>
                  <a:gd name="T7" fmla="*/ 0 h 357"/>
                  <a:gd name="T8" fmla="*/ 0 w 368"/>
                  <a:gd name="T9" fmla="*/ 4 h 357"/>
                  <a:gd name="T10" fmla="*/ 2 w 368"/>
                  <a:gd name="T11" fmla="*/ 11 h 357"/>
                  <a:gd name="T12" fmla="*/ 170 w 368"/>
                  <a:gd name="T13" fmla="*/ 348 h 357"/>
                  <a:gd name="T14" fmla="*/ 184 w 368"/>
                  <a:gd name="T15" fmla="*/ 357 h 357"/>
                  <a:gd name="T16" fmla="*/ 197 w 368"/>
                  <a:gd name="T17" fmla="*/ 348 h 357"/>
                  <a:gd name="T18" fmla="*/ 365 w 368"/>
                  <a:gd name="T19" fmla="*/ 11 h 357"/>
                  <a:gd name="T20" fmla="*/ 62 w 368"/>
                  <a:gd name="T21" fmla="*/ 36 h 357"/>
                  <a:gd name="T22" fmla="*/ 335 w 368"/>
                  <a:gd name="T23" fmla="*/ 36 h 357"/>
                  <a:gd name="T24" fmla="*/ 199 w 368"/>
                  <a:gd name="T25" fmla="*/ 310 h 357"/>
                  <a:gd name="T26" fmla="*/ 62 w 368"/>
                  <a:gd name="T27" fmla="*/ 36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68" h="357">
                    <a:moveTo>
                      <a:pt x="365" y="11"/>
                    </a:moveTo>
                    <a:cubicBezTo>
                      <a:pt x="366" y="9"/>
                      <a:pt x="368" y="6"/>
                      <a:pt x="368" y="4"/>
                    </a:cubicBezTo>
                    <a:cubicBezTo>
                      <a:pt x="368" y="0"/>
                      <a:pt x="367" y="0"/>
                      <a:pt x="356" y="0"/>
                    </a:cubicBezTo>
                    <a:lnTo>
                      <a:pt x="12" y="0"/>
                    </a:lnTo>
                    <a:cubicBezTo>
                      <a:pt x="0" y="0"/>
                      <a:pt x="0" y="0"/>
                      <a:pt x="0" y="4"/>
                    </a:cubicBezTo>
                    <a:cubicBezTo>
                      <a:pt x="0" y="6"/>
                      <a:pt x="1" y="9"/>
                      <a:pt x="2" y="11"/>
                    </a:cubicBezTo>
                    <a:lnTo>
                      <a:pt x="170" y="348"/>
                    </a:lnTo>
                    <a:cubicBezTo>
                      <a:pt x="174" y="354"/>
                      <a:pt x="175" y="357"/>
                      <a:pt x="184" y="357"/>
                    </a:cubicBezTo>
                    <a:cubicBezTo>
                      <a:pt x="192" y="357"/>
                      <a:pt x="194" y="354"/>
                      <a:pt x="197" y="348"/>
                    </a:cubicBezTo>
                    <a:lnTo>
                      <a:pt x="365" y="11"/>
                    </a:lnTo>
                    <a:close/>
                    <a:moveTo>
                      <a:pt x="62" y="36"/>
                    </a:moveTo>
                    <a:lnTo>
                      <a:pt x="335" y="36"/>
                    </a:lnTo>
                    <a:lnTo>
                      <a:pt x="199" y="310"/>
                    </a:lnTo>
                    <a:lnTo>
                      <a:pt x="62" y="36"/>
                    </a:lnTo>
                    <a:close/>
                  </a:path>
                </a:pathLst>
              </a:custGeom>
              <a:solidFill>
                <a:srgbClr val="C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20" name="Freeform 515">
                <a:extLst>
                  <a:ext uri="{FF2B5EF4-FFF2-40B4-BE49-F238E27FC236}">
                    <a16:creationId xmlns:a16="http://schemas.microsoft.com/office/drawing/2014/main" id="{08B3A128-ECB3-417E-B610-5DD8E421D2A1}"/>
                  </a:ext>
                </a:extLst>
              </p:cNvPr>
              <p:cNvSpPr>
                <a:spLocks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7386638" y="5853113"/>
                <a:ext cx="77788" cy="87313"/>
              </a:xfrm>
              <a:custGeom>
                <a:avLst/>
                <a:gdLst>
                  <a:gd name="T0" fmla="*/ 131 w 151"/>
                  <a:gd name="T1" fmla="*/ 20 h 157"/>
                  <a:gd name="T2" fmla="*/ 113 w 151"/>
                  <a:gd name="T3" fmla="*/ 39 h 157"/>
                  <a:gd name="T4" fmla="*/ 127 w 151"/>
                  <a:gd name="T5" fmla="*/ 52 h 157"/>
                  <a:gd name="T6" fmla="*/ 147 w 151"/>
                  <a:gd name="T7" fmla="*/ 30 h 157"/>
                  <a:gd name="T8" fmla="*/ 101 w 151"/>
                  <a:gd name="T9" fmla="*/ 0 h 157"/>
                  <a:gd name="T10" fmla="*/ 0 w 151"/>
                  <a:gd name="T11" fmla="*/ 96 h 157"/>
                  <a:gd name="T12" fmla="*/ 65 w 151"/>
                  <a:gd name="T13" fmla="*/ 157 h 157"/>
                  <a:gd name="T14" fmla="*/ 151 w 151"/>
                  <a:gd name="T15" fmla="*/ 118 h 157"/>
                  <a:gd name="T16" fmla="*/ 145 w 151"/>
                  <a:gd name="T17" fmla="*/ 112 h 157"/>
                  <a:gd name="T18" fmla="*/ 140 w 151"/>
                  <a:gd name="T19" fmla="*/ 115 h 157"/>
                  <a:gd name="T20" fmla="*/ 65 w 151"/>
                  <a:gd name="T21" fmla="*/ 147 h 157"/>
                  <a:gd name="T22" fmla="*/ 29 w 151"/>
                  <a:gd name="T23" fmla="*/ 108 h 157"/>
                  <a:gd name="T24" fmla="*/ 52 w 151"/>
                  <a:gd name="T25" fmla="*/ 36 h 157"/>
                  <a:gd name="T26" fmla="*/ 101 w 151"/>
                  <a:gd name="T27" fmla="*/ 9 h 157"/>
                  <a:gd name="T28" fmla="*/ 131 w 151"/>
                  <a:gd name="T29" fmla="*/ 2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157">
                    <a:moveTo>
                      <a:pt x="131" y="20"/>
                    </a:moveTo>
                    <a:cubicBezTo>
                      <a:pt x="119" y="22"/>
                      <a:pt x="113" y="32"/>
                      <a:pt x="113" y="39"/>
                    </a:cubicBezTo>
                    <a:cubicBezTo>
                      <a:pt x="113" y="49"/>
                      <a:pt x="121" y="52"/>
                      <a:pt x="127" y="52"/>
                    </a:cubicBezTo>
                    <a:cubicBezTo>
                      <a:pt x="135" y="52"/>
                      <a:pt x="147" y="47"/>
                      <a:pt x="147" y="30"/>
                    </a:cubicBezTo>
                    <a:cubicBezTo>
                      <a:pt x="147" y="6"/>
                      <a:pt x="120" y="0"/>
                      <a:pt x="101" y="0"/>
                    </a:cubicBezTo>
                    <a:cubicBezTo>
                      <a:pt x="49" y="0"/>
                      <a:pt x="0" y="48"/>
                      <a:pt x="0" y="96"/>
                    </a:cubicBezTo>
                    <a:cubicBezTo>
                      <a:pt x="0" y="126"/>
                      <a:pt x="21" y="157"/>
                      <a:pt x="65" y="157"/>
                    </a:cubicBezTo>
                    <a:cubicBezTo>
                      <a:pt x="124" y="157"/>
                      <a:pt x="151" y="122"/>
                      <a:pt x="151" y="118"/>
                    </a:cubicBezTo>
                    <a:cubicBezTo>
                      <a:pt x="151" y="115"/>
                      <a:pt x="148" y="112"/>
                      <a:pt x="145" y="112"/>
                    </a:cubicBezTo>
                    <a:cubicBezTo>
                      <a:pt x="143" y="112"/>
                      <a:pt x="142" y="112"/>
                      <a:pt x="140" y="115"/>
                    </a:cubicBezTo>
                    <a:cubicBezTo>
                      <a:pt x="112" y="147"/>
                      <a:pt x="72" y="147"/>
                      <a:pt x="65" y="147"/>
                    </a:cubicBezTo>
                    <a:cubicBezTo>
                      <a:pt x="40" y="147"/>
                      <a:pt x="29" y="130"/>
                      <a:pt x="29" y="108"/>
                    </a:cubicBezTo>
                    <a:cubicBezTo>
                      <a:pt x="29" y="98"/>
                      <a:pt x="34" y="60"/>
                      <a:pt x="52" y="36"/>
                    </a:cubicBezTo>
                    <a:cubicBezTo>
                      <a:pt x="65" y="19"/>
                      <a:pt x="83" y="9"/>
                      <a:pt x="101" y="9"/>
                    </a:cubicBezTo>
                    <a:cubicBezTo>
                      <a:pt x="106" y="9"/>
                      <a:pt x="123" y="10"/>
                      <a:pt x="131" y="20"/>
                    </a:cubicBezTo>
                  </a:path>
                </a:pathLst>
              </a:custGeom>
              <a:solidFill>
                <a:srgbClr val="C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21" name="Freeform 516">
                <a:extLst>
                  <a:ext uri="{FF2B5EF4-FFF2-40B4-BE49-F238E27FC236}">
                    <a16:creationId xmlns:a16="http://schemas.microsoft.com/office/drawing/2014/main" id="{4975D773-6C60-423D-999F-6199E0E5F0D3}"/>
                  </a:ext>
                </a:extLst>
              </p:cNvPr>
              <p:cNvSpPr>
                <a:spLocks noEditPoints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7493000" y="5703888"/>
                <a:ext cx="134938" cy="250825"/>
              </a:xfrm>
              <a:custGeom>
                <a:avLst/>
                <a:gdLst>
                  <a:gd name="T0" fmla="*/ 193 w 261"/>
                  <a:gd name="T1" fmla="*/ 12 h 449"/>
                  <a:gd name="T2" fmla="*/ 195 w 261"/>
                  <a:gd name="T3" fmla="*/ 5 h 449"/>
                  <a:gd name="T4" fmla="*/ 189 w 261"/>
                  <a:gd name="T5" fmla="*/ 0 h 449"/>
                  <a:gd name="T6" fmla="*/ 181 w 261"/>
                  <a:gd name="T7" fmla="*/ 10 h 449"/>
                  <a:gd name="T8" fmla="*/ 152 w 261"/>
                  <a:gd name="T9" fmla="*/ 126 h 449"/>
                  <a:gd name="T10" fmla="*/ 0 w 261"/>
                  <a:gd name="T11" fmla="*/ 262 h 449"/>
                  <a:gd name="T12" fmla="*/ 96 w 261"/>
                  <a:gd name="T13" fmla="*/ 353 h 449"/>
                  <a:gd name="T14" fmla="*/ 84 w 261"/>
                  <a:gd name="T15" fmla="*/ 400 h 449"/>
                  <a:gd name="T16" fmla="*/ 73 w 261"/>
                  <a:gd name="T17" fmla="*/ 444 h 449"/>
                  <a:gd name="T18" fmla="*/ 79 w 261"/>
                  <a:gd name="T19" fmla="*/ 449 h 449"/>
                  <a:gd name="T20" fmla="*/ 84 w 261"/>
                  <a:gd name="T21" fmla="*/ 447 h 449"/>
                  <a:gd name="T22" fmla="*/ 90 w 261"/>
                  <a:gd name="T23" fmla="*/ 427 h 449"/>
                  <a:gd name="T24" fmla="*/ 109 w 261"/>
                  <a:gd name="T25" fmla="*/ 353 h 449"/>
                  <a:gd name="T26" fmla="*/ 261 w 261"/>
                  <a:gd name="T27" fmla="*/ 216 h 449"/>
                  <a:gd name="T28" fmla="*/ 165 w 261"/>
                  <a:gd name="T29" fmla="*/ 126 h 449"/>
                  <a:gd name="T30" fmla="*/ 193 w 261"/>
                  <a:gd name="T31" fmla="*/ 12 h 449"/>
                  <a:gd name="T32" fmla="*/ 98 w 261"/>
                  <a:gd name="T33" fmla="*/ 342 h 449"/>
                  <a:gd name="T34" fmla="*/ 32 w 261"/>
                  <a:gd name="T35" fmla="*/ 273 h 449"/>
                  <a:gd name="T36" fmla="*/ 149 w 261"/>
                  <a:gd name="T37" fmla="*/ 137 h 449"/>
                  <a:gd name="T38" fmla="*/ 98 w 261"/>
                  <a:gd name="T39" fmla="*/ 342 h 449"/>
                  <a:gd name="T40" fmla="*/ 162 w 261"/>
                  <a:gd name="T41" fmla="*/ 137 h 449"/>
                  <a:gd name="T42" fmla="*/ 229 w 261"/>
                  <a:gd name="T43" fmla="*/ 206 h 449"/>
                  <a:gd name="T44" fmla="*/ 111 w 261"/>
                  <a:gd name="T45" fmla="*/ 342 h 449"/>
                  <a:gd name="T46" fmla="*/ 162 w 261"/>
                  <a:gd name="T47" fmla="*/ 137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1" h="449">
                    <a:moveTo>
                      <a:pt x="193" y="12"/>
                    </a:moveTo>
                    <a:cubicBezTo>
                      <a:pt x="193" y="11"/>
                      <a:pt x="195" y="6"/>
                      <a:pt x="195" y="5"/>
                    </a:cubicBezTo>
                    <a:cubicBezTo>
                      <a:pt x="195" y="5"/>
                      <a:pt x="195" y="0"/>
                      <a:pt x="189" y="0"/>
                    </a:cubicBezTo>
                    <a:cubicBezTo>
                      <a:pt x="184" y="0"/>
                      <a:pt x="183" y="2"/>
                      <a:pt x="181" y="10"/>
                    </a:cubicBezTo>
                    <a:lnTo>
                      <a:pt x="152" y="126"/>
                    </a:lnTo>
                    <a:cubicBezTo>
                      <a:pt x="73" y="128"/>
                      <a:pt x="0" y="195"/>
                      <a:pt x="0" y="262"/>
                    </a:cubicBezTo>
                    <a:cubicBezTo>
                      <a:pt x="0" y="310"/>
                      <a:pt x="35" y="349"/>
                      <a:pt x="96" y="353"/>
                    </a:cubicBezTo>
                    <a:cubicBezTo>
                      <a:pt x="92" y="368"/>
                      <a:pt x="88" y="384"/>
                      <a:pt x="84" y="400"/>
                    </a:cubicBezTo>
                    <a:cubicBezTo>
                      <a:pt x="78" y="423"/>
                      <a:pt x="73" y="442"/>
                      <a:pt x="73" y="444"/>
                    </a:cubicBezTo>
                    <a:cubicBezTo>
                      <a:pt x="73" y="449"/>
                      <a:pt x="77" y="449"/>
                      <a:pt x="79" y="449"/>
                    </a:cubicBezTo>
                    <a:cubicBezTo>
                      <a:pt x="82" y="449"/>
                      <a:pt x="83" y="449"/>
                      <a:pt x="84" y="447"/>
                    </a:cubicBezTo>
                    <a:cubicBezTo>
                      <a:pt x="85" y="446"/>
                      <a:pt x="88" y="434"/>
                      <a:pt x="90" y="427"/>
                    </a:cubicBezTo>
                    <a:lnTo>
                      <a:pt x="109" y="353"/>
                    </a:lnTo>
                    <a:cubicBezTo>
                      <a:pt x="189" y="350"/>
                      <a:pt x="261" y="283"/>
                      <a:pt x="261" y="216"/>
                    </a:cubicBezTo>
                    <a:cubicBezTo>
                      <a:pt x="261" y="177"/>
                      <a:pt x="235" y="131"/>
                      <a:pt x="165" y="126"/>
                    </a:cubicBezTo>
                    <a:lnTo>
                      <a:pt x="193" y="12"/>
                    </a:lnTo>
                    <a:close/>
                    <a:moveTo>
                      <a:pt x="98" y="342"/>
                    </a:moveTo>
                    <a:cubicBezTo>
                      <a:pt x="68" y="340"/>
                      <a:pt x="32" y="323"/>
                      <a:pt x="32" y="273"/>
                    </a:cubicBezTo>
                    <a:cubicBezTo>
                      <a:pt x="32" y="213"/>
                      <a:pt x="75" y="143"/>
                      <a:pt x="149" y="137"/>
                    </a:cubicBezTo>
                    <a:lnTo>
                      <a:pt x="98" y="342"/>
                    </a:lnTo>
                    <a:close/>
                    <a:moveTo>
                      <a:pt x="162" y="137"/>
                    </a:moveTo>
                    <a:cubicBezTo>
                      <a:pt x="200" y="139"/>
                      <a:pt x="229" y="162"/>
                      <a:pt x="229" y="206"/>
                    </a:cubicBezTo>
                    <a:cubicBezTo>
                      <a:pt x="229" y="264"/>
                      <a:pt x="186" y="336"/>
                      <a:pt x="111" y="342"/>
                    </a:cubicBezTo>
                    <a:lnTo>
                      <a:pt x="162" y="137"/>
                    </a:lnTo>
                  </a:path>
                </a:pathLst>
              </a:custGeom>
              <a:solidFill>
                <a:srgbClr val="C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22" name="Freeform 517">
                <a:extLst>
                  <a:ext uri="{FF2B5EF4-FFF2-40B4-BE49-F238E27FC236}">
                    <a16:creationId xmlns:a16="http://schemas.microsoft.com/office/drawing/2014/main" id="{34934A42-742F-4199-8070-923170BFBC78}"/>
                  </a:ext>
                </a:extLst>
              </p:cNvPr>
              <p:cNvSpPr>
                <a:spLocks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7642225" y="5576888"/>
                <a:ext cx="98425" cy="501650"/>
              </a:xfrm>
              <a:custGeom>
                <a:avLst/>
                <a:gdLst>
                  <a:gd name="T0" fmla="*/ 190 w 190"/>
                  <a:gd name="T1" fmla="*/ 449 h 898"/>
                  <a:gd name="T2" fmla="*/ 58 w 190"/>
                  <a:gd name="T3" fmla="*/ 41 h 898"/>
                  <a:gd name="T4" fmla="*/ 21 w 190"/>
                  <a:gd name="T5" fmla="*/ 3 h 898"/>
                  <a:gd name="T6" fmla="*/ 10 w 190"/>
                  <a:gd name="T7" fmla="*/ 0 h 898"/>
                  <a:gd name="T8" fmla="*/ 0 w 190"/>
                  <a:gd name="T9" fmla="*/ 5 h 898"/>
                  <a:gd name="T10" fmla="*/ 3 w 190"/>
                  <a:gd name="T11" fmla="*/ 10 h 898"/>
                  <a:gd name="T12" fmla="*/ 78 w 190"/>
                  <a:gd name="T13" fmla="*/ 110 h 898"/>
                  <a:gd name="T14" fmla="*/ 152 w 190"/>
                  <a:gd name="T15" fmla="*/ 449 h 898"/>
                  <a:gd name="T16" fmla="*/ 2 w 190"/>
                  <a:gd name="T17" fmla="*/ 889 h 898"/>
                  <a:gd name="T18" fmla="*/ 0 w 190"/>
                  <a:gd name="T19" fmla="*/ 893 h 898"/>
                  <a:gd name="T20" fmla="*/ 10 w 190"/>
                  <a:gd name="T21" fmla="*/ 898 h 898"/>
                  <a:gd name="T22" fmla="*/ 22 w 190"/>
                  <a:gd name="T23" fmla="*/ 894 h 898"/>
                  <a:gd name="T24" fmla="*/ 157 w 190"/>
                  <a:gd name="T25" fmla="*/ 678 h 898"/>
                  <a:gd name="T26" fmla="*/ 190 w 190"/>
                  <a:gd name="T27" fmla="*/ 449 h 8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0" h="898">
                    <a:moveTo>
                      <a:pt x="190" y="449"/>
                    </a:moveTo>
                    <a:cubicBezTo>
                      <a:pt x="190" y="306"/>
                      <a:pt x="156" y="153"/>
                      <a:pt x="58" y="41"/>
                    </a:cubicBezTo>
                    <a:cubicBezTo>
                      <a:pt x="51" y="33"/>
                      <a:pt x="33" y="14"/>
                      <a:pt x="21" y="3"/>
                    </a:cubicBezTo>
                    <a:cubicBezTo>
                      <a:pt x="17" y="0"/>
                      <a:pt x="16" y="0"/>
                      <a:pt x="10" y="0"/>
                    </a:cubicBezTo>
                    <a:cubicBezTo>
                      <a:pt x="5" y="0"/>
                      <a:pt x="0" y="0"/>
                      <a:pt x="0" y="5"/>
                    </a:cubicBezTo>
                    <a:cubicBezTo>
                      <a:pt x="0" y="7"/>
                      <a:pt x="2" y="9"/>
                      <a:pt x="3" y="10"/>
                    </a:cubicBezTo>
                    <a:cubicBezTo>
                      <a:pt x="20" y="28"/>
                      <a:pt x="47" y="55"/>
                      <a:pt x="78" y="110"/>
                    </a:cubicBezTo>
                    <a:cubicBezTo>
                      <a:pt x="132" y="206"/>
                      <a:pt x="152" y="329"/>
                      <a:pt x="152" y="449"/>
                    </a:cubicBezTo>
                    <a:cubicBezTo>
                      <a:pt x="152" y="666"/>
                      <a:pt x="92" y="798"/>
                      <a:pt x="2" y="889"/>
                    </a:cubicBezTo>
                    <a:cubicBezTo>
                      <a:pt x="1" y="890"/>
                      <a:pt x="0" y="892"/>
                      <a:pt x="0" y="893"/>
                    </a:cubicBezTo>
                    <a:cubicBezTo>
                      <a:pt x="0" y="898"/>
                      <a:pt x="5" y="898"/>
                      <a:pt x="10" y="898"/>
                    </a:cubicBezTo>
                    <a:cubicBezTo>
                      <a:pt x="16" y="898"/>
                      <a:pt x="17" y="898"/>
                      <a:pt x="22" y="894"/>
                    </a:cubicBezTo>
                    <a:cubicBezTo>
                      <a:pt x="69" y="853"/>
                      <a:pt x="122" y="784"/>
                      <a:pt x="157" y="678"/>
                    </a:cubicBezTo>
                    <a:cubicBezTo>
                      <a:pt x="179" y="610"/>
                      <a:pt x="190" y="529"/>
                      <a:pt x="190" y="449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23" name="Freeform 518">
                <a:extLst>
                  <a:ext uri="{FF2B5EF4-FFF2-40B4-BE49-F238E27FC236}">
                    <a16:creationId xmlns:a16="http://schemas.microsoft.com/office/drawing/2014/main" id="{0FAC5C56-5DFC-4D11-8341-5F8EA587C577}"/>
                  </a:ext>
                </a:extLst>
              </p:cNvPr>
              <p:cNvSpPr>
                <a:spLocks noEditPoint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7872413" y="5795963"/>
                <a:ext cx="171450" cy="63500"/>
              </a:xfrm>
              <a:custGeom>
                <a:avLst/>
                <a:gdLst>
                  <a:gd name="T0" fmla="*/ 315 w 332"/>
                  <a:gd name="T1" fmla="*/ 20 h 116"/>
                  <a:gd name="T2" fmla="*/ 332 w 332"/>
                  <a:gd name="T3" fmla="*/ 10 h 116"/>
                  <a:gd name="T4" fmla="*/ 315 w 332"/>
                  <a:gd name="T5" fmla="*/ 0 h 116"/>
                  <a:gd name="T6" fmla="*/ 16 w 332"/>
                  <a:gd name="T7" fmla="*/ 0 h 116"/>
                  <a:gd name="T8" fmla="*/ 0 w 332"/>
                  <a:gd name="T9" fmla="*/ 10 h 116"/>
                  <a:gd name="T10" fmla="*/ 17 w 332"/>
                  <a:gd name="T11" fmla="*/ 20 h 116"/>
                  <a:gd name="T12" fmla="*/ 315 w 332"/>
                  <a:gd name="T13" fmla="*/ 20 h 116"/>
                  <a:gd name="T14" fmla="*/ 315 w 332"/>
                  <a:gd name="T15" fmla="*/ 116 h 116"/>
                  <a:gd name="T16" fmla="*/ 332 w 332"/>
                  <a:gd name="T17" fmla="*/ 106 h 116"/>
                  <a:gd name="T18" fmla="*/ 315 w 332"/>
                  <a:gd name="T19" fmla="*/ 96 h 116"/>
                  <a:gd name="T20" fmla="*/ 17 w 332"/>
                  <a:gd name="T21" fmla="*/ 96 h 116"/>
                  <a:gd name="T22" fmla="*/ 0 w 332"/>
                  <a:gd name="T23" fmla="*/ 106 h 116"/>
                  <a:gd name="T24" fmla="*/ 16 w 332"/>
                  <a:gd name="T25" fmla="*/ 116 h 116"/>
                  <a:gd name="T26" fmla="*/ 315 w 332"/>
                  <a:gd name="T27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2" h="116">
                    <a:moveTo>
                      <a:pt x="315" y="20"/>
                    </a:moveTo>
                    <a:cubicBezTo>
                      <a:pt x="322" y="20"/>
                      <a:pt x="332" y="20"/>
                      <a:pt x="332" y="10"/>
                    </a:cubicBezTo>
                    <a:cubicBezTo>
                      <a:pt x="332" y="0"/>
                      <a:pt x="322" y="0"/>
                      <a:pt x="315" y="0"/>
                    </a:cubicBezTo>
                    <a:lnTo>
                      <a:pt x="16" y="0"/>
                    </a:lnTo>
                    <a:cubicBezTo>
                      <a:pt x="10" y="0"/>
                      <a:pt x="0" y="0"/>
                      <a:pt x="0" y="10"/>
                    </a:cubicBezTo>
                    <a:cubicBezTo>
                      <a:pt x="0" y="20"/>
                      <a:pt x="10" y="20"/>
                      <a:pt x="17" y="20"/>
                    </a:cubicBezTo>
                    <a:lnTo>
                      <a:pt x="315" y="20"/>
                    </a:lnTo>
                    <a:close/>
                    <a:moveTo>
                      <a:pt x="315" y="116"/>
                    </a:moveTo>
                    <a:cubicBezTo>
                      <a:pt x="322" y="116"/>
                      <a:pt x="332" y="116"/>
                      <a:pt x="332" y="106"/>
                    </a:cubicBezTo>
                    <a:cubicBezTo>
                      <a:pt x="332" y="96"/>
                      <a:pt x="322" y="96"/>
                      <a:pt x="315" y="96"/>
                    </a:cubicBezTo>
                    <a:lnTo>
                      <a:pt x="17" y="96"/>
                    </a:lnTo>
                    <a:cubicBezTo>
                      <a:pt x="10" y="96"/>
                      <a:pt x="0" y="96"/>
                      <a:pt x="0" y="106"/>
                    </a:cubicBezTo>
                    <a:cubicBezTo>
                      <a:pt x="0" y="116"/>
                      <a:pt x="10" y="116"/>
                      <a:pt x="16" y="116"/>
                    </a:cubicBezTo>
                    <a:lnTo>
                      <a:pt x="315" y="116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24" name="Freeform 519">
                <a:extLst>
                  <a:ext uri="{FF2B5EF4-FFF2-40B4-BE49-F238E27FC236}">
                    <a16:creationId xmlns:a16="http://schemas.microsoft.com/office/drawing/2014/main" id="{92F4990A-9C89-487B-B487-AE7EF2A070F1}"/>
                  </a:ext>
                </a:extLst>
              </p:cNvPr>
              <p:cNvSpPr>
                <a:spLocks noEditPoint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8139113" y="5711826"/>
                <a:ext cx="109538" cy="192088"/>
              </a:xfrm>
              <a:custGeom>
                <a:avLst/>
                <a:gdLst>
                  <a:gd name="T0" fmla="*/ 210 w 210"/>
                  <a:gd name="T1" fmla="*/ 173 h 344"/>
                  <a:gd name="T2" fmla="*/ 190 w 210"/>
                  <a:gd name="T3" fmla="*/ 56 h 344"/>
                  <a:gd name="T4" fmla="*/ 106 w 210"/>
                  <a:gd name="T5" fmla="*/ 0 h 344"/>
                  <a:gd name="T6" fmla="*/ 19 w 210"/>
                  <a:gd name="T7" fmla="*/ 60 h 344"/>
                  <a:gd name="T8" fmla="*/ 0 w 210"/>
                  <a:gd name="T9" fmla="*/ 173 h 344"/>
                  <a:gd name="T10" fmla="*/ 23 w 210"/>
                  <a:gd name="T11" fmla="*/ 293 h 344"/>
                  <a:gd name="T12" fmla="*/ 105 w 210"/>
                  <a:gd name="T13" fmla="*/ 344 h 344"/>
                  <a:gd name="T14" fmla="*/ 192 w 210"/>
                  <a:gd name="T15" fmla="*/ 286 h 344"/>
                  <a:gd name="T16" fmla="*/ 210 w 210"/>
                  <a:gd name="T17" fmla="*/ 173 h 344"/>
                  <a:gd name="T18" fmla="*/ 105 w 210"/>
                  <a:gd name="T19" fmla="*/ 333 h 344"/>
                  <a:gd name="T20" fmla="*/ 47 w 210"/>
                  <a:gd name="T21" fmla="*/ 272 h 344"/>
                  <a:gd name="T22" fmla="*/ 42 w 210"/>
                  <a:gd name="T23" fmla="*/ 167 h 344"/>
                  <a:gd name="T24" fmla="*/ 46 w 210"/>
                  <a:gd name="T25" fmla="*/ 75 h 344"/>
                  <a:gd name="T26" fmla="*/ 105 w 210"/>
                  <a:gd name="T27" fmla="*/ 11 h 344"/>
                  <a:gd name="T28" fmla="*/ 164 w 210"/>
                  <a:gd name="T29" fmla="*/ 70 h 344"/>
                  <a:gd name="T30" fmla="*/ 169 w 210"/>
                  <a:gd name="T31" fmla="*/ 167 h 344"/>
                  <a:gd name="T32" fmla="*/ 164 w 210"/>
                  <a:gd name="T33" fmla="*/ 270 h 344"/>
                  <a:gd name="T34" fmla="*/ 105 w 210"/>
                  <a:gd name="T35" fmla="*/ 333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0" h="344">
                    <a:moveTo>
                      <a:pt x="210" y="173"/>
                    </a:moveTo>
                    <a:cubicBezTo>
                      <a:pt x="210" y="133"/>
                      <a:pt x="208" y="93"/>
                      <a:pt x="190" y="56"/>
                    </a:cubicBezTo>
                    <a:cubicBezTo>
                      <a:pt x="168" y="8"/>
                      <a:pt x="127" y="0"/>
                      <a:pt x="106" y="0"/>
                    </a:cubicBezTo>
                    <a:cubicBezTo>
                      <a:pt x="76" y="0"/>
                      <a:pt x="39" y="13"/>
                      <a:pt x="19" y="60"/>
                    </a:cubicBezTo>
                    <a:cubicBezTo>
                      <a:pt x="3" y="94"/>
                      <a:pt x="0" y="133"/>
                      <a:pt x="0" y="173"/>
                    </a:cubicBezTo>
                    <a:cubicBezTo>
                      <a:pt x="0" y="211"/>
                      <a:pt x="2" y="255"/>
                      <a:pt x="23" y="293"/>
                    </a:cubicBezTo>
                    <a:cubicBezTo>
                      <a:pt x="44" y="334"/>
                      <a:pt x="81" y="344"/>
                      <a:pt x="105" y="344"/>
                    </a:cubicBezTo>
                    <a:cubicBezTo>
                      <a:pt x="132" y="344"/>
                      <a:pt x="170" y="333"/>
                      <a:pt x="192" y="286"/>
                    </a:cubicBezTo>
                    <a:cubicBezTo>
                      <a:pt x="208" y="251"/>
                      <a:pt x="210" y="213"/>
                      <a:pt x="210" y="173"/>
                    </a:cubicBezTo>
                    <a:close/>
                    <a:moveTo>
                      <a:pt x="105" y="333"/>
                    </a:moveTo>
                    <a:cubicBezTo>
                      <a:pt x="86" y="333"/>
                      <a:pt x="56" y="320"/>
                      <a:pt x="47" y="272"/>
                    </a:cubicBezTo>
                    <a:cubicBezTo>
                      <a:pt x="42" y="242"/>
                      <a:pt x="42" y="197"/>
                      <a:pt x="42" y="167"/>
                    </a:cubicBezTo>
                    <a:cubicBezTo>
                      <a:pt x="42" y="135"/>
                      <a:pt x="42" y="102"/>
                      <a:pt x="46" y="75"/>
                    </a:cubicBezTo>
                    <a:cubicBezTo>
                      <a:pt x="55" y="16"/>
                      <a:pt x="93" y="11"/>
                      <a:pt x="105" y="11"/>
                    </a:cubicBezTo>
                    <a:cubicBezTo>
                      <a:pt x="122" y="11"/>
                      <a:pt x="155" y="20"/>
                      <a:pt x="164" y="70"/>
                    </a:cubicBezTo>
                    <a:cubicBezTo>
                      <a:pt x="169" y="98"/>
                      <a:pt x="169" y="136"/>
                      <a:pt x="169" y="167"/>
                    </a:cubicBezTo>
                    <a:cubicBezTo>
                      <a:pt x="169" y="205"/>
                      <a:pt x="169" y="238"/>
                      <a:pt x="164" y="270"/>
                    </a:cubicBezTo>
                    <a:cubicBezTo>
                      <a:pt x="156" y="318"/>
                      <a:pt x="128" y="333"/>
                      <a:pt x="105" y="333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sp>
          <p:nvSpPr>
            <p:cNvPr id="347" name="Freeform 121 1">
              <a:extLst>
                <a:ext uri="{FF2B5EF4-FFF2-40B4-BE49-F238E27FC236}">
                  <a16:creationId xmlns:a16="http://schemas.microsoft.com/office/drawing/2014/main" id="{B5891662-C5DB-443D-893B-5098E36112B8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2555875" y="5713255"/>
              <a:ext cx="197440" cy="180441"/>
            </a:xfrm>
            <a:custGeom>
              <a:avLst/>
              <a:gdLst>
                <a:gd name="T0" fmla="*/ 356 w 407"/>
                <a:gd name="T1" fmla="*/ 35 h 346"/>
                <a:gd name="T2" fmla="*/ 397 w 407"/>
                <a:gd name="T3" fmla="*/ 24 h 346"/>
                <a:gd name="T4" fmla="*/ 407 w 407"/>
                <a:gd name="T5" fmla="*/ 24 h 346"/>
                <a:gd name="T6" fmla="*/ 407 w 407"/>
                <a:gd name="T7" fmla="*/ 0 h 346"/>
                <a:gd name="T8" fmla="*/ 350 w 407"/>
                <a:gd name="T9" fmla="*/ 2 h 346"/>
                <a:gd name="T10" fmla="*/ 285 w 407"/>
                <a:gd name="T11" fmla="*/ 0 h 346"/>
                <a:gd name="T12" fmla="*/ 285 w 407"/>
                <a:gd name="T13" fmla="*/ 24 h 346"/>
                <a:gd name="T14" fmla="*/ 329 w 407"/>
                <a:gd name="T15" fmla="*/ 30 h 346"/>
                <a:gd name="T16" fmla="*/ 327 w 407"/>
                <a:gd name="T17" fmla="*/ 36 h 346"/>
                <a:gd name="T18" fmla="*/ 226 w 407"/>
                <a:gd name="T19" fmla="*/ 263 h 346"/>
                <a:gd name="T20" fmla="*/ 120 w 407"/>
                <a:gd name="T21" fmla="*/ 24 h 346"/>
                <a:gd name="T22" fmla="*/ 167 w 407"/>
                <a:gd name="T23" fmla="*/ 24 h 346"/>
                <a:gd name="T24" fmla="*/ 167 w 407"/>
                <a:gd name="T25" fmla="*/ 0 h 346"/>
                <a:gd name="T26" fmla="*/ 79 w 407"/>
                <a:gd name="T27" fmla="*/ 2 h 346"/>
                <a:gd name="T28" fmla="*/ 0 w 407"/>
                <a:gd name="T29" fmla="*/ 0 h 346"/>
                <a:gd name="T30" fmla="*/ 0 w 407"/>
                <a:gd name="T31" fmla="*/ 24 h 346"/>
                <a:gd name="T32" fmla="*/ 46 w 407"/>
                <a:gd name="T33" fmla="*/ 24 h 346"/>
                <a:gd name="T34" fmla="*/ 183 w 407"/>
                <a:gd name="T35" fmla="*/ 333 h 346"/>
                <a:gd name="T36" fmla="*/ 203 w 407"/>
                <a:gd name="T37" fmla="*/ 346 h 346"/>
                <a:gd name="T38" fmla="*/ 223 w 407"/>
                <a:gd name="T39" fmla="*/ 335 h 346"/>
                <a:gd name="T40" fmla="*/ 356 w 407"/>
                <a:gd name="T41" fmla="*/ 35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7" h="346">
                  <a:moveTo>
                    <a:pt x="356" y="35"/>
                  </a:moveTo>
                  <a:cubicBezTo>
                    <a:pt x="359" y="28"/>
                    <a:pt x="361" y="24"/>
                    <a:pt x="397" y="24"/>
                  </a:cubicBezTo>
                  <a:lnTo>
                    <a:pt x="407" y="24"/>
                  </a:lnTo>
                  <a:lnTo>
                    <a:pt x="407" y="0"/>
                  </a:lnTo>
                  <a:cubicBezTo>
                    <a:pt x="388" y="1"/>
                    <a:pt x="364" y="2"/>
                    <a:pt x="350" y="2"/>
                  </a:cubicBezTo>
                  <a:cubicBezTo>
                    <a:pt x="330" y="2"/>
                    <a:pt x="305" y="2"/>
                    <a:pt x="285" y="0"/>
                  </a:cubicBezTo>
                  <a:lnTo>
                    <a:pt x="285" y="24"/>
                  </a:lnTo>
                  <a:cubicBezTo>
                    <a:pt x="290" y="24"/>
                    <a:pt x="329" y="24"/>
                    <a:pt x="329" y="30"/>
                  </a:cubicBezTo>
                  <a:cubicBezTo>
                    <a:pt x="329" y="32"/>
                    <a:pt x="327" y="34"/>
                    <a:pt x="327" y="36"/>
                  </a:cubicBezTo>
                  <a:lnTo>
                    <a:pt x="226" y="263"/>
                  </a:lnTo>
                  <a:lnTo>
                    <a:pt x="120" y="24"/>
                  </a:lnTo>
                  <a:lnTo>
                    <a:pt x="167" y="24"/>
                  </a:lnTo>
                  <a:lnTo>
                    <a:pt x="167" y="0"/>
                  </a:lnTo>
                  <a:cubicBezTo>
                    <a:pt x="148" y="2"/>
                    <a:pt x="100" y="2"/>
                    <a:pt x="79" y="2"/>
                  </a:cubicBezTo>
                  <a:cubicBezTo>
                    <a:pt x="59" y="2"/>
                    <a:pt x="17" y="2"/>
                    <a:pt x="0" y="0"/>
                  </a:cubicBezTo>
                  <a:lnTo>
                    <a:pt x="0" y="24"/>
                  </a:lnTo>
                  <a:lnTo>
                    <a:pt x="46" y="24"/>
                  </a:lnTo>
                  <a:lnTo>
                    <a:pt x="183" y="333"/>
                  </a:lnTo>
                  <a:cubicBezTo>
                    <a:pt x="187" y="342"/>
                    <a:pt x="189" y="346"/>
                    <a:pt x="203" y="346"/>
                  </a:cubicBezTo>
                  <a:cubicBezTo>
                    <a:pt x="211" y="346"/>
                    <a:pt x="218" y="346"/>
                    <a:pt x="223" y="335"/>
                  </a:cubicBezTo>
                  <a:lnTo>
                    <a:pt x="356" y="3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48" name="Freeform 121 1">
            <a:extLst>
              <a:ext uri="{FF2B5EF4-FFF2-40B4-BE49-F238E27FC236}">
                <a16:creationId xmlns:a16="http://schemas.microsoft.com/office/drawing/2014/main" id="{C44C7546-B861-4A0D-B1E9-4A51C503E2F6}"/>
              </a:ext>
            </a:extLst>
          </p:cNvPr>
          <p:cNvSpPr>
            <a:spLocks/>
          </p:cNvSpPr>
          <p:nvPr>
            <p:custDataLst>
              <p:tags r:id="rId7"/>
            </p:custDataLst>
          </p:nvPr>
        </p:nvSpPr>
        <p:spPr bwMode="auto">
          <a:xfrm>
            <a:off x="4825290" y="4351076"/>
            <a:ext cx="197440" cy="180441"/>
          </a:xfrm>
          <a:custGeom>
            <a:avLst/>
            <a:gdLst>
              <a:gd name="T0" fmla="*/ 356 w 407"/>
              <a:gd name="T1" fmla="*/ 35 h 346"/>
              <a:gd name="T2" fmla="*/ 397 w 407"/>
              <a:gd name="T3" fmla="*/ 24 h 346"/>
              <a:gd name="T4" fmla="*/ 407 w 407"/>
              <a:gd name="T5" fmla="*/ 24 h 346"/>
              <a:gd name="T6" fmla="*/ 407 w 407"/>
              <a:gd name="T7" fmla="*/ 0 h 346"/>
              <a:gd name="T8" fmla="*/ 350 w 407"/>
              <a:gd name="T9" fmla="*/ 2 h 346"/>
              <a:gd name="T10" fmla="*/ 285 w 407"/>
              <a:gd name="T11" fmla="*/ 0 h 346"/>
              <a:gd name="T12" fmla="*/ 285 w 407"/>
              <a:gd name="T13" fmla="*/ 24 h 346"/>
              <a:gd name="T14" fmla="*/ 329 w 407"/>
              <a:gd name="T15" fmla="*/ 30 h 346"/>
              <a:gd name="T16" fmla="*/ 327 w 407"/>
              <a:gd name="T17" fmla="*/ 36 h 346"/>
              <a:gd name="T18" fmla="*/ 226 w 407"/>
              <a:gd name="T19" fmla="*/ 263 h 346"/>
              <a:gd name="T20" fmla="*/ 120 w 407"/>
              <a:gd name="T21" fmla="*/ 24 h 346"/>
              <a:gd name="T22" fmla="*/ 167 w 407"/>
              <a:gd name="T23" fmla="*/ 24 h 346"/>
              <a:gd name="T24" fmla="*/ 167 w 407"/>
              <a:gd name="T25" fmla="*/ 0 h 346"/>
              <a:gd name="T26" fmla="*/ 79 w 407"/>
              <a:gd name="T27" fmla="*/ 2 h 346"/>
              <a:gd name="T28" fmla="*/ 0 w 407"/>
              <a:gd name="T29" fmla="*/ 0 h 346"/>
              <a:gd name="T30" fmla="*/ 0 w 407"/>
              <a:gd name="T31" fmla="*/ 24 h 346"/>
              <a:gd name="T32" fmla="*/ 46 w 407"/>
              <a:gd name="T33" fmla="*/ 24 h 346"/>
              <a:gd name="T34" fmla="*/ 183 w 407"/>
              <a:gd name="T35" fmla="*/ 333 h 346"/>
              <a:gd name="T36" fmla="*/ 203 w 407"/>
              <a:gd name="T37" fmla="*/ 346 h 346"/>
              <a:gd name="T38" fmla="*/ 223 w 407"/>
              <a:gd name="T39" fmla="*/ 335 h 346"/>
              <a:gd name="T40" fmla="*/ 356 w 407"/>
              <a:gd name="T41" fmla="*/ 35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07" h="346">
                <a:moveTo>
                  <a:pt x="356" y="35"/>
                </a:moveTo>
                <a:cubicBezTo>
                  <a:pt x="359" y="28"/>
                  <a:pt x="361" y="24"/>
                  <a:pt x="397" y="24"/>
                </a:cubicBezTo>
                <a:lnTo>
                  <a:pt x="407" y="24"/>
                </a:lnTo>
                <a:lnTo>
                  <a:pt x="407" y="0"/>
                </a:lnTo>
                <a:cubicBezTo>
                  <a:pt x="388" y="1"/>
                  <a:pt x="364" y="2"/>
                  <a:pt x="350" y="2"/>
                </a:cubicBezTo>
                <a:cubicBezTo>
                  <a:pt x="330" y="2"/>
                  <a:pt x="305" y="2"/>
                  <a:pt x="285" y="0"/>
                </a:cubicBezTo>
                <a:lnTo>
                  <a:pt x="285" y="24"/>
                </a:lnTo>
                <a:cubicBezTo>
                  <a:pt x="290" y="24"/>
                  <a:pt x="329" y="24"/>
                  <a:pt x="329" y="30"/>
                </a:cubicBezTo>
                <a:cubicBezTo>
                  <a:pt x="329" y="32"/>
                  <a:pt x="327" y="34"/>
                  <a:pt x="327" y="36"/>
                </a:cubicBezTo>
                <a:lnTo>
                  <a:pt x="226" y="263"/>
                </a:lnTo>
                <a:lnTo>
                  <a:pt x="120" y="24"/>
                </a:lnTo>
                <a:lnTo>
                  <a:pt x="167" y="24"/>
                </a:lnTo>
                <a:lnTo>
                  <a:pt x="167" y="0"/>
                </a:lnTo>
                <a:cubicBezTo>
                  <a:pt x="148" y="2"/>
                  <a:pt x="100" y="2"/>
                  <a:pt x="79" y="2"/>
                </a:cubicBezTo>
                <a:cubicBezTo>
                  <a:pt x="59" y="2"/>
                  <a:pt x="17" y="2"/>
                  <a:pt x="0" y="0"/>
                </a:cubicBezTo>
                <a:lnTo>
                  <a:pt x="0" y="24"/>
                </a:lnTo>
                <a:lnTo>
                  <a:pt x="46" y="24"/>
                </a:lnTo>
                <a:lnTo>
                  <a:pt x="183" y="333"/>
                </a:lnTo>
                <a:cubicBezTo>
                  <a:pt x="187" y="342"/>
                  <a:pt x="189" y="346"/>
                  <a:pt x="203" y="346"/>
                </a:cubicBezTo>
                <a:cubicBezTo>
                  <a:pt x="211" y="346"/>
                  <a:pt x="218" y="346"/>
                  <a:pt x="223" y="335"/>
                </a:cubicBezTo>
                <a:lnTo>
                  <a:pt x="356" y="35"/>
                </a:lnTo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9" name="Freeform 121 1">
            <a:extLst>
              <a:ext uri="{FF2B5EF4-FFF2-40B4-BE49-F238E27FC236}">
                <a16:creationId xmlns:a16="http://schemas.microsoft.com/office/drawing/2014/main" id="{0A1C2D5F-3C86-47C9-9A13-CC414C706AEC}"/>
              </a:ext>
            </a:extLst>
          </p:cNvPr>
          <p:cNvSpPr>
            <a:spLocks/>
          </p:cNvSpPr>
          <p:nvPr>
            <p:custDataLst>
              <p:tags r:id="rId8"/>
            </p:custDataLst>
          </p:nvPr>
        </p:nvSpPr>
        <p:spPr bwMode="auto">
          <a:xfrm>
            <a:off x="2287326" y="4074892"/>
            <a:ext cx="212405" cy="200562"/>
          </a:xfrm>
          <a:custGeom>
            <a:avLst/>
            <a:gdLst>
              <a:gd name="T0" fmla="*/ 356 w 407"/>
              <a:gd name="T1" fmla="*/ 35 h 346"/>
              <a:gd name="T2" fmla="*/ 397 w 407"/>
              <a:gd name="T3" fmla="*/ 24 h 346"/>
              <a:gd name="T4" fmla="*/ 407 w 407"/>
              <a:gd name="T5" fmla="*/ 24 h 346"/>
              <a:gd name="T6" fmla="*/ 407 w 407"/>
              <a:gd name="T7" fmla="*/ 0 h 346"/>
              <a:gd name="T8" fmla="*/ 350 w 407"/>
              <a:gd name="T9" fmla="*/ 2 h 346"/>
              <a:gd name="T10" fmla="*/ 285 w 407"/>
              <a:gd name="T11" fmla="*/ 0 h 346"/>
              <a:gd name="T12" fmla="*/ 285 w 407"/>
              <a:gd name="T13" fmla="*/ 24 h 346"/>
              <a:gd name="T14" fmla="*/ 329 w 407"/>
              <a:gd name="T15" fmla="*/ 30 h 346"/>
              <a:gd name="T16" fmla="*/ 327 w 407"/>
              <a:gd name="T17" fmla="*/ 36 h 346"/>
              <a:gd name="T18" fmla="*/ 226 w 407"/>
              <a:gd name="T19" fmla="*/ 263 h 346"/>
              <a:gd name="T20" fmla="*/ 120 w 407"/>
              <a:gd name="T21" fmla="*/ 24 h 346"/>
              <a:gd name="T22" fmla="*/ 167 w 407"/>
              <a:gd name="T23" fmla="*/ 24 h 346"/>
              <a:gd name="T24" fmla="*/ 167 w 407"/>
              <a:gd name="T25" fmla="*/ 0 h 346"/>
              <a:gd name="T26" fmla="*/ 79 w 407"/>
              <a:gd name="T27" fmla="*/ 2 h 346"/>
              <a:gd name="T28" fmla="*/ 0 w 407"/>
              <a:gd name="T29" fmla="*/ 0 h 346"/>
              <a:gd name="T30" fmla="*/ 0 w 407"/>
              <a:gd name="T31" fmla="*/ 24 h 346"/>
              <a:gd name="T32" fmla="*/ 46 w 407"/>
              <a:gd name="T33" fmla="*/ 24 h 346"/>
              <a:gd name="T34" fmla="*/ 183 w 407"/>
              <a:gd name="T35" fmla="*/ 333 h 346"/>
              <a:gd name="T36" fmla="*/ 203 w 407"/>
              <a:gd name="T37" fmla="*/ 346 h 346"/>
              <a:gd name="T38" fmla="*/ 223 w 407"/>
              <a:gd name="T39" fmla="*/ 335 h 346"/>
              <a:gd name="T40" fmla="*/ 356 w 407"/>
              <a:gd name="T41" fmla="*/ 35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07" h="346">
                <a:moveTo>
                  <a:pt x="356" y="35"/>
                </a:moveTo>
                <a:cubicBezTo>
                  <a:pt x="359" y="28"/>
                  <a:pt x="361" y="24"/>
                  <a:pt x="397" y="24"/>
                </a:cubicBezTo>
                <a:lnTo>
                  <a:pt x="407" y="24"/>
                </a:lnTo>
                <a:lnTo>
                  <a:pt x="407" y="0"/>
                </a:lnTo>
                <a:cubicBezTo>
                  <a:pt x="388" y="1"/>
                  <a:pt x="364" y="2"/>
                  <a:pt x="350" y="2"/>
                </a:cubicBezTo>
                <a:cubicBezTo>
                  <a:pt x="330" y="2"/>
                  <a:pt x="305" y="2"/>
                  <a:pt x="285" y="0"/>
                </a:cubicBezTo>
                <a:lnTo>
                  <a:pt x="285" y="24"/>
                </a:lnTo>
                <a:cubicBezTo>
                  <a:pt x="290" y="24"/>
                  <a:pt x="329" y="24"/>
                  <a:pt x="329" y="30"/>
                </a:cubicBezTo>
                <a:cubicBezTo>
                  <a:pt x="329" y="32"/>
                  <a:pt x="327" y="34"/>
                  <a:pt x="327" y="36"/>
                </a:cubicBezTo>
                <a:lnTo>
                  <a:pt x="226" y="263"/>
                </a:lnTo>
                <a:lnTo>
                  <a:pt x="120" y="24"/>
                </a:lnTo>
                <a:lnTo>
                  <a:pt x="167" y="24"/>
                </a:lnTo>
                <a:lnTo>
                  <a:pt x="167" y="0"/>
                </a:lnTo>
                <a:cubicBezTo>
                  <a:pt x="148" y="2"/>
                  <a:pt x="100" y="2"/>
                  <a:pt x="79" y="2"/>
                </a:cubicBezTo>
                <a:cubicBezTo>
                  <a:pt x="59" y="2"/>
                  <a:pt x="17" y="2"/>
                  <a:pt x="0" y="0"/>
                </a:cubicBezTo>
                <a:lnTo>
                  <a:pt x="0" y="24"/>
                </a:lnTo>
                <a:lnTo>
                  <a:pt x="46" y="24"/>
                </a:lnTo>
                <a:lnTo>
                  <a:pt x="183" y="333"/>
                </a:lnTo>
                <a:cubicBezTo>
                  <a:pt x="187" y="342"/>
                  <a:pt x="189" y="346"/>
                  <a:pt x="203" y="346"/>
                </a:cubicBezTo>
                <a:cubicBezTo>
                  <a:pt x="211" y="346"/>
                  <a:pt x="218" y="346"/>
                  <a:pt x="223" y="335"/>
                </a:cubicBezTo>
                <a:lnTo>
                  <a:pt x="356" y="35"/>
                </a:lnTo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465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228" grpId="0" animBg="1"/>
      <p:bldP spid="229" grpId="0" animBg="1"/>
      <p:bldP spid="289" grpId="0" animBg="1"/>
      <p:bldP spid="290" grpId="0" animBg="1"/>
      <p:bldP spid="647" grpId="0"/>
      <p:bldP spid="348" grpId="0" animBg="1"/>
      <p:bldP spid="3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>
            <a:extLst>
              <a:ext uri="{FF2B5EF4-FFF2-40B4-BE49-F238E27FC236}">
                <a16:creationId xmlns:a16="http://schemas.microsoft.com/office/drawing/2014/main" id="{5237AA65-2A14-46A3-8C7B-F90D236EEE84}"/>
              </a:ext>
            </a:extLst>
          </p:cNvPr>
          <p:cNvSpPr txBox="1">
            <a:spLocks/>
          </p:cNvSpPr>
          <p:nvPr/>
        </p:nvSpPr>
        <p:spPr>
          <a:xfrm>
            <a:off x="0" y="136524"/>
            <a:ext cx="9144000" cy="554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C00000"/>
                </a:solidFill>
                <a:latin typeface="Garamond" panose="02020404030301010803" pitchFamily="18" charset="0"/>
                <a:ea typeface="CMU Serif Roman" panose="02000603000000000000" pitchFamily="2" charset="0"/>
                <a:cs typeface="CMU Serif Roman" panose="02000603000000000000" pitchFamily="2" charset="0"/>
              </a:rPr>
              <a:t>Special Case 1: Optimal-Collection Path Planning</a:t>
            </a:r>
          </a:p>
        </p:txBody>
      </p:sp>
      <p:grpSp>
        <p:nvGrpSpPr>
          <p:cNvPr id="524" name="Group 523">
            <a:extLst>
              <a:ext uri="{FF2B5EF4-FFF2-40B4-BE49-F238E27FC236}">
                <a16:creationId xmlns:a16="http://schemas.microsoft.com/office/drawing/2014/main" id="{28085326-CD52-4DA2-B437-51CB39E8CAAD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872456" y="1028700"/>
            <a:ext cx="5399088" cy="641351"/>
            <a:chOff x="944563" y="1028700"/>
            <a:chExt cx="5399088" cy="641351"/>
          </a:xfrm>
        </p:grpSpPr>
        <p:sp>
          <p:nvSpPr>
            <p:cNvPr id="489" name="Freeform 88">
              <a:extLst>
                <a:ext uri="{FF2B5EF4-FFF2-40B4-BE49-F238E27FC236}">
                  <a16:creationId xmlns:a16="http://schemas.microsoft.com/office/drawing/2014/main" id="{91B065CC-C8FC-4AE5-9247-ECA3F070C054}"/>
                </a:ext>
              </a:extLst>
            </p:cNvPr>
            <p:cNvSpPr>
              <a:spLocks/>
            </p:cNvSpPr>
            <p:nvPr>
              <p:custDataLst>
                <p:tags r:id="rId91"/>
              </p:custDataLst>
            </p:nvPr>
          </p:nvSpPr>
          <p:spPr bwMode="auto">
            <a:xfrm>
              <a:off x="944563" y="1241425"/>
              <a:ext cx="198438" cy="212725"/>
            </a:xfrm>
            <a:custGeom>
              <a:avLst/>
              <a:gdLst>
                <a:gd name="T0" fmla="*/ 289 w 340"/>
                <a:gd name="T1" fmla="*/ 39 h 340"/>
                <a:gd name="T2" fmla="*/ 328 w 340"/>
                <a:gd name="T3" fmla="*/ 15 h 340"/>
                <a:gd name="T4" fmla="*/ 340 w 340"/>
                <a:gd name="T5" fmla="*/ 15 h 340"/>
                <a:gd name="T6" fmla="*/ 340 w 340"/>
                <a:gd name="T7" fmla="*/ 0 h 340"/>
                <a:gd name="T8" fmla="*/ 267 w 340"/>
                <a:gd name="T9" fmla="*/ 1 h 340"/>
                <a:gd name="T10" fmla="*/ 193 w 340"/>
                <a:gd name="T11" fmla="*/ 0 h 340"/>
                <a:gd name="T12" fmla="*/ 193 w 340"/>
                <a:gd name="T13" fmla="*/ 15 h 340"/>
                <a:gd name="T14" fmla="*/ 205 w 340"/>
                <a:gd name="T15" fmla="*/ 15 h 340"/>
                <a:gd name="T16" fmla="*/ 245 w 340"/>
                <a:gd name="T17" fmla="*/ 39 h 340"/>
                <a:gd name="T18" fmla="*/ 245 w 340"/>
                <a:gd name="T19" fmla="*/ 155 h 340"/>
                <a:gd name="T20" fmla="*/ 95 w 340"/>
                <a:gd name="T21" fmla="*/ 155 h 340"/>
                <a:gd name="T22" fmla="*/ 95 w 340"/>
                <a:gd name="T23" fmla="*/ 39 h 340"/>
                <a:gd name="T24" fmla="*/ 135 w 340"/>
                <a:gd name="T25" fmla="*/ 15 h 340"/>
                <a:gd name="T26" fmla="*/ 147 w 340"/>
                <a:gd name="T27" fmla="*/ 15 h 340"/>
                <a:gd name="T28" fmla="*/ 147 w 340"/>
                <a:gd name="T29" fmla="*/ 0 h 340"/>
                <a:gd name="T30" fmla="*/ 73 w 340"/>
                <a:gd name="T31" fmla="*/ 1 h 340"/>
                <a:gd name="T32" fmla="*/ 0 w 340"/>
                <a:gd name="T33" fmla="*/ 0 h 340"/>
                <a:gd name="T34" fmla="*/ 0 w 340"/>
                <a:gd name="T35" fmla="*/ 15 h 340"/>
                <a:gd name="T36" fmla="*/ 12 w 340"/>
                <a:gd name="T37" fmla="*/ 15 h 340"/>
                <a:gd name="T38" fmla="*/ 51 w 340"/>
                <a:gd name="T39" fmla="*/ 39 h 340"/>
                <a:gd name="T40" fmla="*/ 51 w 340"/>
                <a:gd name="T41" fmla="*/ 301 h 340"/>
                <a:gd name="T42" fmla="*/ 12 w 340"/>
                <a:gd name="T43" fmla="*/ 325 h 340"/>
                <a:gd name="T44" fmla="*/ 0 w 340"/>
                <a:gd name="T45" fmla="*/ 325 h 340"/>
                <a:gd name="T46" fmla="*/ 0 w 340"/>
                <a:gd name="T47" fmla="*/ 340 h 340"/>
                <a:gd name="T48" fmla="*/ 73 w 340"/>
                <a:gd name="T49" fmla="*/ 339 h 340"/>
                <a:gd name="T50" fmla="*/ 147 w 340"/>
                <a:gd name="T51" fmla="*/ 340 h 340"/>
                <a:gd name="T52" fmla="*/ 147 w 340"/>
                <a:gd name="T53" fmla="*/ 325 h 340"/>
                <a:gd name="T54" fmla="*/ 135 w 340"/>
                <a:gd name="T55" fmla="*/ 325 h 340"/>
                <a:gd name="T56" fmla="*/ 95 w 340"/>
                <a:gd name="T57" fmla="*/ 301 h 340"/>
                <a:gd name="T58" fmla="*/ 95 w 340"/>
                <a:gd name="T59" fmla="*/ 171 h 340"/>
                <a:gd name="T60" fmla="*/ 245 w 340"/>
                <a:gd name="T61" fmla="*/ 171 h 340"/>
                <a:gd name="T62" fmla="*/ 245 w 340"/>
                <a:gd name="T63" fmla="*/ 301 h 340"/>
                <a:gd name="T64" fmla="*/ 205 w 340"/>
                <a:gd name="T65" fmla="*/ 325 h 340"/>
                <a:gd name="T66" fmla="*/ 193 w 340"/>
                <a:gd name="T67" fmla="*/ 325 h 340"/>
                <a:gd name="T68" fmla="*/ 193 w 340"/>
                <a:gd name="T69" fmla="*/ 340 h 340"/>
                <a:gd name="T70" fmla="*/ 266 w 340"/>
                <a:gd name="T71" fmla="*/ 339 h 340"/>
                <a:gd name="T72" fmla="*/ 340 w 340"/>
                <a:gd name="T73" fmla="*/ 340 h 340"/>
                <a:gd name="T74" fmla="*/ 340 w 340"/>
                <a:gd name="T75" fmla="*/ 325 h 340"/>
                <a:gd name="T76" fmla="*/ 328 w 340"/>
                <a:gd name="T77" fmla="*/ 325 h 340"/>
                <a:gd name="T78" fmla="*/ 289 w 340"/>
                <a:gd name="T79" fmla="*/ 301 h 340"/>
                <a:gd name="T80" fmla="*/ 289 w 340"/>
                <a:gd name="T81" fmla="*/ 39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0" h="340">
                  <a:moveTo>
                    <a:pt x="289" y="39"/>
                  </a:moveTo>
                  <a:cubicBezTo>
                    <a:pt x="289" y="21"/>
                    <a:pt x="290" y="15"/>
                    <a:pt x="328" y="15"/>
                  </a:cubicBezTo>
                  <a:lnTo>
                    <a:pt x="340" y="15"/>
                  </a:lnTo>
                  <a:lnTo>
                    <a:pt x="340" y="0"/>
                  </a:lnTo>
                  <a:cubicBezTo>
                    <a:pt x="323" y="1"/>
                    <a:pt x="286" y="1"/>
                    <a:pt x="267" y="1"/>
                  </a:cubicBezTo>
                  <a:cubicBezTo>
                    <a:pt x="248" y="1"/>
                    <a:pt x="211" y="1"/>
                    <a:pt x="193" y="0"/>
                  </a:cubicBezTo>
                  <a:lnTo>
                    <a:pt x="193" y="15"/>
                  </a:lnTo>
                  <a:lnTo>
                    <a:pt x="205" y="15"/>
                  </a:lnTo>
                  <a:cubicBezTo>
                    <a:pt x="244" y="15"/>
                    <a:pt x="245" y="21"/>
                    <a:pt x="245" y="39"/>
                  </a:cubicBezTo>
                  <a:lnTo>
                    <a:pt x="245" y="155"/>
                  </a:lnTo>
                  <a:lnTo>
                    <a:pt x="95" y="155"/>
                  </a:lnTo>
                  <a:lnTo>
                    <a:pt x="95" y="39"/>
                  </a:lnTo>
                  <a:cubicBezTo>
                    <a:pt x="95" y="21"/>
                    <a:pt x="96" y="15"/>
                    <a:pt x="135" y="15"/>
                  </a:cubicBezTo>
                  <a:lnTo>
                    <a:pt x="147" y="15"/>
                  </a:lnTo>
                  <a:lnTo>
                    <a:pt x="147" y="0"/>
                  </a:lnTo>
                  <a:cubicBezTo>
                    <a:pt x="129" y="1"/>
                    <a:pt x="92" y="1"/>
                    <a:pt x="73" y="1"/>
                  </a:cubicBezTo>
                  <a:cubicBezTo>
                    <a:pt x="55" y="1"/>
                    <a:pt x="17" y="1"/>
                    <a:pt x="0" y="0"/>
                  </a:cubicBezTo>
                  <a:lnTo>
                    <a:pt x="0" y="15"/>
                  </a:lnTo>
                  <a:lnTo>
                    <a:pt x="12" y="15"/>
                  </a:lnTo>
                  <a:cubicBezTo>
                    <a:pt x="50" y="15"/>
                    <a:pt x="51" y="21"/>
                    <a:pt x="51" y="39"/>
                  </a:cubicBezTo>
                  <a:lnTo>
                    <a:pt x="51" y="301"/>
                  </a:lnTo>
                  <a:cubicBezTo>
                    <a:pt x="51" y="319"/>
                    <a:pt x="50" y="325"/>
                    <a:pt x="12" y="325"/>
                  </a:cubicBezTo>
                  <a:lnTo>
                    <a:pt x="0" y="325"/>
                  </a:lnTo>
                  <a:lnTo>
                    <a:pt x="0" y="340"/>
                  </a:lnTo>
                  <a:cubicBezTo>
                    <a:pt x="17" y="339"/>
                    <a:pt x="54" y="339"/>
                    <a:pt x="73" y="339"/>
                  </a:cubicBezTo>
                  <a:cubicBezTo>
                    <a:pt x="92" y="339"/>
                    <a:pt x="129" y="339"/>
                    <a:pt x="147" y="340"/>
                  </a:cubicBezTo>
                  <a:lnTo>
                    <a:pt x="147" y="325"/>
                  </a:lnTo>
                  <a:lnTo>
                    <a:pt x="135" y="325"/>
                  </a:lnTo>
                  <a:cubicBezTo>
                    <a:pt x="96" y="325"/>
                    <a:pt x="95" y="319"/>
                    <a:pt x="95" y="301"/>
                  </a:cubicBezTo>
                  <a:lnTo>
                    <a:pt x="95" y="171"/>
                  </a:lnTo>
                  <a:lnTo>
                    <a:pt x="245" y="171"/>
                  </a:lnTo>
                  <a:lnTo>
                    <a:pt x="245" y="301"/>
                  </a:lnTo>
                  <a:cubicBezTo>
                    <a:pt x="245" y="319"/>
                    <a:pt x="244" y="325"/>
                    <a:pt x="205" y="325"/>
                  </a:cubicBezTo>
                  <a:lnTo>
                    <a:pt x="193" y="325"/>
                  </a:lnTo>
                  <a:lnTo>
                    <a:pt x="193" y="340"/>
                  </a:lnTo>
                  <a:cubicBezTo>
                    <a:pt x="211" y="339"/>
                    <a:pt x="248" y="339"/>
                    <a:pt x="266" y="339"/>
                  </a:cubicBezTo>
                  <a:cubicBezTo>
                    <a:pt x="285" y="339"/>
                    <a:pt x="323" y="339"/>
                    <a:pt x="340" y="340"/>
                  </a:cubicBezTo>
                  <a:lnTo>
                    <a:pt x="340" y="325"/>
                  </a:lnTo>
                  <a:lnTo>
                    <a:pt x="328" y="325"/>
                  </a:lnTo>
                  <a:cubicBezTo>
                    <a:pt x="290" y="325"/>
                    <a:pt x="289" y="319"/>
                    <a:pt x="289" y="301"/>
                  </a:cubicBezTo>
                  <a:lnTo>
                    <a:pt x="289" y="3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aramond" panose="02020404030301010803" pitchFamily="18" charset="0"/>
              </a:endParaRPr>
            </a:p>
          </p:txBody>
        </p:sp>
        <p:sp>
          <p:nvSpPr>
            <p:cNvPr id="490" name="Freeform 89">
              <a:extLst>
                <a:ext uri="{FF2B5EF4-FFF2-40B4-BE49-F238E27FC236}">
                  <a16:creationId xmlns:a16="http://schemas.microsoft.com/office/drawing/2014/main" id="{9EE23F45-FF2B-48FB-8B85-2CDC50C14FE8}"/>
                </a:ext>
              </a:extLst>
            </p:cNvPr>
            <p:cNvSpPr>
              <a:spLocks noEditPoints="1"/>
            </p:cNvSpPr>
            <p:nvPr>
              <p:custDataLst>
                <p:tags r:id="rId92"/>
              </p:custDataLst>
            </p:nvPr>
          </p:nvSpPr>
          <p:spPr bwMode="auto">
            <a:xfrm>
              <a:off x="1165226" y="1314450"/>
              <a:ext cx="131763" cy="142875"/>
            </a:xfrm>
            <a:custGeom>
              <a:avLst/>
              <a:gdLst>
                <a:gd name="T0" fmla="*/ 145 w 225"/>
                <a:gd name="T1" fmla="*/ 185 h 229"/>
                <a:gd name="T2" fmla="*/ 184 w 225"/>
                <a:gd name="T3" fmla="*/ 226 h 229"/>
                <a:gd name="T4" fmla="*/ 225 w 225"/>
                <a:gd name="T5" fmla="*/ 179 h 229"/>
                <a:gd name="T6" fmla="*/ 225 w 225"/>
                <a:gd name="T7" fmla="*/ 151 h 229"/>
                <a:gd name="T8" fmla="*/ 212 w 225"/>
                <a:gd name="T9" fmla="*/ 151 h 229"/>
                <a:gd name="T10" fmla="*/ 212 w 225"/>
                <a:gd name="T11" fmla="*/ 179 h 229"/>
                <a:gd name="T12" fmla="*/ 194 w 225"/>
                <a:gd name="T13" fmla="*/ 211 h 229"/>
                <a:gd name="T14" fmla="*/ 176 w 225"/>
                <a:gd name="T15" fmla="*/ 186 h 229"/>
                <a:gd name="T16" fmla="*/ 176 w 225"/>
                <a:gd name="T17" fmla="*/ 86 h 229"/>
                <a:gd name="T18" fmla="*/ 158 w 225"/>
                <a:gd name="T19" fmla="*/ 27 h 229"/>
                <a:gd name="T20" fmla="*/ 90 w 225"/>
                <a:gd name="T21" fmla="*/ 0 h 229"/>
                <a:gd name="T22" fmla="*/ 14 w 225"/>
                <a:gd name="T23" fmla="*/ 56 h 229"/>
                <a:gd name="T24" fmla="*/ 37 w 225"/>
                <a:gd name="T25" fmla="*/ 80 h 229"/>
                <a:gd name="T26" fmla="*/ 60 w 225"/>
                <a:gd name="T27" fmla="*/ 57 h 229"/>
                <a:gd name="T28" fmla="*/ 35 w 225"/>
                <a:gd name="T29" fmla="*/ 34 h 229"/>
                <a:gd name="T30" fmla="*/ 89 w 225"/>
                <a:gd name="T31" fmla="*/ 11 h 229"/>
                <a:gd name="T32" fmla="*/ 141 w 225"/>
                <a:gd name="T33" fmla="*/ 75 h 229"/>
                <a:gd name="T34" fmla="*/ 141 w 225"/>
                <a:gd name="T35" fmla="*/ 93 h 229"/>
                <a:gd name="T36" fmla="*/ 50 w 225"/>
                <a:gd name="T37" fmla="*/ 111 h 229"/>
                <a:gd name="T38" fmla="*/ 0 w 225"/>
                <a:gd name="T39" fmla="*/ 176 h 229"/>
                <a:gd name="T40" fmla="*/ 80 w 225"/>
                <a:gd name="T41" fmla="*/ 229 h 229"/>
                <a:gd name="T42" fmla="*/ 145 w 225"/>
                <a:gd name="T43" fmla="*/ 185 h 229"/>
                <a:gd name="T44" fmla="*/ 141 w 225"/>
                <a:gd name="T45" fmla="*/ 104 h 229"/>
                <a:gd name="T46" fmla="*/ 141 w 225"/>
                <a:gd name="T47" fmla="*/ 154 h 229"/>
                <a:gd name="T48" fmla="*/ 83 w 225"/>
                <a:gd name="T49" fmla="*/ 218 h 229"/>
                <a:gd name="T50" fmla="*/ 38 w 225"/>
                <a:gd name="T51" fmla="*/ 175 h 229"/>
                <a:gd name="T52" fmla="*/ 141 w 225"/>
                <a:gd name="T53" fmla="*/ 10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5" h="229">
                  <a:moveTo>
                    <a:pt x="145" y="185"/>
                  </a:moveTo>
                  <a:cubicBezTo>
                    <a:pt x="147" y="205"/>
                    <a:pt x="160" y="226"/>
                    <a:pt x="184" y="226"/>
                  </a:cubicBezTo>
                  <a:cubicBezTo>
                    <a:pt x="194" y="226"/>
                    <a:pt x="225" y="219"/>
                    <a:pt x="225" y="179"/>
                  </a:cubicBezTo>
                  <a:lnTo>
                    <a:pt x="225" y="151"/>
                  </a:lnTo>
                  <a:lnTo>
                    <a:pt x="212" y="151"/>
                  </a:lnTo>
                  <a:lnTo>
                    <a:pt x="212" y="179"/>
                  </a:lnTo>
                  <a:cubicBezTo>
                    <a:pt x="212" y="208"/>
                    <a:pt x="200" y="211"/>
                    <a:pt x="194" y="211"/>
                  </a:cubicBezTo>
                  <a:cubicBezTo>
                    <a:pt x="178" y="211"/>
                    <a:pt x="176" y="188"/>
                    <a:pt x="176" y="186"/>
                  </a:cubicBezTo>
                  <a:lnTo>
                    <a:pt x="176" y="86"/>
                  </a:lnTo>
                  <a:cubicBezTo>
                    <a:pt x="176" y="65"/>
                    <a:pt x="176" y="46"/>
                    <a:pt x="158" y="27"/>
                  </a:cubicBezTo>
                  <a:cubicBezTo>
                    <a:pt x="138" y="8"/>
                    <a:pt x="113" y="0"/>
                    <a:pt x="90" y="0"/>
                  </a:cubicBezTo>
                  <a:cubicBezTo>
                    <a:pt x="49" y="0"/>
                    <a:pt x="14" y="23"/>
                    <a:pt x="14" y="56"/>
                  </a:cubicBezTo>
                  <a:cubicBezTo>
                    <a:pt x="14" y="71"/>
                    <a:pt x="24" y="80"/>
                    <a:pt x="37" y="80"/>
                  </a:cubicBezTo>
                  <a:cubicBezTo>
                    <a:pt x="51" y="80"/>
                    <a:pt x="60" y="70"/>
                    <a:pt x="60" y="57"/>
                  </a:cubicBezTo>
                  <a:cubicBezTo>
                    <a:pt x="60" y="51"/>
                    <a:pt x="58" y="34"/>
                    <a:pt x="35" y="34"/>
                  </a:cubicBezTo>
                  <a:cubicBezTo>
                    <a:pt x="48" y="16"/>
                    <a:pt x="73" y="11"/>
                    <a:pt x="89" y="11"/>
                  </a:cubicBezTo>
                  <a:cubicBezTo>
                    <a:pt x="113" y="11"/>
                    <a:pt x="141" y="30"/>
                    <a:pt x="141" y="75"/>
                  </a:cubicBezTo>
                  <a:lnTo>
                    <a:pt x="141" y="93"/>
                  </a:lnTo>
                  <a:cubicBezTo>
                    <a:pt x="116" y="95"/>
                    <a:pt x="81" y="96"/>
                    <a:pt x="50" y="111"/>
                  </a:cubicBezTo>
                  <a:cubicBezTo>
                    <a:pt x="12" y="128"/>
                    <a:pt x="0" y="154"/>
                    <a:pt x="0" y="176"/>
                  </a:cubicBezTo>
                  <a:cubicBezTo>
                    <a:pt x="0" y="216"/>
                    <a:pt x="48" y="229"/>
                    <a:pt x="80" y="229"/>
                  </a:cubicBezTo>
                  <a:cubicBezTo>
                    <a:pt x="112" y="229"/>
                    <a:pt x="135" y="209"/>
                    <a:pt x="145" y="185"/>
                  </a:cubicBezTo>
                  <a:close/>
                  <a:moveTo>
                    <a:pt x="141" y="104"/>
                  </a:moveTo>
                  <a:lnTo>
                    <a:pt x="141" y="154"/>
                  </a:lnTo>
                  <a:cubicBezTo>
                    <a:pt x="141" y="201"/>
                    <a:pt x="105" y="218"/>
                    <a:pt x="83" y="218"/>
                  </a:cubicBezTo>
                  <a:cubicBezTo>
                    <a:pt x="59" y="218"/>
                    <a:pt x="38" y="200"/>
                    <a:pt x="38" y="175"/>
                  </a:cubicBezTo>
                  <a:cubicBezTo>
                    <a:pt x="38" y="148"/>
                    <a:pt x="59" y="107"/>
                    <a:pt x="141" y="10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aramond" panose="02020404030301010803" pitchFamily="18" charset="0"/>
              </a:endParaRPr>
            </a:p>
          </p:txBody>
        </p:sp>
        <p:sp>
          <p:nvSpPr>
            <p:cNvPr id="491" name="Freeform 90">
              <a:extLst>
                <a:ext uri="{FF2B5EF4-FFF2-40B4-BE49-F238E27FC236}">
                  <a16:creationId xmlns:a16="http://schemas.microsoft.com/office/drawing/2014/main" id="{2EEB7133-5111-4098-8C93-EE2BE092B17A}"/>
                </a:ext>
              </a:extLst>
            </p:cNvPr>
            <p:cNvSpPr>
              <a:spLocks/>
            </p:cNvSpPr>
            <p:nvPr>
              <p:custDataLst>
                <p:tags r:id="rId93"/>
              </p:custDataLst>
            </p:nvPr>
          </p:nvSpPr>
          <p:spPr bwMode="auto">
            <a:xfrm>
              <a:off x="1308101" y="1316038"/>
              <a:ext cx="96838" cy="138113"/>
            </a:xfrm>
            <a:custGeom>
              <a:avLst/>
              <a:gdLst>
                <a:gd name="T0" fmla="*/ 69 w 167"/>
                <a:gd name="T1" fmla="*/ 55 h 220"/>
                <a:gd name="T2" fmla="*/ 69 w 167"/>
                <a:gd name="T3" fmla="*/ 0 h 220"/>
                <a:gd name="T4" fmla="*/ 0 w 167"/>
                <a:gd name="T5" fmla="*/ 5 h 220"/>
                <a:gd name="T6" fmla="*/ 0 w 167"/>
                <a:gd name="T7" fmla="*/ 21 h 220"/>
                <a:gd name="T8" fmla="*/ 39 w 167"/>
                <a:gd name="T9" fmla="*/ 49 h 220"/>
                <a:gd name="T10" fmla="*/ 39 w 167"/>
                <a:gd name="T11" fmla="*/ 182 h 220"/>
                <a:gd name="T12" fmla="*/ 0 w 167"/>
                <a:gd name="T13" fmla="*/ 205 h 220"/>
                <a:gd name="T14" fmla="*/ 0 w 167"/>
                <a:gd name="T15" fmla="*/ 220 h 220"/>
                <a:gd name="T16" fmla="*/ 57 w 167"/>
                <a:gd name="T17" fmla="*/ 219 h 220"/>
                <a:gd name="T18" fmla="*/ 120 w 167"/>
                <a:gd name="T19" fmla="*/ 220 h 220"/>
                <a:gd name="T20" fmla="*/ 120 w 167"/>
                <a:gd name="T21" fmla="*/ 205 h 220"/>
                <a:gd name="T22" fmla="*/ 110 w 167"/>
                <a:gd name="T23" fmla="*/ 205 h 220"/>
                <a:gd name="T24" fmla="*/ 72 w 167"/>
                <a:gd name="T25" fmla="*/ 181 h 220"/>
                <a:gd name="T26" fmla="*/ 72 w 167"/>
                <a:gd name="T27" fmla="*/ 105 h 220"/>
                <a:gd name="T28" fmla="*/ 131 w 167"/>
                <a:gd name="T29" fmla="*/ 11 h 220"/>
                <a:gd name="T30" fmla="*/ 136 w 167"/>
                <a:gd name="T31" fmla="*/ 11 h 220"/>
                <a:gd name="T32" fmla="*/ 125 w 167"/>
                <a:gd name="T33" fmla="*/ 31 h 220"/>
                <a:gd name="T34" fmla="*/ 146 w 167"/>
                <a:gd name="T35" fmla="*/ 52 h 220"/>
                <a:gd name="T36" fmla="*/ 167 w 167"/>
                <a:gd name="T37" fmla="*/ 30 h 220"/>
                <a:gd name="T38" fmla="*/ 131 w 167"/>
                <a:gd name="T39" fmla="*/ 0 h 220"/>
                <a:gd name="T40" fmla="*/ 69 w 167"/>
                <a:gd name="T41" fmla="*/ 55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7" h="220">
                  <a:moveTo>
                    <a:pt x="69" y="55"/>
                  </a:moveTo>
                  <a:lnTo>
                    <a:pt x="69" y="0"/>
                  </a:lnTo>
                  <a:lnTo>
                    <a:pt x="0" y="5"/>
                  </a:lnTo>
                  <a:lnTo>
                    <a:pt x="0" y="21"/>
                  </a:lnTo>
                  <a:cubicBezTo>
                    <a:pt x="35" y="21"/>
                    <a:pt x="39" y="24"/>
                    <a:pt x="39" y="49"/>
                  </a:cubicBezTo>
                  <a:lnTo>
                    <a:pt x="39" y="182"/>
                  </a:lnTo>
                  <a:cubicBezTo>
                    <a:pt x="39" y="205"/>
                    <a:pt x="33" y="205"/>
                    <a:pt x="0" y="205"/>
                  </a:cubicBezTo>
                  <a:lnTo>
                    <a:pt x="0" y="220"/>
                  </a:lnTo>
                  <a:cubicBezTo>
                    <a:pt x="19" y="220"/>
                    <a:pt x="43" y="219"/>
                    <a:pt x="57" y="219"/>
                  </a:cubicBezTo>
                  <a:cubicBezTo>
                    <a:pt x="77" y="219"/>
                    <a:pt x="100" y="219"/>
                    <a:pt x="120" y="220"/>
                  </a:cubicBezTo>
                  <a:lnTo>
                    <a:pt x="120" y="205"/>
                  </a:lnTo>
                  <a:lnTo>
                    <a:pt x="110" y="205"/>
                  </a:lnTo>
                  <a:cubicBezTo>
                    <a:pt x="73" y="205"/>
                    <a:pt x="72" y="199"/>
                    <a:pt x="72" y="181"/>
                  </a:cubicBezTo>
                  <a:lnTo>
                    <a:pt x="72" y="105"/>
                  </a:lnTo>
                  <a:cubicBezTo>
                    <a:pt x="72" y="55"/>
                    <a:pt x="93" y="11"/>
                    <a:pt x="131" y="11"/>
                  </a:cubicBezTo>
                  <a:cubicBezTo>
                    <a:pt x="134" y="11"/>
                    <a:pt x="135" y="11"/>
                    <a:pt x="136" y="11"/>
                  </a:cubicBezTo>
                  <a:cubicBezTo>
                    <a:pt x="135" y="12"/>
                    <a:pt x="125" y="18"/>
                    <a:pt x="125" y="31"/>
                  </a:cubicBezTo>
                  <a:cubicBezTo>
                    <a:pt x="125" y="45"/>
                    <a:pt x="135" y="52"/>
                    <a:pt x="146" y="52"/>
                  </a:cubicBezTo>
                  <a:cubicBezTo>
                    <a:pt x="155" y="52"/>
                    <a:pt x="167" y="46"/>
                    <a:pt x="167" y="30"/>
                  </a:cubicBezTo>
                  <a:cubicBezTo>
                    <a:pt x="167" y="14"/>
                    <a:pt x="152" y="0"/>
                    <a:pt x="131" y="0"/>
                  </a:cubicBezTo>
                  <a:cubicBezTo>
                    <a:pt x="94" y="0"/>
                    <a:pt x="76" y="33"/>
                    <a:pt x="69" y="5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aramond" panose="02020404030301010803" pitchFamily="18" charset="0"/>
              </a:endParaRPr>
            </a:p>
          </p:txBody>
        </p:sp>
        <p:sp>
          <p:nvSpPr>
            <p:cNvPr id="492" name="Freeform 91">
              <a:extLst>
                <a:ext uri="{FF2B5EF4-FFF2-40B4-BE49-F238E27FC236}">
                  <a16:creationId xmlns:a16="http://schemas.microsoft.com/office/drawing/2014/main" id="{B45E1EE8-71F9-4B4F-8A0F-5461943CA0E5}"/>
                </a:ext>
              </a:extLst>
            </p:cNvPr>
            <p:cNvSpPr>
              <a:spLocks/>
            </p:cNvSpPr>
            <p:nvPr>
              <p:custDataLst>
                <p:tags r:id="rId94"/>
              </p:custDataLst>
            </p:nvPr>
          </p:nvSpPr>
          <p:spPr bwMode="auto">
            <a:xfrm>
              <a:off x="1419226" y="1319213"/>
              <a:ext cx="142875" cy="138113"/>
            </a:xfrm>
            <a:custGeom>
              <a:avLst/>
              <a:gdLst>
                <a:gd name="T0" fmla="*/ 198 w 243"/>
                <a:gd name="T1" fmla="*/ 49 h 221"/>
                <a:gd name="T2" fmla="*/ 243 w 243"/>
                <a:gd name="T3" fmla="*/ 16 h 221"/>
                <a:gd name="T4" fmla="*/ 243 w 243"/>
                <a:gd name="T5" fmla="*/ 0 h 221"/>
                <a:gd name="T6" fmla="*/ 206 w 243"/>
                <a:gd name="T7" fmla="*/ 2 h 221"/>
                <a:gd name="T8" fmla="*/ 163 w 243"/>
                <a:gd name="T9" fmla="*/ 0 h 221"/>
                <a:gd name="T10" fmla="*/ 163 w 243"/>
                <a:gd name="T11" fmla="*/ 16 h 221"/>
                <a:gd name="T12" fmla="*/ 187 w 243"/>
                <a:gd name="T13" fmla="*/ 37 h 221"/>
                <a:gd name="T14" fmla="*/ 184 w 243"/>
                <a:gd name="T15" fmla="*/ 49 h 221"/>
                <a:gd name="T16" fmla="*/ 133 w 243"/>
                <a:gd name="T17" fmla="*/ 176 h 221"/>
                <a:gd name="T18" fmla="*/ 77 w 243"/>
                <a:gd name="T19" fmla="*/ 37 h 221"/>
                <a:gd name="T20" fmla="*/ 74 w 243"/>
                <a:gd name="T21" fmla="*/ 29 h 221"/>
                <a:gd name="T22" fmla="*/ 102 w 243"/>
                <a:gd name="T23" fmla="*/ 16 h 221"/>
                <a:gd name="T24" fmla="*/ 102 w 243"/>
                <a:gd name="T25" fmla="*/ 0 h 221"/>
                <a:gd name="T26" fmla="*/ 48 w 243"/>
                <a:gd name="T27" fmla="*/ 2 h 221"/>
                <a:gd name="T28" fmla="*/ 0 w 243"/>
                <a:gd name="T29" fmla="*/ 0 h 221"/>
                <a:gd name="T30" fmla="*/ 0 w 243"/>
                <a:gd name="T31" fmla="*/ 16 h 221"/>
                <a:gd name="T32" fmla="*/ 39 w 243"/>
                <a:gd name="T33" fmla="*/ 34 h 221"/>
                <a:gd name="T34" fmla="*/ 111 w 243"/>
                <a:gd name="T35" fmla="*/ 211 h 221"/>
                <a:gd name="T36" fmla="*/ 122 w 243"/>
                <a:gd name="T37" fmla="*/ 221 h 221"/>
                <a:gd name="T38" fmla="*/ 132 w 243"/>
                <a:gd name="T39" fmla="*/ 211 h 221"/>
                <a:gd name="T40" fmla="*/ 198 w 243"/>
                <a:gd name="T41" fmla="*/ 49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3" h="221">
                  <a:moveTo>
                    <a:pt x="198" y="49"/>
                  </a:moveTo>
                  <a:cubicBezTo>
                    <a:pt x="202" y="38"/>
                    <a:pt x="210" y="16"/>
                    <a:pt x="243" y="16"/>
                  </a:cubicBezTo>
                  <a:lnTo>
                    <a:pt x="243" y="0"/>
                  </a:lnTo>
                  <a:cubicBezTo>
                    <a:pt x="232" y="1"/>
                    <a:pt x="217" y="2"/>
                    <a:pt x="206" y="2"/>
                  </a:cubicBezTo>
                  <a:cubicBezTo>
                    <a:pt x="194" y="2"/>
                    <a:pt x="171" y="1"/>
                    <a:pt x="163" y="0"/>
                  </a:cubicBezTo>
                  <a:lnTo>
                    <a:pt x="163" y="16"/>
                  </a:lnTo>
                  <a:cubicBezTo>
                    <a:pt x="181" y="16"/>
                    <a:pt x="187" y="28"/>
                    <a:pt x="187" y="37"/>
                  </a:cubicBezTo>
                  <a:cubicBezTo>
                    <a:pt x="187" y="42"/>
                    <a:pt x="186" y="44"/>
                    <a:pt x="184" y="49"/>
                  </a:cubicBezTo>
                  <a:lnTo>
                    <a:pt x="133" y="176"/>
                  </a:lnTo>
                  <a:lnTo>
                    <a:pt x="77" y="37"/>
                  </a:lnTo>
                  <a:cubicBezTo>
                    <a:pt x="74" y="31"/>
                    <a:pt x="74" y="30"/>
                    <a:pt x="74" y="29"/>
                  </a:cubicBezTo>
                  <a:cubicBezTo>
                    <a:pt x="74" y="16"/>
                    <a:pt x="93" y="16"/>
                    <a:pt x="102" y="16"/>
                  </a:cubicBezTo>
                  <a:lnTo>
                    <a:pt x="102" y="0"/>
                  </a:lnTo>
                  <a:cubicBezTo>
                    <a:pt x="87" y="1"/>
                    <a:pt x="59" y="2"/>
                    <a:pt x="48" y="2"/>
                  </a:cubicBezTo>
                  <a:cubicBezTo>
                    <a:pt x="34" y="2"/>
                    <a:pt x="15" y="1"/>
                    <a:pt x="0" y="0"/>
                  </a:cubicBezTo>
                  <a:lnTo>
                    <a:pt x="0" y="16"/>
                  </a:lnTo>
                  <a:cubicBezTo>
                    <a:pt x="31" y="16"/>
                    <a:pt x="33" y="19"/>
                    <a:pt x="39" y="34"/>
                  </a:cubicBezTo>
                  <a:lnTo>
                    <a:pt x="111" y="211"/>
                  </a:lnTo>
                  <a:cubicBezTo>
                    <a:pt x="114" y="218"/>
                    <a:pt x="115" y="221"/>
                    <a:pt x="122" y="221"/>
                  </a:cubicBezTo>
                  <a:cubicBezTo>
                    <a:pt x="128" y="221"/>
                    <a:pt x="130" y="216"/>
                    <a:pt x="132" y="211"/>
                  </a:cubicBezTo>
                  <a:lnTo>
                    <a:pt x="198" y="4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aramond" panose="02020404030301010803" pitchFamily="18" charset="0"/>
              </a:endParaRPr>
            </a:p>
          </p:txBody>
        </p:sp>
        <p:sp>
          <p:nvSpPr>
            <p:cNvPr id="493" name="Freeform 92">
              <a:extLst>
                <a:ext uri="{FF2B5EF4-FFF2-40B4-BE49-F238E27FC236}">
                  <a16:creationId xmlns:a16="http://schemas.microsoft.com/office/drawing/2014/main" id="{B4456404-278E-42EF-8BAA-577DA317D06D}"/>
                </a:ext>
              </a:extLst>
            </p:cNvPr>
            <p:cNvSpPr>
              <a:spLocks noEditPoints="1"/>
            </p:cNvSpPr>
            <p:nvPr>
              <p:custDataLst>
                <p:tags r:id="rId95"/>
              </p:custDataLst>
            </p:nvPr>
          </p:nvSpPr>
          <p:spPr bwMode="auto">
            <a:xfrm>
              <a:off x="1568451" y="1314450"/>
              <a:ext cx="112713" cy="142875"/>
            </a:xfrm>
            <a:custGeom>
              <a:avLst/>
              <a:gdLst>
                <a:gd name="T0" fmla="*/ 42 w 193"/>
                <a:gd name="T1" fmla="*/ 98 h 229"/>
                <a:gd name="T2" fmla="*/ 104 w 193"/>
                <a:gd name="T3" fmla="*/ 11 h 229"/>
                <a:gd name="T4" fmla="*/ 160 w 193"/>
                <a:gd name="T5" fmla="*/ 98 h 229"/>
                <a:gd name="T6" fmla="*/ 42 w 193"/>
                <a:gd name="T7" fmla="*/ 98 h 229"/>
                <a:gd name="T8" fmla="*/ 41 w 193"/>
                <a:gd name="T9" fmla="*/ 108 h 229"/>
                <a:gd name="T10" fmla="*/ 180 w 193"/>
                <a:gd name="T11" fmla="*/ 108 h 229"/>
                <a:gd name="T12" fmla="*/ 193 w 193"/>
                <a:gd name="T13" fmla="*/ 98 h 229"/>
                <a:gd name="T14" fmla="*/ 104 w 193"/>
                <a:gd name="T15" fmla="*/ 0 h 229"/>
                <a:gd name="T16" fmla="*/ 0 w 193"/>
                <a:gd name="T17" fmla="*/ 114 h 229"/>
                <a:gd name="T18" fmla="*/ 110 w 193"/>
                <a:gd name="T19" fmla="*/ 229 h 229"/>
                <a:gd name="T20" fmla="*/ 193 w 193"/>
                <a:gd name="T21" fmla="*/ 164 h 229"/>
                <a:gd name="T22" fmla="*/ 186 w 193"/>
                <a:gd name="T23" fmla="*/ 158 h 229"/>
                <a:gd name="T24" fmla="*/ 180 w 193"/>
                <a:gd name="T25" fmla="*/ 165 h 229"/>
                <a:gd name="T26" fmla="*/ 113 w 193"/>
                <a:gd name="T27" fmla="*/ 216 h 229"/>
                <a:gd name="T28" fmla="*/ 56 w 193"/>
                <a:gd name="T29" fmla="*/ 183 h 229"/>
                <a:gd name="T30" fmla="*/ 41 w 193"/>
                <a:gd name="T31" fmla="*/ 108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3" h="229">
                  <a:moveTo>
                    <a:pt x="42" y="98"/>
                  </a:moveTo>
                  <a:cubicBezTo>
                    <a:pt x="45" y="23"/>
                    <a:pt x="87" y="11"/>
                    <a:pt x="104" y="11"/>
                  </a:cubicBezTo>
                  <a:cubicBezTo>
                    <a:pt x="155" y="11"/>
                    <a:pt x="160" y="78"/>
                    <a:pt x="160" y="98"/>
                  </a:cubicBezTo>
                  <a:lnTo>
                    <a:pt x="42" y="98"/>
                  </a:lnTo>
                  <a:close/>
                  <a:moveTo>
                    <a:pt x="41" y="108"/>
                  </a:moveTo>
                  <a:lnTo>
                    <a:pt x="180" y="108"/>
                  </a:lnTo>
                  <a:cubicBezTo>
                    <a:pt x="191" y="108"/>
                    <a:pt x="193" y="108"/>
                    <a:pt x="193" y="98"/>
                  </a:cubicBezTo>
                  <a:cubicBezTo>
                    <a:pt x="193" y="48"/>
                    <a:pt x="166" y="0"/>
                    <a:pt x="104" y="0"/>
                  </a:cubicBezTo>
                  <a:cubicBezTo>
                    <a:pt x="46" y="0"/>
                    <a:pt x="0" y="51"/>
                    <a:pt x="0" y="114"/>
                  </a:cubicBezTo>
                  <a:cubicBezTo>
                    <a:pt x="0" y="180"/>
                    <a:pt x="52" y="229"/>
                    <a:pt x="110" y="229"/>
                  </a:cubicBezTo>
                  <a:cubicBezTo>
                    <a:pt x="171" y="229"/>
                    <a:pt x="193" y="173"/>
                    <a:pt x="193" y="164"/>
                  </a:cubicBezTo>
                  <a:cubicBezTo>
                    <a:pt x="193" y="159"/>
                    <a:pt x="189" y="158"/>
                    <a:pt x="186" y="158"/>
                  </a:cubicBezTo>
                  <a:cubicBezTo>
                    <a:pt x="182" y="158"/>
                    <a:pt x="181" y="161"/>
                    <a:pt x="180" y="165"/>
                  </a:cubicBezTo>
                  <a:cubicBezTo>
                    <a:pt x="163" y="216"/>
                    <a:pt x="118" y="216"/>
                    <a:pt x="113" y="216"/>
                  </a:cubicBezTo>
                  <a:cubicBezTo>
                    <a:pt x="88" y="216"/>
                    <a:pt x="68" y="201"/>
                    <a:pt x="56" y="183"/>
                  </a:cubicBezTo>
                  <a:cubicBezTo>
                    <a:pt x="41" y="159"/>
                    <a:pt x="41" y="126"/>
                    <a:pt x="41" y="108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aramond" panose="02020404030301010803" pitchFamily="18" charset="0"/>
              </a:endParaRPr>
            </a:p>
          </p:txBody>
        </p:sp>
        <p:sp>
          <p:nvSpPr>
            <p:cNvPr id="494" name="Freeform 93">
              <a:extLst>
                <a:ext uri="{FF2B5EF4-FFF2-40B4-BE49-F238E27FC236}">
                  <a16:creationId xmlns:a16="http://schemas.microsoft.com/office/drawing/2014/main" id="{6DAEAF89-62C2-45CC-B987-C4F1C356928C}"/>
                </a:ext>
              </a:extLst>
            </p:cNvPr>
            <p:cNvSpPr>
              <a:spLocks/>
            </p:cNvSpPr>
            <p:nvPr>
              <p:custDataLst>
                <p:tags r:id="rId96"/>
              </p:custDataLst>
            </p:nvPr>
          </p:nvSpPr>
          <p:spPr bwMode="auto">
            <a:xfrm>
              <a:off x="1698626" y="1314450"/>
              <a:ext cx="96838" cy="142875"/>
            </a:xfrm>
            <a:custGeom>
              <a:avLst/>
              <a:gdLst>
                <a:gd name="T0" fmla="*/ 87 w 163"/>
                <a:gd name="T1" fmla="*/ 127 h 229"/>
                <a:gd name="T2" fmla="*/ 139 w 163"/>
                <a:gd name="T3" fmla="*/ 172 h 229"/>
                <a:gd name="T4" fmla="*/ 83 w 163"/>
                <a:gd name="T5" fmla="*/ 218 h 229"/>
                <a:gd name="T6" fmla="*/ 13 w 163"/>
                <a:gd name="T7" fmla="*/ 147 h 229"/>
                <a:gd name="T8" fmla="*/ 6 w 163"/>
                <a:gd name="T9" fmla="*/ 139 h 229"/>
                <a:gd name="T10" fmla="*/ 0 w 163"/>
                <a:gd name="T11" fmla="*/ 151 h 229"/>
                <a:gd name="T12" fmla="*/ 0 w 163"/>
                <a:gd name="T13" fmla="*/ 217 h 229"/>
                <a:gd name="T14" fmla="*/ 5 w 163"/>
                <a:gd name="T15" fmla="*/ 229 h 229"/>
                <a:gd name="T16" fmla="*/ 18 w 163"/>
                <a:gd name="T17" fmla="*/ 219 h 229"/>
                <a:gd name="T18" fmla="*/ 28 w 163"/>
                <a:gd name="T19" fmla="*/ 207 h 229"/>
                <a:gd name="T20" fmla="*/ 83 w 163"/>
                <a:gd name="T21" fmla="*/ 229 h 229"/>
                <a:gd name="T22" fmla="*/ 163 w 163"/>
                <a:gd name="T23" fmla="*/ 159 h 229"/>
                <a:gd name="T24" fmla="*/ 142 w 163"/>
                <a:gd name="T25" fmla="*/ 112 h 229"/>
                <a:gd name="T26" fmla="*/ 85 w 163"/>
                <a:gd name="T27" fmla="*/ 88 h 229"/>
                <a:gd name="T28" fmla="*/ 24 w 163"/>
                <a:gd name="T29" fmla="*/ 47 h 229"/>
                <a:gd name="T30" fmla="*/ 80 w 163"/>
                <a:gd name="T31" fmla="*/ 9 h 229"/>
                <a:gd name="T32" fmla="*/ 138 w 163"/>
                <a:gd name="T33" fmla="*/ 70 h 229"/>
                <a:gd name="T34" fmla="*/ 144 w 163"/>
                <a:gd name="T35" fmla="*/ 74 h 229"/>
                <a:gd name="T36" fmla="*/ 150 w 163"/>
                <a:gd name="T37" fmla="*/ 62 h 229"/>
                <a:gd name="T38" fmla="*/ 150 w 163"/>
                <a:gd name="T39" fmla="*/ 12 h 229"/>
                <a:gd name="T40" fmla="*/ 145 w 163"/>
                <a:gd name="T41" fmla="*/ 0 h 229"/>
                <a:gd name="T42" fmla="*/ 135 w 163"/>
                <a:gd name="T43" fmla="*/ 6 h 229"/>
                <a:gd name="T44" fmla="*/ 127 w 163"/>
                <a:gd name="T45" fmla="*/ 14 h 229"/>
                <a:gd name="T46" fmla="*/ 80 w 163"/>
                <a:gd name="T47" fmla="*/ 0 h 229"/>
                <a:gd name="T48" fmla="*/ 0 w 163"/>
                <a:gd name="T49" fmla="*/ 61 h 229"/>
                <a:gd name="T50" fmla="*/ 21 w 163"/>
                <a:gd name="T51" fmla="*/ 104 h 229"/>
                <a:gd name="T52" fmla="*/ 87 w 163"/>
                <a:gd name="T53" fmla="*/ 127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3" h="229">
                  <a:moveTo>
                    <a:pt x="87" y="127"/>
                  </a:moveTo>
                  <a:cubicBezTo>
                    <a:pt x="98" y="129"/>
                    <a:pt x="139" y="137"/>
                    <a:pt x="139" y="172"/>
                  </a:cubicBezTo>
                  <a:cubicBezTo>
                    <a:pt x="139" y="198"/>
                    <a:pt x="122" y="218"/>
                    <a:pt x="83" y="218"/>
                  </a:cubicBezTo>
                  <a:cubicBezTo>
                    <a:pt x="41" y="218"/>
                    <a:pt x="23" y="189"/>
                    <a:pt x="13" y="147"/>
                  </a:cubicBezTo>
                  <a:cubicBezTo>
                    <a:pt x="12" y="141"/>
                    <a:pt x="11" y="139"/>
                    <a:pt x="6" y="139"/>
                  </a:cubicBezTo>
                  <a:cubicBezTo>
                    <a:pt x="0" y="139"/>
                    <a:pt x="0" y="142"/>
                    <a:pt x="0" y="151"/>
                  </a:cubicBezTo>
                  <a:lnTo>
                    <a:pt x="0" y="217"/>
                  </a:lnTo>
                  <a:cubicBezTo>
                    <a:pt x="0" y="225"/>
                    <a:pt x="0" y="229"/>
                    <a:pt x="5" y="229"/>
                  </a:cubicBezTo>
                  <a:cubicBezTo>
                    <a:pt x="8" y="229"/>
                    <a:pt x="8" y="228"/>
                    <a:pt x="18" y="219"/>
                  </a:cubicBezTo>
                  <a:cubicBezTo>
                    <a:pt x="19" y="218"/>
                    <a:pt x="19" y="217"/>
                    <a:pt x="28" y="207"/>
                  </a:cubicBezTo>
                  <a:cubicBezTo>
                    <a:pt x="50" y="228"/>
                    <a:pt x="72" y="229"/>
                    <a:pt x="83" y="229"/>
                  </a:cubicBezTo>
                  <a:cubicBezTo>
                    <a:pt x="140" y="229"/>
                    <a:pt x="163" y="195"/>
                    <a:pt x="163" y="159"/>
                  </a:cubicBezTo>
                  <a:cubicBezTo>
                    <a:pt x="163" y="133"/>
                    <a:pt x="148" y="118"/>
                    <a:pt x="142" y="112"/>
                  </a:cubicBezTo>
                  <a:cubicBezTo>
                    <a:pt x="126" y="96"/>
                    <a:pt x="106" y="92"/>
                    <a:pt x="85" y="88"/>
                  </a:cubicBezTo>
                  <a:cubicBezTo>
                    <a:pt x="57" y="83"/>
                    <a:pt x="24" y="76"/>
                    <a:pt x="24" y="47"/>
                  </a:cubicBezTo>
                  <a:cubicBezTo>
                    <a:pt x="24" y="30"/>
                    <a:pt x="37" y="9"/>
                    <a:pt x="80" y="9"/>
                  </a:cubicBezTo>
                  <a:cubicBezTo>
                    <a:pt x="135" y="9"/>
                    <a:pt x="137" y="54"/>
                    <a:pt x="138" y="70"/>
                  </a:cubicBezTo>
                  <a:cubicBezTo>
                    <a:pt x="139" y="74"/>
                    <a:pt x="143" y="74"/>
                    <a:pt x="144" y="74"/>
                  </a:cubicBezTo>
                  <a:cubicBezTo>
                    <a:pt x="150" y="74"/>
                    <a:pt x="150" y="72"/>
                    <a:pt x="150" y="62"/>
                  </a:cubicBezTo>
                  <a:lnTo>
                    <a:pt x="150" y="12"/>
                  </a:lnTo>
                  <a:cubicBezTo>
                    <a:pt x="150" y="3"/>
                    <a:pt x="150" y="0"/>
                    <a:pt x="145" y="0"/>
                  </a:cubicBezTo>
                  <a:cubicBezTo>
                    <a:pt x="143" y="0"/>
                    <a:pt x="142" y="0"/>
                    <a:pt x="135" y="6"/>
                  </a:cubicBezTo>
                  <a:cubicBezTo>
                    <a:pt x="134" y="8"/>
                    <a:pt x="129" y="12"/>
                    <a:pt x="127" y="14"/>
                  </a:cubicBezTo>
                  <a:cubicBezTo>
                    <a:pt x="108" y="0"/>
                    <a:pt x="87" y="0"/>
                    <a:pt x="80" y="0"/>
                  </a:cubicBezTo>
                  <a:cubicBezTo>
                    <a:pt x="19" y="0"/>
                    <a:pt x="0" y="33"/>
                    <a:pt x="0" y="61"/>
                  </a:cubicBezTo>
                  <a:cubicBezTo>
                    <a:pt x="0" y="79"/>
                    <a:pt x="8" y="93"/>
                    <a:pt x="21" y="104"/>
                  </a:cubicBezTo>
                  <a:cubicBezTo>
                    <a:pt x="37" y="117"/>
                    <a:pt x="51" y="120"/>
                    <a:pt x="87" y="127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aramond" panose="02020404030301010803" pitchFamily="18" charset="0"/>
              </a:endParaRPr>
            </a:p>
          </p:txBody>
        </p:sp>
        <p:sp>
          <p:nvSpPr>
            <p:cNvPr id="495" name="Freeform 94">
              <a:extLst>
                <a:ext uri="{FF2B5EF4-FFF2-40B4-BE49-F238E27FC236}">
                  <a16:creationId xmlns:a16="http://schemas.microsoft.com/office/drawing/2014/main" id="{94BABDDD-A53B-4E0A-BE57-D91BFFDBDE66}"/>
                </a:ext>
              </a:extLst>
            </p:cNvPr>
            <p:cNvSpPr>
              <a:spLocks/>
            </p:cNvSpPr>
            <p:nvPr>
              <p:custDataLst>
                <p:tags r:id="rId97"/>
              </p:custDataLst>
            </p:nvPr>
          </p:nvSpPr>
          <p:spPr bwMode="auto">
            <a:xfrm>
              <a:off x="1809751" y="1262063"/>
              <a:ext cx="92075" cy="195263"/>
            </a:xfrm>
            <a:custGeom>
              <a:avLst/>
              <a:gdLst>
                <a:gd name="T0" fmla="*/ 77 w 156"/>
                <a:gd name="T1" fmla="*/ 107 h 312"/>
                <a:gd name="T2" fmla="*/ 148 w 156"/>
                <a:gd name="T3" fmla="*/ 107 h 312"/>
                <a:gd name="T4" fmla="*/ 148 w 156"/>
                <a:gd name="T5" fmla="*/ 91 h 312"/>
                <a:gd name="T6" fmla="*/ 77 w 156"/>
                <a:gd name="T7" fmla="*/ 91 h 312"/>
                <a:gd name="T8" fmla="*/ 77 w 156"/>
                <a:gd name="T9" fmla="*/ 0 h 312"/>
                <a:gd name="T10" fmla="*/ 65 w 156"/>
                <a:gd name="T11" fmla="*/ 0 h 312"/>
                <a:gd name="T12" fmla="*/ 0 w 156"/>
                <a:gd name="T13" fmla="*/ 96 h 312"/>
                <a:gd name="T14" fmla="*/ 0 w 156"/>
                <a:gd name="T15" fmla="*/ 107 h 312"/>
                <a:gd name="T16" fmla="*/ 43 w 156"/>
                <a:gd name="T17" fmla="*/ 107 h 312"/>
                <a:gd name="T18" fmla="*/ 43 w 156"/>
                <a:gd name="T19" fmla="*/ 244 h 312"/>
                <a:gd name="T20" fmla="*/ 107 w 156"/>
                <a:gd name="T21" fmla="*/ 312 h 312"/>
                <a:gd name="T22" fmla="*/ 156 w 156"/>
                <a:gd name="T23" fmla="*/ 244 h 312"/>
                <a:gd name="T24" fmla="*/ 156 w 156"/>
                <a:gd name="T25" fmla="*/ 216 h 312"/>
                <a:gd name="T26" fmla="*/ 144 w 156"/>
                <a:gd name="T27" fmla="*/ 216 h 312"/>
                <a:gd name="T28" fmla="*/ 144 w 156"/>
                <a:gd name="T29" fmla="*/ 243 h 312"/>
                <a:gd name="T30" fmla="*/ 111 w 156"/>
                <a:gd name="T31" fmla="*/ 299 h 312"/>
                <a:gd name="T32" fmla="*/ 77 w 156"/>
                <a:gd name="T33" fmla="*/ 245 h 312"/>
                <a:gd name="T34" fmla="*/ 77 w 156"/>
                <a:gd name="T35" fmla="*/ 107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6" h="312">
                  <a:moveTo>
                    <a:pt x="77" y="107"/>
                  </a:moveTo>
                  <a:lnTo>
                    <a:pt x="148" y="107"/>
                  </a:lnTo>
                  <a:lnTo>
                    <a:pt x="148" y="91"/>
                  </a:lnTo>
                  <a:lnTo>
                    <a:pt x="77" y="91"/>
                  </a:lnTo>
                  <a:lnTo>
                    <a:pt x="77" y="0"/>
                  </a:lnTo>
                  <a:lnTo>
                    <a:pt x="65" y="0"/>
                  </a:lnTo>
                  <a:cubicBezTo>
                    <a:pt x="64" y="40"/>
                    <a:pt x="49" y="94"/>
                    <a:pt x="0" y="96"/>
                  </a:cubicBezTo>
                  <a:lnTo>
                    <a:pt x="0" y="107"/>
                  </a:lnTo>
                  <a:lnTo>
                    <a:pt x="43" y="107"/>
                  </a:lnTo>
                  <a:lnTo>
                    <a:pt x="43" y="244"/>
                  </a:lnTo>
                  <a:cubicBezTo>
                    <a:pt x="43" y="306"/>
                    <a:pt x="89" y="312"/>
                    <a:pt x="107" y="312"/>
                  </a:cubicBezTo>
                  <a:cubicBezTo>
                    <a:pt x="142" y="312"/>
                    <a:pt x="156" y="276"/>
                    <a:pt x="156" y="244"/>
                  </a:cubicBezTo>
                  <a:lnTo>
                    <a:pt x="156" y="216"/>
                  </a:lnTo>
                  <a:lnTo>
                    <a:pt x="144" y="216"/>
                  </a:lnTo>
                  <a:lnTo>
                    <a:pt x="144" y="243"/>
                  </a:lnTo>
                  <a:cubicBezTo>
                    <a:pt x="144" y="280"/>
                    <a:pt x="129" y="299"/>
                    <a:pt x="111" y="299"/>
                  </a:cubicBezTo>
                  <a:cubicBezTo>
                    <a:pt x="77" y="299"/>
                    <a:pt x="77" y="254"/>
                    <a:pt x="77" y="245"/>
                  </a:cubicBezTo>
                  <a:lnTo>
                    <a:pt x="77" y="10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aramond" panose="02020404030301010803" pitchFamily="18" charset="0"/>
              </a:endParaRPr>
            </a:p>
          </p:txBody>
        </p:sp>
        <p:sp>
          <p:nvSpPr>
            <p:cNvPr id="496" name="Freeform 95">
              <a:extLst>
                <a:ext uri="{FF2B5EF4-FFF2-40B4-BE49-F238E27FC236}">
                  <a16:creationId xmlns:a16="http://schemas.microsoft.com/office/drawing/2014/main" id="{FD7F9410-7AFD-42AF-8C17-00F43ADEA952}"/>
                </a:ext>
              </a:extLst>
            </p:cNvPr>
            <p:cNvSpPr>
              <a:spLocks noEditPoints="1"/>
            </p:cNvSpPr>
            <p:nvPr>
              <p:custDataLst>
                <p:tags r:id="rId98"/>
              </p:custDataLst>
            </p:nvPr>
          </p:nvSpPr>
          <p:spPr bwMode="auto">
            <a:xfrm>
              <a:off x="1927226" y="1246188"/>
              <a:ext cx="63500" cy="207963"/>
            </a:xfrm>
            <a:custGeom>
              <a:avLst/>
              <a:gdLst>
                <a:gd name="T0" fmla="*/ 72 w 107"/>
                <a:gd name="T1" fmla="*/ 113 h 333"/>
                <a:gd name="T2" fmla="*/ 2 w 107"/>
                <a:gd name="T3" fmla="*/ 118 h 333"/>
                <a:gd name="T4" fmla="*/ 2 w 107"/>
                <a:gd name="T5" fmla="*/ 134 h 333"/>
                <a:gd name="T6" fmla="*/ 39 w 107"/>
                <a:gd name="T7" fmla="*/ 161 h 333"/>
                <a:gd name="T8" fmla="*/ 39 w 107"/>
                <a:gd name="T9" fmla="*/ 295 h 333"/>
                <a:gd name="T10" fmla="*/ 0 w 107"/>
                <a:gd name="T11" fmla="*/ 318 h 333"/>
                <a:gd name="T12" fmla="*/ 0 w 107"/>
                <a:gd name="T13" fmla="*/ 333 h 333"/>
                <a:gd name="T14" fmla="*/ 55 w 107"/>
                <a:gd name="T15" fmla="*/ 332 h 333"/>
                <a:gd name="T16" fmla="*/ 107 w 107"/>
                <a:gd name="T17" fmla="*/ 333 h 333"/>
                <a:gd name="T18" fmla="*/ 107 w 107"/>
                <a:gd name="T19" fmla="*/ 318 h 333"/>
                <a:gd name="T20" fmla="*/ 72 w 107"/>
                <a:gd name="T21" fmla="*/ 296 h 333"/>
                <a:gd name="T22" fmla="*/ 72 w 107"/>
                <a:gd name="T23" fmla="*/ 113 h 333"/>
                <a:gd name="T24" fmla="*/ 74 w 107"/>
                <a:gd name="T25" fmla="*/ 26 h 333"/>
                <a:gd name="T26" fmla="*/ 47 w 107"/>
                <a:gd name="T27" fmla="*/ 0 h 333"/>
                <a:gd name="T28" fmla="*/ 21 w 107"/>
                <a:gd name="T29" fmla="*/ 26 h 333"/>
                <a:gd name="T30" fmla="*/ 47 w 107"/>
                <a:gd name="T31" fmla="*/ 52 h 333"/>
                <a:gd name="T32" fmla="*/ 74 w 107"/>
                <a:gd name="T33" fmla="*/ 26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7" h="333">
                  <a:moveTo>
                    <a:pt x="72" y="113"/>
                  </a:moveTo>
                  <a:lnTo>
                    <a:pt x="2" y="118"/>
                  </a:lnTo>
                  <a:lnTo>
                    <a:pt x="2" y="134"/>
                  </a:lnTo>
                  <a:cubicBezTo>
                    <a:pt x="34" y="134"/>
                    <a:pt x="39" y="137"/>
                    <a:pt x="39" y="161"/>
                  </a:cubicBezTo>
                  <a:lnTo>
                    <a:pt x="39" y="295"/>
                  </a:lnTo>
                  <a:cubicBezTo>
                    <a:pt x="39" y="318"/>
                    <a:pt x="33" y="318"/>
                    <a:pt x="0" y="318"/>
                  </a:cubicBezTo>
                  <a:lnTo>
                    <a:pt x="0" y="333"/>
                  </a:lnTo>
                  <a:cubicBezTo>
                    <a:pt x="16" y="333"/>
                    <a:pt x="43" y="332"/>
                    <a:pt x="55" y="332"/>
                  </a:cubicBezTo>
                  <a:cubicBezTo>
                    <a:pt x="72" y="332"/>
                    <a:pt x="90" y="333"/>
                    <a:pt x="107" y="333"/>
                  </a:cubicBezTo>
                  <a:lnTo>
                    <a:pt x="107" y="318"/>
                  </a:lnTo>
                  <a:cubicBezTo>
                    <a:pt x="74" y="318"/>
                    <a:pt x="72" y="315"/>
                    <a:pt x="72" y="296"/>
                  </a:cubicBezTo>
                  <a:lnTo>
                    <a:pt x="72" y="113"/>
                  </a:lnTo>
                  <a:close/>
                  <a:moveTo>
                    <a:pt x="74" y="26"/>
                  </a:moveTo>
                  <a:cubicBezTo>
                    <a:pt x="74" y="10"/>
                    <a:pt x="61" y="0"/>
                    <a:pt x="47" y="0"/>
                  </a:cubicBezTo>
                  <a:cubicBezTo>
                    <a:pt x="32" y="0"/>
                    <a:pt x="21" y="13"/>
                    <a:pt x="21" y="26"/>
                  </a:cubicBezTo>
                  <a:cubicBezTo>
                    <a:pt x="21" y="40"/>
                    <a:pt x="32" y="52"/>
                    <a:pt x="47" y="52"/>
                  </a:cubicBezTo>
                  <a:cubicBezTo>
                    <a:pt x="61" y="52"/>
                    <a:pt x="74" y="42"/>
                    <a:pt x="74" y="26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aramond" panose="02020404030301010803" pitchFamily="18" charset="0"/>
              </a:endParaRPr>
            </a:p>
          </p:txBody>
        </p:sp>
        <p:sp>
          <p:nvSpPr>
            <p:cNvPr id="497" name="Freeform 96">
              <a:extLst>
                <a:ext uri="{FF2B5EF4-FFF2-40B4-BE49-F238E27FC236}">
                  <a16:creationId xmlns:a16="http://schemas.microsoft.com/office/drawing/2014/main" id="{272CAED1-98FC-4B31-9579-CB587F10B5CB}"/>
                </a:ext>
              </a:extLst>
            </p:cNvPr>
            <p:cNvSpPr>
              <a:spLocks/>
            </p:cNvSpPr>
            <p:nvPr>
              <p:custDataLst>
                <p:tags r:id="rId99"/>
              </p:custDataLst>
            </p:nvPr>
          </p:nvSpPr>
          <p:spPr bwMode="auto">
            <a:xfrm>
              <a:off x="2008188" y="1316038"/>
              <a:ext cx="147638" cy="138113"/>
            </a:xfrm>
            <a:custGeom>
              <a:avLst/>
              <a:gdLst>
                <a:gd name="T0" fmla="*/ 39 w 251"/>
                <a:gd name="T1" fmla="*/ 49 h 220"/>
                <a:gd name="T2" fmla="*/ 39 w 251"/>
                <a:gd name="T3" fmla="*/ 182 h 220"/>
                <a:gd name="T4" fmla="*/ 0 w 251"/>
                <a:gd name="T5" fmla="*/ 205 h 220"/>
                <a:gd name="T6" fmla="*/ 0 w 251"/>
                <a:gd name="T7" fmla="*/ 220 h 220"/>
                <a:gd name="T8" fmla="*/ 56 w 251"/>
                <a:gd name="T9" fmla="*/ 219 h 220"/>
                <a:gd name="T10" fmla="*/ 112 w 251"/>
                <a:gd name="T11" fmla="*/ 220 h 220"/>
                <a:gd name="T12" fmla="*/ 112 w 251"/>
                <a:gd name="T13" fmla="*/ 205 h 220"/>
                <a:gd name="T14" fmla="*/ 73 w 251"/>
                <a:gd name="T15" fmla="*/ 182 h 220"/>
                <a:gd name="T16" fmla="*/ 73 w 251"/>
                <a:gd name="T17" fmla="*/ 91 h 220"/>
                <a:gd name="T18" fmla="*/ 140 w 251"/>
                <a:gd name="T19" fmla="*/ 11 h 220"/>
                <a:gd name="T20" fmla="*/ 177 w 251"/>
                <a:gd name="T21" fmla="*/ 66 h 220"/>
                <a:gd name="T22" fmla="*/ 177 w 251"/>
                <a:gd name="T23" fmla="*/ 182 h 220"/>
                <a:gd name="T24" fmla="*/ 138 w 251"/>
                <a:gd name="T25" fmla="*/ 205 h 220"/>
                <a:gd name="T26" fmla="*/ 138 w 251"/>
                <a:gd name="T27" fmla="*/ 220 h 220"/>
                <a:gd name="T28" fmla="*/ 195 w 251"/>
                <a:gd name="T29" fmla="*/ 219 h 220"/>
                <a:gd name="T30" fmla="*/ 251 w 251"/>
                <a:gd name="T31" fmla="*/ 220 h 220"/>
                <a:gd name="T32" fmla="*/ 251 w 251"/>
                <a:gd name="T33" fmla="*/ 205 h 220"/>
                <a:gd name="T34" fmla="*/ 212 w 251"/>
                <a:gd name="T35" fmla="*/ 190 h 220"/>
                <a:gd name="T36" fmla="*/ 212 w 251"/>
                <a:gd name="T37" fmla="*/ 95 h 220"/>
                <a:gd name="T38" fmla="*/ 196 w 251"/>
                <a:gd name="T39" fmla="*/ 18 h 220"/>
                <a:gd name="T40" fmla="*/ 144 w 251"/>
                <a:gd name="T41" fmla="*/ 0 h 220"/>
                <a:gd name="T42" fmla="*/ 70 w 251"/>
                <a:gd name="T43" fmla="*/ 52 h 220"/>
                <a:gd name="T44" fmla="*/ 70 w 251"/>
                <a:gd name="T45" fmla="*/ 0 h 220"/>
                <a:gd name="T46" fmla="*/ 0 w 251"/>
                <a:gd name="T47" fmla="*/ 5 h 220"/>
                <a:gd name="T48" fmla="*/ 0 w 251"/>
                <a:gd name="T49" fmla="*/ 21 h 220"/>
                <a:gd name="T50" fmla="*/ 39 w 251"/>
                <a:gd name="T51" fmla="*/ 4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1" h="220">
                  <a:moveTo>
                    <a:pt x="39" y="49"/>
                  </a:moveTo>
                  <a:lnTo>
                    <a:pt x="39" y="182"/>
                  </a:lnTo>
                  <a:cubicBezTo>
                    <a:pt x="39" y="205"/>
                    <a:pt x="33" y="205"/>
                    <a:pt x="0" y="205"/>
                  </a:cubicBezTo>
                  <a:lnTo>
                    <a:pt x="0" y="220"/>
                  </a:lnTo>
                  <a:cubicBezTo>
                    <a:pt x="17" y="220"/>
                    <a:pt x="43" y="219"/>
                    <a:pt x="56" y="219"/>
                  </a:cubicBezTo>
                  <a:cubicBezTo>
                    <a:pt x="69" y="219"/>
                    <a:pt x="95" y="220"/>
                    <a:pt x="112" y="220"/>
                  </a:cubicBezTo>
                  <a:lnTo>
                    <a:pt x="112" y="205"/>
                  </a:lnTo>
                  <a:cubicBezTo>
                    <a:pt x="79" y="205"/>
                    <a:pt x="73" y="205"/>
                    <a:pt x="73" y="182"/>
                  </a:cubicBezTo>
                  <a:lnTo>
                    <a:pt x="73" y="91"/>
                  </a:lnTo>
                  <a:cubicBezTo>
                    <a:pt x="73" y="39"/>
                    <a:pt x="109" y="11"/>
                    <a:pt x="140" y="11"/>
                  </a:cubicBezTo>
                  <a:cubicBezTo>
                    <a:pt x="172" y="11"/>
                    <a:pt x="177" y="38"/>
                    <a:pt x="177" y="66"/>
                  </a:cubicBezTo>
                  <a:lnTo>
                    <a:pt x="177" y="182"/>
                  </a:lnTo>
                  <a:cubicBezTo>
                    <a:pt x="177" y="205"/>
                    <a:pt x="172" y="205"/>
                    <a:pt x="138" y="205"/>
                  </a:cubicBezTo>
                  <a:lnTo>
                    <a:pt x="138" y="220"/>
                  </a:lnTo>
                  <a:cubicBezTo>
                    <a:pt x="156" y="220"/>
                    <a:pt x="181" y="219"/>
                    <a:pt x="195" y="219"/>
                  </a:cubicBezTo>
                  <a:cubicBezTo>
                    <a:pt x="208" y="219"/>
                    <a:pt x="234" y="220"/>
                    <a:pt x="251" y="220"/>
                  </a:cubicBezTo>
                  <a:lnTo>
                    <a:pt x="251" y="205"/>
                  </a:lnTo>
                  <a:cubicBezTo>
                    <a:pt x="225" y="205"/>
                    <a:pt x="212" y="205"/>
                    <a:pt x="212" y="190"/>
                  </a:cubicBezTo>
                  <a:lnTo>
                    <a:pt x="212" y="95"/>
                  </a:lnTo>
                  <a:cubicBezTo>
                    <a:pt x="212" y="52"/>
                    <a:pt x="212" y="36"/>
                    <a:pt x="196" y="18"/>
                  </a:cubicBezTo>
                  <a:cubicBezTo>
                    <a:pt x="189" y="10"/>
                    <a:pt x="173" y="0"/>
                    <a:pt x="144" y="0"/>
                  </a:cubicBezTo>
                  <a:cubicBezTo>
                    <a:pt x="108" y="0"/>
                    <a:pt x="84" y="21"/>
                    <a:pt x="70" y="52"/>
                  </a:cubicBezTo>
                  <a:lnTo>
                    <a:pt x="70" y="0"/>
                  </a:lnTo>
                  <a:lnTo>
                    <a:pt x="0" y="5"/>
                  </a:lnTo>
                  <a:lnTo>
                    <a:pt x="0" y="21"/>
                  </a:lnTo>
                  <a:cubicBezTo>
                    <a:pt x="35" y="21"/>
                    <a:pt x="39" y="24"/>
                    <a:pt x="39" y="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aramond" panose="02020404030301010803" pitchFamily="18" charset="0"/>
              </a:endParaRPr>
            </a:p>
          </p:txBody>
        </p:sp>
        <p:sp>
          <p:nvSpPr>
            <p:cNvPr id="498" name="Freeform 97">
              <a:extLst>
                <a:ext uri="{FF2B5EF4-FFF2-40B4-BE49-F238E27FC236}">
                  <a16:creationId xmlns:a16="http://schemas.microsoft.com/office/drawing/2014/main" id="{794E88DE-C35C-409E-A6EA-D5876AB28262}"/>
                </a:ext>
              </a:extLst>
            </p:cNvPr>
            <p:cNvSpPr>
              <a:spLocks noEditPoints="1"/>
            </p:cNvSpPr>
            <p:nvPr>
              <p:custDataLst>
                <p:tags r:id="rId100"/>
              </p:custDataLst>
            </p:nvPr>
          </p:nvSpPr>
          <p:spPr bwMode="auto">
            <a:xfrm>
              <a:off x="2170113" y="1312863"/>
              <a:ext cx="133350" cy="204788"/>
            </a:xfrm>
            <a:custGeom>
              <a:avLst/>
              <a:gdLst>
                <a:gd name="T0" fmla="*/ 96 w 228"/>
                <a:gd name="T1" fmla="*/ 141 h 329"/>
                <a:gd name="T2" fmla="*/ 53 w 228"/>
                <a:gd name="T3" fmla="*/ 79 h 329"/>
                <a:gd name="T4" fmla="*/ 61 w 228"/>
                <a:gd name="T5" fmla="*/ 37 h 329"/>
                <a:gd name="T6" fmla="*/ 96 w 228"/>
                <a:gd name="T7" fmla="*/ 17 h 329"/>
                <a:gd name="T8" fmla="*/ 140 w 228"/>
                <a:gd name="T9" fmla="*/ 79 h 329"/>
                <a:gd name="T10" fmla="*/ 132 w 228"/>
                <a:gd name="T11" fmla="*/ 121 h 329"/>
                <a:gd name="T12" fmla="*/ 96 w 228"/>
                <a:gd name="T13" fmla="*/ 141 h 329"/>
                <a:gd name="T14" fmla="*/ 39 w 228"/>
                <a:gd name="T15" fmla="*/ 160 h 329"/>
                <a:gd name="T16" fmla="*/ 47 w 228"/>
                <a:gd name="T17" fmla="*/ 137 h 329"/>
                <a:gd name="T18" fmla="*/ 96 w 228"/>
                <a:gd name="T19" fmla="*/ 152 h 329"/>
                <a:gd name="T20" fmla="*/ 177 w 228"/>
                <a:gd name="T21" fmla="*/ 79 h 329"/>
                <a:gd name="T22" fmla="*/ 157 w 228"/>
                <a:gd name="T23" fmla="*/ 31 h 329"/>
                <a:gd name="T24" fmla="*/ 202 w 228"/>
                <a:gd name="T25" fmla="*/ 11 h 329"/>
                <a:gd name="T26" fmla="*/ 207 w 228"/>
                <a:gd name="T27" fmla="*/ 12 h 329"/>
                <a:gd name="T28" fmla="*/ 199 w 228"/>
                <a:gd name="T29" fmla="*/ 25 h 329"/>
                <a:gd name="T30" fmla="*/ 213 w 228"/>
                <a:gd name="T31" fmla="*/ 40 h 329"/>
                <a:gd name="T32" fmla="*/ 228 w 228"/>
                <a:gd name="T33" fmla="*/ 25 h 329"/>
                <a:gd name="T34" fmla="*/ 202 w 228"/>
                <a:gd name="T35" fmla="*/ 0 h 329"/>
                <a:gd name="T36" fmla="*/ 149 w 228"/>
                <a:gd name="T37" fmla="*/ 24 h 329"/>
                <a:gd name="T38" fmla="*/ 96 w 228"/>
                <a:gd name="T39" fmla="*/ 6 h 329"/>
                <a:gd name="T40" fmla="*/ 16 w 228"/>
                <a:gd name="T41" fmla="*/ 79 h 329"/>
                <a:gd name="T42" fmla="*/ 39 w 228"/>
                <a:gd name="T43" fmla="*/ 130 h 329"/>
                <a:gd name="T44" fmla="*/ 24 w 228"/>
                <a:gd name="T45" fmla="*/ 171 h 329"/>
                <a:gd name="T46" fmla="*/ 46 w 228"/>
                <a:gd name="T47" fmla="*/ 216 h 329"/>
                <a:gd name="T48" fmla="*/ 0 w 228"/>
                <a:gd name="T49" fmla="*/ 266 h 329"/>
                <a:gd name="T50" fmla="*/ 110 w 228"/>
                <a:gd name="T51" fmla="*/ 329 h 329"/>
                <a:gd name="T52" fmla="*/ 221 w 228"/>
                <a:gd name="T53" fmla="*/ 265 h 329"/>
                <a:gd name="T54" fmla="*/ 188 w 228"/>
                <a:gd name="T55" fmla="*/ 208 h 329"/>
                <a:gd name="T56" fmla="*/ 102 w 228"/>
                <a:gd name="T57" fmla="*/ 194 h 329"/>
                <a:gd name="T58" fmla="*/ 65 w 228"/>
                <a:gd name="T59" fmla="*/ 193 h 329"/>
                <a:gd name="T60" fmla="*/ 39 w 228"/>
                <a:gd name="T61" fmla="*/ 160 h 329"/>
                <a:gd name="T62" fmla="*/ 110 w 228"/>
                <a:gd name="T63" fmla="*/ 318 h 329"/>
                <a:gd name="T64" fmla="*/ 26 w 228"/>
                <a:gd name="T65" fmla="*/ 266 h 329"/>
                <a:gd name="T66" fmla="*/ 66 w 228"/>
                <a:gd name="T67" fmla="*/ 223 h 329"/>
                <a:gd name="T68" fmla="*/ 96 w 228"/>
                <a:gd name="T69" fmla="*/ 223 h 329"/>
                <a:gd name="T70" fmla="*/ 195 w 228"/>
                <a:gd name="T71" fmla="*/ 266 h 329"/>
                <a:gd name="T72" fmla="*/ 110 w 228"/>
                <a:gd name="T73" fmla="*/ 318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8" h="329">
                  <a:moveTo>
                    <a:pt x="96" y="141"/>
                  </a:moveTo>
                  <a:cubicBezTo>
                    <a:pt x="53" y="141"/>
                    <a:pt x="53" y="91"/>
                    <a:pt x="53" y="79"/>
                  </a:cubicBezTo>
                  <a:cubicBezTo>
                    <a:pt x="53" y="66"/>
                    <a:pt x="54" y="50"/>
                    <a:pt x="61" y="37"/>
                  </a:cubicBezTo>
                  <a:cubicBezTo>
                    <a:pt x="65" y="31"/>
                    <a:pt x="76" y="17"/>
                    <a:pt x="96" y="17"/>
                  </a:cubicBezTo>
                  <a:cubicBezTo>
                    <a:pt x="140" y="17"/>
                    <a:pt x="140" y="67"/>
                    <a:pt x="140" y="79"/>
                  </a:cubicBezTo>
                  <a:cubicBezTo>
                    <a:pt x="140" y="92"/>
                    <a:pt x="139" y="108"/>
                    <a:pt x="132" y="121"/>
                  </a:cubicBezTo>
                  <a:cubicBezTo>
                    <a:pt x="128" y="127"/>
                    <a:pt x="116" y="141"/>
                    <a:pt x="96" y="141"/>
                  </a:cubicBezTo>
                  <a:close/>
                  <a:moveTo>
                    <a:pt x="39" y="160"/>
                  </a:moveTo>
                  <a:cubicBezTo>
                    <a:pt x="39" y="158"/>
                    <a:pt x="39" y="147"/>
                    <a:pt x="47" y="137"/>
                  </a:cubicBezTo>
                  <a:cubicBezTo>
                    <a:pt x="66" y="151"/>
                    <a:pt x="87" y="152"/>
                    <a:pt x="96" y="152"/>
                  </a:cubicBezTo>
                  <a:cubicBezTo>
                    <a:pt x="143" y="152"/>
                    <a:pt x="177" y="118"/>
                    <a:pt x="177" y="79"/>
                  </a:cubicBezTo>
                  <a:cubicBezTo>
                    <a:pt x="177" y="61"/>
                    <a:pt x="169" y="42"/>
                    <a:pt x="157" y="31"/>
                  </a:cubicBezTo>
                  <a:cubicBezTo>
                    <a:pt x="175" y="14"/>
                    <a:pt x="193" y="11"/>
                    <a:pt x="202" y="11"/>
                  </a:cubicBezTo>
                  <a:cubicBezTo>
                    <a:pt x="203" y="11"/>
                    <a:pt x="205" y="11"/>
                    <a:pt x="207" y="12"/>
                  </a:cubicBezTo>
                  <a:cubicBezTo>
                    <a:pt x="201" y="14"/>
                    <a:pt x="199" y="19"/>
                    <a:pt x="199" y="25"/>
                  </a:cubicBezTo>
                  <a:cubicBezTo>
                    <a:pt x="199" y="34"/>
                    <a:pt x="205" y="40"/>
                    <a:pt x="213" y="40"/>
                  </a:cubicBezTo>
                  <a:cubicBezTo>
                    <a:pt x="218" y="40"/>
                    <a:pt x="228" y="36"/>
                    <a:pt x="228" y="25"/>
                  </a:cubicBezTo>
                  <a:cubicBezTo>
                    <a:pt x="228" y="16"/>
                    <a:pt x="222" y="0"/>
                    <a:pt x="202" y="0"/>
                  </a:cubicBezTo>
                  <a:cubicBezTo>
                    <a:pt x="192" y="0"/>
                    <a:pt x="170" y="3"/>
                    <a:pt x="149" y="24"/>
                  </a:cubicBezTo>
                  <a:cubicBezTo>
                    <a:pt x="128" y="7"/>
                    <a:pt x="107" y="6"/>
                    <a:pt x="96" y="6"/>
                  </a:cubicBezTo>
                  <a:cubicBezTo>
                    <a:pt x="50" y="6"/>
                    <a:pt x="16" y="40"/>
                    <a:pt x="16" y="79"/>
                  </a:cubicBezTo>
                  <a:cubicBezTo>
                    <a:pt x="16" y="101"/>
                    <a:pt x="27" y="120"/>
                    <a:pt x="39" y="130"/>
                  </a:cubicBezTo>
                  <a:cubicBezTo>
                    <a:pt x="33" y="138"/>
                    <a:pt x="24" y="154"/>
                    <a:pt x="24" y="171"/>
                  </a:cubicBezTo>
                  <a:cubicBezTo>
                    <a:pt x="24" y="187"/>
                    <a:pt x="30" y="206"/>
                    <a:pt x="46" y="216"/>
                  </a:cubicBezTo>
                  <a:cubicBezTo>
                    <a:pt x="16" y="224"/>
                    <a:pt x="0" y="246"/>
                    <a:pt x="0" y="266"/>
                  </a:cubicBezTo>
                  <a:cubicBezTo>
                    <a:pt x="0" y="302"/>
                    <a:pt x="49" y="329"/>
                    <a:pt x="110" y="329"/>
                  </a:cubicBezTo>
                  <a:cubicBezTo>
                    <a:pt x="169" y="329"/>
                    <a:pt x="221" y="304"/>
                    <a:pt x="221" y="265"/>
                  </a:cubicBezTo>
                  <a:cubicBezTo>
                    <a:pt x="221" y="247"/>
                    <a:pt x="214" y="222"/>
                    <a:pt x="188" y="208"/>
                  </a:cubicBezTo>
                  <a:cubicBezTo>
                    <a:pt x="162" y="194"/>
                    <a:pt x="133" y="194"/>
                    <a:pt x="102" y="194"/>
                  </a:cubicBezTo>
                  <a:cubicBezTo>
                    <a:pt x="90" y="194"/>
                    <a:pt x="68" y="194"/>
                    <a:pt x="65" y="193"/>
                  </a:cubicBezTo>
                  <a:cubicBezTo>
                    <a:pt x="49" y="191"/>
                    <a:pt x="39" y="176"/>
                    <a:pt x="39" y="160"/>
                  </a:cubicBezTo>
                  <a:close/>
                  <a:moveTo>
                    <a:pt x="110" y="318"/>
                  </a:moveTo>
                  <a:cubicBezTo>
                    <a:pt x="60" y="318"/>
                    <a:pt x="26" y="292"/>
                    <a:pt x="26" y="266"/>
                  </a:cubicBezTo>
                  <a:cubicBezTo>
                    <a:pt x="26" y="243"/>
                    <a:pt x="45" y="224"/>
                    <a:pt x="66" y="223"/>
                  </a:cubicBezTo>
                  <a:lnTo>
                    <a:pt x="96" y="223"/>
                  </a:lnTo>
                  <a:cubicBezTo>
                    <a:pt x="139" y="223"/>
                    <a:pt x="195" y="223"/>
                    <a:pt x="195" y="266"/>
                  </a:cubicBezTo>
                  <a:cubicBezTo>
                    <a:pt x="195" y="293"/>
                    <a:pt x="159" y="318"/>
                    <a:pt x="110" y="318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aramond" panose="02020404030301010803" pitchFamily="18" charset="0"/>
              </a:endParaRPr>
            </a:p>
          </p:txBody>
        </p:sp>
        <p:sp>
          <p:nvSpPr>
            <p:cNvPr id="499" name="Freeform 98">
              <a:extLst>
                <a:ext uri="{FF2B5EF4-FFF2-40B4-BE49-F238E27FC236}">
                  <a16:creationId xmlns:a16="http://schemas.microsoft.com/office/drawing/2014/main" id="{2FF353A5-3042-4250-A46E-9A21A0E87ACD}"/>
                </a:ext>
              </a:extLst>
            </p:cNvPr>
            <p:cNvSpPr>
              <a:spLocks noEditPoints="1"/>
            </p:cNvSpPr>
            <p:nvPr>
              <p:custDataLst>
                <p:tags r:id="rId101"/>
              </p:custDataLst>
            </p:nvPr>
          </p:nvSpPr>
          <p:spPr bwMode="auto">
            <a:xfrm>
              <a:off x="2416176" y="1241425"/>
              <a:ext cx="195263" cy="212725"/>
            </a:xfrm>
            <a:custGeom>
              <a:avLst/>
              <a:gdLst>
                <a:gd name="T0" fmla="*/ 0 w 335"/>
                <a:gd name="T1" fmla="*/ 0 h 340"/>
                <a:gd name="T2" fmla="*/ 0 w 335"/>
                <a:gd name="T3" fmla="*/ 15 h 340"/>
                <a:gd name="T4" fmla="*/ 12 w 335"/>
                <a:gd name="T5" fmla="*/ 15 h 340"/>
                <a:gd name="T6" fmla="*/ 51 w 335"/>
                <a:gd name="T7" fmla="*/ 39 h 340"/>
                <a:gd name="T8" fmla="*/ 51 w 335"/>
                <a:gd name="T9" fmla="*/ 301 h 340"/>
                <a:gd name="T10" fmla="*/ 12 w 335"/>
                <a:gd name="T11" fmla="*/ 325 h 340"/>
                <a:gd name="T12" fmla="*/ 0 w 335"/>
                <a:gd name="T13" fmla="*/ 325 h 340"/>
                <a:gd name="T14" fmla="*/ 0 w 335"/>
                <a:gd name="T15" fmla="*/ 340 h 340"/>
                <a:gd name="T16" fmla="*/ 182 w 335"/>
                <a:gd name="T17" fmla="*/ 340 h 340"/>
                <a:gd name="T18" fmla="*/ 335 w 335"/>
                <a:gd name="T19" fmla="*/ 173 h 340"/>
                <a:gd name="T20" fmla="*/ 182 w 335"/>
                <a:gd name="T21" fmla="*/ 0 h 340"/>
                <a:gd name="T22" fmla="*/ 0 w 335"/>
                <a:gd name="T23" fmla="*/ 0 h 340"/>
                <a:gd name="T24" fmla="*/ 118 w 335"/>
                <a:gd name="T25" fmla="*/ 325 h 340"/>
                <a:gd name="T26" fmla="*/ 94 w 335"/>
                <a:gd name="T27" fmla="*/ 305 h 340"/>
                <a:gd name="T28" fmla="*/ 94 w 335"/>
                <a:gd name="T29" fmla="*/ 35 h 340"/>
                <a:gd name="T30" fmla="*/ 118 w 335"/>
                <a:gd name="T31" fmla="*/ 15 h 340"/>
                <a:gd name="T32" fmla="*/ 168 w 335"/>
                <a:gd name="T33" fmla="*/ 15 h 340"/>
                <a:gd name="T34" fmla="*/ 259 w 335"/>
                <a:gd name="T35" fmla="*/ 62 h 340"/>
                <a:gd name="T36" fmla="*/ 285 w 335"/>
                <a:gd name="T37" fmla="*/ 173 h 340"/>
                <a:gd name="T38" fmla="*/ 257 w 335"/>
                <a:gd name="T39" fmla="*/ 282 h 340"/>
                <a:gd name="T40" fmla="*/ 169 w 335"/>
                <a:gd name="T41" fmla="*/ 325 h 340"/>
                <a:gd name="T42" fmla="*/ 118 w 335"/>
                <a:gd name="T43" fmla="*/ 325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5" h="340">
                  <a:moveTo>
                    <a:pt x="0" y="0"/>
                  </a:moveTo>
                  <a:lnTo>
                    <a:pt x="0" y="15"/>
                  </a:lnTo>
                  <a:lnTo>
                    <a:pt x="12" y="15"/>
                  </a:lnTo>
                  <a:cubicBezTo>
                    <a:pt x="50" y="15"/>
                    <a:pt x="51" y="21"/>
                    <a:pt x="51" y="39"/>
                  </a:cubicBezTo>
                  <a:lnTo>
                    <a:pt x="51" y="301"/>
                  </a:lnTo>
                  <a:cubicBezTo>
                    <a:pt x="51" y="319"/>
                    <a:pt x="50" y="325"/>
                    <a:pt x="12" y="325"/>
                  </a:cubicBezTo>
                  <a:lnTo>
                    <a:pt x="0" y="325"/>
                  </a:lnTo>
                  <a:lnTo>
                    <a:pt x="0" y="340"/>
                  </a:lnTo>
                  <a:lnTo>
                    <a:pt x="182" y="340"/>
                  </a:lnTo>
                  <a:cubicBezTo>
                    <a:pt x="266" y="340"/>
                    <a:pt x="335" y="267"/>
                    <a:pt x="335" y="173"/>
                  </a:cubicBezTo>
                  <a:cubicBezTo>
                    <a:pt x="335" y="78"/>
                    <a:pt x="267" y="0"/>
                    <a:pt x="182" y="0"/>
                  </a:cubicBezTo>
                  <a:lnTo>
                    <a:pt x="0" y="0"/>
                  </a:lnTo>
                  <a:close/>
                  <a:moveTo>
                    <a:pt x="118" y="325"/>
                  </a:moveTo>
                  <a:cubicBezTo>
                    <a:pt x="95" y="325"/>
                    <a:pt x="94" y="321"/>
                    <a:pt x="94" y="305"/>
                  </a:cubicBezTo>
                  <a:lnTo>
                    <a:pt x="94" y="35"/>
                  </a:lnTo>
                  <a:cubicBezTo>
                    <a:pt x="94" y="19"/>
                    <a:pt x="95" y="15"/>
                    <a:pt x="118" y="15"/>
                  </a:cubicBezTo>
                  <a:lnTo>
                    <a:pt x="168" y="15"/>
                  </a:lnTo>
                  <a:cubicBezTo>
                    <a:pt x="199" y="15"/>
                    <a:pt x="233" y="26"/>
                    <a:pt x="259" y="62"/>
                  </a:cubicBezTo>
                  <a:cubicBezTo>
                    <a:pt x="280" y="91"/>
                    <a:pt x="285" y="134"/>
                    <a:pt x="285" y="173"/>
                  </a:cubicBezTo>
                  <a:cubicBezTo>
                    <a:pt x="285" y="228"/>
                    <a:pt x="275" y="258"/>
                    <a:pt x="257" y="282"/>
                  </a:cubicBezTo>
                  <a:cubicBezTo>
                    <a:pt x="247" y="296"/>
                    <a:pt x="219" y="325"/>
                    <a:pt x="169" y="325"/>
                  </a:cubicBezTo>
                  <a:lnTo>
                    <a:pt x="118" y="32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aramond" panose="02020404030301010803" pitchFamily="18" charset="0"/>
              </a:endParaRPr>
            </a:p>
          </p:txBody>
        </p:sp>
        <p:sp>
          <p:nvSpPr>
            <p:cNvPr id="500" name="Freeform 99">
              <a:extLst>
                <a:ext uri="{FF2B5EF4-FFF2-40B4-BE49-F238E27FC236}">
                  <a16:creationId xmlns:a16="http://schemas.microsoft.com/office/drawing/2014/main" id="{87018B9E-A243-4E77-8F39-D2FD425C1677}"/>
                </a:ext>
              </a:extLst>
            </p:cNvPr>
            <p:cNvSpPr>
              <a:spLocks/>
            </p:cNvSpPr>
            <p:nvPr>
              <p:custDataLst>
                <p:tags r:id="rId102"/>
              </p:custDataLst>
            </p:nvPr>
          </p:nvSpPr>
          <p:spPr bwMode="auto">
            <a:xfrm>
              <a:off x="2633663" y="1319213"/>
              <a:ext cx="142875" cy="198438"/>
            </a:xfrm>
            <a:custGeom>
              <a:avLst/>
              <a:gdLst>
                <a:gd name="T0" fmla="*/ 198 w 244"/>
                <a:gd name="T1" fmla="*/ 48 h 318"/>
                <a:gd name="T2" fmla="*/ 244 w 244"/>
                <a:gd name="T3" fmla="*/ 16 h 318"/>
                <a:gd name="T4" fmla="*/ 244 w 244"/>
                <a:gd name="T5" fmla="*/ 0 h 318"/>
                <a:gd name="T6" fmla="*/ 207 w 244"/>
                <a:gd name="T7" fmla="*/ 2 h 318"/>
                <a:gd name="T8" fmla="*/ 163 w 244"/>
                <a:gd name="T9" fmla="*/ 0 h 318"/>
                <a:gd name="T10" fmla="*/ 163 w 244"/>
                <a:gd name="T11" fmla="*/ 16 h 318"/>
                <a:gd name="T12" fmla="*/ 187 w 244"/>
                <a:gd name="T13" fmla="*/ 37 h 318"/>
                <a:gd name="T14" fmla="*/ 184 w 244"/>
                <a:gd name="T15" fmla="*/ 49 h 318"/>
                <a:gd name="T16" fmla="*/ 133 w 244"/>
                <a:gd name="T17" fmla="*/ 172 h 318"/>
                <a:gd name="T18" fmla="*/ 78 w 244"/>
                <a:gd name="T19" fmla="*/ 38 h 318"/>
                <a:gd name="T20" fmla="*/ 75 w 244"/>
                <a:gd name="T21" fmla="*/ 29 h 318"/>
                <a:gd name="T22" fmla="*/ 103 w 244"/>
                <a:gd name="T23" fmla="*/ 16 h 318"/>
                <a:gd name="T24" fmla="*/ 103 w 244"/>
                <a:gd name="T25" fmla="*/ 0 h 318"/>
                <a:gd name="T26" fmla="*/ 49 w 244"/>
                <a:gd name="T27" fmla="*/ 2 h 318"/>
                <a:gd name="T28" fmla="*/ 0 w 244"/>
                <a:gd name="T29" fmla="*/ 0 h 318"/>
                <a:gd name="T30" fmla="*/ 0 w 244"/>
                <a:gd name="T31" fmla="*/ 16 h 318"/>
                <a:gd name="T32" fmla="*/ 41 w 244"/>
                <a:gd name="T33" fmla="*/ 33 h 318"/>
                <a:gd name="T34" fmla="*/ 115 w 244"/>
                <a:gd name="T35" fmla="*/ 215 h 318"/>
                <a:gd name="T36" fmla="*/ 103 w 244"/>
                <a:gd name="T37" fmla="*/ 245 h 318"/>
                <a:gd name="T38" fmla="*/ 46 w 244"/>
                <a:gd name="T39" fmla="*/ 307 h 318"/>
                <a:gd name="T40" fmla="*/ 23 w 244"/>
                <a:gd name="T41" fmla="*/ 298 h 318"/>
                <a:gd name="T42" fmla="*/ 42 w 244"/>
                <a:gd name="T43" fmla="*/ 277 h 318"/>
                <a:gd name="T44" fmla="*/ 21 w 244"/>
                <a:gd name="T45" fmla="*/ 256 h 318"/>
                <a:gd name="T46" fmla="*/ 0 w 244"/>
                <a:gd name="T47" fmla="*/ 277 h 318"/>
                <a:gd name="T48" fmla="*/ 46 w 244"/>
                <a:gd name="T49" fmla="*/ 318 h 318"/>
                <a:gd name="T50" fmla="*/ 110 w 244"/>
                <a:gd name="T51" fmla="*/ 261 h 318"/>
                <a:gd name="T52" fmla="*/ 198 w 244"/>
                <a:gd name="T53" fmla="*/ 4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4" h="318">
                  <a:moveTo>
                    <a:pt x="198" y="48"/>
                  </a:moveTo>
                  <a:cubicBezTo>
                    <a:pt x="211" y="16"/>
                    <a:pt x="236" y="16"/>
                    <a:pt x="244" y="16"/>
                  </a:cubicBezTo>
                  <a:lnTo>
                    <a:pt x="244" y="0"/>
                  </a:lnTo>
                  <a:cubicBezTo>
                    <a:pt x="233" y="1"/>
                    <a:pt x="218" y="2"/>
                    <a:pt x="207" y="2"/>
                  </a:cubicBezTo>
                  <a:cubicBezTo>
                    <a:pt x="198" y="2"/>
                    <a:pt x="174" y="1"/>
                    <a:pt x="163" y="0"/>
                  </a:cubicBezTo>
                  <a:lnTo>
                    <a:pt x="163" y="16"/>
                  </a:lnTo>
                  <a:cubicBezTo>
                    <a:pt x="179" y="16"/>
                    <a:pt x="187" y="25"/>
                    <a:pt x="187" y="37"/>
                  </a:cubicBezTo>
                  <a:cubicBezTo>
                    <a:pt x="187" y="42"/>
                    <a:pt x="186" y="43"/>
                    <a:pt x="184" y="49"/>
                  </a:cubicBezTo>
                  <a:lnTo>
                    <a:pt x="133" y="172"/>
                  </a:lnTo>
                  <a:lnTo>
                    <a:pt x="78" y="38"/>
                  </a:lnTo>
                  <a:cubicBezTo>
                    <a:pt x="76" y="33"/>
                    <a:pt x="75" y="31"/>
                    <a:pt x="75" y="29"/>
                  </a:cubicBezTo>
                  <a:cubicBezTo>
                    <a:pt x="75" y="16"/>
                    <a:pt x="94" y="16"/>
                    <a:pt x="103" y="16"/>
                  </a:cubicBezTo>
                  <a:lnTo>
                    <a:pt x="103" y="0"/>
                  </a:lnTo>
                  <a:cubicBezTo>
                    <a:pt x="90" y="1"/>
                    <a:pt x="57" y="2"/>
                    <a:pt x="49" y="2"/>
                  </a:cubicBezTo>
                  <a:cubicBezTo>
                    <a:pt x="35" y="2"/>
                    <a:pt x="15" y="1"/>
                    <a:pt x="0" y="0"/>
                  </a:cubicBezTo>
                  <a:lnTo>
                    <a:pt x="0" y="16"/>
                  </a:lnTo>
                  <a:cubicBezTo>
                    <a:pt x="24" y="16"/>
                    <a:pt x="34" y="16"/>
                    <a:pt x="41" y="33"/>
                  </a:cubicBezTo>
                  <a:lnTo>
                    <a:pt x="115" y="215"/>
                  </a:lnTo>
                  <a:cubicBezTo>
                    <a:pt x="113" y="222"/>
                    <a:pt x="106" y="238"/>
                    <a:pt x="103" y="245"/>
                  </a:cubicBezTo>
                  <a:cubicBezTo>
                    <a:pt x="92" y="272"/>
                    <a:pt x="78" y="307"/>
                    <a:pt x="46" y="307"/>
                  </a:cubicBezTo>
                  <a:cubicBezTo>
                    <a:pt x="44" y="307"/>
                    <a:pt x="32" y="307"/>
                    <a:pt x="23" y="298"/>
                  </a:cubicBezTo>
                  <a:cubicBezTo>
                    <a:pt x="38" y="296"/>
                    <a:pt x="42" y="285"/>
                    <a:pt x="42" y="277"/>
                  </a:cubicBezTo>
                  <a:cubicBezTo>
                    <a:pt x="42" y="264"/>
                    <a:pt x="33" y="256"/>
                    <a:pt x="21" y="256"/>
                  </a:cubicBezTo>
                  <a:cubicBezTo>
                    <a:pt x="11" y="256"/>
                    <a:pt x="0" y="262"/>
                    <a:pt x="0" y="277"/>
                  </a:cubicBezTo>
                  <a:cubicBezTo>
                    <a:pt x="0" y="300"/>
                    <a:pt x="21" y="318"/>
                    <a:pt x="46" y="318"/>
                  </a:cubicBezTo>
                  <a:cubicBezTo>
                    <a:pt x="78" y="318"/>
                    <a:pt x="98" y="289"/>
                    <a:pt x="110" y="261"/>
                  </a:cubicBezTo>
                  <a:lnTo>
                    <a:pt x="198" y="4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aramond" panose="02020404030301010803" pitchFamily="18" charset="0"/>
              </a:endParaRPr>
            </a:p>
          </p:txBody>
        </p:sp>
        <p:sp>
          <p:nvSpPr>
            <p:cNvPr id="501" name="Freeform 100">
              <a:extLst>
                <a:ext uri="{FF2B5EF4-FFF2-40B4-BE49-F238E27FC236}">
                  <a16:creationId xmlns:a16="http://schemas.microsoft.com/office/drawing/2014/main" id="{2F5F0EDA-F704-4D9A-8E10-2521D3B7FC78}"/>
                </a:ext>
              </a:extLst>
            </p:cNvPr>
            <p:cNvSpPr>
              <a:spLocks/>
            </p:cNvSpPr>
            <p:nvPr>
              <p:custDataLst>
                <p:tags r:id="rId103"/>
              </p:custDataLst>
            </p:nvPr>
          </p:nvSpPr>
          <p:spPr bwMode="auto">
            <a:xfrm>
              <a:off x="2792413" y="1316038"/>
              <a:ext cx="147638" cy="138113"/>
            </a:xfrm>
            <a:custGeom>
              <a:avLst/>
              <a:gdLst>
                <a:gd name="T0" fmla="*/ 39 w 251"/>
                <a:gd name="T1" fmla="*/ 49 h 220"/>
                <a:gd name="T2" fmla="*/ 39 w 251"/>
                <a:gd name="T3" fmla="*/ 182 h 220"/>
                <a:gd name="T4" fmla="*/ 0 w 251"/>
                <a:gd name="T5" fmla="*/ 205 h 220"/>
                <a:gd name="T6" fmla="*/ 0 w 251"/>
                <a:gd name="T7" fmla="*/ 220 h 220"/>
                <a:gd name="T8" fmla="*/ 56 w 251"/>
                <a:gd name="T9" fmla="*/ 219 h 220"/>
                <a:gd name="T10" fmla="*/ 112 w 251"/>
                <a:gd name="T11" fmla="*/ 220 h 220"/>
                <a:gd name="T12" fmla="*/ 112 w 251"/>
                <a:gd name="T13" fmla="*/ 205 h 220"/>
                <a:gd name="T14" fmla="*/ 73 w 251"/>
                <a:gd name="T15" fmla="*/ 182 h 220"/>
                <a:gd name="T16" fmla="*/ 73 w 251"/>
                <a:gd name="T17" fmla="*/ 91 h 220"/>
                <a:gd name="T18" fmla="*/ 140 w 251"/>
                <a:gd name="T19" fmla="*/ 11 h 220"/>
                <a:gd name="T20" fmla="*/ 177 w 251"/>
                <a:gd name="T21" fmla="*/ 66 h 220"/>
                <a:gd name="T22" fmla="*/ 177 w 251"/>
                <a:gd name="T23" fmla="*/ 182 h 220"/>
                <a:gd name="T24" fmla="*/ 138 w 251"/>
                <a:gd name="T25" fmla="*/ 205 h 220"/>
                <a:gd name="T26" fmla="*/ 138 w 251"/>
                <a:gd name="T27" fmla="*/ 220 h 220"/>
                <a:gd name="T28" fmla="*/ 195 w 251"/>
                <a:gd name="T29" fmla="*/ 219 h 220"/>
                <a:gd name="T30" fmla="*/ 251 w 251"/>
                <a:gd name="T31" fmla="*/ 220 h 220"/>
                <a:gd name="T32" fmla="*/ 251 w 251"/>
                <a:gd name="T33" fmla="*/ 205 h 220"/>
                <a:gd name="T34" fmla="*/ 212 w 251"/>
                <a:gd name="T35" fmla="*/ 190 h 220"/>
                <a:gd name="T36" fmla="*/ 212 w 251"/>
                <a:gd name="T37" fmla="*/ 95 h 220"/>
                <a:gd name="T38" fmla="*/ 196 w 251"/>
                <a:gd name="T39" fmla="*/ 18 h 220"/>
                <a:gd name="T40" fmla="*/ 144 w 251"/>
                <a:gd name="T41" fmla="*/ 0 h 220"/>
                <a:gd name="T42" fmla="*/ 70 w 251"/>
                <a:gd name="T43" fmla="*/ 52 h 220"/>
                <a:gd name="T44" fmla="*/ 70 w 251"/>
                <a:gd name="T45" fmla="*/ 0 h 220"/>
                <a:gd name="T46" fmla="*/ 0 w 251"/>
                <a:gd name="T47" fmla="*/ 5 h 220"/>
                <a:gd name="T48" fmla="*/ 0 w 251"/>
                <a:gd name="T49" fmla="*/ 21 h 220"/>
                <a:gd name="T50" fmla="*/ 39 w 251"/>
                <a:gd name="T51" fmla="*/ 4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1" h="220">
                  <a:moveTo>
                    <a:pt x="39" y="49"/>
                  </a:moveTo>
                  <a:lnTo>
                    <a:pt x="39" y="182"/>
                  </a:lnTo>
                  <a:cubicBezTo>
                    <a:pt x="39" y="205"/>
                    <a:pt x="33" y="205"/>
                    <a:pt x="0" y="205"/>
                  </a:cubicBezTo>
                  <a:lnTo>
                    <a:pt x="0" y="220"/>
                  </a:lnTo>
                  <a:cubicBezTo>
                    <a:pt x="17" y="220"/>
                    <a:pt x="43" y="219"/>
                    <a:pt x="56" y="219"/>
                  </a:cubicBezTo>
                  <a:cubicBezTo>
                    <a:pt x="69" y="219"/>
                    <a:pt x="95" y="220"/>
                    <a:pt x="112" y="220"/>
                  </a:cubicBezTo>
                  <a:lnTo>
                    <a:pt x="112" y="205"/>
                  </a:lnTo>
                  <a:cubicBezTo>
                    <a:pt x="79" y="205"/>
                    <a:pt x="73" y="205"/>
                    <a:pt x="73" y="182"/>
                  </a:cubicBezTo>
                  <a:lnTo>
                    <a:pt x="73" y="91"/>
                  </a:lnTo>
                  <a:cubicBezTo>
                    <a:pt x="73" y="39"/>
                    <a:pt x="108" y="11"/>
                    <a:pt x="140" y="11"/>
                  </a:cubicBezTo>
                  <a:cubicBezTo>
                    <a:pt x="172" y="11"/>
                    <a:pt x="177" y="38"/>
                    <a:pt x="177" y="66"/>
                  </a:cubicBezTo>
                  <a:lnTo>
                    <a:pt x="177" y="182"/>
                  </a:lnTo>
                  <a:cubicBezTo>
                    <a:pt x="177" y="205"/>
                    <a:pt x="172" y="205"/>
                    <a:pt x="138" y="205"/>
                  </a:cubicBezTo>
                  <a:lnTo>
                    <a:pt x="138" y="220"/>
                  </a:lnTo>
                  <a:cubicBezTo>
                    <a:pt x="156" y="220"/>
                    <a:pt x="181" y="219"/>
                    <a:pt x="195" y="219"/>
                  </a:cubicBezTo>
                  <a:cubicBezTo>
                    <a:pt x="208" y="219"/>
                    <a:pt x="234" y="220"/>
                    <a:pt x="251" y="220"/>
                  </a:cubicBezTo>
                  <a:lnTo>
                    <a:pt x="251" y="205"/>
                  </a:lnTo>
                  <a:cubicBezTo>
                    <a:pt x="225" y="205"/>
                    <a:pt x="212" y="205"/>
                    <a:pt x="212" y="190"/>
                  </a:cubicBezTo>
                  <a:lnTo>
                    <a:pt x="212" y="95"/>
                  </a:lnTo>
                  <a:cubicBezTo>
                    <a:pt x="212" y="52"/>
                    <a:pt x="212" y="36"/>
                    <a:pt x="196" y="18"/>
                  </a:cubicBezTo>
                  <a:cubicBezTo>
                    <a:pt x="189" y="10"/>
                    <a:pt x="173" y="0"/>
                    <a:pt x="144" y="0"/>
                  </a:cubicBezTo>
                  <a:cubicBezTo>
                    <a:pt x="107" y="0"/>
                    <a:pt x="84" y="21"/>
                    <a:pt x="70" y="52"/>
                  </a:cubicBezTo>
                  <a:lnTo>
                    <a:pt x="70" y="0"/>
                  </a:lnTo>
                  <a:lnTo>
                    <a:pt x="0" y="5"/>
                  </a:lnTo>
                  <a:lnTo>
                    <a:pt x="0" y="21"/>
                  </a:lnTo>
                  <a:cubicBezTo>
                    <a:pt x="35" y="21"/>
                    <a:pt x="39" y="24"/>
                    <a:pt x="39" y="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aramond" panose="02020404030301010803" pitchFamily="18" charset="0"/>
              </a:endParaRPr>
            </a:p>
          </p:txBody>
        </p:sp>
        <p:sp>
          <p:nvSpPr>
            <p:cNvPr id="502" name="Freeform 101">
              <a:extLst>
                <a:ext uri="{FF2B5EF4-FFF2-40B4-BE49-F238E27FC236}">
                  <a16:creationId xmlns:a16="http://schemas.microsoft.com/office/drawing/2014/main" id="{4AE034F9-E994-4AB2-B686-1B89870A6A73}"/>
                </a:ext>
              </a:extLst>
            </p:cNvPr>
            <p:cNvSpPr>
              <a:spLocks noEditPoints="1"/>
            </p:cNvSpPr>
            <p:nvPr>
              <p:custDataLst>
                <p:tags r:id="rId104"/>
              </p:custDataLst>
            </p:nvPr>
          </p:nvSpPr>
          <p:spPr bwMode="auto">
            <a:xfrm>
              <a:off x="2957513" y="1314450"/>
              <a:ext cx="131763" cy="142875"/>
            </a:xfrm>
            <a:custGeom>
              <a:avLst/>
              <a:gdLst>
                <a:gd name="T0" fmla="*/ 145 w 225"/>
                <a:gd name="T1" fmla="*/ 185 h 229"/>
                <a:gd name="T2" fmla="*/ 184 w 225"/>
                <a:gd name="T3" fmla="*/ 226 h 229"/>
                <a:gd name="T4" fmla="*/ 225 w 225"/>
                <a:gd name="T5" fmla="*/ 179 h 229"/>
                <a:gd name="T6" fmla="*/ 225 w 225"/>
                <a:gd name="T7" fmla="*/ 151 h 229"/>
                <a:gd name="T8" fmla="*/ 212 w 225"/>
                <a:gd name="T9" fmla="*/ 151 h 229"/>
                <a:gd name="T10" fmla="*/ 212 w 225"/>
                <a:gd name="T11" fmla="*/ 179 h 229"/>
                <a:gd name="T12" fmla="*/ 194 w 225"/>
                <a:gd name="T13" fmla="*/ 211 h 229"/>
                <a:gd name="T14" fmla="*/ 176 w 225"/>
                <a:gd name="T15" fmla="*/ 186 h 229"/>
                <a:gd name="T16" fmla="*/ 176 w 225"/>
                <a:gd name="T17" fmla="*/ 86 h 229"/>
                <a:gd name="T18" fmla="*/ 158 w 225"/>
                <a:gd name="T19" fmla="*/ 27 h 229"/>
                <a:gd name="T20" fmla="*/ 90 w 225"/>
                <a:gd name="T21" fmla="*/ 0 h 229"/>
                <a:gd name="T22" fmla="*/ 14 w 225"/>
                <a:gd name="T23" fmla="*/ 56 h 229"/>
                <a:gd name="T24" fmla="*/ 37 w 225"/>
                <a:gd name="T25" fmla="*/ 80 h 229"/>
                <a:gd name="T26" fmla="*/ 60 w 225"/>
                <a:gd name="T27" fmla="*/ 57 h 229"/>
                <a:gd name="T28" fmla="*/ 35 w 225"/>
                <a:gd name="T29" fmla="*/ 34 h 229"/>
                <a:gd name="T30" fmla="*/ 89 w 225"/>
                <a:gd name="T31" fmla="*/ 11 h 229"/>
                <a:gd name="T32" fmla="*/ 142 w 225"/>
                <a:gd name="T33" fmla="*/ 75 h 229"/>
                <a:gd name="T34" fmla="*/ 142 w 225"/>
                <a:gd name="T35" fmla="*/ 93 h 229"/>
                <a:gd name="T36" fmla="*/ 50 w 225"/>
                <a:gd name="T37" fmla="*/ 111 h 229"/>
                <a:gd name="T38" fmla="*/ 0 w 225"/>
                <a:gd name="T39" fmla="*/ 176 h 229"/>
                <a:gd name="T40" fmla="*/ 80 w 225"/>
                <a:gd name="T41" fmla="*/ 229 h 229"/>
                <a:gd name="T42" fmla="*/ 145 w 225"/>
                <a:gd name="T43" fmla="*/ 185 h 229"/>
                <a:gd name="T44" fmla="*/ 142 w 225"/>
                <a:gd name="T45" fmla="*/ 104 h 229"/>
                <a:gd name="T46" fmla="*/ 142 w 225"/>
                <a:gd name="T47" fmla="*/ 154 h 229"/>
                <a:gd name="T48" fmla="*/ 83 w 225"/>
                <a:gd name="T49" fmla="*/ 218 h 229"/>
                <a:gd name="T50" fmla="*/ 38 w 225"/>
                <a:gd name="T51" fmla="*/ 175 h 229"/>
                <a:gd name="T52" fmla="*/ 142 w 225"/>
                <a:gd name="T53" fmla="*/ 10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5" h="229">
                  <a:moveTo>
                    <a:pt x="145" y="185"/>
                  </a:moveTo>
                  <a:cubicBezTo>
                    <a:pt x="147" y="205"/>
                    <a:pt x="161" y="226"/>
                    <a:pt x="184" y="226"/>
                  </a:cubicBezTo>
                  <a:cubicBezTo>
                    <a:pt x="194" y="226"/>
                    <a:pt x="225" y="219"/>
                    <a:pt x="225" y="179"/>
                  </a:cubicBezTo>
                  <a:lnTo>
                    <a:pt x="225" y="151"/>
                  </a:lnTo>
                  <a:lnTo>
                    <a:pt x="212" y="151"/>
                  </a:lnTo>
                  <a:lnTo>
                    <a:pt x="212" y="179"/>
                  </a:lnTo>
                  <a:cubicBezTo>
                    <a:pt x="212" y="208"/>
                    <a:pt x="200" y="211"/>
                    <a:pt x="194" y="211"/>
                  </a:cubicBezTo>
                  <a:cubicBezTo>
                    <a:pt x="178" y="211"/>
                    <a:pt x="176" y="188"/>
                    <a:pt x="176" y="186"/>
                  </a:cubicBezTo>
                  <a:lnTo>
                    <a:pt x="176" y="86"/>
                  </a:lnTo>
                  <a:cubicBezTo>
                    <a:pt x="176" y="65"/>
                    <a:pt x="176" y="46"/>
                    <a:pt x="158" y="27"/>
                  </a:cubicBezTo>
                  <a:cubicBezTo>
                    <a:pt x="139" y="8"/>
                    <a:pt x="114" y="0"/>
                    <a:pt x="90" y="0"/>
                  </a:cubicBezTo>
                  <a:cubicBezTo>
                    <a:pt x="49" y="0"/>
                    <a:pt x="14" y="23"/>
                    <a:pt x="14" y="56"/>
                  </a:cubicBezTo>
                  <a:cubicBezTo>
                    <a:pt x="14" y="71"/>
                    <a:pt x="24" y="80"/>
                    <a:pt x="37" y="80"/>
                  </a:cubicBezTo>
                  <a:cubicBezTo>
                    <a:pt x="51" y="80"/>
                    <a:pt x="60" y="70"/>
                    <a:pt x="60" y="57"/>
                  </a:cubicBezTo>
                  <a:cubicBezTo>
                    <a:pt x="60" y="51"/>
                    <a:pt x="58" y="34"/>
                    <a:pt x="35" y="34"/>
                  </a:cubicBezTo>
                  <a:cubicBezTo>
                    <a:pt x="48" y="16"/>
                    <a:pt x="73" y="11"/>
                    <a:pt x="89" y="11"/>
                  </a:cubicBezTo>
                  <a:cubicBezTo>
                    <a:pt x="113" y="11"/>
                    <a:pt x="142" y="30"/>
                    <a:pt x="142" y="75"/>
                  </a:cubicBezTo>
                  <a:lnTo>
                    <a:pt x="142" y="93"/>
                  </a:lnTo>
                  <a:cubicBezTo>
                    <a:pt x="116" y="95"/>
                    <a:pt x="81" y="96"/>
                    <a:pt x="50" y="111"/>
                  </a:cubicBezTo>
                  <a:cubicBezTo>
                    <a:pt x="12" y="128"/>
                    <a:pt x="0" y="154"/>
                    <a:pt x="0" y="176"/>
                  </a:cubicBezTo>
                  <a:cubicBezTo>
                    <a:pt x="0" y="216"/>
                    <a:pt x="48" y="229"/>
                    <a:pt x="80" y="229"/>
                  </a:cubicBezTo>
                  <a:cubicBezTo>
                    <a:pt x="113" y="229"/>
                    <a:pt x="136" y="209"/>
                    <a:pt x="145" y="185"/>
                  </a:cubicBezTo>
                  <a:close/>
                  <a:moveTo>
                    <a:pt x="142" y="104"/>
                  </a:moveTo>
                  <a:lnTo>
                    <a:pt x="142" y="154"/>
                  </a:lnTo>
                  <a:cubicBezTo>
                    <a:pt x="142" y="201"/>
                    <a:pt x="106" y="218"/>
                    <a:pt x="83" y="218"/>
                  </a:cubicBezTo>
                  <a:cubicBezTo>
                    <a:pt x="59" y="218"/>
                    <a:pt x="38" y="200"/>
                    <a:pt x="38" y="175"/>
                  </a:cubicBezTo>
                  <a:cubicBezTo>
                    <a:pt x="38" y="148"/>
                    <a:pt x="59" y="107"/>
                    <a:pt x="142" y="10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aramond" panose="02020404030301010803" pitchFamily="18" charset="0"/>
              </a:endParaRPr>
            </a:p>
          </p:txBody>
        </p:sp>
        <p:sp>
          <p:nvSpPr>
            <p:cNvPr id="503" name="Freeform 102">
              <a:extLst>
                <a:ext uri="{FF2B5EF4-FFF2-40B4-BE49-F238E27FC236}">
                  <a16:creationId xmlns:a16="http://schemas.microsoft.com/office/drawing/2014/main" id="{CB6A8987-0710-4291-BF80-5D69D33CED08}"/>
                </a:ext>
              </a:extLst>
            </p:cNvPr>
            <p:cNvSpPr>
              <a:spLocks/>
            </p:cNvSpPr>
            <p:nvPr>
              <p:custDataLst>
                <p:tags r:id="rId105"/>
              </p:custDataLst>
            </p:nvPr>
          </p:nvSpPr>
          <p:spPr bwMode="auto">
            <a:xfrm>
              <a:off x="3100388" y="1316038"/>
              <a:ext cx="227013" cy="138113"/>
            </a:xfrm>
            <a:custGeom>
              <a:avLst/>
              <a:gdLst>
                <a:gd name="T0" fmla="*/ 39 w 389"/>
                <a:gd name="T1" fmla="*/ 49 h 220"/>
                <a:gd name="T2" fmla="*/ 39 w 389"/>
                <a:gd name="T3" fmla="*/ 182 h 220"/>
                <a:gd name="T4" fmla="*/ 0 w 389"/>
                <a:gd name="T5" fmla="*/ 205 h 220"/>
                <a:gd name="T6" fmla="*/ 0 w 389"/>
                <a:gd name="T7" fmla="*/ 220 h 220"/>
                <a:gd name="T8" fmla="*/ 56 w 389"/>
                <a:gd name="T9" fmla="*/ 219 h 220"/>
                <a:gd name="T10" fmla="*/ 112 w 389"/>
                <a:gd name="T11" fmla="*/ 220 h 220"/>
                <a:gd name="T12" fmla="*/ 112 w 389"/>
                <a:gd name="T13" fmla="*/ 205 h 220"/>
                <a:gd name="T14" fmla="*/ 73 w 389"/>
                <a:gd name="T15" fmla="*/ 182 h 220"/>
                <a:gd name="T16" fmla="*/ 73 w 389"/>
                <a:gd name="T17" fmla="*/ 91 h 220"/>
                <a:gd name="T18" fmla="*/ 141 w 389"/>
                <a:gd name="T19" fmla="*/ 11 h 220"/>
                <a:gd name="T20" fmla="*/ 177 w 389"/>
                <a:gd name="T21" fmla="*/ 66 h 220"/>
                <a:gd name="T22" fmla="*/ 177 w 389"/>
                <a:gd name="T23" fmla="*/ 182 h 220"/>
                <a:gd name="T24" fmla="*/ 139 w 389"/>
                <a:gd name="T25" fmla="*/ 205 h 220"/>
                <a:gd name="T26" fmla="*/ 139 w 389"/>
                <a:gd name="T27" fmla="*/ 220 h 220"/>
                <a:gd name="T28" fmla="*/ 195 w 389"/>
                <a:gd name="T29" fmla="*/ 219 h 220"/>
                <a:gd name="T30" fmla="*/ 251 w 389"/>
                <a:gd name="T31" fmla="*/ 220 h 220"/>
                <a:gd name="T32" fmla="*/ 251 w 389"/>
                <a:gd name="T33" fmla="*/ 205 h 220"/>
                <a:gd name="T34" fmla="*/ 212 w 389"/>
                <a:gd name="T35" fmla="*/ 182 h 220"/>
                <a:gd name="T36" fmla="*/ 212 w 389"/>
                <a:gd name="T37" fmla="*/ 91 h 220"/>
                <a:gd name="T38" fmla="*/ 279 w 389"/>
                <a:gd name="T39" fmla="*/ 11 h 220"/>
                <a:gd name="T40" fmla="*/ 316 w 389"/>
                <a:gd name="T41" fmla="*/ 66 h 220"/>
                <a:gd name="T42" fmla="*/ 316 w 389"/>
                <a:gd name="T43" fmla="*/ 182 h 220"/>
                <a:gd name="T44" fmla="*/ 277 w 389"/>
                <a:gd name="T45" fmla="*/ 205 h 220"/>
                <a:gd name="T46" fmla="*/ 277 w 389"/>
                <a:gd name="T47" fmla="*/ 220 h 220"/>
                <a:gd name="T48" fmla="*/ 334 w 389"/>
                <a:gd name="T49" fmla="*/ 219 h 220"/>
                <a:gd name="T50" fmla="*/ 389 w 389"/>
                <a:gd name="T51" fmla="*/ 220 h 220"/>
                <a:gd name="T52" fmla="*/ 389 w 389"/>
                <a:gd name="T53" fmla="*/ 205 h 220"/>
                <a:gd name="T54" fmla="*/ 350 w 389"/>
                <a:gd name="T55" fmla="*/ 190 h 220"/>
                <a:gd name="T56" fmla="*/ 350 w 389"/>
                <a:gd name="T57" fmla="*/ 95 h 220"/>
                <a:gd name="T58" fmla="*/ 335 w 389"/>
                <a:gd name="T59" fmla="*/ 18 h 220"/>
                <a:gd name="T60" fmla="*/ 283 w 389"/>
                <a:gd name="T61" fmla="*/ 0 h 220"/>
                <a:gd name="T62" fmla="*/ 210 w 389"/>
                <a:gd name="T63" fmla="*/ 49 h 220"/>
                <a:gd name="T64" fmla="*/ 144 w 389"/>
                <a:gd name="T65" fmla="*/ 0 h 220"/>
                <a:gd name="T66" fmla="*/ 70 w 389"/>
                <a:gd name="T67" fmla="*/ 52 h 220"/>
                <a:gd name="T68" fmla="*/ 70 w 389"/>
                <a:gd name="T69" fmla="*/ 0 h 220"/>
                <a:gd name="T70" fmla="*/ 0 w 389"/>
                <a:gd name="T71" fmla="*/ 5 h 220"/>
                <a:gd name="T72" fmla="*/ 0 w 389"/>
                <a:gd name="T73" fmla="*/ 21 h 220"/>
                <a:gd name="T74" fmla="*/ 39 w 389"/>
                <a:gd name="T75" fmla="*/ 4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89" h="220">
                  <a:moveTo>
                    <a:pt x="39" y="49"/>
                  </a:moveTo>
                  <a:lnTo>
                    <a:pt x="39" y="182"/>
                  </a:lnTo>
                  <a:cubicBezTo>
                    <a:pt x="39" y="205"/>
                    <a:pt x="33" y="205"/>
                    <a:pt x="0" y="205"/>
                  </a:cubicBezTo>
                  <a:lnTo>
                    <a:pt x="0" y="220"/>
                  </a:lnTo>
                  <a:cubicBezTo>
                    <a:pt x="17" y="220"/>
                    <a:pt x="43" y="219"/>
                    <a:pt x="56" y="219"/>
                  </a:cubicBezTo>
                  <a:cubicBezTo>
                    <a:pt x="69" y="219"/>
                    <a:pt x="95" y="220"/>
                    <a:pt x="112" y="220"/>
                  </a:cubicBezTo>
                  <a:lnTo>
                    <a:pt x="112" y="205"/>
                  </a:lnTo>
                  <a:cubicBezTo>
                    <a:pt x="79" y="205"/>
                    <a:pt x="73" y="205"/>
                    <a:pt x="73" y="182"/>
                  </a:cubicBezTo>
                  <a:lnTo>
                    <a:pt x="73" y="91"/>
                  </a:lnTo>
                  <a:cubicBezTo>
                    <a:pt x="73" y="39"/>
                    <a:pt x="109" y="11"/>
                    <a:pt x="141" y="11"/>
                  </a:cubicBezTo>
                  <a:cubicBezTo>
                    <a:pt x="172" y="11"/>
                    <a:pt x="177" y="38"/>
                    <a:pt x="177" y="66"/>
                  </a:cubicBezTo>
                  <a:lnTo>
                    <a:pt x="177" y="182"/>
                  </a:lnTo>
                  <a:cubicBezTo>
                    <a:pt x="177" y="205"/>
                    <a:pt x="172" y="205"/>
                    <a:pt x="139" y="205"/>
                  </a:cubicBezTo>
                  <a:lnTo>
                    <a:pt x="139" y="220"/>
                  </a:lnTo>
                  <a:cubicBezTo>
                    <a:pt x="156" y="220"/>
                    <a:pt x="181" y="219"/>
                    <a:pt x="195" y="219"/>
                  </a:cubicBezTo>
                  <a:cubicBezTo>
                    <a:pt x="208" y="219"/>
                    <a:pt x="234" y="220"/>
                    <a:pt x="251" y="220"/>
                  </a:cubicBezTo>
                  <a:lnTo>
                    <a:pt x="251" y="205"/>
                  </a:lnTo>
                  <a:cubicBezTo>
                    <a:pt x="217" y="205"/>
                    <a:pt x="212" y="205"/>
                    <a:pt x="212" y="182"/>
                  </a:cubicBezTo>
                  <a:lnTo>
                    <a:pt x="212" y="91"/>
                  </a:lnTo>
                  <a:cubicBezTo>
                    <a:pt x="212" y="39"/>
                    <a:pt x="247" y="11"/>
                    <a:pt x="279" y="11"/>
                  </a:cubicBezTo>
                  <a:cubicBezTo>
                    <a:pt x="311" y="11"/>
                    <a:pt x="316" y="38"/>
                    <a:pt x="316" y="66"/>
                  </a:cubicBezTo>
                  <a:lnTo>
                    <a:pt x="316" y="182"/>
                  </a:lnTo>
                  <a:cubicBezTo>
                    <a:pt x="316" y="205"/>
                    <a:pt x="311" y="205"/>
                    <a:pt x="277" y="205"/>
                  </a:cubicBezTo>
                  <a:lnTo>
                    <a:pt x="277" y="220"/>
                  </a:lnTo>
                  <a:cubicBezTo>
                    <a:pt x="295" y="220"/>
                    <a:pt x="320" y="219"/>
                    <a:pt x="334" y="219"/>
                  </a:cubicBezTo>
                  <a:cubicBezTo>
                    <a:pt x="346" y="219"/>
                    <a:pt x="372" y="220"/>
                    <a:pt x="389" y="220"/>
                  </a:cubicBezTo>
                  <a:lnTo>
                    <a:pt x="389" y="205"/>
                  </a:lnTo>
                  <a:cubicBezTo>
                    <a:pt x="363" y="205"/>
                    <a:pt x="351" y="205"/>
                    <a:pt x="350" y="190"/>
                  </a:cubicBezTo>
                  <a:lnTo>
                    <a:pt x="350" y="95"/>
                  </a:lnTo>
                  <a:cubicBezTo>
                    <a:pt x="350" y="52"/>
                    <a:pt x="350" y="36"/>
                    <a:pt x="335" y="18"/>
                  </a:cubicBezTo>
                  <a:cubicBezTo>
                    <a:pt x="328" y="10"/>
                    <a:pt x="312" y="0"/>
                    <a:pt x="283" y="0"/>
                  </a:cubicBezTo>
                  <a:cubicBezTo>
                    <a:pt x="241" y="0"/>
                    <a:pt x="219" y="30"/>
                    <a:pt x="210" y="49"/>
                  </a:cubicBezTo>
                  <a:cubicBezTo>
                    <a:pt x="203" y="5"/>
                    <a:pt x="166" y="0"/>
                    <a:pt x="144" y="0"/>
                  </a:cubicBezTo>
                  <a:cubicBezTo>
                    <a:pt x="108" y="0"/>
                    <a:pt x="84" y="21"/>
                    <a:pt x="70" y="52"/>
                  </a:cubicBezTo>
                  <a:lnTo>
                    <a:pt x="70" y="0"/>
                  </a:lnTo>
                  <a:lnTo>
                    <a:pt x="0" y="5"/>
                  </a:lnTo>
                  <a:lnTo>
                    <a:pt x="0" y="21"/>
                  </a:lnTo>
                  <a:cubicBezTo>
                    <a:pt x="35" y="21"/>
                    <a:pt x="39" y="24"/>
                    <a:pt x="39" y="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aramond" panose="02020404030301010803" pitchFamily="18" charset="0"/>
              </a:endParaRPr>
            </a:p>
          </p:txBody>
        </p:sp>
        <p:sp>
          <p:nvSpPr>
            <p:cNvPr id="504" name="Freeform 103">
              <a:extLst>
                <a:ext uri="{FF2B5EF4-FFF2-40B4-BE49-F238E27FC236}">
                  <a16:creationId xmlns:a16="http://schemas.microsoft.com/office/drawing/2014/main" id="{8AACA961-4AB9-4CA5-85F1-411DFED95CBC}"/>
                </a:ext>
              </a:extLst>
            </p:cNvPr>
            <p:cNvSpPr>
              <a:spLocks noEditPoints="1"/>
            </p:cNvSpPr>
            <p:nvPr>
              <p:custDataLst>
                <p:tags r:id="rId106"/>
              </p:custDataLst>
            </p:nvPr>
          </p:nvSpPr>
          <p:spPr bwMode="auto">
            <a:xfrm>
              <a:off x="3343276" y="1246188"/>
              <a:ext cx="63500" cy="207963"/>
            </a:xfrm>
            <a:custGeom>
              <a:avLst/>
              <a:gdLst>
                <a:gd name="T0" fmla="*/ 72 w 107"/>
                <a:gd name="T1" fmla="*/ 113 h 333"/>
                <a:gd name="T2" fmla="*/ 2 w 107"/>
                <a:gd name="T3" fmla="*/ 118 h 333"/>
                <a:gd name="T4" fmla="*/ 2 w 107"/>
                <a:gd name="T5" fmla="*/ 134 h 333"/>
                <a:gd name="T6" fmla="*/ 39 w 107"/>
                <a:gd name="T7" fmla="*/ 161 h 333"/>
                <a:gd name="T8" fmla="*/ 39 w 107"/>
                <a:gd name="T9" fmla="*/ 295 h 333"/>
                <a:gd name="T10" fmla="*/ 0 w 107"/>
                <a:gd name="T11" fmla="*/ 318 h 333"/>
                <a:gd name="T12" fmla="*/ 0 w 107"/>
                <a:gd name="T13" fmla="*/ 333 h 333"/>
                <a:gd name="T14" fmla="*/ 55 w 107"/>
                <a:gd name="T15" fmla="*/ 332 h 333"/>
                <a:gd name="T16" fmla="*/ 107 w 107"/>
                <a:gd name="T17" fmla="*/ 333 h 333"/>
                <a:gd name="T18" fmla="*/ 107 w 107"/>
                <a:gd name="T19" fmla="*/ 318 h 333"/>
                <a:gd name="T20" fmla="*/ 72 w 107"/>
                <a:gd name="T21" fmla="*/ 296 h 333"/>
                <a:gd name="T22" fmla="*/ 72 w 107"/>
                <a:gd name="T23" fmla="*/ 113 h 333"/>
                <a:gd name="T24" fmla="*/ 74 w 107"/>
                <a:gd name="T25" fmla="*/ 26 h 333"/>
                <a:gd name="T26" fmla="*/ 47 w 107"/>
                <a:gd name="T27" fmla="*/ 0 h 333"/>
                <a:gd name="T28" fmla="*/ 21 w 107"/>
                <a:gd name="T29" fmla="*/ 26 h 333"/>
                <a:gd name="T30" fmla="*/ 47 w 107"/>
                <a:gd name="T31" fmla="*/ 52 h 333"/>
                <a:gd name="T32" fmla="*/ 74 w 107"/>
                <a:gd name="T33" fmla="*/ 26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7" h="333">
                  <a:moveTo>
                    <a:pt x="72" y="113"/>
                  </a:moveTo>
                  <a:lnTo>
                    <a:pt x="2" y="118"/>
                  </a:lnTo>
                  <a:lnTo>
                    <a:pt x="2" y="134"/>
                  </a:lnTo>
                  <a:cubicBezTo>
                    <a:pt x="34" y="134"/>
                    <a:pt x="39" y="137"/>
                    <a:pt x="39" y="161"/>
                  </a:cubicBezTo>
                  <a:lnTo>
                    <a:pt x="39" y="295"/>
                  </a:lnTo>
                  <a:cubicBezTo>
                    <a:pt x="39" y="318"/>
                    <a:pt x="33" y="318"/>
                    <a:pt x="0" y="318"/>
                  </a:cubicBezTo>
                  <a:lnTo>
                    <a:pt x="0" y="333"/>
                  </a:lnTo>
                  <a:cubicBezTo>
                    <a:pt x="16" y="333"/>
                    <a:pt x="43" y="332"/>
                    <a:pt x="55" y="332"/>
                  </a:cubicBezTo>
                  <a:cubicBezTo>
                    <a:pt x="72" y="332"/>
                    <a:pt x="90" y="333"/>
                    <a:pt x="107" y="333"/>
                  </a:cubicBezTo>
                  <a:lnTo>
                    <a:pt x="107" y="318"/>
                  </a:lnTo>
                  <a:cubicBezTo>
                    <a:pt x="74" y="318"/>
                    <a:pt x="72" y="315"/>
                    <a:pt x="72" y="296"/>
                  </a:cubicBezTo>
                  <a:lnTo>
                    <a:pt x="72" y="113"/>
                  </a:lnTo>
                  <a:close/>
                  <a:moveTo>
                    <a:pt x="74" y="26"/>
                  </a:moveTo>
                  <a:cubicBezTo>
                    <a:pt x="74" y="10"/>
                    <a:pt x="61" y="0"/>
                    <a:pt x="47" y="0"/>
                  </a:cubicBezTo>
                  <a:cubicBezTo>
                    <a:pt x="32" y="0"/>
                    <a:pt x="21" y="13"/>
                    <a:pt x="21" y="26"/>
                  </a:cubicBezTo>
                  <a:cubicBezTo>
                    <a:pt x="21" y="40"/>
                    <a:pt x="32" y="52"/>
                    <a:pt x="47" y="52"/>
                  </a:cubicBezTo>
                  <a:cubicBezTo>
                    <a:pt x="61" y="52"/>
                    <a:pt x="74" y="42"/>
                    <a:pt x="74" y="26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aramond" panose="02020404030301010803" pitchFamily="18" charset="0"/>
              </a:endParaRPr>
            </a:p>
          </p:txBody>
        </p:sp>
        <p:sp>
          <p:nvSpPr>
            <p:cNvPr id="505" name="Freeform 104">
              <a:extLst>
                <a:ext uri="{FF2B5EF4-FFF2-40B4-BE49-F238E27FC236}">
                  <a16:creationId xmlns:a16="http://schemas.microsoft.com/office/drawing/2014/main" id="{789315DC-C074-43FC-BDA3-EECB28B973EE}"/>
                </a:ext>
              </a:extLst>
            </p:cNvPr>
            <p:cNvSpPr>
              <a:spLocks/>
            </p:cNvSpPr>
            <p:nvPr>
              <p:custDataLst>
                <p:tags r:id="rId107"/>
              </p:custDataLst>
            </p:nvPr>
          </p:nvSpPr>
          <p:spPr bwMode="auto">
            <a:xfrm>
              <a:off x="3425826" y="1314450"/>
              <a:ext cx="111125" cy="142875"/>
            </a:xfrm>
            <a:custGeom>
              <a:avLst/>
              <a:gdLst>
                <a:gd name="T0" fmla="*/ 41 w 190"/>
                <a:gd name="T1" fmla="*/ 115 h 229"/>
                <a:gd name="T2" fmla="*/ 108 w 190"/>
                <a:gd name="T3" fmla="*/ 12 h 229"/>
                <a:gd name="T4" fmla="*/ 162 w 190"/>
                <a:gd name="T5" fmla="*/ 31 h 229"/>
                <a:gd name="T6" fmla="*/ 138 w 190"/>
                <a:gd name="T7" fmla="*/ 54 h 229"/>
                <a:gd name="T8" fmla="*/ 161 w 190"/>
                <a:gd name="T9" fmla="*/ 77 h 229"/>
                <a:gd name="T10" fmla="*/ 184 w 190"/>
                <a:gd name="T11" fmla="*/ 53 h 229"/>
                <a:gd name="T12" fmla="*/ 108 w 190"/>
                <a:gd name="T13" fmla="*/ 0 h 229"/>
                <a:gd name="T14" fmla="*/ 0 w 190"/>
                <a:gd name="T15" fmla="*/ 116 h 229"/>
                <a:gd name="T16" fmla="*/ 107 w 190"/>
                <a:gd name="T17" fmla="*/ 229 h 229"/>
                <a:gd name="T18" fmla="*/ 190 w 190"/>
                <a:gd name="T19" fmla="*/ 164 h 229"/>
                <a:gd name="T20" fmla="*/ 183 w 190"/>
                <a:gd name="T21" fmla="*/ 159 h 229"/>
                <a:gd name="T22" fmla="*/ 177 w 190"/>
                <a:gd name="T23" fmla="*/ 164 h 229"/>
                <a:gd name="T24" fmla="*/ 111 w 190"/>
                <a:gd name="T25" fmla="*/ 216 h 229"/>
                <a:gd name="T26" fmla="*/ 41 w 190"/>
                <a:gd name="T27" fmla="*/ 115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0" h="229">
                  <a:moveTo>
                    <a:pt x="41" y="115"/>
                  </a:moveTo>
                  <a:cubicBezTo>
                    <a:pt x="41" y="33"/>
                    <a:pt x="82" y="12"/>
                    <a:pt x="108" y="12"/>
                  </a:cubicBezTo>
                  <a:cubicBezTo>
                    <a:pt x="113" y="12"/>
                    <a:pt x="144" y="13"/>
                    <a:pt x="162" y="31"/>
                  </a:cubicBezTo>
                  <a:cubicBezTo>
                    <a:pt x="141" y="32"/>
                    <a:pt x="138" y="47"/>
                    <a:pt x="138" y="54"/>
                  </a:cubicBezTo>
                  <a:cubicBezTo>
                    <a:pt x="138" y="67"/>
                    <a:pt x="147" y="77"/>
                    <a:pt x="161" y="77"/>
                  </a:cubicBezTo>
                  <a:cubicBezTo>
                    <a:pt x="174" y="77"/>
                    <a:pt x="184" y="68"/>
                    <a:pt x="184" y="53"/>
                  </a:cubicBezTo>
                  <a:cubicBezTo>
                    <a:pt x="184" y="19"/>
                    <a:pt x="146" y="0"/>
                    <a:pt x="108" y="0"/>
                  </a:cubicBezTo>
                  <a:cubicBezTo>
                    <a:pt x="45" y="0"/>
                    <a:pt x="0" y="54"/>
                    <a:pt x="0" y="116"/>
                  </a:cubicBezTo>
                  <a:cubicBezTo>
                    <a:pt x="0" y="179"/>
                    <a:pt x="49" y="229"/>
                    <a:pt x="107" y="229"/>
                  </a:cubicBezTo>
                  <a:cubicBezTo>
                    <a:pt x="174" y="229"/>
                    <a:pt x="190" y="169"/>
                    <a:pt x="190" y="164"/>
                  </a:cubicBezTo>
                  <a:cubicBezTo>
                    <a:pt x="190" y="159"/>
                    <a:pt x="185" y="159"/>
                    <a:pt x="183" y="159"/>
                  </a:cubicBezTo>
                  <a:cubicBezTo>
                    <a:pt x="179" y="159"/>
                    <a:pt x="178" y="161"/>
                    <a:pt x="177" y="164"/>
                  </a:cubicBezTo>
                  <a:cubicBezTo>
                    <a:pt x="162" y="210"/>
                    <a:pt x="130" y="216"/>
                    <a:pt x="111" y="216"/>
                  </a:cubicBezTo>
                  <a:cubicBezTo>
                    <a:pt x="85" y="216"/>
                    <a:pt x="41" y="195"/>
                    <a:pt x="41" y="11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aramond" panose="02020404030301010803" pitchFamily="18" charset="0"/>
              </a:endParaRPr>
            </a:p>
          </p:txBody>
        </p:sp>
        <p:sp>
          <p:nvSpPr>
            <p:cNvPr id="506" name="Freeform 105">
              <a:extLst>
                <a:ext uri="{FF2B5EF4-FFF2-40B4-BE49-F238E27FC236}">
                  <a16:creationId xmlns:a16="http://schemas.microsoft.com/office/drawing/2014/main" id="{107F8201-5465-4728-86DC-7B1EB383C29A}"/>
                </a:ext>
              </a:extLst>
            </p:cNvPr>
            <p:cNvSpPr>
              <a:spLocks/>
            </p:cNvSpPr>
            <p:nvPr>
              <p:custDataLst>
                <p:tags r:id="rId108"/>
              </p:custDataLst>
            </p:nvPr>
          </p:nvSpPr>
          <p:spPr bwMode="auto">
            <a:xfrm>
              <a:off x="3554413" y="1314450"/>
              <a:ext cx="96838" cy="142875"/>
            </a:xfrm>
            <a:custGeom>
              <a:avLst/>
              <a:gdLst>
                <a:gd name="T0" fmla="*/ 87 w 163"/>
                <a:gd name="T1" fmla="*/ 127 h 229"/>
                <a:gd name="T2" fmla="*/ 139 w 163"/>
                <a:gd name="T3" fmla="*/ 172 h 229"/>
                <a:gd name="T4" fmla="*/ 83 w 163"/>
                <a:gd name="T5" fmla="*/ 218 h 229"/>
                <a:gd name="T6" fmla="*/ 13 w 163"/>
                <a:gd name="T7" fmla="*/ 147 h 229"/>
                <a:gd name="T8" fmla="*/ 6 w 163"/>
                <a:gd name="T9" fmla="*/ 139 h 229"/>
                <a:gd name="T10" fmla="*/ 0 w 163"/>
                <a:gd name="T11" fmla="*/ 151 h 229"/>
                <a:gd name="T12" fmla="*/ 0 w 163"/>
                <a:gd name="T13" fmla="*/ 217 h 229"/>
                <a:gd name="T14" fmla="*/ 5 w 163"/>
                <a:gd name="T15" fmla="*/ 229 h 229"/>
                <a:gd name="T16" fmla="*/ 18 w 163"/>
                <a:gd name="T17" fmla="*/ 219 h 229"/>
                <a:gd name="T18" fmla="*/ 28 w 163"/>
                <a:gd name="T19" fmla="*/ 207 h 229"/>
                <a:gd name="T20" fmla="*/ 83 w 163"/>
                <a:gd name="T21" fmla="*/ 229 h 229"/>
                <a:gd name="T22" fmla="*/ 163 w 163"/>
                <a:gd name="T23" fmla="*/ 159 h 229"/>
                <a:gd name="T24" fmla="*/ 142 w 163"/>
                <a:gd name="T25" fmla="*/ 112 h 229"/>
                <a:gd name="T26" fmla="*/ 85 w 163"/>
                <a:gd name="T27" fmla="*/ 88 h 229"/>
                <a:gd name="T28" fmla="*/ 24 w 163"/>
                <a:gd name="T29" fmla="*/ 47 h 229"/>
                <a:gd name="T30" fmla="*/ 80 w 163"/>
                <a:gd name="T31" fmla="*/ 9 h 229"/>
                <a:gd name="T32" fmla="*/ 138 w 163"/>
                <a:gd name="T33" fmla="*/ 70 h 229"/>
                <a:gd name="T34" fmla="*/ 144 w 163"/>
                <a:gd name="T35" fmla="*/ 74 h 229"/>
                <a:gd name="T36" fmla="*/ 150 w 163"/>
                <a:gd name="T37" fmla="*/ 62 h 229"/>
                <a:gd name="T38" fmla="*/ 150 w 163"/>
                <a:gd name="T39" fmla="*/ 12 h 229"/>
                <a:gd name="T40" fmla="*/ 145 w 163"/>
                <a:gd name="T41" fmla="*/ 0 h 229"/>
                <a:gd name="T42" fmla="*/ 135 w 163"/>
                <a:gd name="T43" fmla="*/ 6 h 229"/>
                <a:gd name="T44" fmla="*/ 126 w 163"/>
                <a:gd name="T45" fmla="*/ 14 h 229"/>
                <a:gd name="T46" fmla="*/ 80 w 163"/>
                <a:gd name="T47" fmla="*/ 0 h 229"/>
                <a:gd name="T48" fmla="*/ 0 w 163"/>
                <a:gd name="T49" fmla="*/ 61 h 229"/>
                <a:gd name="T50" fmla="*/ 21 w 163"/>
                <a:gd name="T51" fmla="*/ 104 h 229"/>
                <a:gd name="T52" fmla="*/ 87 w 163"/>
                <a:gd name="T53" fmla="*/ 127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3" h="229">
                  <a:moveTo>
                    <a:pt x="87" y="127"/>
                  </a:moveTo>
                  <a:cubicBezTo>
                    <a:pt x="98" y="129"/>
                    <a:pt x="139" y="137"/>
                    <a:pt x="139" y="172"/>
                  </a:cubicBezTo>
                  <a:cubicBezTo>
                    <a:pt x="139" y="198"/>
                    <a:pt x="121" y="218"/>
                    <a:pt x="83" y="218"/>
                  </a:cubicBezTo>
                  <a:cubicBezTo>
                    <a:pt x="41" y="218"/>
                    <a:pt x="23" y="189"/>
                    <a:pt x="13" y="147"/>
                  </a:cubicBezTo>
                  <a:cubicBezTo>
                    <a:pt x="12" y="141"/>
                    <a:pt x="11" y="139"/>
                    <a:pt x="6" y="139"/>
                  </a:cubicBezTo>
                  <a:cubicBezTo>
                    <a:pt x="0" y="139"/>
                    <a:pt x="0" y="142"/>
                    <a:pt x="0" y="151"/>
                  </a:cubicBezTo>
                  <a:lnTo>
                    <a:pt x="0" y="217"/>
                  </a:lnTo>
                  <a:cubicBezTo>
                    <a:pt x="0" y="225"/>
                    <a:pt x="0" y="229"/>
                    <a:pt x="5" y="229"/>
                  </a:cubicBezTo>
                  <a:cubicBezTo>
                    <a:pt x="8" y="229"/>
                    <a:pt x="8" y="228"/>
                    <a:pt x="18" y="219"/>
                  </a:cubicBezTo>
                  <a:cubicBezTo>
                    <a:pt x="19" y="218"/>
                    <a:pt x="19" y="217"/>
                    <a:pt x="28" y="207"/>
                  </a:cubicBezTo>
                  <a:cubicBezTo>
                    <a:pt x="50" y="228"/>
                    <a:pt x="72" y="229"/>
                    <a:pt x="83" y="229"/>
                  </a:cubicBezTo>
                  <a:cubicBezTo>
                    <a:pt x="140" y="229"/>
                    <a:pt x="163" y="195"/>
                    <a:pt x="163" y="159"/>
                  </a:cubicBezTo>
                  <a:cubicBezTo>
                    <a:pt x="163" y="133"/>
                    <a:pt x="148" y="118"/>
                    <a:pt x="142" y="112"/>
                  </a:cubicBezTo>
                  <a:cubicBezTo>
                    <a:pt x="125" y="96"/>
                    <a:pt x="106" y="92"/>
                    <a:pt x="85" y="88"/>
                  </a:cubicBezTo>
                  <a:cubicBezTo>
                    <a:pt x="57" y="83"/>
                    <a:pt x="24" y="76"/>
                    <a:pt x="24" y="47"/>
                  </a:cubicBezTo>
                  <a:cubicBezTo>
                    <a:pt x="24" y="30"/>
                    <a:pt x="37" y="9"/>
                    <a:pt x="80" y="9"/>
                  </a:cubicBezTo>
                  <a:cubicBezTo>
                    <a:pt x="134" y="9"/>
                    <a:pt x="137" y="54"/>
                    <a:pt x="138" y="70"/>
                  </a:cubicBezTo>
                  <a:cubicBezTo>
                    <a:pt x="138" y="74"/>
                    <a:pt x="143" y="74"/>
                    <a:pt x="144" y="74"/>
                  </a:cubicBezTo>
                  <a:cubicBezTo>
                    <a:pt x="150" y="74"/>
                    <a:pt x="150" y="72"/>
                    <a:pt x="150" y="62"/>
                  </a:cubicBezTo>
                  <a:lnTo>
                    <a:pt x="150" y="12"/>
                  </a:lnTo>
                  <a:cubicBezTo>
                    <a:pt x="150" y="3"/>
                    <a:pt x="150" y="0"/>
                    <a:pt x="145" y="0"/>
                  </a:cubicBezTo>
                  <a:cubicBezTo>
                    <a:pt x="142" y="0"/>
                    <a:pt x="141" y="0"/>
                    <a:pt x="135" y="6"/>
                  </a:cubicBezTo>
                  <a:cubicBezTo>
                    <a:pt x="133" y="8"/>
                    <a:pt x="128" y="12"/>
                    <a:pt x="126" y="14"/>
                  </a:cubicBezTo>
                  <a:cubicBezTo>
                    <a:pt x="108" y="0"/>
                    <a:pt x="87" y="0"/>
                    <a:pt x="80" y="0"/>
                  </a:cubicBezTo>
                  <a:cubicBezTo>
                    <a:pt x="19" y="0"/>
                    <a:pt x="0" y="33"/>
                    <a:pt x="0" y="61"/>
                  </a:cubicBezTo>
                  <a:cubicBezTo>
                    <a:pt x="0" y="79"/>
                    <a:pt x="8" y="93"/>
                    <a:pt x="21" y="104"/>
                  </a:cubicBezTo>
                  <a:cubicBezTo>
                    <a:pt x="37" y="117"/>
                    <a:pt x="51" y="120"/>
                    <a:pt x="87" y="127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aramond" panose="02020404030301010803" pitchFamily="18" charset="0"/>
              </a:endParaRPr>
            </a:p>
          </p:txBody>
        </p:sp>
        <p:sp>
          <p:nvSpPr>
            <p:cNvPr id="507" name="Freeform 106">
              <a:extLst>
                <a:ext uri="{FF2B5EF4-FFF2-40B4-BE49-F238E27FC236}">
                  <a16:creationId xmlns:a16="http://schemas.microsoft.com/office/drawing/2014/main" id="{7563F03D-0867-46B9-A2AC-0C1A90480A69}"/>
                </a:ext>
              </a:extLst>
            </p:cNvPr>
            <p:cNvSpPr>
              <a:spLocks noEditPoints="1"/>
            </p:cNvSpPr>
            <p:nvPr>
              <p:custDataLst>
                <p:tags r:id="rId109"/>
              </p:custDataLst>
            </p:nvPr>
          </p:nvSpPr>
          <p:spPr bwMode="auto">
            <a:xfrm>
              <a:off x="4291013" y="1028700"/>
              <a:ext cx="139700" cy="219075"/>
            </a:xfrm>
            <a:custGeom>
              <a:avLst/>
              <a:gdLst>
                <a:gd name="T0" fmla="*/ 237 w 237"/>
                <a:gd name="T1" fmla="*/ 5 h 352"/>
                <a:gd name="T2" fmla="*/ 231 w 237"/>
                <a:gd name="T3" fmla="*/ 0 h 352"/>
                <a:gd name="T4" fmla="*/ 167 w 237"/>
                <a:gd name="T5" fmla="*/ 5 h 352"/>
                <a:gd name="T6" fmla="*/ 160 w 237"/>
                <a:gd name="T7" fmla="*/ 15 h 352"/>
                <a:gd name="T8" fmla="*/ 172 w 237"/>
                <a:gd name="T9" fmla="*/ 21 h 352"/>
                <a:gd name="T10" fmla="*/ 197 w 237"/>
                <a:gd name="T11" fmla="*/ 29 h 352"/>
                <a:gd name="T12" fmla="*/ 196 w 237"/>
                <a:gd name="T13" fmla="*/ 39 h 352"/>
                <a:gd name="T14" fmla="*/ 166 w 237"/>
                <a:gd name="T15" fmla="*/ 158 h 352"/>
                <a:gd name="T16" fmla="*/ 120 w 237"/>
                <a:gd name="T17" fmla="*/ 126 h 352"/>
                <a:gd name="T18" fmla="*/ 0 w 237"/>
                <a:gd name="T19" fmla="*/ 272 h 352"/>
                <a:gd name="T20" fmla="*/ 66 w 237"/>
                <a:gd name="T21" fmla="*/ 352 h 352"/>
                <a:gd name="T22" fmla="*/ 131 w 237"/>
                <a:gd name="T23" fmla="*/ 314 h 352"/>
                <a:gd name="T24" fmla="*/ 176 w 237"/>
                <a:gd name="T25" fmla="*/ 352 h 352"/>
                <a:gd name="T26" fmla="*/ 213 w 237"/>
                <a:gd name="T27" fmla="*/ 324 h 352"/>
                <a:gd name="T28" fmla="*/ 228 w 237"/>
                <a:gd name="T29" fmla="*/ 275 h 352"/>
                <a:gd name="T30" fmla="*/ 222 w 237"/>
                <a:gd name="T31" fmla="*/ 270 h 352"/>
                <a:gd name="T32" fmla="*/ 215 w 237"/>
                <a:gd name="T33" fmla="*/ 279 h 352"/>
                <a:gd name="T34" fmla="*/ 177 w 237"/>
                <a:gd name="T35" fmla="*/ 341 h 352"/>
                <a:gd name="T36" fmla="*/ 162 w 237"/>
                <a:gd name="T37" fmla="*/ 318 h 352"/>
                <a:gd name="T38" fmla="*/ 165 w 237"/>
                <a:gd name="T39" fmla="*/ 294 h 352"/>
                <a:gd name="T40" fmla="*/ 237 w 237"/>
                <a:gd name="T41" fmla="*/ 5 h 352"/>
                <a:gd name="T42" fmla="*/ 133 w 237"/>
                <a:gd name="T43" fmla="*/ 287 h 352"/>
                <a:gd name="T44" fmla="*/ 123 w 237"/>
                <a:gd name="T45" fmla="*/ 305 h 352"/>
                <a:gd name="T46" fmla="*/ 67 w 237"/>
                <a:gd name="T47" fmla="*/ 341 h 352"/>
                <a:gd name="T48" fmla="*/ 35 w 237"/>
                <a:gd name="T49" fmla="*/ 294 h 352"/>
                <a:gd name="T50" fmla="*/ 63 w 237"/>
                <a:gd name="T51" fmla="*/ 185 h 352"/>
                <a:gd name="T52" fmla="*/ 120 w 237"/>
                <a:gd name="T53" fmla="*/ 137 h 352"/>
                <a:gd name="T54" fmla="*/ 160 w 237"/>
                <a:gd name="T55" fmla="*/ 181 h 352"/>
                <a:gd name="T56" fmla="*/ 158 w 237"/>
                <a:gd name="T57" fmla="*/ 189 h 352"/>
                <a:gd name="T58" fmla="*/ 133 w 237"/>
                <a:gd name="T59" fmla="*/ 28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7" h="352">
                  <a:moveTo>
                    <a:pt x="237" y="5"/>
                  </a:moveTo>
                  <a:cubicBezTo>
                    <a:pt x="237" y="5"/>
                    <a:pt x="237" y="0"/>
                    <a:pt x="231" y="0"/>
                  </a:cubicBezTo>
                  <a:cubicBezTo>
                    <a:pt x="223" y="0"/>
                    <a:pt x="176" y="4"/>
                    <a:pt x="167" y="5"/>
                  </a:cubicBezTo>
                  <a:cubicBezTo>
                    <a:pt x="163" y="6"/>
                    <a:pt x="160" y="8"/>
                    <a:pt x="160" y="15"/>
                  </a:cubicBezTo>
                  <a:cubicBezTo>
                    <a:pt x="160" y="21"/>
                    <a:pt x="165" y="21"/>
                    <a:pt x="172" y="21"/>
                  </a:cubicBezTo>
                  <a:cubicBezTo>
                    <a:pt x="196" y="21"/>
                    <a:pt x="197" y="24"/>
                    <a:pt x="197" y="29"/>
                  </a:cubicBezTo>
                  <a:lnTo>
                    <a:pt x="196" y="39"/>
                  </a:lnTo>
                  <a:lnTo>
                    <a:pt x="166" y="158"/>
                  </a:lnTo>
                  <a:cubicBezTo>
                    <a:pt x="157" y="139"/>
                    <a:pt x="142" y="126"/>
                    <a:pt x="120" y="126"/>
                  </a:cubicBezTo>
                  <a:cubicBezTo>
                    <a:pt x="62" y="126"/>
                    <a:pt x="0" y="199"/>
                    <a:pt x="0" y="272"/>
                  </a:cubicBezTo>
                  <a:cubicBezTo>
                    <a:pt x="0" y="319"/>
                    <a:pt x="27" y="352"/>
                    <a:pt x="66" y="352"/>
                  </a:cubicBezTo>
                  <a:cubicBezTo>
                    <a:pt x="76" y="352"/>
                    <a:pt x="101" y="350"/>
                    <a:pt x="131" y="314"/>
                  </a:cubicBezTo>
                  <a:cubicBezTo>
                    <a:pt x="135" y="335"/>
                    <a:pt x="152" y="352"/>
                    <a:pt x="176" y="352"/>
                  </a:cubicBezTo>
                  <a:cubicBezTo>
                    <a:pt x="194" y="352"/>
                    <a:pt x="205" y="340"/>
                    <a:pt x="213" y="324"/>
                  </a:cubicBezTo>
                  <a:cubicBezTo>
                    <a:pt x="222" y="306"/>
                    <a:pt x="228" y="276"/>
                    <a:pt x="228" y="275"/>
                  </a:cubicBezTo>
                  <a:cubicBezTo>
                    <a:pt x="228" y="270"/>
                    <a:pt x="224" y="270"/>
                    <a:pt x="222" y="270"/>
                  </a:cubicBezTo>
                  <a:cubicBezTo>
                    <a:pt x="217" y="270"/>
                    <a:pt x="217" y="272"/>
                    <a:pt x="215" y="279"/>
                  </a:cubicBezTo>
                  <a:cubicBezTo>
                    <a:pt x="207" y="311"/>
                    <a:pt x="198" y="341"/>
                    <a:pt x="177" y="341"/>
                  </a:cubicBezTo>
                  <a:cubicBezTo>
                    <a:pt x="164" y="341"/>
                    <a:pt x="162" y="328"/>
                    <a:pt x="162" y="318"/>
                  </a:cubicBezTo>
                  <a:cubicBezTo>
                    <a:pt x="162" y="306"/>
                    <a:pt x="163" y="302"/>
                    <a:pt x="165" y="294"/>
                  </a:cubicBezTo>
                  <a:lnTo>
                    <a:pt x="237" y="5"/>
                  </a:lnTo>
                  <a:close/>
                  <a:moveTo>
                    <a:pt x="133" y="287"/>
                  </a:moveTo>
                  <a:cubicBezTo>
                    <a:pt x="131" y="296"/>
                    <a:pt x="131" y="297"/>
                    <a:pt x="123" y="305"/>
                  </a:cubicBezTo>
                  <a:cubicBezTo>
                    <a:pt x="101" y="333"/>
                    <a:pt x="81" y="341"/>
                    <a:pt x="67" y="341"/>
                  </a:cubicBezTo>
                  <a:cubicBezTo>
                    <a:pt x="42" y="341"/>
                    <a:pt x="35" y="313"/>
                    <a:pt x="35" y="294"/>
                  </a:cubicBezTo>
                  <a:cubicBezTo>
                    <a:pt x="35" y="269"/>
                    <a:pt x="51" y="207"/>
                    <a:pt x="63" y="185"/>
                  </a:cubicBezTo>
                  <a:cubicBezTo>
                    <a:pt x="78" y="155"/>
                    <a:pt x="100" y="137"/>
                    <a:pt x="120" y="137"/>
                  </a:cubicBezTo>
                  <a:cubicBezTo>
                    <a:pt x="153" y="137"/>
                    <a:pt x="160" y="178"/>
                    <a:pt x="160" y="181"/>
                  </a:cubicBezTo>
                  <a:cubicBezTo>
                    <a:pt x="160" y="184"/>
                    <a:pt x="159" y="187"/>
                    <a:pt x="158" y="189"/>
                  </a:cubicBezTo>
                  <a:lnTo>
                    <a:pt x="133" y="28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aramond" panose="02020404030301010803" pitchFamily="18" charset="0"/>
              </a:endParaRPr>
            </a:p>
          </p:txBody>
        </p:sp>
        <p:sp>
          <p:nvSpPr>
            <p:cNvPr id="508" name="Freeform 107">
              <a:extLst>
                <a:ext uri="{FF2B5EF4-FFF2-40B4-BE49-F238E27FC236}">
                  <a16:creationId xmlns:a16="http://schemas.microsoft.com/office/drawing/2014/main" id="{E0CA8C60-EF2C-479B-BA1A-A3E5EA30CF96}"/>
                </a:ext>
              </a:extLst>
            </p:cNvPr>
            <p:cNvSpPr>
              <a:spLocks/>
            </p:cNvSpPr>
            <p:nvPr>
              <p:custDataLst>
                <p:tags r:id="rId110"/>
              </p:custDataLst>
            </p:nvPr>
          </p:nvSpPr>
          <p:spPr bwMode="auto">
            <a:xfrm>
              <a:off x="4443413" y="1106488"/>
              <a:ext cx="114300" cy="141288"/>
            </a:xfrm>
            <a:custGeom>
              <a:avLst/>
              <a:gdLst>
                <a:gd name="T0" fmla="*/ 177 w 194"/>
                <a:gd name="T1" fmla="*/ 31 h 226"/>
                <a:gd name="T2" fmla="*/ 155 w 194"/>
                <a:gd name="T3" fmla="*/ 38 h 226"/>
                <a:gd name="T4" fmla="*/ 146 w 194"/>
                <a:gd name="T5" fmla="*/ 57 h 226"/>
                <a:gd name="T6" fmla="*/ 164 w 194"/>
                <a:gd name="T7" fmla="*/ 74 h 226"/>
                <a:gd name="T8" fmla="*/ 192 w 194"/>
                <a:gd name="T9" fmla="*/ 43 h 226"/>
                <a:gd name="T10" fmla="*/ 133 w 194"/>
                <a:gd name="T11" fmla="*/ 0 h 226"/>
                <a:gd name="T12" fmla="*/ 0 w 194"/>
                <a:gd name="T13" fmla="*/ 141 h 226"/>
                <a:gd name="T14" fmla="*/ 80 w 194"/>
                <a:gd name="T15" fmla="*/ 226 h 226"/>
                <a:gd name="T16" fmla="*/ 194 w 194"/>
                <a:gd name="T17" fmla="*/ 167 h 226"/>
                <a:gd name="T18" fmla="*/ 188 w 194"/>
                <a:gd name="T19" fmla="*/ 160 h 226"/>
                <a:gd name="T20" fmla="*/ 181 w 194"/>
                <a:gd name="T21" fmla="*/ 165 h 226"/>
                <a:gd name="T22" fmla="*/ 81 w 194"/>
                <a:gd name="T23" fmla="*/ 215 h 226"/>
                <a:gd name="T24" fmla="*/ 36 w 194"/>
                <a:gd name="T25" fmla="*/ 160 h 226"/>
                <a:gd name="T26" fmla="*/ 63 w 194"/>
                <a:gd name="T27" fmla="*/ 61 h 226"/>
                <a:gd name="T28" fmla="*/ 134 w 194"/>
                <a:gd name="T29" fmla="*/ 11 h 226"/>
                <a:gd name="T30" fmla="*/ 177 w 194"/>
                <a:gd name="T31" fmla="*/ 3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4" h="226">
                  <a:moveTo>
                    <a:pt x="177" y="31"/>
                  </a:moveTo>
                  <a:cubicBezTo>
                    <a:pt x="169" y="31"/>
                    <a:pt x="162" y="31"/>
                    <a:pt x="155" y="38"/>
                  </a:cubicBezTo>
                  <a:cubicBezTo>
                    <a:pt x="147" y="45"/>
                    <a:pt x="146" y="54"/>
                    <a:pt x="146" y="57"/>
                  </a:cubicBezTo>
                  <a:cubicBezTo>
                    <a:pt x="146" y="69"/>
                    <a:pt x="155" y="74"/>
                    <a:pt x="164" y="74"/>
                  </a:cubicBezTo>
                  <a:cubicBezTo>
                    <a:pt x="179" y="74"/>
                    <a:pt x="192" y="63"/>
                    <a:pt x="192" y="43"/>
                  </a:cubicBezTo>
                  <a:cubicBezTo>
                    <a:pt x="192" y="18"/>
                    <a:pt x="169" y="0"/>
                    <a:pt x="133" y="0"/>
                  </a:cubicBezTo>
                  <a:cubicBezTo>
                    <a:pt x="66" y="0"/>
                    <a:pt x="0" y="71"/>
                    <a:pt x="0" y="141"/>
                  </a:cubicBezTo>
                  <a:cubicBezTo>
                    <a:pt x="0" y="186"/>
                    <a:pt x="29" y="226"/>
                    <a:pt x="80" y="226"/>
                  </a:cubicBezTo>
                  <a:cubicBezTo>
                    <a:pt x="152" y="226"/>
                    <a:pt x="194" y="173"/>
                    <a:pt x="194" y="167"/>
                  </a:cubicBezTo>
                  <a:cubicBezTo>
                    <a:pt x="194" y="164"/>
                    <a:pt x="191" y="160"/>
                    <a:pt x="188" y="160"/>
                  </a:cubicBezTo>
                  <a:cubicBezTo>
                    <a:pt x="185" y="160"/>
                    <a:pt x="184" y="161"/>
                    <a:pt x="181" y="165"/>
                  </a:cubicBezTo>
                  <a:cubicBezTo>
                    <a:pt x="142" y="215"/>
                    <a:pt x="87" y="215"/>
                    <a:pt x="81" y="215"/>
                  </a:cubicBezTo>
                  <a:cubicBezTo>
                    <a:pt x="50" y="215"/>
                    <a:pt x="36" y="190"/>
                    <a:pt x="36" y="160"/>
                  </a:cubicBezTo>
                  <a:cubicBezTo>
                    <a:pt x="36" y="140"/>
                    <a:pt x="46" y="91"/>
                    <a:pt x="63" y="61"/>
                  </a:cubicBezTo>
                  <a:cubicBezTo>
                    <a:pt x="79" y="32"/>
                    <a:pt x="106" y="11"/>
                    <a:pt x="134" y="11"/>
                  </a:cubicBezTo>
                  <a:cubicBezTo>
                    <a:pt x="151" y="11"/>
                    <a:pt x="170" y="17"/>
                    <a:pt x="177" y="31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aramond" panose="02020404030301010803" pitchFamily="18" charset="0"/>
              </a:endParaRPr>
            </a:p>
          </p:txBody>
        </p:sp>
        <p:sp>
          <p:nvSpPr>
            <p:cNvPr id="509" name="Rectangle 108">
              <a:extLst>
                <a:ext uri="{FF2B5EF4-FFF2-40B4-BE49-F238E27FC236}">
                  <a16:creationId xmlns:a16="http://schemas.microsoft.com/office/drawing/2014/main" id="{33794320-CAC2-4874-A94A-E4B5D42DC9E2}"/>
                </a:ext>
              </a:extLst>
            </p:cNvPr>
            <p:cNvSpPr>
              <a:spLocks noChangeArrowheads="1"/>
            </p:cNvSpPr>
            <p:nvPr>
              <p:custDataLst>
                <p:tags r:id="rId111"/>
              </p:custDataLst>
            </p:nvPr>
          </p:nvSpPr>
          <p:spPr bwMode="auto">
            <a:xfrm>
              <a:off x="4279901" y="1370013"/>
              <a:ext cx="277813" cy="12700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aramond" panose="02020404030301010803" pitchFamily="18" charset="0"/>
              </a:endParaRPr>
            </a:p>
          </p:txBody>
        </p:sp>
        <p:sp>
          <p:nvSpPr>
            <p:cNvPr id="510" name="Freeform 109">
              <a:extLst>
                <a:ext uri="{FF2B5EF4-FFF2-40B4-BE49-F238E27FC236}">
                  <a16:creationId xmlns:a16="http://schemas.microsoft.com/office/drawing/2014/main" id="{10BC69CF-3EC8-4BAE-BC16-5EB0B866C01B}"/>
                </a:ext>
              </a:extLst>
            </p:cNvPr>
            <p:cNvSpPr>
              <a:spLocks noEditPoints="1"/>
            </p:cNvSpPr>
            <p:nvPr>
              <p:custDataLst>
                <p:tags r:id="rId112"/>
              </p:custDataLst>
            </p:nvPr>
          </p:nvSpPr>
          <p:spPr bwMode="auto">
            <a:xfrm>
              <a:off x="4302126" y="1450975"/>
              <a:ext cx="138113" cy="219075"/>
            </a:xfrm>
            <a:custGeom>
              <a:avLst/>
              <a:gdLst>
                <a:gd name="T0" fmla="*/ 237 w 237"/>
                <a:gd name="T1" fmla="*/ 6 h 352"/>
                <a:gd name="T2" fmla="*/ 230 w 237"/>
                <a:gd name="T3" fmla="*/ 0 h 352"/>
                <a:gd name="T4" fmla="*/ 167 w 237"/>
                <a:gd name="T5" fmla="*/ 6 h 352"/>
                <a:gd name="T6" fmla="*/ 160 w 237"/>
                <a:gd name="T7" fmla="*/ 15 h 352"/>
                <a:gd name="T8" fmla="*/ 172 w 237"/>
                <a:gd name="T9" fmla="*/ 21 h 352"/>
                <a:gd name="T10" fmla="*/ 197 w 237"/>
                <a:gd name="T11" fmla="*/ 29 h 352"/>
                <a:gd name="T12" fmla="*/ 195 w 237"/>
                <a:gd name="T13" fmla="*/ 39 h 352"/>
                <a:gd name="T14" fmla="*/ 166 w 237"/>
                <a:gd name="T15" fmla="*/ 158 h 352"/>
                <a:gd name="T16" fmla="*/ 120 w 237"/>
                <a:gd name="T17" fmla="*/ 126 h 352"/>
                <a:gd name="T18" fmla="*/ 0 w 237"/>
                <a:gd name="T19" fmla="*/ 272 h 352"/>
                <a:gd name="T20" fmla="*/ 66 w 237"/>
                <a:gd name="T21" fmla="*/ 352 h 352"/>
                <a:gd name="T22" fmla="*/ 131 w 237"/>
                <a:gd name="T23" fmla="*/ 314 h 352"/>
                <a:gd name="T24" fmla="*/ 176 w 237"/>
                <a:gd name="T25" fmla="*/ 352 h 352"/>
                <a:gd name="T26" fmla="*/ 213 w 237"/>
                <a:gd name="T27" fmla="*/ 324 h 352"/>
                <a:gd name="T28" fmla="*/ 228 w 237"/>
                <a:gd name="T29" fmla="*/ 275 h 352"/>
                <a:gd name="T30" fmla="*/ 222 w 237"/>
                <a:gd name="T31" fmla="*/ 270 h 352"/>
                <a:gd name="T32" fmla="*/ 215 w 237"/>
                <a:gd name="T33" fmla="*/ 279 h 352"/>
                <a:gd name="T34" fmla="*/ 177 w 237"/>
                <a:gd name="T35" fmla="*/ 341 h 352"/>
                <a:gd name="T36" fmla="*/ 162 w 237"/>
                <a:gd name="T37" fmla="*/ 318 h 352"/>
                <a:gd name="T38" fmla="*/ 165 w 237"/>
                <a:gd name="T39" fmla="*/ 294 h 352"/>
                <a:gd name="T40" fmla="*/ 237 w 237"/>
                <a:gd name="T41" fmla="*/ 6 h 352"/>
                <a:gd name="T42" fmla="*/ 133 w 237"/>
                <a:gd name="T43" fmla="*/ 287 h 352"/>
                <a:gd name="T44" fmla="*/ 123 w 237"/>
                <a:gd name="T45" fmla="*/ 305 h 352"/>
                <a:gd name="T46" fmla="*/ 67 w 237"/>
                <a:gd name="T47" fmla="*/ 341 h 352"/>
                <a:gd name="T48" fmla="*/ 35 w 237"/>
                <a:gd name="T49" fmla="*/ 294 h 352"/>
                <a:gd name="T50" fmla="*/ 62 w 237"/>
                <a:gd name="T51" fmla="*/ 185 h 352"/>
                <a:gd name="T52" fmla="*/ 120 w 237"/>
                <a:gd name="T53" fmla="*/ 137 h 352"/>
                <a:gd name="T54" fmla="*/ 160 w 237"/>
                <a:gd name="T55" fmla="*/ 181 h 352"/>
                <a:gd name="T56" fmla="*/ 158 w 237"/>
                <a:gd name="T57" fmla="*/ 189 h 352"/>
                <a:gd name="T58" fmla="*/ 133 w 237"/>
                <a:gd name="T59" fmla="*/ 28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7" h="352">
                  <a:moveTo>
                    <a:pt x="237" y="6"/>
                  </a:moveTo>
                  <a:cubicBezTo>
                    <a:pt x="237" y="5"/>
                    <a:pt x="237" y="0"/>
                    <a:pt x="230" y="0"/>
                  </a:cubicBezTo>
                  <a:cubicBezTo>
                    <a:pt x="223" y="0"/>
                    <a:pt x="176" y="5"/>
                    <a:pt x="167" y="6"/>
                  </a:cubicBezTo>
                  <a:cubicBezTo>
                    <a:pt x="163" y="6"/>
                    <a:pt x="160" y="9"/>
                    <a:pt x="160" y="15"/>
                  </a:cubicBezTo>
                  <a:cubicBezTo>
                    <a:pt x="160" y="21"/>
                    <a:pt x="165" y="21"/>
                    <a:pt x="172" y="21"/>
                  </a:cubicBezTo>
                  <a:cubicBezTo>
                    <a:pt x="196" y="21"/>
                    <a:pt x="197" y="24"/>
                    <a:pt x="197" y="29"/>
                  </a:cubicBezTo>
                  <a:lnTo>
                    <a:pt x="195" y="39"/>
                  </a:lnTo>
                  <a:lnTo>
                    <a:pt x="166" y="158"/>
                  </a:lnTo>
                  <a:cubicBezTo>
                    <a:pt x="157" y="139"/>
                    <a:pt x="142" y="126"/>
                    <a:pt x="120" y="126"/>
                  </a:cubicBezTo>
                  <a:cubicBezTo>
                    <a:pt x="61" y="126"/>
                    <a:pt x="0" y="199"/>
                    <a:pt x="0" y="272"/>
                  </a:cubicBezTo>
                  <a:cubicBezTo>
                    <a:pt x="0" y="319"/>
                    <a:pt x="27" y="352"/>
                    <a:pt x="66" y="352"/>
                  </a:cubicBezTo>
                  <a:cubicBezTo>
                    <a:pt x="76" y="352"/>
                    <a:pt x="101" y="350"/>
                    <a:pt x="131" y="314"/>
                  </a:cubicBezTo>
                  <a:cubicBezTo>
                    <a:pt x="135" y="335"/>
                    <a:pt x="152" y="352"/>
                    <a:pt x="176" y="352"/>
                  </a:cubicBezTo>
                  <a:cubicBezTo>
                    <a:pt x="193" y="352"/>
                    <a:pt x="205" y="340"/>
                    <a:pt x="213" y="324"/>
                  </a:cubicBezTo>
                  <a:cubicBezTo>
                    <a:pt x="221" y="306"/>
                    <a:pt x="228" y="276"/>
                    <a:pt x="228" y="275"/>
                  </a:cubicBezTo>
                  <a:cubicBezTo>
                    <a:pt x="228" y="270"/>
                    <a:pt x="223" y="270"/>
                    <a:pt x="222" y="270"/>
                  </a:cubicBezTo>
                  <a:cubicBezTo>
                    <a:pt x="217" y="270"/>
                    <a:pt x="216" y="272"/>
                    <a:pt x="215" y="279"/>
                  </a:cubicBezTo>
                  <a:cubicBezTo>
                    <a:pt x="206" y="311"/>
                    <a:pt x="197" y="341"/>
                    <a:pt x="177" y="341"/>
                  </a:cubicBezTo>
                  <a:cubicBezTo>
                    <a:pt x="164" y="341"/>
                    <a:pt x="162" y="328"/>
                    <a:pt x="162" y="318"/>
                  </a:cubicBezTo>
                  <a:cubicBezTo>
                    <a:pt x="162" y="306"/>
                    <a:pt x="163" y="302"/>
                    <a:pt x="165" y="294"/>
                  </a:cubicBezTo>
                  <a:lnTo>
                    <a:pt x="237" y="6"/>
                  </a:lnTo>
                  <a:close/>
                  <a:moveTo>
                    <a:pt x="133" y="287"/>
                  </a:moveTo>
                  <a:cubicBezTo>
                    <a:pt x="131" y="296"/>
                    <a:pt x="131" y="297"/>
                    <a:pt x="123" y="305"/>
                  </a:cubicBezTo>
                  <a:cubicBezTo>
                    <a:pt x="101" y="333"/>
                    <a:pt x="81" y="341"/>
                    <a:pt x="67" y="341"/>
                  </a:cubicBezTo>
                  <a:cubicBezTo>
                    <a:pt x="42" y="341"/>
                    <a:pt x="35" y="313"/>
                    <a:pt x="35" y="294"/>
                  </a:cubicBezTo>
                  <a:cubicBezTo>
                    <a:pt x="35" y="269"/>
                    <a:pt x="51" y="208"/>
                    <a:pt x="62" y="185"/>
                  </a:cubicBezTo>
                  <a:cubicBezTo>
                    <a:pt x="78" y="155"/>
                    <a:pt x="100" y="137"/>
                    <a:pt x="120" y="137"/>
                  </a:cubicBezTo>
                  <a:cubicBezTo>
                    <a:pt x="153" y="137"/>
                    <a:pt x="160" y="178"/>
                    <a:pt x="160" y="181"/>
                  </a:cubicBezTo>
                  <a:cubicBezTo>
                    <a:pt x="160" y="184"/>
                    <a:pt x="159" y="187"/>
                    <a:pt x="158" y="189"/>
                  </a:cubicBezTo>
                  <a:lnTo>
                    <a:pt x="133" y="28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aramond" panose="02020404030301010803" pitchFamily="18" charset="0"/>
              </a:endParaRPr>
            </a:p>
          </p:txBody>
        </p:sp>
        <p:sp>
          <p:nvSpPr>
            <p:cNvPr id="511" name="Freeform 110">
              <a:extLst>
                <a:ext uri="{FF2B5EF4-FFF2-40B4-BE49-F238E27FC236}">
                  <a16:creationId xmlns:a16="http://schemas.microsoft.com/office/drawing/2014/main" id="{F3926DE1-0603-4B67-86BE-BCA94B8F1E54}"/>
                </a:ext>
              </a:extLst>
            </p:cNvPr>
            <p:cNvSpPr>
              <a:spLocks/>
            </p:cNvSpPr>
            <p:nvPr>
              <p:custDataLst>
                <p:tags r:id="rId113"/>
              </p:custDataLst>
            </p:nvPr>
          </p:nvSpPr>
          <p:spPr bwMode="auto">
            <a:xfrm>
              <a:off x="4448176" y="1471613"/>
              <a:ext cx="90488" cy="198438"/>
            </a:xfrm>
            <a:custGeom>
              <a:avLst/>
              <a:gdLst>
                <a:gd name="T0" fmla="*/ 92 w 153"/>
                <a:gd name="T1" fmla="*/ 113 h 318"/>
                <a:gd name="T2" fmla="*/ 139 w 153"/>
                <a:gd name="T3" fmla="*/ 113 h 318"/>
                <a:gd name="T4" fmla="*/ 153 w 153"/>
                <a:gd name="T5" fmla="*/ 103 h 318"/>
                <a:gd name="T6" fmla="*/ 140 w 153"/>
                <a:gd name="T7" fmla="*/ 97 h 318"/>
                <a:gd name="T8" fmla="*/ 96 w 153"/>
                <a:gd name="T9" fmla="*/ 97 h 318"/>
                <a:gd name="T10" fmla="*/ 116 w 153"/>
                <a:gd name="T11" fmla="*/ 13 h 318"/>
                <a:gd name="T12" fmla="*/ 102 w 153"/>
                <a:gd name="T13" fmla="*/ 0 h 318"/>
                <a:gd name="T14" fmla="*/ 82 w 153"/>
                <a:gd name="T15" fmla="*/ 18 h 318"/>
                <a:gd name="T16" fmla="*/ 62 w 153"/>
                <a:gd name="T17" fmla="*/ 97 h 318"/>
                <a:gd name="T18" fmla="*/ 15 w 153"/>
                <a:gd name="T19" fmla="*/ 97 h 318"/>
                <a:gd name="T20" fmla="*/ 0 w 153"/>
                <a:gd name="T21" fmla="*/ 107 h 318"/>
                <a:gd name="T22" fmla="*/ 14 w 153"/>
                <a:gd name="T23" fmla="*/ 113 h 318"/>
                <a:gd name="T24" fmla="*/ 58 w 153"/>
                <a:gd name="T25" fmla="*/ 113 h 318"/>
                <a:gd name="T26" fmla="*/ 20 w 153"/>
                <a:gd name="T27" fmla="*/ 272 h 318"/>
                <a:gd name="T28" fmla="*/ 66 w 153"/>
                <a:gd name="T29" fmla="*/ 318 h 318"/>
                <a:gd name="T30" fmla="*/ 146 w 153"/>
                <a:gd name="T31" fmla="*/ 241 h 318"/>
                <a:gd name="T32" fmla="*/ 140 w 153"/>
                <a:gd name="T33" fmla="*/ 236 h 318"/>
                <a:gd name="T34" fmla="*/ 132 w 153"/>
                <a:gd name="T35" fmla="*/ 243 h 318"/>
                <a:gd name="T36" fmla="*/ 67 w 153"/>
                <a:gd name="T37" fmla="*/ 307 h 318"/>
                <a:gd name="T38" fmla="*/ 52 w 153"/>
                <a:gd name="T39" fmla="*/ 284 h 318"/>
                <a:gd name="T40" fmla="*/ 55 w 153"/>
                <a:gd name="T41" fmla="*/ 260 h 318"/>
                <a:gd name="T42" fmla="*/ 92 w 153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8">
                  <a:moveTo>
                    <a:pt x="92" y="113"/>
                  </a:moveTo>
                  <a:lnTo>
                    <a:pt x="139" y="113"/>
                  </a:lnTo>
                  <a:cubicBezTo>
                    <a:pt x="148" y="113"/>
                    <a:pt x="153" y="113"/>
                    <a:pt x="153" y="103"/>
                  </a:cubicBezTo>
                  <a:cubicBezTo>
                    <a:pt x="153" y="97"/>
                    <a:pt x="148" y="97"/>
                    <a:pt x="140" y="97"/>
                  </a:cubicBezTo>
                  <a:lnTo>
                    <a:pt x="96" y="97"/>
                  </a:lnTo>
                  <a:cubicBezTo>
                    <a:pt x="114" y="26"/>
                    <a:pt x="116" y="16"/>
                    <a:pt x="116" y="13"/>
                  </a:cubicBezTo>
                  <a:cubicBezTo>
                    <a:pt x="116" y="5"/>
                    <a:pt x="110" y="0"/>
                    <a:pt x="102" y="0"/>
                  </a:cubicBezTo>
                  <a:cubicBezTo>
                    <a:pt x="100" y="0"/>
                    <a:pt x="86" y="0"/>
                    <a:pt x="82" y="18"/>
                  </a:cubicBezTo>
                  <a:lnTo>
                    <a:pt x="62" y="97"/>
                  </a:lnTo>
                  <a:lnTo>
                    <a:pt x="15" y="97"/>
                  </a:lnTo>
                  <a:cubicBezTo>
                    <a:pt x="5" y="97"/>
                    <a:pt x="0" y="97"/>
                    <a:pt x="0" y="107"/>
                  </a:cubicBezTo>
                  <a:cubicBezTo>
                    <a:pt x="0" y="113"/>
                    <a:pt x="4" y="113"/>
                    <a:pt x="14" y="113"/>
                  </a:cubicBezTo>
                  <a:lnTo>
                    <a:pt x="58" y="113"/>
                  </a:lnTo>
                  <a:cubicBezTo>
                    <a:pt x="22" y="254"/>
                    <a:pt x="20" y="263"/>
                    <a:pt x="20" y="272"/>
                  </a:cubicBezTo>
                  <a:cubicBezTo>
                    <a:pt x="20" y="299"/>
                    <a:pt x="39" y="318"/>
                    <a:pt x="66" y="318"/>
                  </a:cubicBezTo>
                  <a:cubicBezTo>
                    <a:pt x="117" y="318"/>
                    <a:pt x="146" y="245"/>
                    <a:pt x="146" y="241"/>
                  </a:cubicBezTo>
                  <a:cubicBezTo>
                    <a:pt x="146" y="236"/>
                    <a:pt x="142" y="236"/>
                    <a:pt x="140" y="236"/>
                  </a:cubicBezTo>
                  <a:cubicBezTo>
                    <a:pt x="135" y="236"/>
                    <a:pt x="135" y="237"/>
                    <a:pt x="132" y="243"/>
                  </a:cubicBezTo>
                  <a:cubicBezTo>
                    <a:pt x="111" y="295"/>
                    <a:pt x="84" y="307"/>
                    <a:pt x="67" y="307"/>
                  </a:cubicBezTo>
                  <a:cubicBezTo>
                    <a:pt x="57" y="307"/>
                    <a:pt x="52" y="300"/>
                    <a:pt x="52" y="284"/>
                  </a:cubicBezTo>
                  <a:cubicBezTo>
                    <a:pt x="52" y="272"/>
                    <a:pt x="53" y="268"/>
                    <a:pt x="55" y="260"/>
                  </a:cubicBezTo>
                  <a:lnTo>
                    <a:pt x="92" y="1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aramond" panose="02020404030301010803" pitchFamily="18" charset="0"/>
              </a:endParaRPr>
            </a:p>
          </p:txBody>
        </p:sp>
        <p:sp>
          <p:nvSpPr>
            <p:cNvPr id="512" name="Freeform 111">
              <a:extLst>
                <a:ext uri="{FF2B5EF4-FFF2-40B4-BE49-F238E27FC236}">
                  <a16:creationId xmlns:a16="http://schemas.microsoft.com/office/drawing/2014/main" id="{22CF6A3E-051B-4ADA-A477-B3E235C137C5}"/>
                </a:ext>
              </a:extLst>
            </p:cNvPr>
            <p:cNvSpPr>
              <a:spLocks noEditPoints="1"/>
            </p:cNvSpPr>
            <p:nvPr>
              <p:custDataLst>
                <p:tags r:id="rId114"/>
              </p:custDataLst>
            </p:nvPr>
          </p:nvSpPr>
          <p:spPr bwMode="auto">
            <a:xfrm>
              <a:off x="4691063" y="1339850"/>
              <a:ext cx="193675" cy="73025"/>
            </a:xfrm>
            <a:custGeom>
              <a:avLst/>
              <a:gdLst>
                <a:gd name="T0" fmla="*/ 314 w 331"/>
                <a:gd name="T1" fmla="*/ 20 h 117"/>
                <a:gd name="T2" fmla="*/ 331 w 331"/>
                <a:gd name="T3" fmla="*/ 10 h 117"/>
                <a:gd name="T4" fmla="*/ 315 w 331"/>
                <a:gd name="T5" fmla="*/ 0 h 117"/>
                <a:gd name="T6" fmla="*/ 16 w 331"/>
                <a:gd name="T7" fmla="*/ 0 h 117"/>
                <a:gd name="T8" fmla="*/ 0 w 331"/>
                <a:gd name="T9" fmla="*/ 10 h 117"/>
                <a:gd name="T10" fmla="*/ 17 w 331"/>
                <a:gd name="T11" fmla="*/ 20 h 117"/>
                <a:gd name="T12" fmla="*/ 314 w 331"/>
                <a:gd name="T13" fmla="*/ 20 h 117"/>
                <a:gd name="T14" fmla="*/ 315 w 331"/>
                <a:gd name="T15" fmla="*/ 117 h 117"/>
                <a:gd name="T16" fmla="*/ 331 w 331"/>
                <a:gd name="T17" fmla="*/ 107 h 117"/>
                <a:gd name="T18" fmla="*/ 314 w 331"/>
                <a:gd name="T19" fmla="*/ 97 h 117"/>
                <a:gd name="T20" fmla="*/ 17 w 331"/>
                <a:gd name="T21" fmla="*/ 97 h 117"/>
                <a:gd name="T22" fmla="*/ 0 w 331"/>
                <a:gd name="T23" fmla="*/ 107 h 117"/>
                <a:gd name="T24" fmla="*/ 16 w 331"/>
                <a:gd name="T25" fmla="*/ 117 h 117"/>
                <a:gd name="T26" fmla="*/ 315 w 331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1" h="117">
                  <a:moveTo>
                    <a:pt x="314" y="20"/>
                  </a:moveTo>
                  <a:cubicBezTo>
                    <a:pt x="322" y="20"/>
                    <a:pt x="331" y="20"/>
                    <a:pt x="331" y="10"/>
                  </a:cubicBezTo>
                  <a:cubicBezTo>
                    <a:pt x="331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7" y="20"/>
                  </a:cubicBezTo>
                  <a:lnTo>
                    <a:pt x="314" y="20"/>
                  </a:lnTo>
                  <a:close/>
                  <a:moveTo>
                    <a:pt x="315" y="117"/>
                  </a:moveTo>
                  <a:cubicBezTo>
                    <a:pt x="322" y="117"/>
                    <a:pt x="331" y="117"/>
                    <a:pt x="331" y="107"/>
                  </a:cubicBezTo>
                  <a:cubicBezTo>
                    <a:pt x="331" y="97"/>
                    <a:pt x="322" y="97"/>
                    <a:pt x="314" y="97"/>
                  </a:cubicBezTo>
                  <a:lnTo>
                    <a:pt x="17" y="97"/>
                  </a:lnTo>
                  <a:cubicBezTo>
                    <a:pt x="9" y="97"/>
                    <a:pt x="0" y="97"/>
                    <a:pt x="0" y="107"/>
                  </a:cubicBezTo>
                  <a:cubicBezTo>
                    <a:pt x="0" y="117"/>
                    <a:pt x="9" y="117"/>
                    <a:pt x="16" y="117"/>
                  </a:cubicBezTo>
                  <a:lnTo>
                    <a:pt x="315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aramond" panose="02020404030301010803" pitchFamily="18" charset="0"/>
              </a:endParaRPr>
            </a:p>
          </p:txBody>
        </p:sp>
        <p:sp>
          <p:nvSpPr>
            <p:cNvPr id="513" name="Freeform 112">
              <a:extLst>
                <a:ext uri="{FF2B5EF4-FFF2-40B4-BE49-F238E27FC236}">
                  <a16:creationId xmlns:a16="http://schemas.microsoft.com/office/drawing/2014/main" id="{7E5DCCB1-5E8F-44C6-8D86-78511C12D671}"/>
                </a:ext>
              </a:extLst>
            </p:cNvPr>
            <p:cNvSpPr>
              <a:spLocks noEditPoints="1"/>
            </p:cNvSpPr>
            <p:nvPr>
              <p:custDataLst>
                <p:tags r:id="rId115"/>
              </p:custDataLst>
            </p:nvPr>
          </p:nvSpPr>
          <p:spPr bwMode="auto">
            <a:xfrm>
              <a:off x="4994276" y="1316038"/>
              <a:ext cx="163513" cy="141288"/>
            </a:xfrm>
            <a:custGeom>
              <a:avLst/>
              <a:gdLst>
                <a:gd name="T0" fmla="*/ 217 w 280"/>
                <a:gd name="T1" fmla="*/ 103 h 226"/>
                <a:gd name="T2" fmla="*/ 134 w 280"/>
                <a:gd name="T3" fmla="*/ 0 h 226"/>
                <a:gd name="T4" fmla="*/ 0 w 280"/>
                <a:gd name="T5" fmla="*/ 142 h 226"/>
                <a:gd name="T6" fmla="*/ 81 w 280"/>
                <a:gd name="T7" fmla="*/ 226 h 226"/>
                <a:gd name="T8" fmla="*/ 186 w 280"/>
                <a:gd name="T9" fmla="*/ 184 h 226"/>
                <a:gd name="T10" fmla="*/ 231 w 280"/>
                <a:gd name="T11" fmla="*/ 226 h 226"/>
                <a:gd name="T12" fmla="*/ 273 w 280"/>
                <a:gd name="T13" fmla="*/ 190 h 226"/>
                <a:gd name="T14" fmla="*/ 267 w 280"/>
                <a:gd name="T15" fmla="*/ 185 h 226"/>
                <a:gd name="T16" fmla="*/ 261 w 280"/>
                <a:gd name="T17" fmla="*/ 190 h 226"/>
                <a:gd name="T18" fmla="*/ 233 w 280"/>
                <a:gd name="T19" fmla="*/ 215 h 226"/>
                <a:gd name="T20" fmla="*/ 217 w 280"/>
                <a:gd name="T21" fmla="*/ 164 h 226"/>
                <a:gd name="T22" fmla="*/ 222 w 280"/>
                <a:gd name="T23" fmla="*/ 147 h 226"/>
                <a:gd name="T24" fmla="*/ 280 w 280"/>
                <a:gd name="T25" fmla="*/ 29 h 226"/>
                <a:gd name="T26" fmla="*/ 274 w 280"/>
                <a:gd name="T27" fmla="*/ 24 h 226"/>
                <a:gd name="T28" fmla="*/ 266 w 280"/>
                <a:gd name="T29" fmla="*/ 35 h 226"/>
                <a:gd name="T30" fmla="*/ 217 w 280"/>
                <a:gd name="T31" fmla="*/ 134 h 226"/>
                <a:gd name="T32" fmla="*/ 217 w 280"/>
                <a:gd name="T33" fmla="*/ 103 h 226"/>
                <a:gd name="T34" fmla="*/ 184 w 280"/>
                <a:gd name="T35" fmla="*/ 171 h 226"/>
                <a:gd name="T36" fmla="*/ 82 w 280"/>
                <a:gd name="T37" fmla="*/ 215 h 226"/>
                <a:gd name="T38" fmla="*/ 37 w 280"/>
                <a:gd name="T39" fmla="*/ 160 h 226"/>
                <a:gd name="T40" fmla="*/ 66 w 280"/>
                <a:gd name="T41" fmla="*/ 57 h 226"/>
                <a:gd name="T42" fmla="*/ 134 w 280"/>
                <a:gd name="T43" fmla="*/ 11 h 226"/>
                <a:gd name="T44" fmla="*/ 183 w 280"/>
                <a:gd name="T45" fmla="*/ 115 h 226"/>
                <a:gd name="T46" fmla="*/ 184 w 280"/>
                <a:gd name="T47" fmla="*/ 17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0" h="226">
                  <a:moveTo>
                    <a:pt x="217" y="103"/>
                  </a:moveTo>
                  <a:cubicBezTo>
                    <a:pt x="217" y="24"/>
                    <a:pt x="171" y="0"/>
                    <a:pt x="134" y="0"/>
                  </a:cubicBezTo>
                  <a:cubicBezTo>
                    <a:pt x="66" y="0"/>
                    <a:pt x="0" y="71"/>
                    <a:pt x="0" y="142"/>
                  </a:cubicBezTo>
                  <a:cubicBezTo>
                    <a:pt x="0" y="188"/>
                    <a:pt x="30" y="226"/>
                    <a:pt x="81" y="226"/>
                  </a:cubicBezTo>
                  <a:cubicBezTo>
                    <a:pt x="112" y="226"/>
                    <a:pt x="148" y="214"/>
                    <a:pt x="186" y="184"/>
                  </a:cubicBezTo>
                  <a:cubicBezTo>
                    <a:pt x="192" y="210"/>
                    <a:pt x="209" y="226"/>
                    <a:pt x="231" y="226"/>
                  </a:cubicBezTo>
                  <a:cubicBezTo>
                    <a:pt x="258" y="226"/>
                    <a:pt x="273" y="198"/>
                    <a:pt x="273" y="190"/>
                  </a:cubicBezTo>
                  <a:cubicBezTo>
                    <a:pt x="273" y="187"/>
                    <a:pt x="270" y="185"/>
                    <a:pt x="267" y="185"/>
                  </a:cubicBezTo>
                  <a:cubicBezTo>
                    <a:pt x="264" y="185"/>
                    <a:pt x="262" y="187"/>
                    <a:pt x="261" y="190"/>
                  </a:cubicBezTo>
                  <a:cubicBezTo>
                    <a:pt x="252" y="215"/>
                    <a:pt x="234" y="215"/>
                    <a:pt x="233" y="215"/>
                  </a:cubicBezTo>
                  <a:cubicBezTo>
                    <a:pt x="217" y="215"/>
                    <a:pt x="217" y="176"/>
                    <a:pt x="217" y="164"/>
                  </a:cubicBezTo>
                  <a:cubicBezTo>
                    <a:pt x="217" y="154"/>
                    <a:pt x="217" y="153"/>
                    <a:pt x="222" y="147"/>
                  </a:cubicBezTo>
                  <a:cubicBezTo>
                    <a:pt x="269" y="88"/>
                    <a:pt x="280" y="30"/>
                    <a:pt x="280" y="29"/>
                  </a:cubicBezTo>
                  <a:cubicBezTo>
                    <a:pt x="280" y="28"/>
                    <a:pt x="279" y="24"/>
                    <a:pt x="274" y="24"/>
                  </a:cubicBezTo>
                  <a:cubicBezTo>
                    <a:pt x="269" y="24"/>
                    <a:pt x="269" y="26"/>
                    <a:pt x="266" y="35"/>
                  </a:cubicBezTo>
                  <a:cubicBezTo>
                    <a:pt x="257" y="66"/>
                    <a:pt x="241" y="104"/>
                    <a:pt x="217" y="134"/>
                  </a:cubicBezTo>
                  <a:lnTo>
                    <a:pt x="217" y="103"/>
                  </a:lnTo>
                  <a:close/>
                  <a:moveTo>
                    <a:pt x="184" y="171"/>
                  </a:moveTo>
                  <a:cubicBezTo>
                    <a:pt x="140" y="209"/>
                    <a:pt x="102" y="215"/>
                    <a:pt x="82" y="215"/>
                  </a:cubicBezTo>
                  <a:cubicBezTo>
                    <a:pt x="52" y="215"/>
                    <a:pt x="37" y="192"/>
                    <a:pt x="37" y="160"/>
                  </a:cubicBezTo>
                  <a:cubicBezTo>
                    <a:pt x="37" y="136"/>
                    <a:pt x="50" y="82"/>
                    <a:pt x="66" y="57"/>
                  </a:cubicBezTo>
                  <a:cubicBezTo>
                    <a:pt x="89" y="20"/>
                    <a:pt x="116" y="11"/>
                    <a:pt x="134" y="11"/>
                  </a:cubicBezTo>
                  <a:cubicBezTo>
                    <a:pt x="183" y="11"/>
                    <a:pt x="183" y="76"/>
                    <a:pt x="183" y="115"/>
                  </a:cubicBezTo>
                  <a:cubicBezTo>
                    <a:pt x="183" y="134"/>
                    <a:pt x="183" y="162"/>
                    <a:pt x="184" y="171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aramond" panose="02020404030301010803" pitchFamily="18" charset="0"/>
              </a:endParaRPr>
            </a:p>
          </p:txBody>
        </p:sp>
        <p:sp>
          <p:nvSpPr>
            <p:cNvPr id="514" name="Freeform 113">
              <a:extLst>
                <a:ext uri="{FF2B5EF4-FFF2-40B4-BE49-F238E27FC236}">
                  <a16:creationId xmlns:a16="http://schemas.microsoft.com/office/drawing/2014/main" id="{587D8235-9F6B-4166-B954-90761824F136}"/>
                </a:ext>
              </a:extLst>
            </p:cNvPr>
            <p:cNvSpPr>
              <a:spLocks/>
            </p:cNvSpPr>
            <p:nvPr>
              <p:custDataLst>
                <p:tags r:id="rId116"/>
              </p:custDataLst>
            </p:nvPr>
          </p:nvSpPr>
          <p:spPr bwMode="auto">
            <a:xfrm>
              <a:off x="5184776" y="1235075"/>
              <a:ext cx="207963" cy="225425"/>
            </a:xfrm>
            <a:custGeom>
              <a:avLst/>
              <a:gdLst>
                <a:gd name="T0" fmla="*/ 354 w 354"/>
                <a:gd name="T1" fmla="*/ 5 h 362"/>
                <a:gd name="T2" fmla="*/ 349 w 354"/>
                <a:gd name="T3" fmla="*/ 0 h 362"/>
                <a:gd name="T4" fmla="*/ 341 w 354"/>
                <a:gd name="T5" fmla="*/ 6 h 362"/>
                <a:gd name="T6" fmla="*/ 306 w 354"/>
                <a:gd name="T7" fmla="*/ 44 h 362"/>
                <a:gd name="T8" fmla="*/ 224 w 354"/>
                <a:gd name="T9" fmla="*/ 0 h 362"/>
                <a:gd name="T10" fmla="*/ 0 w 354"/>
                <a:gd name="T11" fmla="*/ 226 h 362"/>
                <a:gd name="T12" fmla="*/ 135 w 354"/>
                <a:gd name="T13" fmla="*/ 362 h 362"/>
                <a:gd name="T14" fmla="*/ 243 w 354"/>
                <a:gd name="T15" fmla="*/ 319 h 362"/>
                <a:gd name="T16" fmla="*/ 298 w 354"/>
                <a:gd name="T17" fmla="*/ 232 h 362"/>
                <a:gd name="T18" fmla="*/ 292 w 354"/>
                <a:gd name="T19" fmla="*/ 227 h 362"/>
                <a:gd name="T20" fmla="*/ 285 w 354"/>
                <a:gd name="T21" fmla="*/ 232 h 362"/>
                <a:gd name="T22" fmla="*/ 235 w 354"/>
                <a:gd name="T23" fmla="*/ 310 h 362"/>
                <a:gd name="T24" fmla="*/ 143 w 354"/>
                <a:gd name="T25" fmla="*/ 347 h 362"/>
                <a:gd name="T26" fmla="*/ 46 w 354"/>
                <a:gd name="T27" fmla="*/ 243 h 362"/>
                <a:gd name="T28" fmla="*/ 106 w 354"/>
                <a:gd name="T29" fmla="*/ 75 h 362"/>
                <a:gd name="T30" fmla="*/ 228 w 354"/>
                <a:gd name="T31" fmla="*/ 15 h 362"/>
                <a:gd name="T32" fmla="*/ 308 w 354"/>
                <a:gd name="T33" fmla="*/ 111 h 362"/>
                <a:gd name="T34" fmla="*/ 306 w 354"/>
                <a:gd name="T35" fmla="*/ 137 h 362"/>
                <a:gd name="T36" fmla="*/ 314 w 354"/>
                <a:gd name="T37" fmla="*/ 142 h 362"/>
                <a:gd name="T38" fmla="*/ 323 w 354"/>
                <a:gd name="T39" fmla="*/ 132 h 362"/>
                <a:gd name="T40" fmla="*/ 354 w 354"/>
                <a:gd name="T41" fmla="*/ 5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4" h="362">
                  <a:moveTo>
                    <a:pt x="354" y="5"/>
                  </a:moveTo>
                  <a:cubicBezTo>
                    <a:pt x="354" y="3"/>
                    <a:pt x="353" y="0"/>
                    <a:pt x="349" y="0"/>
                  </a:cubicBezTo>
                  <a:cubicBezTo>
                    <a:pt x="347" y="0"/>
                    <a:pt x="347" y="0"/>
                    <a:pt x="341" y="6"/>
                  </a:cubicBezTo>
                  <a:lnTo>
                    <a:pt x="306" y="44"/>
                  </a:lnTo>
                  <a:cubicBezTo>
                    <a:pt x="302" y="37"/>
                    <a:pt x="279" y="0"/>
                    <a:pt x="224" y="0"/>
                  </a:cubicBezTo>
                  <a:cubicBezTo>
                    <a:pt x="112" y="0"/>
                    <a:pt x="0" y="110"/>
                    <a:pt x="0" y="226"/>
                  </a:cubicBezTo>
                  <a:cubicBezTo>
                    <a:pt x="0" y="308"/>
                    <a:pt x="59" y="362"/>
                    <a:pt x="135" y="362"/>
                  </a:cubicBezTo>
                  <a:cubicBezTo>
                    <a:pt x="179" y="362"/>
                    <a:pt x="217" y="342"/>
                    <a:pt x="243" y="319"/>
                  </a:cubicBezTo>
                  <a:cubicBezTo>
                    <a:pt x="289" y="279"/>
                    <a:pt x="298" y="233"/>
                    <a:pt x="298" y="232"/>
                  </a:cubicBezTo>
                  <a:cubicBezTo>
                    <a:pt x="298" y="227"/>
                    <a:pt x="293" y="227"/>
                    <a:pt x="292" y="227"/>
                  </a:cubicBezTo>
                  <a:cubicBezTo>
                    <a:pt x="289" y="227"/>
                    <a:pt x="286" y="228"/>
                    <a:pt x="285" y="232"/>
                  </a:cubicBezTo>
                  <a:cubicBezTo>
                    <a:pt x="281" y="246"/>
                    <a:pt x="269" y="282"/>
                    <a:pt x="235" y="310"/>
                  </a:cubicBezTo>
                  <a:cubicBezTo>
                    <a:pt x="201" y="338"/>
                    <a:pt x="169" y="347"/>
                    <a:pt x="143" y="347"/>
                  </a:cubicBezTo>
                  <a:cubicBezTo>
                    <a:pt x="98" y="347"/>
                    <a:pt x="46" y="321"/>
                    <a:pt x="46" y="243"/>
                  </a:cubicBezTo>
                  <a:cubicBezTo>
                    <a:pt x="46" y="215"/>
                    <a:pt x="56" y="134"/>
                    <a:pt x="106" y="75"/>
                  </a:cubicBezTo>
                  <a:cubicBezTo>
                    <a:pt x="136" y="40"/>
                    <a:pt x="183" y="15"/>
                    <a:pt x="228" y="15"/>
                  </a:cubicBezTo>
                  <a:cubicBezTo>
                    <a:pt x="278" y="15"/>
                    <a:pt x="308" y="54"/>
                    <a:pt x="308" y="111"/>
                  </a:cubicBezTo>
                  <a:cubicBezTo>
                    <a:pt x="308" y="131"/>
                    <a:pt x="306" y="132"/>
                    <a:pt x="306" y="137"/>
                  </a:cubicBezTo>
                  <a:cubicBezTo>
                    <a:pt x="306" y="142"/>
                    <a:pt x="312" y="142"/>
                    <a:pt x="314" y="142"/>
                  </a:cubicBezTo>
                  <a:cubicBezTo>
                    <a:pt x="320" y="142"/>
                    <a:pt x="320" y="141"/>
                    <a:pt x="323" y="132"/>
                  </a:cubicBezTo>
                  <a:lnTo>
                    <a:pt x="354" y="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aramond" panose="02020404030301010803" pitchFamily="18" charset="0"/>
              </a:endParaRPr>
            </a:p>
          </p:txBody>
        </p:sp>
        <p:sp>
          <p:nvSpPr>
            <p:cNvPr id="515" name="Freeform 114">
              <a:extLst>
                <a:ext uri="{FF2B5EF4-FFF2-40B4-BE49-F238E27FC236}">
                  <a16:creationId xmlns:a16="http://schemas.microsoft.com/office/drawing/2014/main" id="{FF749012-94F1-4612-A4A0-045398D40957}"/>
                </a:ext>
              </a:extLst>
            </p:cNvPr>
            <p:cNvSpPr>
              <a:spLocks/>
            </p:cNvSpPr>
            <p:nvPr>
              <p:custDataLst>
                <p:tags r:id="rId117"/>
              </p:custDataLst>
            </p:nvPr>
          </p:nvSpPr>
          <p:spPr bwMode="auto">
            <a:xfrm>
              <a:off x="5429251" y="1220788"/>
              <a:ext cx="68263" cy="311150"/>
            </a:xfrm>
            <a:custGeom>
              <a:avLst/>
              <a:gdLst>
                <a:gd name="T0" fmla="*/ 116 w 116"/>
                <a:gd name="T1" fmla="*/ 494 h 499"/>
                <a:gd name="T2" fmla="*/ 107 w 116"/>
                <a:gd name="T3" fmla="*/ 483 h 499"/>
                <a:gd name="T4" fmla="*/ 29 w 116"/>
                <a:gd name="T5" fmla="*/ 250 h 499"/>
                <a:gd name="T6" fmla="*/ 109 w 116"/>
                <a:gd name="T7" fmla="*/ 14 h 499"/>
                <a:gd name="T8" fmla="*/ 116 w 116"/>
                <a:gd name="T9" fmla="*/ 5 h 499"/>
                <a:gd name="T10" fmla="*/ 111 w 116"/>
                <a:gd name="T11" fmla="*/ 0 h 499"/>
                <a:gd name="T12" fmla="*/ 32 w 116"/>
                <a:gd name="T13" fmla="*/ 97 h 499"/>
                <a:gd name="T14" fmla="*/ 0 w 116"/>
                <a:gd name="T15" fmla="*/ 250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3"/>
                    <a:pt x="116" y="492"/>
                    <a:pt x="107" y="483"/>
                  </a:cubicBezTo>
                  <a:cubicBezTo>
                    <a:pt x="45" y="420"/>
                    <a:pt x="29" y="326"/>
                    <a:pt x="29" y="250"/>
                  </a:cubicBezTo>
                  <a:cubicBezTo>
                    <a:pt x="29" y="163"/>
                    <a:pt x="48" y="76"/>
                    <a:pt x="109" y="14"/>
                  </a:cubicBezTo>
                  <a:cubicBezTo>
                    <a:pt x="116" y="8"/>
                    <a:pt x="116" y="7"/>
                    <a:pt x="116" y="5"/>
                  </a:cubicBezTo>
                  <a:cubicBezTo>
                    <a:pt x="116" y="2"/>
                    <a:pt x="114" y="0"/>
                    <a:pt x="111" y="0"/>
                  </a:cubicBezTo>
                  <a:cubicBezTo>
                    <a:pt x="106" y="0"/>
                    <a:pt x="61" y="34"/>
                    <a:pt x="32" y="97"/>
                  </a:cubicBezTo>
                  <a:cubicBezTo>
                    <a:pt x="6" y="152"/>
                    <a:pt x="0" y="208"/>
                    <a:pt x="0" y="250"/>
                  </a:cubicBezTo>
                  <a:cubicBezTo>
                    <a:pt x="0" y="289"/>
                    <a:pt x="6" y="349"/>
                    <a:pt x="33" y="405"/>
                  </a:cubicBezTo>
                  <a:cubicBezTo>
                    <a:pt x="63" y="467"/>
                    <a:pt x="106" y="499"/>
                    <a:pt x="111" y="499"/>
                  </a:cubicBezTo>
                  <a:cubicBezTo>
                    <a:pt x="114" y="499"/>
                    <a:pt x="116" y="498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aramond" panose="02020404030301010803" pitchFamily="18" charset="0"/>
              </a:endParaRPr>
            </a:p>
          </p:txBody>
        </p:sp>
        <p:sp>
          <p:nvSpPr>
            <p:cNvPr id="516" name="Freeform 115">
              <a:extLst>
                <a:ext uri="{FF2B5EF4-FFF2-40B4-BE49-F238E27FC236}">
                  <a16:creationId xmlns:a16="http://schemas.microsoft.com/office/drawing/2014/main" id="{0E8578CD-F476-4495-B22E-7D2BA411A691}"/>
                </a:ext>
              </a:extLst>
            </p:cNvPr>
            <p:cNvSpPr>
              <a:spLocks/>
            </p:cNvSpPr>
            <p:nvPr>
              <p:custDataLst>
                <p:tags r:id="rId118"/>
              </p:custDataLst>
            </p:nvPr>
          </p:nvSpPr>
          <p:spPr bwMode="auto">
            <a:xfrm>
              <a:off x="5519738" y="1316038"/>
              <a:ext cx="165100" cy="138113"/>
            </a:xfrm>
            <a:custGeom>
              <a:avLst/>
              <a:gdLst>
                <a:gd name="T0" fmla="*/ 161 w 280"/>
                <a:gd name="T1" fmla="*/ 99 h 221"/>
                <a:gd name="T2" fmla="*/ 219 w 280"/>
                <a:gd name="T3" fmla="*/ 34 h 221"/>
                <a:gd name="T4" fmla="*/ 270 w 280"/>
                <a:gd name="T5" fmla="*/ 23 h 221"/>
                <a:gd name="T6" fmla="*/ 270 w 280"/>
                <a:gd name="T7" fmla="*/ 0 h 221"/>
                <a:gd name="T8" fmla="*/ 224 w 280"/>
                <a:gd name="T9" fmla="*/ 1 h 221"/>
                <a:gd name="T10" fmla="*/ 173 w 280"/>
                <a:gd name="T11" fmla="*/ 0 h 221"/>
                <a:gd name="T12" fmla="*/ 173 w 280"/>
                <a:gd name="T13" fmla="*/ 23 h 221"/>
                <a:gd name="T14" fmla="*/ 192 w 280"/>
                <a:gd name="T15" fmla="*/ 28 h 221"/>
                <a:gd name="T16" fmla="*/ 188 w 280"/>
                <a:gd name="T17" fmla="*/ 34 h 221"/>
                <a:gd name="T18" fmla="*/ 146 w 280"/>
                <a:gd name="T19" fmla="*/ 81 h 221"/>
                <a:gd name="T20" fmla="*/ 97 w 280"/>
                <a:gd name="T21" fmla="*/ 23 h 221"/>
                <a:gd name="T22" fmla="*/ 117 w 280"/>
                <a:gd name="T23" fmla="*/ 23 h 221"/>
                <a:gd name="T24" fmla="*/ 117 w 280"/>
                <a:gd name="T25" fmla="*/ 0 h 221"/>
                <a:gd name="T26" fmla="*/ 57 w 280"/>
                <a:gd name="T27" fmla="*/ 1 h 221"/>
                <a:gd name="T28" fmla="*/ 2 w 280"/>
                <a:gd name="T29" fmla="*/ 0 h 221"/>
                <a:gd name="T30" fmla="*/ 2 w 280"/>
                <a:gd name="T31" fmla="*/ 23 h 221"/>
                <a:gd name="T32" fmla="*/ 37 w 280"/>
                <a:gd name="T33" fmla="*/ 23 h 221"/>
                <a:gd name="T34" fmla="*/ 115 w 280"/>
                <a:gd name="T35" fmla="*/ 115 h 221"/>
                <a:gd name="T36" fmla="*/ 50 w 280"/>
                <a:gd name="T37" fmla="*/ 188 h 221"/>
                <a:gd name="T38" fmla="*/ 0 w 280"/>
                <a:gd name="T39" fmla="*/ 198 h 221"/>
                <a:gd name="T40" fmla="*/ 0 w 280"/>
                <a:gd name="T41" fmla="*/ 221 h 221"/>
                <a:gd name="T42" fmla="*/ 45 w 280"/>
                <a:gd name="T43" fmla="*/ 220 h 221"/>
                <a:gd name="T44" fmla="*/ 97 w 280"/>
                <a:gd name="T45" fmla="*/ 221 h 221"/>
                <a:gd name="T46" fmla="*/ 97 w 280"/>
                <a:gd name="T47" fmla="*/ 198 h 221"/>
                <a:gd name="T48" fmla="*/ 78 w 280"/>
                <a:gd name="T49" fmla="*/ 192 h 221"/>
                <a:gd name="T50" fmla="*/ 82 w 280"/>
                <a:gd name="T51" fmla="*/ 187 h 221"/>
                <a:gd name="T52" fmla="*/ 130 w 280"/>
                <a:gd name="T53" fmla="*/ 133 h 221"/>
                <a:gd name="T54" fmla="*/ 185 w 280"/>
                <a:gd name="T55" fmla="*/ 198 h 221"/>
                <a:gd name="T56" fmla="*/ 166 w 280"/>
                <a:gd name="T57" fmla="*/ 198 h 221"/>
                <a:gd name="T58" fmla="*/ 166 w 280"/>
                <a:gd name="T59" fmla="*/ 221 h 221"/>
                <a:gd name="T60" fmla="*/ 225 w 280"/>
                <a:gd name="T61" fmla="*/ 220 h 221"/>
                <a:gd name="T62" fmla="*/ 280 w 280"/>
                <a:gd name="T63" fmla="*/ 221 h 221"/>
                <a:gd name="T64" fmla="*/ 280 w 280"/>
                <a:gd name="T65" fmla="*/ 198 h 221"/>
                <a:gd name="T66" fmla="*/ 245 w 280"/>
                <a:gd name="T67" fmla="*/ 198 h 221"/>
                <a:gd name="T68" fmla="*/ 161 w 280"/>
                <a:gd name="T69" fmla="*/ 99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0" h="221">
                  <a:moveTo>
                    <a:pt x="161" y="99"/>
                  </a:moveTo>
                  <a:lnTo>
                    <a:pt x="219" y="34"/>
                  </a:lnTo>
                  <a:cubicBezTo>
                    <a:pt x="226" y="27"/>
                    <a:pt x="229" y="23"/>
                    <a:pt x="270" y="23"/>
                  </a:cubicBezTo>
                  <a:lnTo>
                    <a:pt x="270" y="0"/>
                  </a:lnTo>
                  <a:cubicBezTo>
                    <a:pt x="253" y="1"/>
                    <a:pt x="227" y="1"/>
                    <a:pt x="224" y="1"/>
                  </a:cubicBezTo>
                  <a:cubicBezTo>
                    <a:pt x="212" y="1"/>
                    <a:pt x="187" y="0"/>
                    <a:pt x="173" y="0"/>
                  </a:cubicBezTo>
                  <a:lnTo>
                    <a:pt x="173" y="23"/>
                  </a:lnTo>
                  <a:cubicBezTo>
                    <a:pt x="180" y="23"/>
                    <a:pt x="186" y="24"/>
                    <a:pt x="192" y="28"/>
                  </a:cubicBezTo>
                  <a:cubicBezTo>
                    <a:pt x="190" y="31"/>
                    <a:pt x="190" y="32"/>
                    <a:pt x="188" y="34"/>
                  </a:cubicBezTo>
                  <a:lnTo>
                    <a:pt x="146" y="81"/>
                  </a:lnTo>
                  <a:lnTo>
                    <a:pt x="97" y="23"/>
                  </a:lnTo>
                  <a:lnTo>
                    <a:pt x="117" y="23"/>
                  </a:lnTo>
                  <a:lnTo>
                    <a:pt x="117" y="0"/>
                  </a:lnTo>
                  <a:cubicBezTo>
                    <a:pt x="104" y="0"/>
                    <a:pt x="73" y="1"/>
                    <a:pt x="57" y="1"/>
                  </a:cubicBezTo>
                  <a:cubicBezTo>
                    <a:pt x="41" y="1"/>
                    <a:pt x="18" y="0"/>
                    <a:pt x="2" y="0"/>
                  </a:cubicBezTo>
                  <a:lnTo>
                    <a:pt x="2" y="23"/>
                  </a:lnTo>
                  <a:lnTo>
                    <a:pt x="37" y="23"/>
                  </a:lnTo>
                  <a:lnTo>
                    <a:pt x="115" y="115"/>
                  </a:lnTo>
                  <a:lnTo>
                    <a:pt x="50" y="188"/>
                  </a:lnTo>
                  <a:cubicBezTo>
                    <a:pt x="41" y="198"/>
                    <a:pt x="23" y="198"/>
                    <a:pt x="0" y="198"/>
                  </a:cubicBezTo>
                  <a:lnTo>
                    <a:pt x="0" y="221"/>
                  </a:lnTo>
                  <a:cubicBezTo>
                    <a:pt x="17" y="220"/>
                    <a:pt x="43" y="220"/>
                    <a:pt x="45" y="220"/>
                  </a:cubicBezTo>
                  <a:cubicBezTo>
                    <a:pt x="58" y="220"/>
                    <a:pt x="87" y="221"/>
                    <a:pt x="97" y="221"/>
                  </a:cubicBezTo>
                  <a:lnTo>
                    <a:pt x="97" y="198"/>
                  </a:lnTo>
                  <a:cubicBezTo>
                    <a:pt x="88" y="198"/>
                    <a:pt x="78" y="195"/>
                    <a:pt x="78" y="192"/>
                  </a:cubicBezTo>
                  <a:cubicBezTo>
                    <a:pt x="78" y="192"/>
                    <a:pt x="78" y="191"/>
                    <a:pt x="82" y="187"/>
                  </a:cubicBezTo>
                  <a:lnTo>
                    <a:pt x="130" y="133"/>
                  </a:lnTo>
                  <a:lnTo>
                    <a:pt x="185" y="198"/>
                  </a:lnTo>
                  <a:lnTo>
                    <a:pt x="166" y="198"/>
                  </a:lnTo>
                  <a:lnTo>
                    <a:pt x="166" y="221"/>
                  </a:lnTo>
                  <a:cubicBezTo>
                    <a:pt x="179" y="221"/>
                    <a:pt x="209" y="220"/>
                    <a:pt x="225" y="220"/>
                  </a:cubicBezTo>
                  <a:cubicBezTo>
                    <a:pt x="241" y="220"/>
                    <a:pt x="264" y="221"/>
                    <a:pt x="280" y="221"/>
                  </a:cubicBezTo>
                  <a:lnTo>
                    <a:pt x="280" y="198"/>
                  </a:lnTo>
                  <a:lnTo>
                    <a:pt x="245" y="198"/>
                  </a:lnTo>
                  <a:lnTo>
                    <a:pt x="161" y="9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aramond" panose="02020404030301010803" pitchFamily="18" charset="0"/>
              </a:endParaRPr>
            </a:p>
          </p:txBody>
        </p:sp>
        <p:sp>
          <p:nvSpPr>
            <p:cNvPr id="517" name="Freeform 116">
              <a:extLst>
                <a:ext uri="{FF2B5EF4-FFF2-40B4-BE49-F238E27FC236}">
                  <a16:creationId xmlns:a16="http://schemas.microsoft.com/office/drawing/2014/main" id="{B0235EE9-FF90-40D1-87BD-5FDFA2CDD44B}"/>
                </a:ext>
              </a:extLst>
            </p:cNvPr>
            <p:cNvSpPr>
              <a:spLocks/>
            </p:cNvSpPr>
            <p:nvPr>
              <p:custDataLst>
                <p:tags r:id="rId119"/>
              </p:custDataLst>
            </p:nvPr>
          </p:nvSpPr>
          <p:spPr bwMode="auto">
            <a:xfrm>
              <a:off x="5719763" y="1220788"/>
              <a:ext cx="68263" cy="311150"/>
            </a:xfrm>
            <a:custGeom>
              <a:avLst/>
              <a:gdLst>
                <a:gd name="T0" fmla="*/ 116 w 116"/>
                <a:gd name="T1" fmla="*/ 494 h 499"/>
                <a:gd name="T2" fmla="*/ 107 w 116"/>
                <a:gd name="T3" fmla="*/ 483 h 499"/>
                <a:gd name="T4" fmla="*/ 29 w 116"/>
                <a:gd name="T5" fmla="*/ 250 h 499"/>
                <a:gd name="T6" fmla="*/ 109 w 116"/>
                <a:gd name="T7" fmla="*/ 14 h 499"/>
                <a:gd name="T8" fmla="*/ 116 w 116"/>
                <a:gd name="T9" fmla="*/ 5 h 499"/>
                <a:gd name="T10" fmla="*/ 111 w 116"/>
                <a:gd name="T11" fmla="*/ 0 h 499"/>
                <a:gd name="T12" fmla="*/ 32 w 116"/>
                <a:gd name="T13" fmla="*/ 97 h 499"/>
                <a:gd name="T14" fmla="*/ 0 w 116"/>
                <a:gd name="T15" fmla="*/ 250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3"/>
                    <a:pt x="116" y="492"/>
                    <a:pt x="107" y="483"/>
                  </a:cubicBezTo>
                  <a:cubicBezTo>
                    <a:pt x="45" y="420"/>
                    <a:pt x="29" y="326"/>
                    <a:pt x="29" y="250"/>
                  </a:cubicBezTo>
                  <a:cubicBezTo>
                    <a:pt x="29" y="163"/>
                    <a:pt x="48" y="76"/>
                    <a:pt x="109" y="14"/>
                  </a:cubicBezTo>
                  <a:cubicBezTo>
                    <a:pt x="116" y="8"/>
                    <a:pt x="116" y="7"/>
                    <a:pt x="116" y="5"/>
                  </a:cubicBezTo>
                  <a:cubicBezTo>
                    <a:pt x="116" y="2"/>
                    <a:pt x="114" y="0"/>
                    <a:pt x="111" y="0"/>
                  </a:cubicBezTo>
                  <a:cubicBezTo>
                    <a:pt x="106" y="0"/>
                    <a:pt x="61" y="34"/>
                    <a:pt x="32" y="97"/>
                  </a:cubicBezTo>
                  <a:cubicBezTo>
                    <a:pt x="6" y="152"/>
                    <a:pt x="0" y="208"/>
                    <a:pt x="0" y="250"/>
                  </a:cubicBezTo>
                  <a:cubicBezTo>
                    <a:pt x="0" y="289"/>
                    <a:pt x="6" y="349"/>
                    <a:pt x="33" y="405"/>
                  </a:cubicBezTo>
                  <a:cubicBezTo>
                    <a:pt x="63" y="467"/>
                    <a:pt x="106" y="499"/>
                    <a:pt x="111" y="499"/>
                  </a:cubicBezTo>
                  <a:cubicBezTo>
                    <a:pt x="114" y="499"/>
                    <a:pt x="116" y="498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aramond" panose="02020404030301010803" pitchFamily="18" charset="0"/>
              </a:endParaRPr>
            </a:p>
          </p:txBody>
        </p:sp>
        <p:sp>
          <p:nvSpPr>
            <p:cNvPr id="518" name="Freeform 117">
              <a:extLst>
                <a:ext uri="{FF2B5EF4-FFF2-40B4-BE49-F238E27FC236}">
                  <a16:creationId xmlns:a16="http://schemas.microsoft.com/office/drawing/2014/main" id="{E963CCF1-8F8C-4275-B0D1-6985F332E063}"/>
                </a:ext>
              </a:extLst>
            </p:cNvPr>
            <p:cNvSpPr>
              <a:spLocks/>
            </p:cNvSpPr>
            <p:nvPr>
              <p:custDataLst>
                <p:tags r:id="rId120"/>
              </p:custDataLst>
            </p:nvPr>
          </p:nvSpPr>
          <p:spPr bwMode="auto">
            <a:xfrm>
              <a:off x="5810251" y="1258888"/>
              <a:ext cx="90488" cy="198438"/>
            </a:xfrm>
            <a:custGeom>
              <a:avLst/>
              <a:gdLst>
                <a:gd name="T0" fmla="*/ 91 w 153"/>
                <a:gd name="T1" fmla="*/ 113 h 318"/>
                <a:gd name="T2" fmla="*/ 138 w 153"/>
                <a:gd name="T3" fmla="*/ 113 h 318"/>
                <a:gd name="T4" fmla="*/ 153 w 153"/>
                <a:gd name="T5" fmla="*/ 103 h 318"/>
                <a:gd name="T6" fmla="*/ 139 w 153"/>
                <a:gd name="T7" fmla="*/ 97 h 318"/>
                <a:gd name="T8" fmla="*/ 95 w 153"/>
                <a:gd name="T9" fmla="*/ 97 h 318"/>
                <a:gd name="T10" fmla="*/ 116 w 153"/>
                <a:gd name="T11" fmla="*/ 14 h 318"/>
                <a:gd name="T12" fmla="*/ 101 w 153"/>
                <a:gd name="T13" fmla="*/ 0 h 318"/>
                <a:gd name="T14" fmla="*/ 81 w 153"/>
                <a:gd name="T15" fmla="*/ 18 h 318"/>
                <a:gd name="T16" fmla="*/ 62 w 153"/>
                <a:gd name="T17" fmla="*/ 97 h 318"/>
                <a:gd name="T18" fmla="*/ 15 w 153"/>
                <a:gd name="T19" fmla="*/ 97 h 318"/>
                <a:gd name="T20" fmla="*/ 0 w 153"/>
                <a:gd name="T21" fmla="*/ 107 h 318"/>
                <a:gd name="T22" fmla="*/ 14 w 153"/>
                <a:gd name="T23" fmla="*/ 113 h 318"/>
                <a:gd name="T24" fmla="*/ 58 w 153"/>
                <a:gd name="T25" fmla="*/ 113 h 318"/>
                <a:gd name="T26" fmla="*/ 20 w 153"/>
                <a:gd name="T27" fmla="*/ 272 h 318"/>
                <a:gd name="T28" fmla="*/ 66 w 153"/>
                <a:gd name="T29" fmla="*/ 318 h 318"/>
                <a:gd name="T30" fmla="*/ 145 w 153"/>
                <a:gd name="T31" fmla="*/ 241 h 318"/>
                <a:gd name="T32" fmla="*/ 139 w 153"/>
                <a:gd name="T33" fmla="*/ 236 h 318"/>
                <a:gd name="T34" fmla="*/ 132 w 153"/>
                <a:gd name="T35" fmla="*/ 243 h 318"/>
                <a:gd name="T36" fmla="*/ 67 w 153"/>
                <a:gd name="T37" fmla="*/ 307 h 318"/>
                <a:gd name="T38" fmla="*/ 51 w 153"/>
                <a:gd name="T39" fmla="*/ 284 h 318"/>
                <a:gd name="T40" fmla="*/ 54 w 153"/>
                <a:gd name="T41" fmla="*/ 260 h 318"/>
                <a:gd name="T42" fmla="*/ 91 w 153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8">
                  <a:moveTo>
                    <a:pt x="91" y="113"/>
                  </a:moveTo>
                  <a:lnTo>
                    <a:pt x="138" y="113"/>
                  </a:lnTo>
                  <a:cubicBezTo>
                    <a:pt x="148" y="113"/>
                    <a:pt x="153" y="113"/>
                    <a:pt x="153" y="103"/>
                  </a:cubicBezTo>
                  <a:cubicBezTo>
                    <a:pt x="153" y="97"/>
                    <a:pt x="148" y="97"/>
                    <a:pt x="139" y="97"/>
                  </a:cubicBezTo>
                  <a:lnTo>
                    <a:pt x="95" y="97"/>
                  </a:lnTo>
                  <a:cubicBezTo>
                    <a:pt x="113" y="27"/>
                    <a:pt x="116" y="17"/>
                    <a:pt x="116" y="14"/>
                  </a:cubicBezTo>
                  <a:cubicBezTo>
                    <a:pt x="116" y="5"/>
                    <a:pt x="110" y="0"/>
                    <a:pt x="101" y="0"/>
                  </a:cubicBezTo>
                  <a:cubicBezTo>
                    <a:pt x="100" y="0"/>
                    <a:pt x="86" y="1"/>
                    <a:pt x="81" y="18"/>
                  </a:cubicBezTo>
                  <a:lnTo>
                    <a:pt x="62" y="97"/>
                  </a:lnTo>
                  <a:lnTo>
                    <a:pt x="15" y="97"/>
                  </a:lnTo>
                  <a:cubicBezTo>
                    <a:pt x="5" y="97"/>
                    <a:pt x="0" y="97"/>
                    <a:pt x="0" y="107"/>
                  </a:cubicBezTo>
                  <a:cubicBezTo>
                    <a:pt x="0" y="113"/>
                    <a:pt x="4" y="113"/>
                    <a:pt x="14" y="113"/>
                  </a:cubicBezTo>
                  <a:lnTo>
                    <a:pt x="58" y="113"/>
                  </a:lnTo>
                  <a:cubicBezTo>
                    <a:pt x="22" y="254"/>
                    <a:pt x="20" y="263"/>
                    <a:pt x="20" y="272"/>
                  </a:cubicBezTo>
                  <a:cubicBezTo>
                    <a:pt x="20" y="299"/>
                    <a:pt x="39" y="318"/>
                    <a:pt x="66" y="318"/>
                  </a:cubicBezTo>
                  <a:cubicBezTo>
                    <a:pt x="117" y="318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5" y="236"/>
                    <a:pt x="134" y="238"/>
                    <a:pt x="132" y="243"/>
                  </a:cubicBezTo>
                  <a:cubicBezTo>
                    <a:pt x="110" y="295"/>
                    <a:pt x="84" y="307"/>
                    <a:pt x="67" y="307"/>
                  </a:cubicBezTo>
                  <a:cubicBezTo>
                    <a:pt x="56" y="307"/>
                    <a:pt x="51" y="300"/>
                    <a:pt x="51" y="284"/>
                  </a:cubicBezTo>
                  <a:cubicBezTo>
                    <a:pt x="51" y="272"/>
                    <a:pt x="52" y="268"/>
                    <a:pt x="54" y="260"/>
                  </a:cubicBezTo>
                  <a:lnTo>
                    <a:pt x="91" y="1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aramond" panose="02020404030301010803" pitchFamily="18" charset="0"/>
              </a:endParaRPr>
            </a:p>
          </p:txBody>
        </p:sp>
        <p:sp>
          <p:nvSpPr>
            <p:cNvPr id="519" name="Freeform 118">
              <a:extLst>
                <a:ext uri="{FF2B5EF4-FFF2-40B4-BE49-F238E27FC236}">
                  <a16:creationId xmlns:a16="http://schemas.microsoft.com/office/drawing/2014/main" id="{20E37D13-806A-402C-AE7F-18FAFF3CF1BE}"/>
                </a:ext>
              </a:extLst>
            </p:cNvPr>
            <p:cNvSpPr>
              <a:spLocks/>
            </p:cNvSpPr>
            <p:nvPr>
              <p:custDataLst>
                <p:tags r:id="rId121"/>
              </p:custDataLst>
            </p:nvPr>
          </p:nvSpPr>
          <p:spPr bwMode="auto">
            <a:xfrm>
              <a:off x="5926138" y="1220788"/>
              <a:ext cx="68263" cy="311150"/>
            </a:xfrm>
            <a:custGeom>
              <a:avLst/>
              <a:gdLst>
                <a:gd name="T0" fmla="*/ 116 w 116"/>
                <a:gd name="T1" fmla="*/ 250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9 w 116"/>
                <a:gd name="T9" fmla="*/ 17 h 499"/>
                <a:gd name="T10" fmla="*/ 87 w 116"/>
                <a:gd name="T11" fmla="*/ 250 h 499"/>
                <a:gd name="T12" fmla="*/ 6 w 116"/>
                <a:gd name="T13" fmla="*/ 486 h 499"/>
                <a:gd name="T14" fmla="*/ 0 w 116"/>
                <a:gd name="T15" fmla="*/ 494 h 499"/>
                <a:gd name="T16" fmla="*/ 5 w 116"/>
                <a:gd name="T17" fmla="*/ 499 h 499"/>
                <a:gd name="T18" fmla="*/ 84 w 116"/>
                <a:gd name="T19" fmla="*/ 402 h 499"/>
                <a:gd name="T20" fmla="*/ 116 w 116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50"/>
                  </a:moveTo>
                  <a:cubicBezTo>
                    <a:pt x="116" y="211"/>
                    <a:pt x="110" y="150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9" y="17"/>
                  </a:cubicBezTo>
                  <a:cubicBezTo>
                    <a:pt x="58" y="66"/>
                    <a:pt x="87" y="145"/>
                    <a:pt x="87" y="250"/>
                  </a:cubicBezTo>
                  <a:cubicBezTo>
                    <a:pt x="87" y="335"/>
                    <a:pt x="68" y="423"/>
                    <a:pt x="6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4" y="402"/>
                  </a:cubicBezTo>
                  <a:cubicBezTo>
                    <a:pt x="110" y="347"/>
                    <a:pt x="116" y="292"/>
                    <a:pt x="116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aramond" panose="02020404030301010803" pitchFamily="18" charset="0"/>
              </a:endParaRPr>
            </a:p>
          </p:txBody>
        </p:sp>
        <p:sp>
          <p:nvSpPr>
            <p:cNvPr id="520" name="Freeform 119">
              <a:extLst>
                <a:ext uri="{FF2B5EF4-FFF2-40B4-BE49-F238E27FC236}">
                  <a16:creationId xmlns:a16="http://schemas.microsoft.com/office/drawing/2014/main" id="{057D645E-7B1D-4E45-8AF1-319040A134E4}"/>
                </a:ext>
              </a:extLst>
            </p:cNvPr>
            <p:cNvSpPr>
              <a:spLocks/>
            </p:cNvSpPr>
            <p:nvPr>
              <p:custDataLst>
                <p:tags r:id="rId122"/>
              </p:custDataLst>
            </p:nvPr>
          </p:nvSpPr>
          <p:spPr bwMode="auto">
            <a:xfrm>
              <a:off x="6048376" y="1420813"/>
              <a:ext cx="33338" cy="93663"/>
            </a:xfrm>
            <a:custGeom>
              <a:avLst/>
              <a:gdLst>
                <a:gd name="T0" fmla="*/ 58 w 58"/>
                <a:gd name="T1" fmla="*/ 53 h 150"/>
                <a:gd name="T2" fmla="*/ 27 w 58"/>
                <a:gd name="T3" fmla="*/ 0 h 150"/>
                <a:gd name="T4" fmla="*/ 0 w 58"/>
                <a:gd name="T5" fmla="*/ 27 h 150"/>
                <a:gd name="T6" fmla="*/ 27 w 58"/>
                <a:gd name="T7" fmla="*/ 53 h 150"/>
                <a:gd name="T8" fmla="*/ 44 w 58"/>
                <a:gd name="T9" fmla="*/ 47 h 150"/>
                <a:gd name="T10" fmla="*/ 46 w 58"/>
                <a:gd name="T11" fmla="*/ 45 h 150"/>
                <a:gd name="T12" fmla="*/ 47 w 58"/>
                <a:gd name="T13" fmla="*/ 53 h 150"/>
                <a:gd name="T14" fmla="*/ 14 w 58"/>
                <a:gd name="T15" fmla="*/ 136 h 150"/>
                <a:gd name="T16" fmla="*/ 8 w 58"/>
                <a:gd name="T17" fmla="*/ 144 h 150"/>
                <a:gd name="T18" fmla="*/ 13 w 58"/>
                <a:gd name="T19" fmla="*/ 150 h 150"/>
                <a:gd name="T20" fmla="*/ 58 w 58"/>
                <a:gd name="T21" fmla="*/ 5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150">
                  <a:moveTo>
                    <a:pt x="58" y="53"/>
                  </a:moveTo>
                  <a:cubicBezTo>
                    <a:pt x="58" y="20"/>
                    <a:pt x="46" y="0"/>
                    <a:pt x="27" y="0"/>
                  </a:cubicBezTo>
                  <a:cubicBezTo>
                    <a:pt x="10" y="0"/>
                    <a:pt x="0" y="13"/>
                    <a:pt x="0" y="27"/>
                  </a:cubicBezTo>
                  <a:cubicBezTo>
                    <a:pt x="0" y="40"/>
                    <a:pt x="10" y="53"/>
                    <a:pt x="27" y="53"/>
                  </a:cubicBezTo>
                  <a:cubicBezTo>
                    <a:pt x="33" y="53"/>
                    <a:pt x="39" y="51"/>
                    <a:pt x="44" y="47"/>
                  </a:cubicBezTo>
                  <a:cubicBezTo>
                    <a:pt x="45" y="46"/>
                    <a:pt x="46" y="45"/>
                    <a:pt x="46" y="45"/>
                  </a:cubicBezTo>
                  <a:cubicBezTo>
                    <a:pt x="47" y="45"/>
                    <a:pt x="47" y="46"/>
                    <a:pt x="47" y="53"/>
                  </a:cubicBezTo>
                  <a:cubicBezTo>
                    <a:pt x="47" y="90"/>
                    <a:pt x="30" y="120"/>
                    <a:pt x="14" y="136"/>
                  </a:cubicBezTo>
                  <a:cubicBezTo>
                    <a:pt x="8" y="142"/>
                    <a:pt x="8" y="143"/>
                    <a:pt x="8" y="144"/>
                  </a:cubicBezTo>
                  <a:cubicBezTo>
                    <a:pt x="8" y="148"/>
                    <a:pt x="11" y="150"/>
                    <a:pt x="13" y="150"/>
                  </a:cubicBezTo>
                  <a:cubicBezTo>
                    <a:pt x="19" y="150"/>
                    <a:pt x="58" y="111"/>
                    <a:pt x="58" y="5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aramond" panose="02020404030301010803" pitchFamily="18" charset="0"/>
              </a:endParaRPr>
            </a:p>
          </p:txBody>
        </p:sp>
        <p:sp>
          <p:nvSpPr>
            <p:cNvPr id="521" name="Freeform 120">
              <a:extLst>
                <a:ext uri="{FF2B5EF4-FFF2-40B4-BE49-F238E27FC236}">
                  <a16:creationId xmlns:a16="http://schemas.microsoft.com/office/drawing/2014/main" id="{55C094CD-A845-4844-AEAD-5C24BE2260B3}"/>
                </a:ext>
              </a:extLst>
            </p:cNvPr>
            <p:cNvSpPr>
              <a:spLocks/>
            </p:cNvSpPr>
            <p:nvPr>
              <p:custDataLst>
                <p:tags r:id="rId123"/>
              </p:custDataLst>
            </p:nvPr>
          </p:nvSpPr>
          <p:spPr bwMode="auto">
            <a:xfrm>
              <a:off x="6159501" y="1258888"/>
              <a:ext cx="90488" cy="198438"/>
            </a:xfrm>
            <a:custGeom>
              <a:avLst/>
              <a:gdLst>
                <a:gd name="T0" fmla="*/ 92 w 153"/>
                <a:gd name="T1" fmla="*/ 113 h 318"/>
                <a:gd name="T2" fmla="*/ 138 w 153"/>
                <a:gd name="T3" fmla="*/ 113 h 318"/>
                <a:gd name="T4" fmla="*/ 153 w 153"/>
                <a:gd name="T5" fmla="*/ 103 h 318"/>
                <a:gd name="T6" fmla="*/ 139 w 153"/>
                <a:gd name="T7" fmla="*/ 97 h 318"/>
                <a:gd name="T8" fmla="*/ 96 w 153"/>
                <a:gd name="T9" fmla="*/ 97 h 318"/>
                <a:gd name="T10" fmla="*/ 116 w 153"/>
                <a:gd name="T11" fmla="*/ 14 h 318"/>
                <a:gd name="T12" fmla="*/ 101 w 153"/>
                <a:gd name="T13" fmla="*/ 0 h 318"/>
                <a:gd name="T14" fmla="*/ 82 w 153"/>
                <a:gd name="T15" fmla="*/ 18 h 318"/>
                <a:gd name="T16" fmla="*/ 62 w 153"/>
                <a:gd name="T17" fmla="*/ 97 h 318"/>
                <a:gd name="T18" fmla="*/ 15 w 153"/>
                <a:gd name="T19" fmla="*/ 97 h 318"/>
                <a:gd name="T20" fmla="*/ 0 w 153"/>
                <a:gd name="T21" fmla="*/ 107 h 318"/>
                <a:gd name="T22" fmla="*/ 14 w 153"/>
                <a:gd name="T23" fmla="*/ 113 h 318"/>
                <a:gd name="T24" fmla="*/ 58 w 153"/>
                <a:gd name="T25" fmla="*/ 113 h 318"/>
                <a:gd name="T26" fmla="*/ 20 w 153"/>
                <a:gd name="T27" fmla="*/ 272 h 318"/>
                <a:gd name="T28" fmla="*/ 66 w 153"/>
                <a:gd name="T29" fmla="*/ 318 h 318"/>
                <a:gd name="T30" fmla="*/ 145 w 153"/>
                <a:gd name="T31" fmla="*/ 241 h 318"/>
                <a:gd name="T32" fmla="*/ 139 w 153"/>
                <a:gd name="T33" fmla="*/ 236 h 318"/>
                <a:gd name="T34" fmla="*/ 132 w 153"/>
                <a:gd name="T35" fmla="*/ 243 h 318"/>
                <a:gd name="T36" fmla="*/ 67 w 153"/>
                <a:gd name="T37" fmla="*/ 307 h 318"/>
                <a:gd name="T38" fmla="*/ 52 w 153"/>
                <a:gd name="T39" fmla="*/ 284 h 318"/>
                <a:gd name="T40" fmla="*/ 55 w 153"/>
                <a:gd name="T41" fmla="*/ 260 h 318"/>
                <a:gd name="T42" fmla="*/ 92 w 153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8">
                  <a:moveTo>
                    <a:pt x="92" y="113"/>
                  </a:moveTo>
                  <a:lnTo>
                    <a:pt x="138" y="113"/>
                  </a:lnTo>
                  <a:cubicBezTo>
                    <a:pt x="148" y="113"/>
                    <a:pt x="153" y="113"/>
                    <a:pt x="153" y="103"/>
                  </a:cubicBezTo>
                  <a:cubicBezTo>
                    <a:pt x="153" y="97"/>
                    <a:pt x="148" y="97"/>
                    <a:pt x="139" y="97"/>
                  </a:cubicBezTo>
                  <a:lnTo>
                    <a:pt x="96" y="97"/>
                  </a:lnTo>
                  <a:cubicBezTo>
                    <a:pt x="113" y="27"/>
                    <a:pt x="116" y="17"/>
                    <a:pt x="116" y="14"/>
                  </a:cubicBezTo>
                  <a:cubicBezTo>
                    <a:pt x="116" y="5"/>
                    <a:pt x="110" y="0"/>
                    <a:pt x="101" y="0"/>
                  </a:cubicBezTo>
                  <a:cubicBezTo>
                    <a:pt x="100" y="0"/>
                    <a:pt x="86" y="1"/>
                    <a:pt x="82" y="18"/>
                  </a:cubicBezTo>
                  <a:lnTo>
                    <a:pt x="62" y="97"/>
                  </a:lnTo>
                  <a:lnTo>
                    <a:pt x="15" y="97"/>
                  </a:lnTo>
                  <a:cubicBezTo>
                    <a:pt x="5" y="97"/>
                    <a:pt x="0" y="97"/>
                    <a:pt x="0" y="107"/>
                  </a:cubicBezTo>
                  <a:cubicBezTo>
                    <a:pt x="0" y="113"/>
                    <a:pt x="4" y="113"/>
                    <a:pt x="14" y="113"/>
                  </a:cubicBezTo>
                  <a:lnTo>
                    <a:pt x="58" y="113"/>
                  </a:lnTo>
                  <a:cubicBezTo>
                    <a:pt x="22" y="254"/>
                    <a:pt x="20" y="263"/>
                    <a:pt x="20" y="272"/>
                  </a:cubicBezTo>
                  <a:cubicBezTo>
                    <a:pt x="20" y="299"/>
                    <a:pt x="39" y="318"/>
                    <a:pt x="66" y="318"/>
                  </a:cubicBezTo>
                  <a:cubicBezTo>
                    <a:pt x="117" y="318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5" y="236"/>
                    <a:pt x="134" y="238"/>
                    <a:pt x="132" y="243"/>
                  </a:cubicBezTo>
                  <a:cubicBezTo>
                    <a:pt x="110" y="295"/>
                    <a:pt x="84" y="307"/>
                    <a:pt x="67" y="307"/>
                  </a:cubicBezTo>
                  <a:cubicBezTo>
                    <a:pt x="57" y="307"/>
                    <a:pt x="52" y="300"/>
                    <a:pt x="52" y="284"/>
                  </a:cubicBezTo>
                  <a:cubicBezTo>
                    <a:pt x="52" y="272"/>
                    <a:pt x="53" y="268"/>
                    <a:pt x="55" y="260"/>
                  </a:cubicBezTo>
                  <a:lnTo>
                    <a:pt x="92" y="1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aramond" panose="02020404030301010803" pitchFamily="18" charset="0"/>
              </a:endParaRPr>
            </a:p>
          </p:txBody>
        </p:sp>
        <p:sp>
          <p:nvSpPr>
            <p:cNvPr id="522" name="Freeform 121">
              <a:extLst>
                <a:ext uri="{FF2B5EF4-FFF2-40B4-BE49-F238E27FC236}">
                  <a16:creationId xmlns:a16="http://schemas.microsoft.com/office/drawing/2014/main" id="{4B2BCCDE-E69E-4790-B9AC-FD5206E97A42}"/>
                </a:ext>
              </a:extLst>
            </p:cNvPr>
            <p:cNvSpPr>
              <a:spLocks/>
            </p:cNvSpPr>
            <p:nvPr>
              <p:custDataLst>
                <p:tags r:id="rId124"/>
              </p:custDataLst>
            </p:nvPr>
          </p:nvSpPr>
          <p:spPr bwMode="auto">
            <a:xfrm>
              <a:off x="6275388" y="1220788"/>
              <a:ext cx="68263" cy="311150"/>
            </a:xfrm>
            <a:custGeom>
              <a:avLst/>
              <a:gdLst>
                <a:gd name="T0" fmla="*/ 116 w 116"/>
                <a:gd name="T1" fmla="*/ 250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9 w 116"/>
                <a:gd name="T9" fmla="*/ 17 h 499"/>
                <a:gd name="T10" fmla="*/ 87 w 116"/>
                <a:gd name="T11" fmla="*/ 250 h 499"/>
                <a:gd name="T12" fmla="*/ 6 w 116"/>
                <a:gd name="T13" fmla="*/ 486 h 499"/>
                <a:gd name="T14" fmla="*/ 0 w 116"/>
                <a:gd name="T15" fmla="*/ 494 h 499"/>
                <a:gd name="T16" fmla="*/ 5 w 116"/>
                <a:gd name="T17" fmla="*/ 499 h 499"/>
                <a:gd name="T18" fmla="*/ 84 w 116"/>
                <a:gd name="T19" fmla="*/ 402 h 499"/>
                <a:gd name="T20" fmla="*/ 116 w 116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50"/>
                  </a:moveTo>
                  <a:cubicBezTo>
                    <a:pt x="116" y="211"/>
                    <a:pt x="110" y="150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9" y="17"/>
                  </a:cubicBezTo>
                  <a:cubicBezTo>
                    <a:pt x="58" y="66"/>
                    <a:pt x="87" y="145"/>
                    <a:pt x="87" y="250"/>
                  </a:cubicBezTo>
                  <a:cubicBezTo>
                    <a:pt x="87" y="335"/>
                    <a:pt x="68" y="423"/>
                    <a:pt x="6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4" y="402"/>
                  </a:cubicBezTo>
                  <a:cubicBezTo>
                    <a:pt x="110" y="347"/>
                    <a:pt x="116" y="292"/>
                    <a:pt x="116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aramond" panose="02020404030301010803" pitchFamily="18" charset="0"/>
              </a:endParaRPr>
            </a:p>
          </p:txBody>
        </p:sp>
      </p:grpSp>
      <p:sp>
        <p:nvSpPr>
          <p:cNvPr id="399" name="TextBox 398">
            <a:extLst>
              <a:ext uri="{FF2B5EF4-FFF2-40B4-BE49-F238E27FC236}">
                <a16:creationId xmlns:a16="http://schemas.microsoft.com/office/drawing/2014/main" id="{7E9F4DB3-EA11-439B-AEBD-EA213FE4667C}"/>
              </a:ext>
            </a:extLst>
          </p:cNvPr>
          <p:cNvSpPr txBox="1"/>
          <p:nvPr/>
        </p:nvSpPr>
        <p:spPr>
          <a:xfrm>
            <a:off x="449475" y="2022407"/>
            <a:ext cx="59926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aramond" panose="02020404030301010803" pitchFamily="18" charset="0"/>
              </a:rPr>
              <a:t>Hamilton-Jacobi equation for reachability front evolution</a:t>
            </a:r>
          </a:p>
        </p:txBody>
      </p:sp>
      <p:sp>
        <p:nvSpPr>
          <p:cNvPr id="400" name="TextBox 399">
            <a:extLst>
              <a:ext uri="{FF2B5EF4-FFF2-40B4-BE49-F238E27FC236}">
                <a16:creationId xmlns:a16="http://schemas.microsoft.com/office/drawing/2014/main" id="{ACD33BA8-85DF-4EF0-AAB7-EBBF02C16DFA}"/>
              </a:ext>
            </a:extLst>
          </p:cNvPr>
          <p:cNvSpPr txBox="1"/>
          <p:nvPr/>
        </p:nvSpPr>
        <p:spPr>
          <a:xfrm>
            <a:off x="449475" y="3542932"/>
            <a:ext cx="4899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aramond" panose="02020404030301010803" pitchFamily="18" charset="0"/>
              </a:rPr>
              <a:t>Maximization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A69A628-9718-4400-B258-2CDBC6E0FB47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2568575" y="4054475"/>
            <a:ext cx="1492250" cy="723900"/>
            <a:chOff x="2568575" y="4054475"/>
            <a:chExt cx="1492250" cy="723900"/>
          </a:xfrm>
        </p:grpSpPr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E1A6EF84-519D-4915-AF3A-66D9D0E065F0}"/>
                </a:ext>
              </a:extLst>
            </p:cNvPr>
            <p:cNvSpPr>
              <a:spLocks/>
            </p:cNvSpPr>
            <p:nvPr>
              <p:custDataLst>
                <p:tags r:id="rId78"/>
              </p:custDataLst>
            </p:nvPr>
          </p:nvSpPr>
          <p:spPr bwMode="auto">
            <a:xfrm>
              <a:off x="2611438" y="4183063"/>
              <a:ext cx="79375" cy="49213"/>
            </a:xfrm>
            <a:custGeom>
              <a:avLst/>
              <a:gdLst>
                <a:gd name="T0" fmla="*/ 67 w 133"/>
                <a:gd name="T1" fmla="*/ 0 h 77"/>
                <a:gd name="T2" fmla="*/ 0 w 133"/>
                <a:gd name="T3" fmla="*/ 68 h 77"/>
                <a:gd name="T4" fmla="*/ 9 w 133"/>
                <a:gd name="T5" fmla="*/ 77 h 77"/>
                <a:gd name="T6" fmla="*/ 67 w 133"/>
                <a:gd name="T7" fmla="*/ 26 h 77"/>
                <a:gd name="T8" fmla="*/ 124 w 133"/>
                <a:gd name="T9" fmla="*/ 77 h 77"/>
                <a:gd name="T10" fmla="*/ 133 w 133"/>
                <a:gd name="T11" fmla="*/ 68 h 77"/>
                <a:gd name="T12" fmla="*/ 67 w 133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77">
                  <a:moveTo>
                    <a:pt x="67" y="0"/>
                  </a:moveTo>
                  <a:lnTo>
                    <a:pt x="0" y="68"/>
                  </a:lnTo>
                  <a:lnTo>
                    <a:pt x="9" y="77"/>
                  </a:lnTo>
                  <a:lnTo>
                    <a:pt x="67" y="26"/>
                  </a:lnTo>
                  <a:lnTo>
                    <a:pt x="124" y="77"/>
                  </a:lnTo>
                  <a:lnTo>
                    <a:pt x="133" y="68"/>
                  </a:lnTo>
                  <a:lnTo>
                    <a:pt x="67" y="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164EE256-C1F4-4225-8340-9CAEC722B10B}"/>
                </a:ext>
              </a:extLst>
            </p:cNvPr>
            <p:cNvSpPr>
              <a:spLocks/>
            </p:cNvSpPr>
            <p:nvPr>
              <p:custDataLst>
                <p:tags r:id="rId79"/>
              </p:custDataLst>
            </p:nvPr>
          </p:nvSpPr>
          <p:spPr bwMode="auto">
            <a:xfrm>
              <a:off x="2568575" y="4265613"/>
              <a:ext cx="171450" cy="217488"/>
            </a:xfrm>
            <a:custGeom>
              <a:avLst/>
              <a:gdLst>
                <a:gd name="T0" fmla="*/ 34 w 284"/>
                <a:gd name="T1" fmla="*/ 323 h 346"/>
                <a:gd name="T2" fmla="*/ 0 w 284"/>
                <a:gd name="T3" fmla="*/ 323 h 346"/>
                <a:gd name="T4" fmla="*/ 0 w 284"/>
                <a:gd name="T5" fmla="*/ 346 h 346"/>
                <a:gd name="T6" fmla="*/ 63 w 284"/>
                <a:gd name="T7" fmla="*/ 345 h 346"/>
                <a:gd name="T8" fmla="*/ 126 w 284"/>
                <a:gd name="T9" fmla="*/ 346 h 346"/>
                <a:gd name="T10" fmla="*/ 126 w 284"/>
                <a:gd name="T11" fmla="*/ 323 h 346"/>
                <a:gd name="T12" fmla="*/ 91 w 284"/>
                <a:gd name="T13" fmla="*/ 323 h 346"/>
                <a:gd name="T14" fmla="*/ 91 w 284"/>
                <a:gd name="T15" fmla="*/ 219 h 346"/>
                <a:gd name="T16" fmla="*/ 165 w 284"/>
                <a:gd name="T17" fmla="*/ 140 h 346"/>
                <a:gd name="T18" fmla="*/ 193 w 284"/>
                <a:gd name="T19" fmla="*/ 188 h 346"/>
                <a:gd name="T20" fmla="*/ 193 w 284"/>
                <a:gd name="T21" fmla="*/ 323 h 346"/>
                <a:gd name="T22" fmla="*/ 158 w 284"/>
                <a:gd name="T23" fmla="*/ 323 h 346"/>
                <a:gd name="T24" fmla="*/ 158 w 284"/>
                <a:gd name="T25" fmla="*/ 346 h 346"/>
                <a:gd name="T26" fmla="*/ 221 w 284"/>
                <a:gd name="T27" fmla="*/ 345 h 346"/>
                <a:gd name="T28" fmla="*/ 284 w 284"/>
                <a:gd name="T29" fmla="*/ 346 h 346"/>
                <a:gd name="T30" fmla="*/ 284 w 284"/>
                <a:gd name="T31" fmla="*/ 323 h 346"/>
                <a:gd name="T32" fmla="*/ 250 w 284"/>
                <a:gd name="T33" fmla="*/ 323 h 346"/>
                <a:gd name="T34" fmla="*/ 250 w 284"/>
                <a:gd name="T35" fmla="*/ 194 h 346"/>
                <a:gd name="T36" fmla="*/ 173 w 284"/>
                <a:gd name="T37" fmla="*/ 122 h 346"/>
                <a:gd name="T38" fmla="*/ 88 w 284"/>
                <a:gd name="T39" fmla="*/ 171 h 346"/>
                <a:gd name="T40" fmla="*/ 88 w 284"/>
                <a:gd name="T41" fmla="*/ 0 h 346"/>
                <a:gd name="T42" fmla="*/ 0 w 284"/>
                <a:gd name="T43" fmla="*/ 4 h 346"/>
                <a:gd name="T44" fmla="*/ 0 w 284"/>
                <a:gd name="T45" fmla="*/ 28 h 346"/>
                <a:gd name="T46" fmla="*/ 34 w 284"/>
                <a:gd name="T47" fmla="*/ 47 h 346"/>
                <a:gd name="T48" fmla="*/ 34 w 284"/>
                <a:gd name="T49" fmla="*/ 323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4" h="346">
                  <a:moveTo>
                    <a:pt x="34" y="323"/>
                  </a:moveTo>
                  <a:lnTo>
                    <a:pt x="0" y="323"/>
                  </a:lnTo>
                  <a:lnTo>
                    <a:pt x="0" y="346"/>
                  </a:lnTo>
                  <a:cubicBezTo>
                    <a:pt x="14" y="346"/>
                    <a:pt x="44" y="345"/>
                    <a:pt x="63" y="345"/>
                  </a:cubicBezTo>
                  <a:cubicBezTo>
                    <a:pt x="82" y="345"/>
                    <a:pt x="112" y="346"/>
                    <a:pt x="126" y="346"/>
                  </a:cubicBezTo>
                  <a:lnTo>
                    <a:pt x="126" y="323"/>
                  </a:lnTo>
                  <a:lnTo>
                    <a:pt x="91" y="323"/>
                  </a:lnTo>
                  <a:lnTo>
                    <a:pt x="91" y="219"/>
                  </a:lnTo>
                  <a:cubicBezTo>
                    <a:pt x="91" y="164"/>
                    <a:pt x="134" y="140"/>
                    <a:pt x="165" y="140"/>
                  </a:cubicBezTo>
                  <a:cubicBezTo>
                    <a:pt x="182" y="140"/>
                    <a:pt x="193" y="150"/>
                    <a:pt x="193" y="188"/>
                  </a:cubicBezTo>
                  <a:lnTo>
                    <a:pt x="193" y="323"/>
                  </a:lnTo>
                  <a:lnTo>
                    <a:pt x="158" y="323"/>
                  </a:lnTo>
                  <a:lnTo>
                    <a:pt x="158" y="346"/>
                  </a:lnTo>
                  <a:cubicBezTo>
                    <a:pt x="172" y="346"/>
                    <a:pt x="202" y="345"/>
                    <a:pt x="221" y="345"/>
                  </a:cubicBezTo>
                  <a:cubicBezTo>
                    <a:pt x="241" y="345"/>
                    <a:pt x="270" y="346"/>
                    <a:pt x="284" y="346"/>
                  </a:cubicBezTo>
                  <a:lnTo>
                    <a:pt x="284" y="323"/>
                  </a:lnTo>
                  <a:lnTo>
                    <a:pt x="250" y="323"/>
                  </a:lnTo>
                  <a:lnTo>
                    <a:pt x="250" y="194"/>
                  </a:lnTo>
                  <a:cubicBezTo>
                    <a:pt x="250" y="141"/>
                    <a:pt x="223" y="122"/>
                    <a:pt x="173" y="122"/>
                  </a:cubicBezTo>
                  <a:cubicBezTo>
                    <a:pt x="125" y="122"/>
                    <a:pt x="100" y="151"/>
                    <a:pt x="88" y="171"/>
                  </a:cubicBezTo>
                  <a:lnTo>
                    <a:pt x="88" y="0"/>
                  </a:lnTo>
                  <a:lnTo>
                    <a:pt x="0" y="4"/>
                  </a:lnTo>
                  <a:lnTo>
                    <a:pt x="0" y="28"/>
                  </a:lnTo>
                  <a:cubicBezTo>
                    <a:pt x="31" y="28"/>
                    <a:pt x="34" y="28"/>
                    <a:pt x="34" y="47"/>
                  </a:cubicBezTo>
                  <a:lnTo>
                    <a:pt x="34" y="32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F4C1058D-3349-4A19-B715-D8EA9A59ABCE}"/>
                </a:ext>
              </a:extLst>
            </p:cNvPr>
            <p:cNvSpPr>
              <a:spLocks/>
            </p:cNvSpPr>
            <p:nvPr>
              <p:custDataLst>
                <p:tags r:id="rId80"/>
              </p:custDataLst>
            </p:nvPr>
          </p:nvSpPr>
          <p:spPr bwMode="auto">
            <a:xfrm>
              <a:off x="2765425" y="4159250"/>
              <a:ext cx="84138" cy="93663"/>
            </a:xfrm>
            <a:custGeom>
              <a:avLst/>
              <a:gdLst>
                <a:gd name="T0" fmla="*/ 81 w 141"/>
                <a:gd name="T1" fmla="*/ 75 h 150"/>
                <a:gd name="T2" fmla="*/ 132 w 141"/>
                <a:gd name="T3" fmla="*/ 54 h 150"/>
                <a:gd name="T4" fmla="*/ 141 w 141"/>
                <a:gd name="T5" fmla="*/ 43 h 150"/>
                <a:gd name="T6" fmla="*/ 131 w 141"/>
                <a:gd name="T7" fmla="*/ 32 h 150"/>
                <a:gd name="T8" fmla="*/ 123 w 141"/>
                <a:gd name="T9" fmla="*/ 35 h 150"/>
                <a:gd name="T10" fmla="*/ 76 w 141"/>
                <a:gd name="T11" fmla="*/ 67 h 150"/>
                <a:gd name="T12" fmla="*/ 81 w 141"/>
                <a:gd name="T13" fmla="*/ 15 h 150"/>
                <a:gd name="T14" fmla="*/ 71 w 141"/>
                <a:gd name="T15" fmla="*/ 0 h 150"/>
                <a:gd name="T16" fmla="*/ 60 w 141"/>
                <a:gd name="T17" fmla="*/ 10 h 150"/>
                <a:gd name="T18" fmla="*/ 62 w 141"/>
                <a:gd name="T19" fmla="*/ 28 h 150"/>
                <a:gd name="T20" fmla="*/ 65 w 141"/>
                <a:gd name="T21" fmla="*/ 67 h 150"/>
                <a:gd name="T22" fmla="*/ 18 w 141"/>
                <a:gd name="T23" fmla="*/ 35 h 150"/>
                <a:gd name="T24" fmla="*/ 11 w 141"/>
                <a:gd name="T25" fmla="*/ 32 h 150"/>
                <a:gd name="T26" fmla="*/ 0 w 141"/>
                <a:gd name="T27" fmla="*/ 43 h 150"/>
                <a:gd name="T28" fmla="*/ 7 w 141"/>
                <a:gd name="T29" fmla="*/ 53 h 150"/>
                <a:gd name="T30" fmla="*/ 60 w 141"/>
                <a:gd name="T31" fmla="*/ 75 h 150"/>
                <a:gd name="T32" fmla="*/ 10 w 141"/>
                <a:gd name="T33" fmla="*/ 97 h 150"/>
                <a:gd name="T34" fmla="*/ 0 w 141"/>
                <a:gd name="T35" fmla="*/ 107 h 150"/>
                <a:gd name="T36" fmla="*/ 11 w 141"/>
                <a:gd name="T37" fmla="*/ 119 h 150"/>
                <a:gd name="T38" fmla="*/ 18 w 141"/>
                <a:gd name="T39" fmla="*/ 115 h 150"/>
                <a:gd name="T40" fmla="*/ 65 w 141"/>
                <a:gd name="T41" fmla="*/ 84 h 150"/>
                <a:gd name="T42" fmla="*/ 60 w 141"/>
                <a:gd name="T43" fmla="*/ 140 h 150"/>
                <a:gd name="T44" fmla="*/ 71 w 141"/>
                <a:gd name="T45" fmla="*/ 150 h 150"/>
                <a:gd name="T46" fmla="*/ 81 w 141"/>
                <a:gd name="T47" fmla="*/ 140 h 150"/>
                <a:gd name="T48" fmla="*/ 80 w 141"/>
                <a:gd name="T49" fmla="*/ 123 h 150"/>
                <a:gd name="T50" fmla="*/ 76 w 141"/>
                <a:gd name="T51" fmla="*/ 84 h 150"/>
                <a:gd name="T52" fmla="*/ 118 w 141"/>
                <a:gd name="T53" fmla="*/ 112 h 150"/>
                <a:gd name="T54" fmla="*/ 131 w 141"/>
                <a:gd name="T55" fmla="*/ 119 h 150"/>
                <a:gd name="T56" fmla="*/ 141 w 141"/>
                <a:gd name="T57" fmla="*/ 107 h 150"/>
                <a:gd name="T58" fmla="*/ 134 w 141"/>
                <a:gd name="T59" fmla="*/ 97 h 150"/>
                <a:gd name="T60" fmla="*/ 81 w 141"/>
                <a:gd name="T61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1" h="150">
                  <a:moveTo>
                    <a:pt x="81" y="75"/>
                  </a:moveTo>
                  <a:cubicBezTo>
                    <a:pt x="110" y="63"/>
                    <a:pt x="123" y="58"/>
                    <a:pt x="132" y="54"/>
                  </a:cubicBezTo>
                  <a:cubicBezTo>
                    <a:pt x="138" y="51"/>
                    <a:pt x="141" y="49"/>
                    <a:pt x="141" y="43"/>
                  </a:cubicBezTo>
                  <a:cubicBezTo>
                    <a:pt x="141" y="37"/>
                    <a:pt x="137" y="32"/>
                    <a:pt x="131" y="32"/>
                  </a:cubicBezTo>
                  <a:cubicBezTo>
                    <a:pt x="128" y="32"/>
                    <a:pt x="127" y="32"/>
                    <a:pt x="123" y="35"/>
                  </a:cubicBezTo>
                  <a:lnTo>
                    <a:pt x="76" y="67"/>
                  </a:lnTo>
                  <a:lnTo>
                    <a:pt x="81" y="15"/>
                  </a:lnTo>
                  <a:cubicBezTo>
                    <a:pt x="82" y="9"/>
                    <a:pt x="81" y="0"/>
                    <a:pt x="71" y="0"/>
                  </a:cubicBezTo>
                  <a:cubicBezTo>
                    <a:pt x="66" y="0"/>
                    <a:pt x="60" y="3"/>
                    <a:pt x="60" y="10"/>
                  </a:cubicBezTo>
                  <a:cubicBezTo>
                    <a:pt x="60" y="14"/>
                    <a:pt x="61" y="24"/>
                    <a:pt x="62" y="28"/>
                  </a:cubicBezTo>
                  <a:cubicBezTo>
                    <a:pt x="62" y="33"/>
                    <a:pt x="65" y="59"/>
                    <a:pt x="65" y="67"/>
                  </a:cubicBezTo>
                  <a:lnTo>
                    <a:pt x="18" y="35"/>
                  </a:lnTo>
                  <a:cubicBezTo>
                    <a:pt x="15" y="33"/>
                    <a:pt x="14" y="32"/>
                    <a:pt x="11" y="32"/>
                  </a:cubicBezTo>
                  <a:cubicBezTo>
                    <a:pt x="4" y="32"/>
                    <a:pt x="0" y="37"/>
                    <a:pt x="0" y="43"/>
                  </a:cubicBezTo>
                  <a:cubicBezTo>
                    <a:pt x="0" y="50"/>
                    <a:pt x="4" y="52"/>
                    <a:pt x="7" y="53"/>
                  </a:cubicBezTo>
                  <a:lnTo>
                    <a:pt x="60" y="75"/>
                  </a:lnTo>
                  <a:cubicBezTo>
                    <a:pt x="31" y="87"/>
                    <a:pt x="18" y="92"/>
                    <a:pt x="10" y="97"/>
                  </a:cubicBezTo>
                  <a:cubicBezTo>
                    <a:pt x="3" y="99"/>
                    <a:pt x="0" y="101"/>
                    <a:pt x="0" y="107"/>
                  </a:cubicBezTo>
                  <a:cubicBezTo>
                    <a:pt x="0" y="113"/>
                    <a:pt x="4" y="119"/>
                    <a:pt x="11" y="119"/>
                  </a:cubicBezTo>
                  <a:cubicBezTo>
                    <a:pt x="13" y="119"/>
                    <a:pt x="14" y="119"/>
                    <a:pt x="18" y="115"/>
                  </a:cubicBezTo>
                  <a:lnTo>
                    <a:pt x="65" y="84"/>
                  </a:lnTo>
                  <a:lnTo>
                    <a:pt x="60" y="140"/>
                  </a:lnTo>
                  <a:cubicBezTo>
                    <a:pt x="60" y="147"/>
                    <a:pt x="66" y="150"/>
                    <a:pt x="71" y="150"/>
                  </a:cubicBezTo>
                  <a:cubicBezTo>
                    <a:pt x="75" y="150"/>
                    <a:pt x="81" y="147"/>
                    <a:pt x="81" y="140"/>
                  </a:cubicBezTo>
                  <a:cubicBezTo>
                    <a:pt x="81" y="137"/>
                    <a:pt x="80" y="126"/>
                    <a:pt x="80" y="123"/>
                  </a:cubicBezTo>
                  <a:cubicBezTo>
                    <a:pt x="79" y="117"/>
                    <a:pt x="77" y="92"/>
                    <a:pt x="76" y="84"/>
                  </a:cubicBezTo>
                  <a:lnTo>
                    <a:pt x="118" y="112"/>
                  </a:lnTo>
                  <a:cubicBezTo>
                    <a:pt x="127" y="119"/>
                    <a:pt x="127" y="119"/>
                    <a:pt x="131" y="119"/>
                  </a:cubicBezTo>
                  <a:cubicBezTo>
                    <a:pt x="137" y="119"/>
                    <a:pt x="141" y="113"/>
                    <a:pt x="141" y="107"/>
                  </a:cubicBezTo>
                  <a:cubicBezTo>
                    <a:pt x="141" y="100"/>
                    <a:pt x="137" y="99"/>
                    <a:pt x="134" y="97"/>
                  </a:cubicBezTo>
                  <a:lnTo>
                    <a:pt x="81" y="7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645F067B-5460-4732-8A8D-A289D3908D78}"/>
                </a:ext>
              </a:extLst>
            </p:cNvPr>
            <p:cNvSpPr>
              <a:spLocks noEditPoints="1"/>
            </p:cNvSpPr>
            <p:nvPr>
              <p:custDataLst>
                <p:tags r:id="rId81"/>
              </p:custDataLst>
            </p:nvPr>
          </p:nvSpPr>
          <p:spPr bwMode="auto">
            <a:xfrm>
              <a:off x="2982913" y="4368800"/>
              <a:ext cx="200025" cy="73025"/>
            </a:xfrm>
            <a:custGeom>
              <a:avLst/>
              <a:gdLst>
                <a:gd name="T0" fmla="*/ 315 w 332"/>
                <a:gd name="T1" fmla="*/ 20 h 117"/>
                <a:gd name="T2" fmla="*/ 332 w 332"/>
                <a:gd name="T3" fmla="*/ 10 h 117"/>
                <a:gd name="T4" fmla="*/ 315 w 332"/>
                <a:gd name="T5" fmla="*/ 0 h 117"/>
                <a:gd name="T6" fmla="*/ 17 w 332"/>
                <a:gd name="T7" fmla="*/ 0 h 117"/>
                <a:gd name="T8" fmla="*/ 0 w 332"/>
                <a:gd name="T9" fmla="*/ 10 h 117"/>
                <a:gd name="T10" fmla="*/ 17 w 332"/>
                <a:gd name="T11" fmla="*/ 20 h 117"/>
                <a:gd name="T12" fmla="*/ 315 w 332"/>
                <a:gd name="T13" fmla="*/ 20 h 117"/>
                <a:gd name="T14" fmla="*/ 315 w 332"/>
                <a:gd name="T15" fmla="*/ 117 h 117"/>
                <a:gd name="T16" fmla="*/ 332 w 332"/>
                <a:gd name="T17" fmla="*/ 107 h 117"/>
                <a:gd name="T18" fmla="*/ 315 w 332"/>
                <a:gd name="T19" fmla="*/ 97 h 117"/>
                <a:gd name="T20" fmla="*/ 17 w 332"/>
                <a:gd name="T21" fmla="*/ 97 h 117"/>
                <a:gd name="T22" fmla="*/ 0 w 332"/>
                <a:gd name="T23" fmla="*/ 107 h 117"/>
                <a:gd name="T24" fmla="*/ 17 w 332"/>
                <a:gd name="T25" fmla="*/ 117 h 117"/>
                <a:gd name="T26" fmla="*/ 315 w 332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2" h="117">
                  <a:moveTo>
                    <a:pt x="315" y="20"/>
                  </a:moveTo>
                  <a:cubicBezTo>
                    <a:pt x="322" y="20"/>
                    <a:pt x="332" y="20"/>
                    <a:pt x="332" y="10"/>
                  </a:cubicBezTo>
                  <a:cubicBezTo>
                    <a:pt x="332" y="0"/>
                    <a:pt x="322" y="0"/>
                    <a:pt x="315" y="0"/>
                  </a:cubicBezTo>
                  <a:lnTo>
                    <a:pt x="17" y="0"/>
                  </a:lnTo>
                  <a:cubicBezTo>
                    <a:pt x="10" y="0"/>
                    <a:pt x="0" y="0"/>
                    <a:pt x="0" y="10"/>
                  </a:cubicBezTo>
                  <a:cubicBezTo>
                    <a:pt x="0" y="20"/>
                    <a:pt x="10" y="20"/>
                    <a:pt x="17" y="20"/>
                  </a:cubicBezTo>
                  <a:lnTo>
                    <a:pt x="315" y="20"/>
                  </a:lnTo>
                  <a:close/>
                  <a:moveTo>
                    <a:pt x="315" y="117"/>
                  </a:moveTo>
                  <a:cubicBezTo>
                    <a:pt x="322" y="117"/>
                    <a:pt x="332" y="117"/>
                    <a:pt x="332" y="107"/>
                  </a:cubicBezTo>
                  <a:cubicBezTo>
                    <a:pt x="332" y="97"/>
                    <a:pt x="322" y="97"/>
                    <a:pt x="315" y="97"/>
                  </a:cubicBezTo>
                  <a:lnTo>
                    <a:pt x="17" y="97"/>
                  </a:lnTo>
                  <a:cubicBezTo>
                    <a:pt x="10" y="97"/>
                    <a:pt x="0" y="97"/>
                    <a:pt x="0" y="107"/>
                  </a:cubicBezTo>
                  <a:cubicBezTo>
                    <a:pt x="0" y="117"/>
                    <a:pt x="10" y="117"/>
                    <a:pt x="17" y="117"/>
                  </a:cubicBezTo>
                  <a:lnTo>
                    <a:pt x="315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87A2A72D-627B-42BA-939F-FA5E6324D3C0}"/>
                </a:ext>
              </a:extLst>
            </p:cNvPr>
            <p:cNvSpPr>
              <a:spLocks noEditPoints="1"/>
            </p:cNvSpPr>
            <p:nvPr>
              <p:custDataLst>
                <p:tags r:id="rId82"/>
              </p:custDataLst>
            </p:nvPr>
          </p:nvSpPr>
          <p:spPr bwMode="auto">
            <a:xfrm>
              <a:off x="3414713" y="4057650"/>
              <a:ext cx="220663" cy="225425"/>
            </a:xfrm>
            <a:custGeom>
              <a:avLst/>
              <a:gdLst>
                <a:gd name="T0" fmla="*/ 365 w 368"/>
                <a:gd name="T1" fmla="*/ 11 h 357"/>
                <a:gd name="T2" fmla="*/ 368 w 368"/>
                <a:gd name="T3" fmla="*/ 4 h 357"/>
                <a:gd name="T4" fmla="*/ 356 w 368"/>
                <a:gd name="T5" fmla="*/ 0 h 357"/>
                <a:gd name="T6" fmla="*/ 12 w 368"/>
                <a:gd name="T7" fmla="*/ 0 h 357"/>
                <a:gd name="T8" fmla="*/ 0 w 368"/>
                <a:gd name="T9" fmla="*/ 4 h 357"/>
                <a:gd name="T10" fmla="*/ 2 w 368"/>
                <a:gd name="T11" fmla="*/ 11 h 357"/>
                <a:gd name="T12" fmla="*/ 170 w 368"/>
                <a:gd name="T13" fmla="*/ 347 h 357"/>
                <a:gd name="T14" fmla="*/ 184 w 368"/>
                <a:gd name="T15" fmla="*/ 357 h 357"/>
                <a:gd name="T16" fmla="*/ 197 w 368"/>
                <a:gd name="T17" fmla="*/ 347 h 357"/>
                <a:gd name="T18" fmla="*/ 365 w 368"/>
                <a:gd name="T19" fmla="*/ 11 h 357"/>
                <a:gd name="T20" fmla="*/ 62 w 368"/>
                <a:gd name="T21" fmla="*/ 36 h 357"/>
                <a:gd name="T22" fmla="*/ 335 w 368"/>
                <a:gd name="T23" fmla="*/ 36 h 357"/>
                <a:gd name="T24" fmla="*/ 199 w 368"/>
                <a:gd name="T25" fmla="*/ 310 h 357"/>
                <a:gd name="T26" fmla="*/ 62 w 368"/>
                <a:gd name="T27" fmla="*/ 36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8" h="357">
                  <a:moveTo>
                    <a:pt x="365" y="11"/>
                  </a:moveTo>
                  <a:cubicBezTo>
                    <a:pt x="366" y="9"/>
                    <a:pt x="368" y="6"/>
                    <a:pt x="368" y="4"/>
                  </a:cubicBezTo>
                  <a:cubicBezTo>
                    <a:pt x="368" y="0"/>
                    <a:pt x="367" y="0"/>
                    <a:pt x="356" y="0"/>
                  </a:cubicBezTo>
                  <a:lnTo>
                    <a:pt x="12" y="0"/>
                  </a:lnTo>
                  <a:cubicBezTo>
                    <a:pt x="0" y="0"/>
                    <a:pt x="0" y="0"/>
                    <a:pt x="0" y="4"/>
                  </a:cubicBezTo>
                  <a:cubicBezTo>
                    <a:pt x="0" y="6"/>
                    <a:pt x="1" y="9"/>
                    <a:pt x="2" y="11"/>
                  </a:cubicBezTo>
                  <a:lnTo>
                    <a:pt x="170" y="347"/>
                  </a:lnTo>
                  <a:cubicBezTo>
                    <a:pt x="174" y="354"/>
                    <a:pt x="175" y="357"/>
                    <a:pt x="184" y="357"/>
                  </a:cubicBezTo>
                  <a:cubicBezTo>
                    <a:pt x="192" y="357"/>
                    <a:pt x="194" y="354"/>
                    <a:pt x="197" y="347"/>
                  </a:cubicBezTo>
                  <a:lnTo>
                    <a:pt x="365" y="11"/>
                  </a:lnTo>
                  <a:close/>
                  <a:moveTo>
                    <a:pt x="62" y="36"/>
                  </a:moveTo>
                  <a:lnTo>
                    <a:pt x="335" y="36"/>
                  </a:lnTo>
                  <a:lnTo>
                    <a:pt x="199" y="310"/>
                  </a:lnTo>
                  <a:lnTo>
                    <a:pt x="62" y="3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70C33596-F538-4EB9-B7D5-44174CE9BAC8}"/>
                </a:ext>
              </a:extLst>
            </p:cNvPr>
            <p:cNvSpPr>
              <a:spLocks/>
            </p:cNvSpPr>
            <p:nvPr>
              <p:custDataLst>
                <p:tags r:id="rId83"/>
              </p:custDataLst>
            </p:nvPr>
          </p:nvSpPr>
          <p:spPr bwMode="auto">
            <a:xfrm>
              <a:off x="3659188" y="4222750"/>
              <a:ext cx="112713" cy="98425"/>
            </a:xfrm>
            <a:custGeom>
              <a:avLst/>
              <a:gdLst>
                <a:gd name="T0" fmla="*/ 70 w 187"/>
                <a:gd name="T1" fmla="*/ 117 h 158"/>
                <a:gd name="T2" fmla="*/ 38 w 187"/>
                <a:gd name="T3" fmla="*/ 148 h 158"/>
                <a:gd name="T4" fmla="*/ 19 w 187"/>
                <a:gd name="T5" fmla="*/ 143 h 158"/>
                <a:gd name="T6" fmla="*/ 34 w 187"/>
                <a:gd name="T7" fmla="*/ 124 h 158"/>
                <a:gd name="T8" fmla="*/ 20 w 187"/>
                <a:gd name="T9" fmla="*/ 111 h 158"/>
                <a:gd name="T10" fmla="*/ 0 w 187"/>
                <a:gd name="T11" fmla="*/ 132 h 158"/>
                <a:gd name="T12" fmla="*/ 37 w 187"/>
                <a:gd name="T13" fmla="*/ 158 h 158"/>
                <a:gd name="T14" fmla="*/ 76 w 187"/>
                <a:gd name="T15" fmla="*/ 133 h 158"/>
                <a:gd name="T16" fmla="*/ 118 w 187"/>
                <a:gd name="T17" fmla="*/ 158 h 158"/>
                <a:gd name="T18" fmla="*/ 179 w 187"/>
                <a:gd name="T19" fmla="*/ 104 h 158"/>
                <a:gd name="T20" fmla="*/ 173 w 187"/>
                <a:gd name="T21" fmla="*/ 100 h 158"/>
                <a:gd name="T22" fmla="*/ 167 w 187"/>
                <a:gd name="T23" fmla="*/ 106 h 158"/>
                <a:gd name="T24" fmla="*/ 119 w 187"/>
                <a:gd name="T25" fmla="*/ 148 h 158"/>
                <a:gd name="T26" fmla="*/ 98 w 187"/>
                <a:gd name="T27" fmla="*/ 125 h 158"/>
                <a:gd name="T28" fmla="*/ 116 w 187"/>
                <a:gd name="T29" fmla="*/ 46 h 158"/>
                <a:gd name="T30" fmla="*/ 150 w 187"/>
                <a:gd name="T31" fmla="*/ 10 h 158"/>
                <a:gd name="T32" fmla="*/ 169 w 187"/>
                <a:gd name="T33" fmla="*/ 15 h 158"/>
                <a:gd name="T34" fmla="*/ 153 w 187"/>
                <a:gd name="T35" fmla="*/ 34 h 158"/>
                <a:gd name="T36" fmla="*/ 167 w 187"/>
                <a:gd name="T37" fmla="*/ 47 h 158"/>
                <a:gd name="T38" fmla="*/ 187 w 187"/>
                <a:gd name="T39" fmla="*/ 26 h 158"/>
                <a:gd name="T40" fmla="*/ 151 w 187"/>
                <a:gd name="T41" fmla="*/ 0 h 158"/>
                <a:gd name="T42" fmla="*/ 112 w 187"/>
                <a:gd name="T43" fmla="*/ 25 h 158"/>
                <a:gd name="T44" fmla="*/ 70 w 187"/>
                <a:gd name="T45" fmla="*/ 0 h 158"/>
                <a:gd name="T46" fmla="*/ 8 w 187"/>
                <a:gd name="T47" fmla="*/ 54 h 158"/>
                <a:gd name="T48" fmla="*/ 14 w 187"/>
                <a:gd name="T49" fmla="*/ 58 h 158"/>
                <a:gd name="T50" fmla="*/ 21 w 187"/>
                <a:gd name="T51" fmla="*/ 52 h 158"/>
                <a:gd name="T52" fmla="*/ 69 w 187"/>
                <a:gd name="T53" fmla="*/ 10 h 158"/>
                <a:gd name="T54" fmla="*/ 90 w 187"/>
                <a:gd name="T55" fmla="*/ 33 h 158"/>
                <a:gd name="T56" fmla="*/ 82 w 187"/>
                <a:gd name="T57" fmla="*/ 69 h 158"/>
                <a:gd name="T58" fmla="*/ 70 w 187"/>
                <a:gd name="T59" fmla="*/ 11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7" h="158">
                  <a:moveTo>
                    <a:pt x="70" y="117"/>
                  </a:moveTo>
                  <a:cubicBezTo>
                    <a:pt x="67" y="129"/>
                    <a:pt x="55" y="148"/>
                    <a:pt x="38" y="148"/>
                  </a:cubicBezTo>
                  <a:cubicBezTo>
                    <a:pt x="37" y="148"/>
                    <a:pt x="26" y="148"/>
                    <a:pt x="19" y="143"/>
                  </a:cubicBezTo>
                  <a:cubicBezTo>
                    <a:pt x="33" y="138"/>
                    <a:pt x="34" y="126"/>
                    <a:pt x="34" y="124"/>
                  </a:cubicBezTo>
                  <a:cubicBezTo>
                    <a:pt x="34" y="116"/>
                    <a:pt x="28" y="111"/>
                    <a:pt x="20" y="111"/>
                  </a:cubicBezTo>
                  <a:cubicBezTo>
                    <a:pt x="10" y="111"/>
                    <a:pt x="0" y="119"/>
                    <a:pt x="0" y="132"/>
                  </a:cubicBezTo>
                  <a:cubicBezTo>
                    <a:pt x="0" y="150"/>
                    <a:pt x="20" y="158"/>
                    <a:pt x="37" y="158"/>
                  </a:cubicBezTo>
                  <a:cubicBezTo>
                    <a:pt x="53" y="158"/>
                    <a:pt x="67" y="147"/>
                    <a:pt x="76" y="133"/>
                  </a:cubicBezTo>
                  <a:cubicBezTo>
                    <a:pt x="84" y="151"/>
                    <a:pt x="104" y="158"/>
                    <a:pt x="118" y="158"/>
                  </a:cubicBezTo>
                  <a:cubicBezTo>
                    <a:pt x="158" y="158"/>
                    <a:pt x="179" y="114"/>
                    <a:pt x="179" y="104"/>
                  </a:cubicBezTo>
                  <a:cubicBezTo>
                    <a:pt x="179" y="100"/>
                    <a:pt x="174" y="100"/>
                    <a:pt x="173" y="100"/>
                  </a:cubicBezTo>
                  <a:cubicBezTo>
                    <a:pt x="168" y="100"/>
                    <a:pt x="168" y="101"/>
                    <a:pt x="167" y="106"/>
                  </a:cubicBezTo>
                  <a:cubicBezTo>
                    <a:pt x="159" y="130"/>
                    <a:pt x="138" y="148"/>
                    <a:pt x="119" y="148"/>
                  </a:cubicBezTo>
                  <a:cubicBezTo>
                    <a:pt x="105" y="148"/>
                    <a:pt x="98" y="138"/>
                    <a:pt x="98" y="125"/>
                  </a:cubicBezTo>
                  <a:cubicBezTo>
                    <a:pt x="98" y="116"/>
                    <a:pt x="106" y="84"/>
                    <a:pt x="116" y="46"/>
                  </a:cubicBezTo>
                  <a:cubicBezTo>
                    <a:pt x="123" y="19"/>
                    <a:pt x="138" y="10"/>
                    <a:pt x="150" y="10"/>
                  </a:cubicBezTo>
                  <a:cubicBezTo>
                    <a:pt x="151" y="10"/>
                    <a:pt x="161" y="10"/>
                    <a:pt x="169" y="15"/>
                  </a:cubicBezTo>
                  <a:cubicBezTo>
                    <a:pt x="158" y="18"/>
                    <a:pt x="153" y="28"/>
                    <a:pt x="153" y="34"/>
                  </a:cubicBezTo>
                  <a:cubicBezTo>
                    <a:pt x="153" y="42"/>
                    <a:pt x="159" y="47"/>
                    <a:pt x="167" y="47"/>
                  </a:cubicBezTo>
                  <a:cubicBezTo>
                    <a:pt x="175" y="47"/>
                    <a:pt x="187" y="40"/>
                    <a:pt x="187" y="26"/>
                  </a:cubicBezTo>
                  <a:cubicBezTo>
                    <a:pt x="187" y="6"/>
                    <a:pt x="165" y="0"/>
                    <a:pt x="151" y="0"/>
                  </a:cubicBezTo>
                  <a:cubicBezTo>
                    <a:pt x="133" y="0"/>
                    <a:pt x="119" y="12"/>
                    <a:pt x="112" y="25"/>
                  </a:cubicBezTo>
                  <a:cubicBezTo>
                    <a:pt x="105" y="11"/>
                    <a:pt x="89" y="0"/>
                    <a:pt x="70" y="0"/>
                  </a:cubicBezTo>
                  <a:cubicBezTo>
                    <a:pt x="31" y="0"/>
                    <a:pt x="8" y="43"/>
                    <a:pt x="8" y="54"/>
                  </a:cubicBezTo>
                  <a:cubicBezTo>
                    <a:pt x="8" y="58"/>
                    <a:pt x="13" y="58"/>
                    <a:pt x="14" y="58"/>
                  </a:cubicBezTo>
                  <a:cubicBezTo>
                    <a:pt x="19" y="58"/>
                    <a:pt x="19" y="57"/>
                    <a:pt x="21" y="52"/>
                  </a:cubicBezTo>
                  <a:cubicBezTo>
                    <a:pt x="30" y="25"/>
                    <a:pt x="52" y="10"/>
                    <a:pt x="69" y="10"/>
                  </a:cubicBezTo>
                  <a:cubicBezTo>
                    <a:pt x="80" y="10"/>
                    <a:pt x="90" y="16"/>
                    <a:pt x="90" y="33"/>
                  </a:cubicBezTo>
                  <a:cubicBezTo>
                    <a:pt x="90" y="40"/>
                    <a:pt x="85" y="57"/>
                    <a:pt x="82" y="69"/>
                  </a:cubicBezTo>
                  <a:lnTo>
                    <a:pt x="70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4DB86DD6-6618-4DA1-976C-1AC7A8123C2C}"/>
                </a:ext>
              </a:extLst>
            </p:cNvPr>
            <p:cNvSpPr>
              <a:spLocks noEditPoints="1"/>
            </p:cNvSpPr>
            <p:nvPr>
              <p:custDataLst>
                <p:tags r:id="rId84"/>
              </p:custDataLst>
            </p:nvPr>
          </p:nvSpPr>
          <p:spPr bwMode="auto">
            <a:xfrm>
              <a:off x="3814763" y="4054475"/>
              <a:ext cx="157163" cy="282575"/>
            </a:xfrm>
            <a:custGeom>
              <a:avLst/>
              <a:gdLst>
                <a:gd name="T0" fmla="*/ 193 w 261"/>
                <a:gd name="T1" fmla="*/ 12 h 449"/>
                <a:gd name="T2" fmla="*/ 195 w 261"/>
                <a:gd name="T3" fmla="*/ 5 h 449"/>
                <a:gd name="T4" fmla="*/ 189 w 261"/>
                <a:gd name="T5" fmla="*/ 0 h 449"/>
                <a:gd name="T6" fmla="*/ 181 w 261"/>
                <a:gd name="T7" fmla="*/ 10 h 449"/>
                <a:gd name="T8" fmla="*/ 152 w 261"/>
                <a:gd name="T9" fmla="*/ 125 h 449"/>
                <a:gd name="T10" fmla="*/ 0 w 261"/>
                <a:gd name="T11" fmla="*/ 262 h 449"/>
                <a:gd name="T12" fmla="*/ 96 w 261"/>
                <a:gd name="T13" fmla="*/ 352 h 449"/>
                <a:gd name="T14" fmla="*/ 84 w 261"/>
                <a:gd name="T15" fmla="*/ 399 h 449"/>
                <a:gd name="T16" fmla="*/ 73 w 261"/>
                <a:gd name="T17" fmla="*/ 443 h 449"/>
                <a:gd name="T18" fmla="*/ 79 w 261"/>
                <a:gd name="T19" fmla="*/ 449 h 449"/>
                <a:gd name="T20" fmla="*/ 84 w 261"/>
                <a:gd name="T21" fmla="*/ 447 h 449"/>
                <a:gd name="T22" fmla="*/ 90 w 261"/>
                <a:gd name="T23" fmla="*/ 427 h 449"/>
                <a:gd name="T24" fmla="*/ 109 w 261"/>
                <a:gd name="T25" fmla="*/ 352 h 449"/>
                <a:gd name="T26" fmla="*/ 261 w 261"/>
                <a:gd name="T27" fmla="*/ 216 h 449"/>
                <a:gd name="T28" fmla="*/ 165 w 261"/>
                <a:gd name="T29" fmla="*/ 125 h 449"/>
                <a:gd name="T30" fmla="*/ 193 w 261"/>
                <a:gd name="T31" fmla="*/ 12 h 449"/>
                <a:gd name="T32" fmla="*/ 98 w 261"/>
                <a:gd name="T33" fmla="*/ 341 h 449"/>
                <a:gd name="T34" fmla="*/ 32 w 261"/>
                <a:gd name="T35" fmla="*/ 273 h 449"/>
                <a:gd name="T36" fmla="*/ 149 w 261"/>
                <a:gd name="T37" fmla="*/ 136 h 449"/>
                <a:gd name="T38" fmla="*/ 98 w 261"/>
                <a:gd name="T39" fmla="*/ 341 h 449"/>
                <a:gd name="T40" fmla="*/ 162 w 261"/>
                <a:gd name="T41" fmla="*/ 136 h 449"/>
                <a:gd name="T42" fmla="*/ 229 w 261"/>
                <a:gd name="T43" fmla="*/ 205 h 449"/>
                <a:gd name="T44" fmla="*/ 111 w 261"/>
                <a:gd name="T45" fmla="*/ 341 h 449"/>
                <a:gd name="T46" fmla="*/ 162 w 261"/>
                <a:gd name="T47" fmla="*/ 136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1" h="449">
                  <a:moveTo>
                    <a:pt x="193" y="12"/>
                  </a:moveTo>
                  <a:cubicBezTo>
                    <a:pt x="193" y="11"/>
                    <a:pt x="195" y="6"/>
                    <a:pt x="195" y="5"/>
                  </a:cubicBezTo>
                  <a:cubicBezTo>
                    <a:pt x="195" y="5"/>
                    <a:pt x="195" y="0"/>
                    <a:pt x="189" y="0"/>
                  </a:cubicBezTo>
                  <a:cubicBezTo>
                    <a:pt x="184" y="0"/>
                    <a:pt x="183" y="2"/>
                    <a:pt x="181" y="10"/>
                  </a:cubicBezTo>
                  <a:lnTo>
                    <a:pt x="152" y="125"/>
                  </a:lnTo>
                  <a:cubicBezTo>
                    <a:pt x="73" y="128"/>
                    <a:pt x="0" y="194"/>
                    <a:pt x="0" y="262"/>
                  </a:cubicBezTo>
                  <a:cubicBezTo>
                    <a:pt x="0" y="309"/>
                    <a:pt x="35" y="349"/>
                    <a:pt x="96" y="352"/>
                  </a:cubicBezTo>
                  <a:cubicBezTo>
                    <a:pt x="92" y="368"/>
                    <a:pt x="88" y="384"/>
                    <a:pt x="84" y="399"/>
                  </a:cubicBezTo>
                  <a:cubicBezTo>
                    <a:pt x="78" y="423"/>
                    <a:pt x="73" y="442"/>
                    <a:pt x="73" y="443"/>
                  </a:cubicBezTo>
                  <a:cubicBezTo>
                    <a:pt x="73" y="448"/>
                    <a:pt x="77" y="449"/>
                    <a:pt x="79" y="449"/>
                  </a:cubicBezTo>
                  <a:cubicBezTo>
                    <a:pt x="82" y="449"/>
                    <a:pt x="83" y="448"/>
                    <a:pt x="84" y="447"/>
                  </a:cubicBezTo>
                  <a:cubicBezTo>
                    <a:pt x="85" y="446"/>
                    <a:pt x="88" y="434"/>
                    <a:pt x="90" y="427"/>
                  </a:cubicBezTo>
                  <a:lnTo>
                    <a:pt x="109" y="352"/>
                  </a:lnTo>
                  <a:cubicBezTo>
                    <a:pt x="189" y="350"/>
                    <a:pt x="261" y="283"/>
                    <a:pt x="261" y="216"/>
                  </a:cubicBezTo>
                  <a:cubicBezTo>
                    <a:pt x="261" y="176"/>
                    <a:pt x="235" y="130"/>
                    <a:pt x="165" y="125"/>
                  </a:cubicBezTo>
                  <a:lnTo>
                    <a:pt x="193" y="12"/>
                  </a:lnTo>
                  <a:close/>
                  <a:moveTo>
                    <a:pt x="98" y="341"/>
                  </a:moveTo>
                  <a:cubicBezTo>
                    <a:pt x="68" y="340"/>
                    <a:pt x="32" y="322"/>
                    <a:pt x="32" y="273"/>
                  </a:cubicBezTo>
                  <a:cubicBezTo>
                    <a:pt x="32" y="213"/>
                    <a:pt x="75" y="143"/>
                    <a:pt x="149" y="136"/>
                  </a:cubicBezTo>
                  <a:lnTo>
                    <a:pt x="98" y="341"/>
                  </a:lnTo>
                  <a:close/>
                  <a:moveTo>
                    <a:pt x="162" y="136"/>
                  </a:moveTo>
                  <a:cubicBezTo>
                    <a:pt x="200" y="138"/>
                    <a:pt x="229" y="161"/>
                    <a:pt x="229" y="205"/>
                  </a:cubicBezTo>
                  <a:cubicBezTo>
                    <a:pt x="229" y="264"/>
                    <a:pt x="186" y="335"/>
                    <a:pt x="111" y="341"/>
                  </a:cubicBezTo>
                  <a:lnTo>
                    <a:pt x="162" y="13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DF781662-6F36-4907-9930-E1A6282224D4}"/>
                </a:ext>
              </a:extLst>
            </p:cNvPr>
            <p:cNvSpPr>
              <a:spLocks noChangeArrowheads="1"/>
            </p:cNvSpPr>
            <p:nvPr>
              <p:custDataLst>
                <p:tags r:id="rId85"/>
              </p:custDataLst>
            </p:nvPr>
          </p:nvSpPr>
          <p:spPr bwMode="auto">
            <a:xfrm>
              <a:off x="3317875" y="4398963"/>
              <a:ext cx="742950" cy="12700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EE0E8565-DF2F-4E32-A42D-B3831AB22074}"/>
                </a:ext>
              </a:extLst>
            </p:cNvPr>
            <p:cNvSpPr>
              <a:spLocks/>
            </p:cNvSpPr>
            <p:nvPr>
              <p:custDataLst>
                <p:tags r:id="rId86"/>
              </p:custDataLst>
            </p:nvPr>
          </p:nvSpPr>
          <p:spPr bwMode="auto">
            <a:xfrm>
              <a:off x="3352800" y="4464050"/>
              <a:ext cx="12700" cy="314325"/>
            </a:xfrm>
            <a:custGeom>
              <a:avLst/>
              <a:gdLst>
                <a:gd name="T0" fmla="*/ 20 w 20"/>
                <a:gd name="T1" fmla="*/ 18 h 499"/>
                <a:gd name="T2" fmla="*/ 10 w 20"/>
                <a:gd name="T3" fmla="*/ 0 h 499"/>
                <a:gd name="T4" fmla="*/ 0 w 20"/>
                <a:gd name="T5" fmla="*/ 18 h 499"/>
                <a:gd name="T6" fmla="*/ 0 w 20"/>
                <a:gd name="T7" fmla="*/ 481 h 499"/>
                <a:gd name="T8" fmla="*/ 10 w 20"/>
                <a:gd name="T9" fmla="*/ 499 h 499"/>
                <a:gd name="T10" fmla="*/ 20 w 20"/>
                <a:gd name="T11" fmla="*/ 481 h 499"/>
                <a:gd name="T12" fmla="*/ 20 w 20"/>
                <a:gd name="T13" fmla="*/ 18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99">
                  <a:moveTo>
                    <a:pt x="20" y="18"/>
                  </a:moveTo>
                  <a:cubicBezTo>
                    <a:pt x="20" y="9"/>
                    <a:pt x="20" y="0"/>
                    <a:pt x="10" y="0"/>
                  </a:cubicBezTo>
                  <a:cubicBezTo>
                    <a:pt x="0" y="0"/>
                    <a:pt x="0" y="9"/>
                    <a:pt x="0" y="18"/>
                  </a:cubicBezTo>
                  <a:lnTo>
                    <a:pt x="0" y="481"/>
                  </a:lnTo>
                  <a:cubicBezTo>
                    <a:pt x="0" y="490"/>
                    <a:pt x="0" y="499"/>
                    <a:pt x="10" y="499"/>
                  </a:cubicBezTo>
                  <a:cubicBezTo>
                    <a:pt x="20" y="499"/>
                    <a:pt x="20" y="490"/>
                    <a:pt x="20" y="481"/>
                  </a:cubicBezTo>
                  <a:lnTo>
                    <a:pt x="20" y="1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2F255886-DBAD-4C5C-BC5F-76381CC84E6A}"/>
                </a:ext>
              </a:extLst>
            </p:cNvPr>
            <p:cNvSpPr>
              <a:spLocks noEditPoints="1"/>
            </p:cNvSpPr>
            <p:nvPr>
              <p:custDataLst>
                <p:tags r:id="rId87"/>
              </p:custDataLst>
            </p:nvPr>
          </p:nvSpPr>
          <p:spPr bwMode="auto">
            <a:xfrm>
              <a:off x="3414713" y="4484688"/>
              <a:ext cx="220663" cy="225425"/>
            </a:xfrm>
            <a:custGeom>
              <a:avLst/>
              <a:gdLst>
                <a:gd name="T0" fmla="*/ 365 w 368"/>
                <a:gd name="T1" fmla="*/ 11 h 357"/>
                <a:gd name="T2" fmla="*/ 368 w 368"/>
                <a:gd name="T3" fmla="*/ 4 h 357"/>
                <a:gd name="T4" fmla="*/ 356 w 368"/>
                <a:gd name="T5" fmla="*/ 0 h 357"/>
                <a:gd name="T6" fmla="*/ 12 w 368"/>
                <a:gd name="T7" fmla="*/ 0 h 357"/>
                <a:gd name="T8" fmla="*/ 0 w 368"/>
                <a:gd name="T9" fmla="*/ 4 h 357"/>
                <a:gd name="T10" fmla="*/ 2 w 368"/>
                <a:gd name="T11" fmla="*/ 11 h 357"/>
                <a:gd name="T12" fmla="*/ 170 w 368"/>
                <a:gd name="T13" fmla="*/ 347 h 357"/>
                <a:gd name="T14" fmla="*/ 184 w 368"/>
                <a:gd name="T15" fmla="*/ 357 h 357"/>
                <a:gd name="T16" fmla="*/ 197 w 368"/>
                <a:gd name="T17" fmla="*/ 347 h 357"/>
                <a:gd name="T18" fmla="*/ 365 w 368"/>
                <a:gd name="T19" fmla="*/ 11 h 357"/>
                <a:gd name="T20" fmla="*/ 62 w 368"/>
                <a:gd name="T21" fmla="*/ 36 h 357"/>
                <a:gd name="T22" fmla="*/ 335 w 368"/>
                <a:gd name="T23" fmla="*/ 36 h 357"/>
                <a:gd name="T24" fmla="*/ 199 w 368"/>
                <a:gd name="T25" fmla="*/ 310 h 357"/>
                <a:gd name="T26" fmla="*/ 62 w 368"/>
                <a:gd name="T27" fmla="*/ 36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8" h="357">
                  <a:moveTo>
                    <a:pt x="365" y="11"/>
                  </a:moveTo>
                  <a:cubicBezTo>
                    <a:pt x="366" y="9"/>
                    <a:pt x="368" y="6"/>
                    <a:pt x="368" y="4"/>
                  </a:cubicBezTo>
                  <a:cubicBezTo>
                    <a:pt x="368" y="0"/>
                    <a:pt x="367" y="0"/>
                    <a:pt x="356" y="0"/>
                  </a:cubicBezTo>
                  <a:lnTo>
                    <a:pt x="12" y="0"/>
                  </a:lnTo>
                  <a:cubicBezTo>
                    <a:pt x="0" y="0"/>
                    <a:pt x="0" y="0"/>
                    <a:pt x="0" y="4"/>
                  </a:cubicBezTo>
                  <a:cubicBezTo>
                    <a:pt x="0" y="6"/>
                    <a:pt x="1" y="9"/>
                    <a:pt x="2" y="11"/>
                  </a:cubicBezTo>
                  <a:lnTo>
                    <a:pt x="170" y="347"/>
                  </a:lnTo>
                  <a:cubicBezTo>
                    <a:pt x="174" y="354"/>
                    <a:pt x="175" y="357"/>
                    <a:pt x="184" y="357"/>
                  </a:cubicBezTo>
                  <a:cubicBezTo>
                    <a:pt x="192" y="357"/>
                    <a:pt x="194" y="354"/>
                    <a:pt x="197" y="347"/>
                  </a:cubicBezTo>
                  <a:lnTo>
                    <a:pt x="365" y="11"/>
                  </a:lnTo>
                  <a:close/>
                  <a:moveTo>
                    <a:pt x="62" y="36"/>
                  </a:moveTo>
                  <a:lnTo>
                    <a:pt x="335" y="36"/>
                  </a:lnTo>
                  <a:lnTo>
                    <a:pt x="199" y="310"/>
                  </a:lnTo>
                  <a:lnTo>
                    <a:pt x="62" y="3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C2C188FA-0534-4201-9253-6E57B3C76051}"/>
                </a:ext>
              </a:extLst>
            </p:cNvPr>
            <p:cNvSpPr>
              <a:spLocks/>
            </p:cNvSpPr>
            <p:nvPr>
              <p:custDataLst>
                <p:tags r:id="rId88"/>
              </p:custDataLst>
            </p:nvPr>
          </p:nvSpPr>
          <p:spPr bwMode="auto">
            <a:xfrm>
              <a:off x="3659188" y="4649788"/>
              <a:ext cx="112713" cy="98425"/>
            </a:xfrm>
            <a:custGeom>
              <a:avLst/>
              <a:gdLst>
                <a:gd name="T0" fmla="*/ 70 w 187"/>
                <a:gd name="T1" fmla="*/ 117 h 158"/>
                <a:gd name="T2" fmla="*/ 38 w 187"/>
                <a:gd name="T3" fmla="*/ 148 h 158"/>
                <a:gd name="T4" fmla="*/ 19 w 187"/>
                <a:gd name="T5" fmla="*/ 143 h 158"/>
                <a:gd name="T6" fmla="*/ 34 w 187"/>
                <a:gd name="T7" fmla="*/ 124 h 158"/>
                <a:gd name="T8" fmla="*/ 20 w 187"/>
                <a:gd name="T9" fmla="*/ 111 h 158"/>
                <a:gd name="T10" fmla="*/ 0 w 187"/>
                <a:gd name="T11" fmla="*/ 132 h 158"/>
                <a:gd name="T12" fmla="*/ 37 w 187"/>
                <a:gd name="T13" fmla="*/ 158 h 158"/>
                <a:gd name="T14" fmla="*/ 76 w 187"/>
                <a:gd name="T15" fmla="*/ 133 h 158"/>
                <a:gd name="T16" fmla="*/ 118 w 187"/>
                <a:gd name="T17" fmla="*/ 158 h 158"/>
                <a:gd name="T18" fmla="*/ 179 w 187"/>
                <a:gd name="T19" fmla="*/ 104 h 158"/>
                <a:gd name="T20" fmla="*/ 173 w 187"/>
                <a:gd name="T21" fmla="*/ 100 h 158"/>
                <a:gd name="T22" fmla="*/ 167 w 187"/>
                <a:gd name="T23" fmla="*/ 106 h 158"/>
                <a:gd name="T24" fmla="*/ 119 w 187"/>
                <a:gd name="T25" fmla="*/ 148 h 158"/>
                <a:gd name="T26" fmla="*/ 98 w 187"/>
                <a:gd name="T27" fmla="*/ 125 h 158"/>
                <a:gd name="T28" fmla="*/ 116 w 187"/>
                <a:gd name="T29" fmla="*/ 46 h 158"/>
                <a:gd name="T30" fmla="*/ 150 w 187"/>
                <a:gd name="T31" fmla="*/ 10 h 158"/>
                <a:gd name="T32" fmla="*/ 169 w 187"/>
                <a:gd name="T33" fmla="*/ 15 h 158"/>
                <a:gd name="T34" fmla="*/ 153 w 187"/>
                <a:gd name="T35" fmla="*/ 34 h 158"/>
                <a:gd name="T36" fmla="*/ 167 w 187"/>
                <a:gd name="T37" fmla="*/ 47 h 158"/>
                <a:gd name="T38" fmla="*/ 187 w 187"/>
                <a:gd name="T39" fmla="*/ 26 h 158"/>
                <a:gd name="T40" fmla="*/ 151 w 187"/>
                <a:gd name="T41" fmla="*/ 0 h 158"/>
                <a:gd name="T42" fmla="*/ 112 w 187"/>
                <a:gd name="T43" fmla="*/ 25 h 158"/>
                <a:gd name="T44" fmla="*/ 70 w 187"/>
                <a:gd name="T45" fmla="*/ 0 h 158"/>
                <a:gd name="T46" fmla="*/ 8 w 187"/>
                <a:gd name="T47" fmla="*/ 54 h 158"/>
                <a:gd name="T48" fmla="*/ 14 w 187"/>
                <a:gd name="T49" fmla="*/ 58 h 158"/>
                <a:gd name="T50" fmla="*/ 21 w 187"/>
                <a:gd name="T51" fmla="*/ 52 h 158"/>
                <a:gd name="T52" fmla="*/ 69 w 187"/>
                <a:gd name="T53" fmla="*/ 10 h 158"/>
                <a:gd name="T54" fmla="*/ 90 w 187"/>
                <a:gd name="T55" fmla="*/ 33 h 158"/>
                <a:gd name="T56" fmla="*/ 82 w 187"/>
                <a:gd name="T57" fmla="*/ 69 h 158"/>
                <a:gd name="T58" fmla="*/ 70 w 187"/>
                <a:gd name="T59" fmla="*/ 11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7" h="158">
                  <a:moveTo>
                    <a:pt x="70" y="117"/>
                  </a:moveTo>
                  <a:cubicBezTo>
                    <a:pt x="67" y="129"/>
                    <a:pt x="55" y="148"/>
                    <a:pt x="38" y="148"/>
                  </a:cubicBezTo>
                  <a:cubicBezTo>
                    <a:pt x="37" y="148"/>
                    <a:pt x="26" y="148"/>
                    <a:pt x="19" y="143"/>
                  </a:cubicBezTo>
                  <a:cubicBezTo>
                    <a:pt x="33" y="138"/>
                    <a:pt x="34" y="126"/>
                    <a:pt x="34" y="124"/>
                  </a:cubicBezTo>
                  <a:cubicBezTo>
                    <a:pt x="34" y="116"/>
                    <a:pt x="28" y="111"/>
                    <a:pt x="20" y="111"/>
                  </a:cubicBezTo>
                  <a:cubicBezTo>
                    <a:pt x="10" y="111"/>
                    <a:pt x="0" y="119"/>
                    <a:pt x="0" y="132"/>
                  </a:cubicBezTo>
                  <a:cubicBezTo>
                    <a:pt x="0" y="150"/>
                    <a:pt x="20" y="158"/>
                    <a:pt x="37" y="158"/>
                  </a:cubicBezTo>
                  <a:cubicBezTo>
                    <a:pt x="53" y="158"/>
                    <a:pt x="67" y="148"/>
                    <a:pt x="76" y="133"/>
                  </a:cubicBezTo>
                  <a:cubicBezTo>
                    <a:pt x="84" y="151"/>
                    <a:pt x="104" y="158"/>
                    <a:pt x="118" y="158"/>
                  </a:cubicBezTo>
                  <a:cubicBezTo>
                    <a:pt x="158" y="158"/>
                    <a:pt x="179" y="114"/>
                    <a:pt x="179" y="104"/>
                  </a:cubicBezTo>
                  <a:cubicBezTo>
                    <a:pt x="179" y="100"/>
                    <a:pt x="174" y="100"/>
                    <a:pt x="173" y="100"/>
                  </a:cubicBezTo>
                  <a:cubicBezTo>
                    <a:pt x="168" y="100"/>
                    <a:pt x="168" y="101"/>
                    <a:pt x="167" y="106"/>
                  </a:cubicBezTo>
                  <a:cubicBezTo>
                    <a:pt x="159" y="130"/>
                    <a:pt x="138" y="148"/>
                    <a:pt x="119" y="148"/>
                  </a:cubicBezTo>
                  <a:cubicBezTo>
                    <a:pt x="105" y="148"/>
                    <a:pt x="98" y="138"/>
                    <a:pt x="98" y="125"/>
                  </a:cubicBezTo>
                  <a:cubicBezTo>
                    <a:pt x="98" y="116"/>
                    <a:pt x="106" y="84"/>
                    <a:pt x="116" y="46"/>
                  </a:cubicBezTo>
                  <a:cubicBezTo>
                    <a:pt x="123" y="19"/>
                    <a:pt x="138" y="10"/>
                    <a:pt x="150" y="10"/>
                  </a:cubicBezTo>
                  <a:cubicBezTo>
                    <a:pt x="151" y="10"/>
                    <a:pt x="161" y="10"/>
                    <a:pt x="169" y="15"/>
                  </a:cubicBezTo>
                  <a:cubicBezTo>
                    <a:pt x="158" y="18"/>
                    <a:pt x="153" y="28"/>
                    <a:pt x="153" y="34"/>
                  </a:cubicBezTo>
                  <a:cubicBezTo>
                    <a:pt x="153" y="42"/>
                    <a:pt x="159" y="47"/>
                    <a:pt x="167" y="47"/>
                  </a:cubicBezTo>
                  <a:cubicBezTo>
                    <a:pt x="175" y="47"/>
                    <a:pt x="187" y="40"/>
                    <a:pt x="187" y="26"/>
                  </a:cubicBezTo>
                  <a:cubicBezTo>
                    <a:pt x="187" y="6"/>
                    <a:pt x="165" y="0"/>
                    <a:pt x="151" y="0"/>
                  </a:cubicBezTo>
                  <a:cubicBezTo>
                    <a:pt x="133" y="0"/>
                    <a:pt x="119" y="12"/>
                    <a:pt x="112" y="25"/>
                  </a:cubicBezTo>
                  <a:cubicBezTo>
                    <a:pt x="105" y="11"/>
                    <a:pt x="89" y="0"/>
                    <a:pt x="70" y="0"/>
                  </a:cubicBezTo>
                  <a:cubicBezTo>
                    <a:pt x="31" y="0"/>
                    <a:pt x="8" y="43"/>
                    <a:pt x="8" y="54"/>
                  </a:cubicBezTo>
                  <a:cubicBezTo>
                    <a:pt x="8" y="58"/>
                    <a:pt x="13" y="58"/>
                    <a:pt x="14" y="58"/>
                  </a:cubicBezTo>
                  <a:cubicBezTo>
                    <a:pt x="19" y="58"/>
                    <a:pt x="19" y="57"/>
                    <a:pt x="21" y="52"/>
                  </a:cubicBezTo>
                  <a:cubicBezTo>
                    <a:pt x="30" y="25"/>
                    <a:pt x="52" y="10"/>
                    <a:pt x="69" y="10"/>
                  </a:cubicBezTo>
                  <a:cubicBezTo>
                    <a:pt x="80" y="10"/>
                    <a:pt x="90" y="16"/>
                    <a:pt x="90" y="33"/>
                  </a:cubicBezTo>
                  <a:cubicBezTo>
                    <a:pt x="90" y="40"/>
                    <a:pt x="85" y="58"/>
                    <a:pt x="82" y="69"/>
                  </a:cubicBezTo>
                  <a:lnTo>
                    <a:pt x="70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20570159-2DA2-470A-B621-4648C7402446}"/>
                </a:ext>
              </a:extLst>
            </p:cNvPr>
            <p:cNvSpPr>
              <a:spLocks noEditPoints="1"/>
            </p:cNvSpPr>
            <p:nvPr>
              <p:custDataLst>
                <p:tags r:id="rId89"/>
              </p:custDataLst>
            </p:nvPr>
          </p:nvSpPr>
          <p:spPr bwMode="auto">
            <a:xfrm>
              <a:off x="3814763" y="4481513"/>
              <a:ext cx="157163" cy="282575"/>
            </a:xfrm>
            <a:custGeom>
              <a:avLst/>
              <a:gdLst>
                <a:gd name="T0" fmla="*/ 193 w 261"/>
                <a:gd name="T1" fmla="*/ 12 h 449"/>
                <a:gd name="T2" fmla="*/ 195 w 261"/>
                <a:gd name="T3" fmla="*/ 5 h 449"/>
                <a:gd name="T4" fmla="*/ 189 w 261"/>
                <a:gd name="T5" fmla="*/ 0 h 449"/>
                <a:gd name="T6" fmla="*/ 181 w 261"/>
                <a:gd name="T7" fmla="*/ 10 h 449"/>
                <a:gd name="T8" fmla="*/ 152 w 261"/>
                <a:gd name="T9" fmla="*/ 125 h 449"/>
                <a:gd name="T10" fmla="*/ 0 w 261"/>
                <a:gd name="T11" fmla="*/ 262 h 449"/>
                <a:gd name="T12" fmla="*/ 96 w 261"/>
                <a:gd name="T13" fmla="*/ 352 h 449"/>
                <a:gd name="T14" fmla="*/ 84 w 261"/>
                <a:gd name="T15" fmla="*/ 399 h 449"/>
                <a:gd name="T16" fmla="*/ 73 w 261"/>
                <a:gd name="T17" fmla="*/ 443 h 449"/>
                <a:gd name="T18" fmla="*/ 79 w 261"/>
                <a:gd name="T19" fmla="*/ 449 h 449"/>
                <a:gd name="T20" fmla="*/ 84 w 261"/>
                <a:gd name="T21" fmla="*/ 447 h 449"/>
                <a:gd name="T22" fmla="*/ 90 w 261"/>
                <a:gd name="T23" fmla="*/ 427 h 449"/>
                <a:gd name="T24" fmla="*/ 109 w 261"/>
                <a:gd name="T25" fmla="*/ 352 h 449"/>
                <a:gd name="T26" fmla="*/ 261 w 261"/>
                <a:gd name="T27" fmla="*/ 216 h 449"/>
                <a:gd name="T28" fmla="*/ 165 w 261"/>
                <a:gd name="T29" fmla="*/ 125 h 449"/>
                <a:gd name="T30" fmla="*/ 193 w 261"/>
                <a:gd name="T31" fmla="*/ 12 h 449"/>
                <a:gd name="T32" fmla="*/ 98 w 261"/>
                <a:gd name="T33" fmla="*/ 341 h 449"/>
                <a:gd name="T34" fmla="*/ 32 w 261"/>
                <a:gd name="T35" fmla="*/ 272 h 449"/>
                <a:gd name="T36" fmla="*/ 149 w 261"/>
                <a:gd name="T37" fmla="*/ 136 h 449"/>
                <a:gd name="T38" fmla="*/ 98 w 261"/>
                <a:gd name="T39" fmla="*/ 341 h 449"/>
                <a:gd name="T40" fmla="*/ 162 w 261"/>
                <a:gd name="T41" fmla="*/ 136 h 449"/>
                <a:gd name="T42" fmla="*/ 229 w 261"/>
                <a:gd name="T43" fmla="*/ 205 h 449"/>
                <a:gd name="T44" fmla="*/ 111 w 261"/>
                <a:gd name="T45" fmla="*/ 341 h 449"/>
                <a:gd name="T46" fmla="*/ 162 w 261"/>
                <a:gd name="T47" fmla="*/ 136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1" h="449">
                  <a:moveTo>
                    <a:pt x="193" y="12"/>
                  </a:moveTo>
                  <a:cubicBezTo>
                    <a:pt x="193" y="11"/>
                    <a:pt x="195" y="6"/>
                    <a:pt x="195" y="5"/>
                  </a:cubicBezTo>
                  <a:cubicBezTo>
                    <a:pt x="195" y="5"/>
                    <a:pt x="195" y="0"/>
                    <a:pt x="189" y="0"/>
                  </a:cubicBezTo>
                  <a:cubicBezTo>
                    <a:pt x="184" y="0"/>
                    <a:pt x="183" y="2"/>
                    <a:pt x="181" y="10"/>
                  </a:cubicBezTo>
                  <a:lnTo>
                    <a:pt x="152" y="125"/>
                  </a:lnTo>
                  <a:cubicBezTo>
                    <a:pt x="73" y="128"/>
                    <a:pt x="0" y="194"/>
                    <a:pt x="0" y="262"/>
                  </a:cubicBezTo>
                  <a:cubicBezTo>
                    <a:pt x="0" y="309"/>
                    <a:pt x="35" y="349"/>
                    <a:pt x="96" y="352"/>
                  </a:cubicBezTo>
                  <a:cubicBezTo>
                    <a:pt x="92" y="368"/>
                    <a:pt x="88" y="384"/>
                    <a:pt x="84" y="399"/>
                  </a:cubicBezTo>
                  <a:cubicBezTo>
                    <a:pt x="78" y="423"/>
                    <a:pt x="73" y="442"/>
                    <a:pt x="73" y="443"/>
                  </a:cubicBezTo>
                  <a:cubicBezTo>
                    <a:pt x="73" y="448"/>
                    <a:pt x="77" y="449"/>
                    <a:pt x="79" y="449"/>
                  </a:cubicBezTo>
                  <a:cubicBezTo>
                    <a:pt x="82" y="449"/>
                    <a:pt x="83" y="448"/>
                    <a:pt x="84" y="447"/>
                  </a:cubicBezTo>
                  <a:cubicBezTo>
                    <a:pt x="85" y="446"/>
                    <a:pt x="88" y="434"/>
                    <a:pt x="90" y="427"/>
                  </a:cubicBezTo>
                  <a:lnTo>
                    <a:pt x="109" y="352"/>
                  </a:lnTo>
                  <a:cubicBezTo>
                    <a:pt x="189" y="350"/>
                    <a:pt x="261" y="282"/>
                    <a:pt x="261" y="216"/>
                  </a:cubicBezTo>
                  <a:cubicBezTo>
                    <a:pt x="261" y="176"/>
                    <a:pt x="235" y="130"/>
                    <a:pt x="165" y="125"/>
                  </a:cubicBezTo>
                  <a:lnTo>
                    <a:pt x="193" y="12"/>
                  </a:lnTo>
                  <a:close/>
                  <a:moveTo>
                    <a:pt x="98" y="341"/>
                  </a:moveTo>
                  <a:cubicBezTo>
                    <a:pt x="68" y="340"/>
                    <a:pt x="32" y="322"/>
                    <a:pt x="32" y="272"/>
                  </a:cubicBezTo>
                  <a:cubicBezTo>
                    <a:pt x="32" y="213"/>
                    <a:pt x="75" y="143"/>
                    <a:pt x="149" y="136"/>
                  </a:cubicBezTo>
                  <a:lnTo>
                    <a:pt x="98" y="341"/>
                  </a:lnTo>
                  <a:close/>
                  <a:moveTo>
                    <a:pt x="162" y="136"/>
                  </a:moveTo>
                  <a:cubicBezTo>
                    <a:pt x="200" y="138"/>
                    <a:pt x="229" y="161"/>
                    <a:pt x="229" y="205"/>
                  </a:cubicBezTo>
                  <a:cubicBezTo>
                    <a:pt x="229" y="264"/>
                    <a:pt x="186" y="335"/>
                    <a:pt x="111" y="341"/>
                  </a:cubicBezTo>
                  <a:lnTo>
                    <a:pt x="162" y="13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Garamond" panose="02020404030301010803" pitchFamily="18" charset="0"/>
              </a:endParaRPr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A4C74237-F1CA-4190-89A9-394BF894031C}"/>
                </a:ext>
              </a:extLst>
            </p:cNvPr>
            <p:cNvSpPr>
              <a:spLocks/>
            </p:cNvSpPr>
            <p:nvPr>
              <p:custDataLst>
                <p:tags r:id="rId90"/>
              </p:custDataLst>
            </p:nvPr>
          </p:nvSpPr>
          <p:spPr bwMode="auto">
            <a:xfrm>
              <a:off x="4013200" y="4464050"/>
              <a:ext cx="11113" cy="314325"/>
            </a:xfrm>
            <a:custGeom>
              <a:avLst/>
              <a:gdLst>
                <a:gd name="T0" fmla="*/ 19 w 19"/>
                <a:gd name="T1" fmla="*/ 18 h 499"/>
                <a:gd name="T2" fmla="*/ 10 w 19"/>
                <a:gd name="T3" fmla="*/ 0 h 499"/>
                <a:gd name="T4" fmla="*/ 0 w 19"/>
                <a:gd name="T5" fmla="*/ 18 h 499"/>
                <a:gd name="T6" fmla="*/ 0 w 19"/>
                <a:gd name="T7" fmla="*/ 481 h 499"/>
                <a:gd name="T8" fmla="*/ 10 w 19"/>
                <a:gd name="T9" fmla="*/ 499 h 499"/>
                <a:gd name="T10" fmla="*/ 19 w 19"/>
                <a:gd name="T11" fmla="*/ 481 h 499"/>
                <a:gd name="T12" fmla="*/ 19 w 19"/>
                <a:gd name="T13" fmla="*/ 18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499">
                  <a:moveTo>
                    <a:pt x="19" y="18"/>
                  </a:moveTo>
                  <a:cubicBezTo>
                    <a:pt x="19" y="9"/>
                    <a:pt x="19" y="0"/>
                    <a:pt x="10" y="0"/>
                  </a:cubicBezTo>
                  <a:cubicBezTo>
                    <a:pt x="0" y="0"/>
                    <a:pt x="0" y="9"/>
                    <a:pt x="0" y="18"/>
                  </a:cubicBezTo>
                  <a:lnTo>
                    <a:pt x="0" y="481"/>
                  </a:lnTo>
                  <a:cubicBezTo>
                    <a:pt x="0" y="490"/>
                    <a:pt x="0" y="499"/>
                    <a:pt x="10" y="499"/>
                  </a:cubicBezTo>
                  <a:cubicBezTo>
                    <a:pt x="19" y="499"/>
                    <a:pt x="19" y="490"/>
                    <a:pt x="19" y="481"/>
                  </a:cubicBezTo>
                  <a:lnTo>
                    <a:pt x="19" y="1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Garamond" panose="02020404030301010803" pitchFamily="18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5444B67-EC90-4996-9277-E276D4C3B2A9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5018089" y="4256752"/>
            <a:ext cx="1427163" cy="314325"/>
            <a:chOff x="3327400" y="3970338"/>
            <a:chExt cx="1427163" cy="314325"/>
          </a:xfrm>
        </p:grpSpPr>
        <p:sp>
          <p:nvSpPr>
            <p:cNvPr id="50" name="Freeform 45">
              <a:extLst>
                <a:ext uri="{FF2B5EF4-FFF2-40B4-BE49-F238E27FC236}">
                  <a16:creationId xmlns:a16="http://schemas.microsoft.com/office/drawing/2014/main" id="{77D89AB9-0450-4AA5-BDBF-BB6735BC6090}"/>
                </a:ext>
              </a:extLst>
            </p:cNvPr>
            <p:cNvSpPr>
              <a:spLocks/>
            </p:cNvSpPr>
            <p:nvPr>
              <p:custDataLst>
                <p:tags r:id="rId71"/>
              </p:custDataLst>
            </p:nvPr>
          </p:nvSpPr>
          <p:spPr bwMode="auto">
            <a:xfrm>
              <a:off x="3327400" y="3990976"/>
              <a:ext cx="214313" cy="238125"/>
            </a:xfrm>
            <a:custGeom>
              <a:avLst/>
              <a:gdLst>
                <a:gd name="T0" fmla="*/ 132 w 355"/>
                <a:gd name="T1" fmla="*/ 177 h 339"/>
                <a:gd name="T2" fmla="*/ 180 w 355"/>
                <a:gd name="T3" fmla="*/ 177 h 339"/>
                <a:gd name="T4" fmla="*/ 222 w 355"/>
                <a:gd name="T5" fmla="*/ 200 h 339"/>
                <a:gd name="T6" fmla="*/ 218 w 355"/>
                <a:gd name="T7" fmla="*/ 224 h 339"/>
                <a:gd name="T8" fmla="*/ 217 w 355"/>
                <a:gd name="T9" fmla="*/ 230 h 339"/>
                <a:gd name="T10" fmla="*/ 223 w 355"/>
                <a:gd name="T11" fmla="*/ 236 h 339"/>
                <a:gd name="T12" fmla="*/ 230 w 355"/>
                <a:gd name="T13" fmla="*/ 225 h 339"/>
                <a:gd name="T14" fmla="*/ 258 w 355"/>
                <a:gd name="T15" fmla="*/ 117 h 339"/>
                <a:gd name="T16" fmla="*/ 259 w 355"/>
                <a:gd name="T17" fmla="*/ 109 h 339"/>
                <a:gd name="T18" fmla="*/ 253 w 355"/>
                <a:gd name="T19" fmla="*/ 103 h 339"/>
                <a:gd name="T20" fmla="*/ 246 w 355"/>
                <a:gd name="T21" fmla="*/ 114 h 339"/>
                <a:gd name="T22" fmla="*/ 181 w 355"/>
                <a:gd name="T23" fmla="*/ 162 h 339"/>
                <a:gd name="T24" fmla="*/ 136 w 355"/>
                <a:gd name="T25" fmla="*/ 162 h 339"/>
                <a:gd name="T26" fmla="*/ 168 w 355"/>
                <a:gd name="T27" fmla="*/ 35 h 339"/>
                <a:gd name="T28" fmla="*/ 195 w 355"/>
                <a:gd name="T29" fmla="*/ 16 h 339"/>
                <a:gd name="T30" fmla="*/ 261 w 355"/>
                <a:gd name="T31" fmla="*/ 16 h 339"/>
                <a:gd name="T32" fmla="*/ 333 w 355"/>
                <a:gd name="T33" fmla="*/ 70 h 339"/>
                <a:gd name="T34" fmla="*/ 332 w 355"/>
                <a:gd name="T35" fmla="*/ 97 h 339"/>
                <a:gd name="T36" fmla="*/ 331 w 355"/>
                <a:gd name="T37" fmla="*/ 106 h 339"/>
                <a:gd name="T38" fmla="*/ 337 w 355"/>
                <a:gd name="T39" fmla="*/ 112 h 339"/>
                <a:gd name="T40" fmla="*/ 344 w 355"/>
                <a:gd name="T41" fmla="*/ 100 h 339"/>
                <a:gd name="T42" fmla="*/ 354 w 355"/>
                <a:gd name="T43" fmla="*/ 14 h 339"/>
                <a:gd name="T44" fmla="*/ 340 w 355"/>
                <a:gd name="T45" fmla="*/ 0 h 339"/>
                <a:gd name="T46" fmla="*/ 96 w 355"/>
                <a:gd name="T47" fmla="*/ 0 h 339"/>
                <a:gd name="T48" fmla="*/ 81 w 355"/>
                <a:gd name="T49" fmla="*/ 10 h 339"/>
                <a:gd name="T50" fmla="*/ 95 w 355"/>
                <a:gd name="T51" fmla="*/ 16 h 339"/>
                <a:gd name="T52" fmla="*/ 128 w 355"/>
                <a:gd name="T53" fmla="*/ 25 h 339"/>
                <a:gd name="T54" fmla="*/ 125 w 355"/>
                <a:gd name="T55" fmla="*/ 36 h 339"/>
                <a:gd name="T56" fmla="*/ 59 w 355"/>
                <a:gd name="T57" fmla="*/ 301 h 339"/>
                <a:gd name="T58" fmla="*/ 14 w 355"/>
                <a:gd name="T59" fmla="*/ 324 h 339"/>
                <a:gd name="T60" fmla="*/ 0 w 355"/>
                <a:gd name="T61" fmla="*/ 334 h 339"/>
                <a:gd name="T62" fmla="*/ 7 w 355"/>
                <a:gd name="T63" fmla="*/ 339 h 339"/>
                <a:gd name="T64" fmla="*/ 73 w 355"/>
                <a:gd name="T65" fmla="*/ 338 h 339"/>
                <a:gd name="T66" fmla="*/ 147 w 355"/>
                <a:gd name="T67" fmla="*/ 339 h 339"/>
                <a:gd name="T68" fmla="*/ 158 w 355"/>
                <a:gd name="T69" fmla="*/ 330 h 339"/>
                <a:gd name="T70" fmla="*/ 155 w 355"/>
                <a:gd name="T71" fmla="*/ 325 h 339"/>
                <a:gd name="T72" fmla="*/ 141 w 355"/>
                <a:gd name="T73" fmla="*/ 324 h 339"/>
                <a:gd name="T74" fmla="*/ 115 w 355"/>
                <a:gd name="T75" fmla="*/ 323 h 339"/>
                <a:gd name="T76" fmla="*/ 99 w 355"/>
                <a:gd name="T77" fmla="*/ 313 h 339"/>
                <a:gd name="T78" fmla="*/ 101 w 355"/>
                <a:gd name="T79" fmla="*/ 302 h 339"/>
                <a:gd name="T80" fmla="*/ 132 w 355"/>
                <a:gd name="T81" fmla="*/ 177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55" h="339">
                  <a:moveTo>
                    <a:pt x="132" y="177"/>
                  </a:moveTo>
                  <a:lnTo>
                    <a:pt x="180" y="177"/>
                  </a:lnTo>
                  <a:cubicBezTo>
                    <a:pt x="218" y="177"/>
                    <a:pt x="222" y="185"/>
                    <a:pt x="222" y="200"/>
                  </a:cubicBezTo>
                  <a:cubicBezTo>
                    <a:pt x="222" y="203"/>
                    <a:pt x="222" y="209"/>
                    <a:pt x="218" y="224"/>
                  </a:cubicBezTo>
                  <a:cubicBezTo>
                    <a:pt x="217" y="227"/>
                    <a:pt x="217" y="229"/>
                    <a:pt x="217" y="230"/>
                  </a:cubicBezTo>
                  <a:cubicBezTo>
                    <a:pt x="217" y="234"/>
                    <a:pt x="220" y="236"/>
                    <a:pt x="223" y="236"/>
                  </a:cubicBezTo>
                  <a:cubicBezTo>
                    <a:pt x="228" y="236"/>
                    <a:pt x="228" y="234"/>
                    <a:pt x="230" y="225"/>
                  </a:cubicBezTo>
                  <a:lnTo>
                    <a:pt x="258" y="117"/>
                  </a:lnTo>
                  <a:cubicBezTo>
                    <a:pt x="259" y="111"/>
                    <a:pt x="259" y="110"/>
                    <a:pt x="259" y="109"/>
                  </a:cubicBezTo>
                  <a:cubicBezTo>
                    <a:pt x="259" y="108"/>
                    <a:pt x="258" y="103"/>
                    <a:pt x="253" y="103"/>
                  </a:cubicBezTo>
                  <a:cubicBezTo>
                    <a:pt x="248" y="103"/>
                    <a:pt x="248" y="106"/>
                    <a:pt x="246" y="114"/>
                  </a:cubicBezTo>
                  <a:cubicBezTo>
                    <a:pt x="235" y="153"/>
                    <a:pt x="224" y="162"/>
                    <a:pt x="181" y="162"/>
                  </a:cubicBezTo>
                  <a:lnTo>
                    <a:pt x="136" y="162"/>
                  </a:lnTo>
                  <a:lnTo>
                    <a:pt x="168" y="35"/>
                  </a:lnTo>
                  <a:cubicBezTo>
                    <a:pt x="172" y="18"/>
                    <a:pt x="173" y="16"/>
                    <a:pt x="195" y="16"/>
                  </a:cubicBezTo>
                  <a:lnTo>
                    <a:pt x="261" y="16"/>
                  </a:lnTo>
                  <a:cubicBezTo>
                    <a:pt x="322" y="16"/>
                    <a:pt x="333" y="32"/>
                    <a:pt x="333" y="70"/>
                  </a:cubicBezTo>
                  <a:cubicBezTo>
                    <a:pt x="333" y="82"/>
                    <a:pt x="333" y="84"/>
                    <a:pt x="332" y="97"/>
                  </a:cubicBezTo>
                  <a:cubicBezTo>
                    <a:pt x="331" y="104"/>
                    <a:pt x="331" y="105"/>
                    <a:pt x="331" y="106"/>
                  </a:cubicBezTo>
                  <a:cubicBezTo>
                    <a:pt x="331" y="109"/>
                    <a:pt x="332" y="112"/>
                    <a:pt x="337" y="112"/>
                  </a:cubicBezTo>
                  <a:cubicBezTo>
                    <a:pt x="342" y="112"/>
                    <a:pt x="343" y="109"/>
                    <a:pt x="344" y="100"/>
                  </a:cubicBezTo>
                  <a:lnTo>
                    <a:pt x="354" y="14"/>
                  </a:lnTo>
                  <a:cubicBezTo>
                    <a:pt x="355" y="0"/>
                    <a:pt x="353" y="0"/>
                    <a:pt x="340" y="0"/>
                  </a:cubicBezTo>
                  <a:lnTo>
                    <a:pt x="96" y="0"/>
                  </a:lnTo>
                  <a:cubicBezTo>
                    <a:pt x="86" y="0"/>
                    <a:pt x="81" y="0"/>
                    <a:pt x="81" y="10"/>
                  </a:cubicBezTo>
                  <a:cubicBezTo>
                    <a:pt x="81" y="16"/>
                    <a:pt x="86" y="16"/>
                    <a:pt x="95" y="16"/>
                  </a:cubicBezTo>
                  <a:cubicBezTo>
                    <a:pt x="114" y="16"/>
                    <a:pt x="128" y="16"/>
                    <a:pt x="128" y="25"/>
                  </a:cubicBezTo>
                  <a:cubicBezTo>
                    <a:pt x="128" y="27"/>
                    <a:pt x="128" y="28"/>
                    <a:pt x="125" y="36"/>
                  </a:cubicBezTo>
                  <a:lnTo>
                    <a:pt x="59" y="301"/>
                  </a:lnTo>
                  <a:cubicBezTo>
                    <a:pt x="54" y="320"/>
                    <a:pt x="53" y="324"/>
                    <a:pt x="14" y="324"/>
                  </a:cubicBezTo>
                  <a:cubicBezTo>
                    <a:pt x="5" y="324"/>
                    <a:pt x="0" y="324"/>
                    <a:pt x="0" y="334"/>
                  </a:cubicBezTo>
                  <a:cubicBezTo>
                    <a:pt x="0" y="339"/>
                    <a:pt x="6" y="339"/>
                    <a:pt x="7" y="339"/>
                  </a:cubicBezTo>
                  <a:cubicBezTo>
                    <a:pt x="22" y="339"/>
                    <a:pt x="59" y="338"/>
                    <a:pt x="73" y="338"/>
                  </a:cubicBezTo>
                  <a:cubicBezTo>
                    <a:pt x="90" y="338"/>
                    <a:pt x="131" y="339"/>
                    <a:pt x="147" y="339"/>
                  </a:cubicBezTo>
                  <a:cubicBezTo>
                    <a:pt x="152" y="339"/>
                    <a:pt x="158" y="339"/>
                    <a:pt x="158" y="330"/>
                  </a:cubicBezTo>
                  <a:cubicBezTo>
                    <a:pt x="158" y="326"/>
                    <a:pt x="155" y="325"/>
                    <a:pt x="155" y="325"/>
                  </a:cubicBezTo>
                  <a:cubicBezTo>
                    <a:pt x="153" y="324"/>
                    <a:pt x="152" y="324"/>
                    <a:pt x="141" y="324"/>
                  </a:cubicBezTo>
                  <a:cubicBezTo>
                    <a:pt x="130" y="324"/>
                    <a:pt x="128" y="324"/>
                    <a:pt x="115" y="323"/>
                  </a:cubicBezTo>
                  <a:cubicBezTo>
                    <a:pt x="101" y="322"/>
                    <a:pt x="99" y="320"/>
                    <a:pt x="99" y="313"/>
                  </a:cubicBezTo>
                  <a:cubicBezTo>
                    <a:pt x="99" y="312"/>
                    <a:pt x="99" y="309"/>
                    <a:pt x="101" y="302"/>
                  </a:cubicBezTo>
                  <a:lnTo>
                    <a:pt x="132" y="17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aramond" panose="02020404030301010803" pitchFamily="18" charset="0"/>
              </a:endParaRPr>
            </a:p>
          </p:txBody>
        </p:sp>
        <p:sp>
          <p:nvSpPr>
            <p:cNvPr id="51" name="Freeform 46">
              <a:extLst>
                <a:ext uri="{FF2B5EF4-FFF2-40B4-BE49-F238E27FC236}">
                  <a16:creationId xmlns:a16="http://schemas.microsoft.com/office/drawing/2014/main" id="{5714A98E-5A7E-4E6E-9AB6-EE9C34981451}"/>
                </a:ext>
              </a:extLst>
            </p:cNvPr>
            <p:cNvSpPr>
              <a:spLocks/>
            </p:cNvSpPr>
            <p:nvPr>
              <p:custDataLst>
                <p:tags r:id="rId72"/>
              </p:custDataLst>
            </p:nvPr>
          </p:nvSpPr>
          <p:spPr bwMode="auto">
            <a:xfrm>
              <a:off x="3570288" y="3970338"/>
              <a:ext cx="85725" cy="106363"/>
            </a:xfrm>
            <a:custGeom>
              <a:avLst/>
              <a:gdLst>
                <a:gd name="T0" fmla="*/ 81 w 141"/>
                <a:gd name="T1" fmla="*/ 76 h 151"/>
                <a:gd name="T2" fmla="*/ 131 w 141"/>
                <a:gd name="T3" fmla="*/ 54 h 151"/>
                <a:gd name="T4" fmla="*/ 141 w 141"/>
                <a:gd name="T5" fmla="*/ 43 h 151"/>
                <a:gd name="T6" fmla="*/ 130 w 141"/>
                <a:gd name="T7" fmla="*/ 32 h 151"/>
                <a:gd name="T8" fmla="*/ 123 w 141"/>
                <a:gd name="T9" fmla="*/ 35 h 151"/>
                <a:gd name="T10" fmla="*/ 76 w 141"/>
                <a:gd name="T11" fmla="*/ 67 h 151"/>
                <a:gd name="T12" fmla="*/ 81 w 141"/>
                <a:gd name="T13" fmla="*/ 15 h 151"/>
                <a:gd name="T14" fmla="*/ 70 w 141"/>
                <a:gd name="T15" fmla="*/ 0 h 151"/>
                <a:gd name="T16" fmla="*/ 60 w 141"/>
                <a:gd name="T17" fmla="*/ 11 h 151"/>
                <a:gd name="T18" fmla="*/ 61 w 141"/>
                <a:gd name="T19" fmla="*/ 28 h 151"/>
                <a:gd name="T20" fmla="*/ 65 w 141"/>
                <a:gd name="T21" fmla="*/ 67 h 151"/>
                <a:gd name="T22" fmla="*/ 18 w 141"/>
                <a:gd name="T23" fmla="*/ 35 h 151"/>
                <a:gd name="T24" fmla="*/ 10 w 141"/>
                <a:gd name="T25" fmla="*/ 32 h 151"/>
                <a:gd name="T26" fmla="*/ 0 w 141"/>
                <a:gd name="T27" fmla="*/ 43 h 151"/>
                <a:gd name="T28" fmla="*/ 7 w 141"/>
                <a:gd name="T29" fmla="*/ 53 h 151"/>
                <a:gd name="T30" fmla="*/ 60 w 141"/>
                <a:gd name="T31" fmla="*/ 75 h 151"/>
                <a:gd name="T32" fmla="*/ 9 w 141"/>
                <a:gd name="T33" fmla="*/ 97 h 151"/>
                <a:gd name="T34" fmla="*/ 0 w 141"/>
                <a:gd name="T35" fmla="*/ 108 h 151"/>
                <a:gd name="T36" fmla="*/ 10 w 141"/>
                <a:gd name="T37" fmla="*/ 119 h 151"/>
                <a:gd name="T38" fmla="*/ 18 w 141"/>
                <a:gd name="T39" fmla="*/ 116 h 151"/>
                <a:gd name="T40" fmla="*/ 65 w 141"/>
                <a:gd name="T41" fmla="*/ 84 h 151"/>
                <a:gd name="T42" fmla="*/ 60 w 141"/>
                <a:gd name="T43" fmla="*/ 140 h 151"/>
                <a:gd name="T44" fmla="*/ 70 w 141"/>
                <a:gd name="T45" fmla="*/ 151 h 151"/>
                <a:gd name="T46" fmla="*/ 81 w 141"/>
                <a:gd name="T47" fmla="*/ 140 h 151"/>
                <a:gd name="T48" fmla="*/ 79 w 141"/>
                <a:gd name="T49" fmla="*/ 123 h 151"/>
                <a:gd name="T50" fmla="*/ 76 w 141"/>
                <a:gd name="T51" fmla="*/ 84 h 151"/>
                <a:gd name="T52" fmla="*/ 117 w 141"/>
                <a:gd name="T53" fmla="*/ 112 h 151"/>
                <a:gd name="T54" fmla="*/ 130 w 141"/>
                <a:gd name="T55" fmla="*/ 119 h 151"/>
                <a:gd name="T56" fmla="*/ 141 w 141"/>
                <a:gd name="T57" fmla="*/ 108 h 151"/>
                <a:gd name="T58" fmla="*/ 134 w 141"/>
                <a:gd name="T59" fmla="*/ 98 h 151"/>
                <a:gd name="T60" fmla="*/ 81 w 141"/>
                <a:gd name="T61" fmla="*/ 7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1" h="151">
                  <a:moveTo>
                    <a:pt x="81" y="76"/>
                  </a:moveTo>
                  <a:cubicBezTo>
                    <a:pt x="110" y="63"/>
                    <a:pt x="123" y="58"/>
                    <a:pt x="131" y="54"/>
                  </a:cubicBezTo>
                  <a:cubicBezTo>
                    <a:pt x="138" y="51"/>
                    <a:pt x="141" y="50"/>
                    <a:pt x="141" y="43"/>
                  </a:cubicBezTo>
                  <a:cubicBezTo>
                    <a:pt x="141" y="37"/>
                    <a:pt x="137" y="32"/>
                    <a:pt x="130" y="32"/>
                  </a:cubicBezTo>
                  <a:cubicBezTo>
                    <a:pt x="128" y="32"/>
                    <a:pt x="127" y="32"/>
                    <a:pt x="123" y="35"/>
                  </a:cubicBezTo>
                  <a:lnTo>
                    <a:pt x="76" y="67"/>
                  </a:lnTo>
                  <a:lnTo>
                    <a:pt x="81" y="15"/>
                  </a:lnTo>
                  <a:cubicBezTo>
                    <a:pt x="81" y="9"/>
                    <a:pt x="81" y="0"/>
                    <a:pt x="70" y="0"/>
                  </a:cubicBezTo>
                  <a:cubicBezTo>
                    <a:pt x="66" y="0"/>
                    <a:pt x="60" y="3"/>
                    <a:pt x="60" y="11"/>
                  </a:cubicBezTo>
                  <a:cubicBezTo>
                    <a:pt x="60" y="14"/>
                    <a:pt x="61" y="24"/>
                    <a:pt x="61" y="28"/>
                  </a:cubicBezTo>
                  <a:cubicBezTo>
                    <a:pt x="62" y="34"/>
                    <a:pt x="64" y="59"/>
                    <a:pt x="65" y="67"/>
                  </a:cubicBezTo>
                  <a:lnTo>
                    <a:pt x="18" y="35"/>
                  </a:lnTo>
                  <a:cubicBezTo>
                    <a:pt x="15" y="33"/>
                    <a:pt x="13" y="32"/>
                    <a:pt x="10" y="32"/>
                  </a:cubicBezTo>
                  <a:cubicBezTo>
                    <a:pt x="4" y="32"/>
                    <a:pt x="0" y="37"/>
                    <a:pt x="0" y="43"/>
                  </a:cubicBezTo>
                  <a:cubicBezTo>
                    <a:pt x="0" y="50"/>
                    <a:pt x="4" y="52"/>
                    <a:pt x="7" y="53"/>
                  </a:cubicBezTo>
                  <a:lnTo>
                    <a:pt x="60" y="75"/>
                  </a:lnTo>
                  <a:cubicBezTo>
                    <a:pt x="31" y="88"/>
                    <a:pt x="18" y="93"/>
                    <a:pt x="9" y="97"/>
                  </a:cubicBezTo>
                  <a:cubicBezTo>
                    <a:pt x="3" y="100"/>
                    <a:pt x="0" y="101"/>
                    <a:pt x="0" y="108"/>
                  </a:cubicBezTo>
                  <a:cubicBezTo>
                    <a:pt x="0" y="114"/>
                    <a:pt x="4" y="119"/>
                    <a:pt x="10" y="119"/>
                  </a:cubicBezTo>
                  <a:cubicBezTo>
                    <a:pt x="13" y="119"/>
                    <a:pt x="13" y="119"/>
                    <a:pt x="18" y="116"/>
                  </a:cubicBezTo>
                  <a:lnTo>
                    <a:pt x="65" y="84"/>
                  </a:lnTo>
                  <a:lnTo>
                    <a:pt x="60" y="140"/>
                  </a:lnTo>
                  <a:cubicBezTo>
                    <a:pt x="60" y="148"/>
                    <a:pt x="66" y="151"/>
                    <a:pt x="70" y="151"/>
                  </a:cubicBezTo>
                  <a:cubicBezTo>
                    <a:pt x="74" y="151"/>
                    <a:pt x="81" y="148"/>
                    <a:pt x="81" y="140"/>
                  </a:cubicBezTo>
                  <a:cubicBezTo>
                    <a:pt x="81" y="137"/>
                    <a:pt x="80" y="127"/>
                    <a:pt x="79" y="123"/>
                  </a:cubicBezTo>
                  <a:cubicBezTo>
                    <a:pt x="79" y="117"/>
                    <a:pt x="76" y="92"/>
                    <a:pt x="76" y="84"/>
                  </a:cubicBezTo>
                  <a:lnTo>
                    <a:pt x="117" y="112"/>
                  </a:lnTo>
                  <a:cubicBezTo>
                    <a:pt x="126" y="119"/>
                    <a:pt x="127" y="119"/>
                    <a:pt x="130" y="119"/>
                  </a:cubicBezTo>
                  <a:cubicBezTo>
                    <a:pt x="137" y="119"/>
                    <a:pt x="141" y="114"/>
                    <a:pt x="141" y="108"/>
                  </a:cubicBezTo>
                  <a:cubicBezTo>
                    <a:pt x="141" y="101"/>
                    <a:pt x="137" y="99"/>
                    <a:pt x="134" y="98"/>
                  </a:cubicBezTo>
                  <a:lnTo>
                    <a:pt x="81" y="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aramond" panose="02020404030301010803" pitchFamily="18" charset="0"/>
              </a:endParaRPr>
            </a:p>
          </p:txBody>
        </p:sp>
        <p:sp>
          <p:nvSpPr>
            <p:cNvPr id="52" name="Freeform 47">
              <a:extLst>
                <a:ext uri="{FF2B5EF4-FFF2-40B4-BE49-F238E27FC236}">
                  <a16:creationId xmlns:a16="http://schemas.microsoft.com/office/drawing/2014/main" id="{F44AF854-E1D3-401B-82D6-2A1C5A06557C}"/>
                </a:ext>
              </a:extLst>
            </p:cNvPr>
            <p:cNvSpPr>
              <a:spLocks noEditPoints="1"/>
            </p:cNvSpPr>
            <p:nvPr>
              <p:custDataLst>
                <p:tags r:id="rId73"/>
              </p:custDataLst>
            </p:nvPr>
          </p:nvSpPr>
          <p:spPr bwMode="auto">
            <a:xfrm>
              <a:off x="3790950" y="4100513"/>
              <a:ext cx="201613" cy="80963"/>
            </a:xfrm>
            <a:custGeom>
              <a:avLst/>
              <a:gdLst>
                <a:gd name="T0" fmla="*/ 314 w 331"/>
                <a:gd name="T1" fmla="*/ 20 h 117"/>
                <a:gd name="T2" fmla="*/ 331 w 331"/>
                <a:gd name="T3" fmla="*/ 10 h 117"/>
                <a:gd name="T4" fmla="*/ 315 w 331"/>
                <a:gd name="T5" fmla="*/ 0 h 117"/>
                <a:gd name="T6" fmla="*/ 16 w 331"/>
                <a:gd name="T7" fmla="*/ 0 h 117"/>
                <a:gd name="T8" fmla="*/ 0 w 331"/>
                <a:gd name="T9" fmla="*/ 10 h 117"/>
                <a:gd name="T10" fmla="*/ 17 w 331"/>
                <a:gd name="T11" fmla="*/ 20 h 117"/>
                <a:gd name="T12" fmla="*/ 314 w 331"/>
                <a:gd name="T13" fmla="*/ 20 h 117"/>
                <a:gd name="T14" fmla="*/ 315 w 331"/>
                <a:gd name="T15" fmla="*/ 117 h 117"/>
                <a:gd name="T16" fmla="*/ 331 w 331"/>
                <a:gd name="T17" fmla="*/ 107 h 117"/>
                <a:gd name="T18" fmla="*/ 314 w 331"/>
                <a:gd name="T19" fmla="*/ 97 h 117"/>
                <a:gd name="T20" fmla="*/ 17 w 331"/>
                <a:gd name="T21" fmla="*/ 97 h 117"/>
                <a:gd name="T22" fmla="*/ 0 w 331"/>
                <a:gd name="T23" fmla="*/ 107 h 117"/>
                <a:gd name="T24" fmla="*/ 16 w 331"/>
                <a:gd name="T25" fmla="*/ 117 h 117"/>
                <a:gd name="T26" fmla="*/ 315 w 331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1" h="117">
                  <a:moveTo>
                    <a:pt x="314" y="20"/>
                  </a:moveTo>
                  <a:cubicBezTo>
                    <a:pt x="322" y="20"/>
                    <a:pt x="331" y="20"/>
                    <a:pt x="331" y="10"/>
                  </a:cubicBezTo>
                  <a:cubicBezTo>
                    <a:pt x="331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7" y="20"/>
                  </a:cubicBezTo>
                  <a:lnTo>
                    <a:pt x="314" y="20"/>
                  </a:lnTo>
                  <a:close/>
                  <a:moveTo>
                    <a:pt x="315" y="117"/>
                  </a:moveTo>
                  <a:cubicBezTo>
                    <a:pt x="322" y="117"/>
                    <a:pt x="331" y="117"/>
                    <a:pt x="331" y="107"/>
                  </a:cubicBezTo>
                  <a:cubicBezTo>
                    <a:pt x="331" y="97"/>
                    <a:pt x="322" y="97"/>
                    <a:pt x="314" y="97"/>
                  </a:cubicBezTo>
                  <a:lnTo>
                    <a:pt x="17" y="97"/>
                  </a:lnTo>
                  <a:cubicBezTo>
                    <a:pt x="9" y="97"/>
                    <a:pt x="0" y="97"/>
                    <a:pt x="0" y="107"/>
                  </a:cubicBezTo>
                  <a:cubicBezTo>
                    <a:pt x="0" y="117"/>
                    <a:pt x="9" y="117"/>
                    <a:pt x="16" y="117"/>
                  </a:cubicBezTo>
                  <a:lnTo>
                    <a:pt x="315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aramond" panose="02020404030301010803" pitchFamily="18" charset="0"/>
              </a:endParaRPr>
            </a:p>
          </p:txBody>
        </p:sp>
        <p:sp>
          <p:nvSpPr>
            <p:cNvPr id="53" name="Freeform 48">
              <a:extLst>
                <a:ext uri="{FF2B5EF4-FFF2-40B4-BE49-F238E27FC236}">
                  <a16:creationId xmlns:a16="http://schemas.microsoft.com/office/drawing/2014/main" id="{1B071978-EA71-49FB-8899-58A24B3089CF}"/>
                </a:ext>
              </a:extLst>
            </p:cNvPr>
            <p:cNvSpPr>
              <a:spLocks/>
            </p:cNvSpPr>
            <p:nvPr>
              <p:custDataLst>
                <p:tags r:id="rId74"/>
              </p:custDataLst>
            </p:nvPr>
          </p:nvSpPr>
          <p:spPr bwMode="auto">
            <a:xfrm>
              <a:off x="4103688" y="3990976"/>
              <a:ext cx="215900" cy="238125"/>
            </a:xfrm>
            <a:custGeom>
              <a:avLst/>
              <a:gdLst>
                <a:gd name="T0" fmla="*/ 132 w 355"/>
                <a:gd name="T1" fmla="*/ 177 h 339"/>
                <a:gd name="T2" fmla="*/ 180 w 355"/>
                <a:gd name="T3" fmla="*/ 177 h 339"/>
                <a:gd name="T4" fmla="*/ 221 w 355"/>
                <a:gd name="T5" fmla="*/ 200 h 339"/>
                <a:gd name="T6" fmla="*/ 218 w 355"/>
                <a:gd name="T7" fmla="*/ 224 h 339"/>
                <a:gd name="T8" fmla="*/ 217 w 355"/>
                <a:gd name="T9" fmla="*/ 230 h 339"/>
                <a:gd name="T10" fmla="*/ 222 w 355"/>
                <a:gd name="T11" fmla="*/ 236 h 339"/>
                <a:gd name="T12" fmla="*/ 230 w 355"/>
                <a:gd name="T13" fmla="*/ 225 h 339"/>
                <a:gd name="T14" fmla="*/ 257 w 355"/>
                <a:gd name="T15" fmla="*/ 117 h 339"/>
                <a:gd name="T16" fmla="*/ 259 w 355"/>
                <a:gd name="T17" fmla="*/ 109 h 339"/>
                <a:gd name="T18" fmla="*/ 253 w 355"/>
                <a:gd name="T19" fmla="*/ 103 h 339"/>
                <a:gd name="T20" fmla="*/ 245 w 355"/>
                <a:gd name="T21" fmla="*/ 114 h 339"/>
                <a:gd name="T22" fmla="*/ 181 w 355"/>
                <a:gd name="T23" fmla="*/ 162 h 339"/>
                <a:gd name="T24" fmla="*/ 136 w 355"/>
                <a:gd name="T25" fmla="*/ 162 h 339"/>
                <a:gd name="T26" fmla="*/ 168 w 355"/>
                <a:gd name="T27" fmla="*/ 35 h 339"/>
                <a:gd name="T28" fmla="*/ 195 w 355"/>
                <a:gd name="T29" fmla="*/ 16 h 339"/>
                <a:gd name="T30" fmla="*/ 260 w 355"/>
                <a:gd name="T31" fmla="*/ 16 h 339"/>
                <a:gd name="T32" fmla="*/ 333 w 355"/>
                <a:gd name="T33" fmla="*/ 70 h 339"/>
                <a:gd name="T34" fmla="*/ 332 w 355"/>
                <a:gd name="T35" fmla="*/ 97 h 339"/>
                <a:gd name="T36" fmla="*/ 331 w 355"/>
                <a:gd name="T37" fmla="*/ 106 h 339"/>
                <a:gd name="T38" fmla="*/ 337 w 355"/>
                <a:gd name="T39" fmla="*/ 112 h 339"/>
                <a:gd name="T40" fmla="*/ 344 w 355"/>
                <a:gd name="T41" fmla="*/ 100 h 339"/>
                <a:gd name="T42" fmla="*/ 354 w 355"/>
                <a:gd name="T43" fmla="*/ 14 h 339"/>
                <a:gd name="T44" fmla="*/ 340 w 355"/>
                <a:gd name="T45" fmla="*/ 0 h 339"/>
                <a:gd name="T46" fmla="*/ 96 w 355"/>
                <a:gd name="T47" fmla="*/ 0 h 339"/>
                <a:gd name="T48" fmla="*/ 81 w 355"/>
                <a:gd name="T49" fmla="*/ 10 h 339"/>
                <a:gd name="T50" fmla="*/ 95 w 355"/>
                <a:gd name="T51" fmla="*/ 16 h 339"/>
                <a:gd name="T52" fmla="*/ 127 w 355"/>
                <a:gd name="T53" fmla="*/ 25 h 339"/>
                <a:gd name="T54" fmla="*/ 125 w 355"/>
                <a:gd name="T55" fmla="*/ 36 h 339"/>
                <a:gd name="T56" fmla="*/ 59 w 355"/>
                <a:gd name="T57" fmla="*/ 301 h 339"/>
                <a:gd name="T58" fmla="*/ 14 w 355"/>
                <a:gd name="T59" fmla="*/ 324 h 339"/>
                <a:gd name="T60" fmla="*/ 0 w 355"/>
                <a:gd name="T61" fmla="*/ 334 h 339"/>
                <a:gd name="T62" fmla="*/ 7 w 355"/>
                <a:gd name="T63" fmla="*/ 339 h 339"/>
                <a:gd name="T64" fmla="*/ 73 w 355"/>
                <a:gd name="T65" fmla="*/ 338 h 339"/>
                <a:gd name="T66" fmla="*/ 147 w 355"/>
                <a:gd name="T67" fmla="*/ 339 h 339"/>
                <a:gd name="T68" fmla="*/ 158 w 355"/>
                <a:gd name="T69" fmla="*/ 330 h 339"/>
                <a:gd name="T70" fmla="*/ 155 w 355"/>
                <a:gd name="T71" fmla="*/ 325 h 339"/>
                <a:gd name="T72" fmla="*/ 141 w 355"/>
                <a:gd name="T73" fmla="*/ 324 h 339"/>
                <a:gd name="T74" fmla="*/ 115 w 355"/>
                <a:gd name="T75" fmla="*/ 323 h 339"/>
                <a:gd name="T76" fmla="*/ 99 w 355"/>
                <a:gd name="T77" fmla="*/ 313 h 339"/>
                <a:gd name="T78" fmla="*/ 101 w 355"/>
                <a:gd name="T79" fmla="*/ 302 h 339"/>
                <a:gd name="T80" fmla="*/ 132 w 355"/>
                <a:gd name="T81" fmla="*/ 177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55" h="339">
                  <a:moveTo>
                    <a:pt x="132" y="177"/>
                  </a:moveTo>
                  <a:lnTo>
                    <a:pt x="180" y="177"/>
                  </a:lnTo>
                  <a:cubicBezTo>
                    <a:pt x="218" y="177"/>
                    <a:pt x="221" y="185"/>
                    <a:pt x="221" y="200"/>
                  </a:cubicBezTo>
                  <a:cubicBezTo>
                    <a:pt x="221" y="203"/>
                    <a:pt x="221" y="209"/>
                    <a:pt x="218" y="224"/>
                  </a:cubicBezTo>
                  <a:cubicBezTo>
                    <a:pt x="217" y="227"/>
                    <a:pt x="217" y="229"/>
                    <a:pt x="217" y="230"/>
                  </a:cubicBezTo>
                  <a:cubicBezTo>
                    <a:pt x="217" y="234"/>
                    <a:pt x="220" y="236"/>
                    <a:pt x="222" y="236"/>
                  </a:cubicBezTo>
                  <a:cubicBezTo>
                    <a:pt x="227" y="236"/>
                    <a:pt x="227" y="234"/>
                    <a:pt x="230" y="225"/>
                  </a:cubicBezTo>
                  <a:lnTo>
                    <a:pt x="257" y="117"/>
                  </a:lnTo>
                  <a:cubicBezTo>
                    <a:pt x="259" y="111"/>
                    <a:pt x="259" y="110"/>
                    <a:pt x="259" y="109"/>
                  </a:cubicBezTo>
                  <a:cubicBezTo>
                    <a:pt x="259" y="108"/>
                    <a:pt x="258" y="103"/>
                    <a:pt x="253" y="103"/>
                  </a:cubicBezTo>
                  <a:cubicBezTo>
                    <a:pt x="248" y="103"/>
                    <a:pt x="247" y="106"/>
                    <a:pt x="245" y="114"/>
                  </a:cubicBezTo>
                  <a:cubicBezTo>
                    <a:pt x="235" y="153"/>
                    <a:pt x="223" y="162"/>
                    <a:pt x="181" y="162"/>
                  </a:cubicBezTo>
                  <a:lnTo>
                    <a:pt x="136" y="162"/>
                  </a:lnTo>
                  <a:lnTo>
                    <a:pt x="168" y="35"/>
                  </a:lnTo>
                  <a:cubicBezTo>
                    <a:pt x="172" y="18"/>
                    <a:pt x="173" y="16"/>
                    <a:pt x="195" y="16"/>
                  </a:cubicBezTo>
                  <a:lnTo>
                    <a:pt x="260" y="16"/>
                  </a:lnTo>
                  <a:cubicBezTo>
                    <a:pt x="322" y="16"/>
                    <a:pt x="333" y="32"/>
                    <a:pt x="333" y="70"/>
                  </a:cubicBezTo>
                  <a:cubicBezTo>
                    <a:pt x="333" y="82"/>
                    <a:pt x="333" y="84"/>
                    <a:pt x="332" y="97"/>
                  </a:cubicBezTo>
                  <a:cubicBezTo>
                    <a:pt x="331" y="104"/>
                    <a:pt x="331" y="105"/>
                    <a:pt x="331" y="106"/>
                  </a:cubicBezTo>
                  <a:cubicBezTo>
                    <a:pt x="331" y="109"/>
                    <a:pt x="332" y="112"/>
                    <a:pt x="337" y="112"/>
                  </a:cubicBezTo>
                  <a:cubicBezTo>
                    <a:pt x="342" y="112"/>
                    <a:pt x="343" y="109"/>
                    <a:pt x="344" y="100"/>
                  </a:cubicBezTo>
                  <a:lnTo>
                    <a:pt x="354" y="14"/>
                  </a:lnTo>
                  <a:cubicBezTo>
                    <a:pt x="355" y="0"/>
                    <a:pt x="353" y="0"/>
                    <a:pt x="340" y="0"/>
                  </a:cubicBezTo>
                  <a:lnTo>
                    <a:pt x="96" y="0"/>
                  </a:lnTo>
                  <a:cubicBezTo>
                    <a:pt x="86" y="0"/>
                    <a:pt x="81" y="0"/>
                    <a:pt x="81" y="10"/>
                  </a:cubicBezTo>
                  <a:cubicBezTo>
                    <a:pt x="81" y="16"/>
                    <a:pt x="85" y="16"/>
                    <a:pt x="95" y="16"/>
                  </a:cubicBezTo>
                  <a:cubicBezTo>
                    <a:pt x="113" y="16"/>
                    <a:pt x="127" y="16"/>
                    <a:pt x="127" y="25"/>
                  </a:cubicBezTo>
                  <a:cubicBezTo>
                    <a:pt x="127" y="27"/>
                    <a:pt x="127" y="28"/>
                    <a:pt x="125" y="36"/>
                  </a:cubicBezTo>
                  <a:lnTo>
                    <a:pt x="59" y="301"/>
                  </a:lnTo>
                  <a:cubicBezTo>
                    <a:pt x="54" y="320"/>
                    <a:pt x="53" y="324"/>
                    <a:pt x="14" y="324"/>
                  </a:cubicBezTo>
                  <a:cubicBezTo>
                    <a:pt x="5" y="324"/>
                    <a:pt x="0" y="324"/>
                    <a:pt x="0" y="334"/>
                  </a:cubicBezTo>
                  <a:cubicBezTo>
                    <a:pt x="0" y="339"/>
                    <a:pt x="6" y="339"/>
                    <a:pt x="7" y="339"/>
                  </a:cubicBezTo>
                  <a:cubicBezTo>
                    <a:pt x="22" y="339"/>
                    <a:pt x="58" y="338"/>
                    <a:pt x="73" y="338"/>
                  </a:cubicBezTo>
                  <a:cubicBezTo>
                    <a:pt x="89" y="338"/>
                    <a:pt x="131" y="339"/>
                    <a:pt x="147" y="339"/>
                  </a:cubicBezTo>
                  <a:cubicBezTo>
                    <a:pt x="152" y="339"/>
                    <a:pt x="158" y="339"/>
                    <a:pt x="158" y="330"/>
                  </a:cubicBezTo>
                  <a:cubicBezTo>
                    <a:pt x="158" y="326"/>
                    <a:pt x="155" y="325"/>
                    <a:pt x="155" y="325"/>
                  </a:cubicBezTo>
                  <a:cubicBezTo>
                    <a:pt x="153" y="324"/>
                    <a:pt x="152" y="324"/>
                    <a:pt x="141" y="324"/>
                  </a:cubicBezTo>
                  <a:cubicBezTo>
                    <a:pt x="130" y="324"/>
                    <a:pt x="127" y="324"/>
                    <a:pt x="115" y="323"/>
                  </a:cubicBezTo>
                  <a:cubicBezTo>
                    <a:pt x="100" y="322"/>
                    <a:pt x="99" y="320"/>
                    <a:pt x="99" y="313"/>
                  </a:cubicBezTo>
                  <a:cubicBezTo>
                    <a:pt x="99" y="312"/>
                    <a:pt x="99" y="309"/>
                    <a:pt x="101" y="302"/>
                  </a:cubicBezTo>
                  <a:lnTo>
                    <a:pt x="132" y="17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aramond" panose="02020404030301010803" pitchFamily="18" charset="0"/>
              </a:endParaRPr>
            </a:p>
          </p:txBody>
        </p: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1E95A132-D5DF-48BB-AF67-D143022A00F1}"/>
                </a:ext>
              </a:extLst>
            </p:cNvPr>
            <p:cNvSpPr>
              <a:spLocks/>
            </p:cNvSpPr>
            <p:nvPr>
              <p:custDataLst>
                <p:tags r:id="rId75"/>
              </p:custDataLst>
            </p:nvPr>
          </p:nvSpPr>
          <p:spPr bwMode="auto">
            <a:xfrm>
              <a:off x="4295775" y="4173538"/>
              <a:ext cx="193675" cy="111125"/>
            </a:xfrm>
            <a:custGeom>
              <a:avLst/>
              <a:gdLst>
                <a:gd name="T0" fmla="*/ 135 w 320"/>
                <a:gd name="T1" fmla="*/ 126 h 158"/>
                <a:gd name="T2" fmla="*/ 130 w 320"/>
                <a:gd name="T3" fmla="*/ 147 h 158"/>
                <a:gd name="T4" fmla="*/ 142 w 320"/>
                <a:gd name="T5" fmla="*/ 158 h 158"/>
                <a:gd name="T6" fmla="*/ 156 w 320"/>
                <a:gd name="T7" fmla="*/ 150 h 158"/>
                <a:gd name="T8" fmla="*/ 162 w 320"/>
                <a:gd name="T9" fmla="*/ 129 h 158"/>
                <a:gd name="T10" fmla="*/ 170 w 320"/>
                <a:gd name="T11" fmla="*/ 97 h 158"/>
                <a:gd name="T12" fmla="*/ 176 w 320"/>
                <a:gd name="T13" fmla="*/ 74 h 158"/>
                <a:gd name="T14" fmla="*/ 187 w 320"/>
                <a:gd name="T15" fmla="*/ 47 h 158"/>
                <a:gd name="T16" fmla="*/ 242 w 320"/>
                <a:gd name="T17" fmla="*/ 10 h 158"/>
                <a:gd name="T18" fmla="*/ 263 w 320"/>
                <a:gd name="T19" fmla="*/ 35 h 158"/>
                <a:gd name="T20" fmla="*/ 242 w 320"/>
                <a:gd name="T21" fmla="*/ 109 h 158"/>
                <a:gd name="T22" fmla="*/ 237 w 320"/>
                <a:gd name="T23" fmla="*/ 128 h 158"/>
                <a:gd name="T24" fmla="*/ 270 w 320"/>
                <a:gd name="T25" fmla="*/ 158 h 158"/>
                <a:gd name="T26" fmla="*/ 320 w 320"/>
                <a:gd name="T27" fmla="*/ 104 h 158"/>
                <a:gd name="T28" fmla="*/ 315 w 320"/>
                <a:gd name="T29" fmla="*/ 100 h 158"/>
                <a:gd name="T30" fmla="*/ 308 w 320"/>
                <a:gd name="T31" fmla="*/ 106 h 158"/>
                <a:gd name="T32" fmla="*/ 271 w 320"/>
                <a:gd name="T33" fmla="*/ 148 h 158"/>
                <a:gd name="T34" fmla="*/ 263 w 320"/>
                <a:gd name="T35" fmla="*/ 136 h 158"/>
                <a:gd name="T36" fmla="*/ 271 w 320"/>
                <a:gd name="T37" fmla="*/ 108 h 158"/>
                <a:gd name="T38" fmla="*/ 289 w 320"/>
                <a:gd name="T39" fmla="*/ 40 h 158"/>
                <a:gd name="T40" fmla="*/ 276 w 320"/>
                <a:gd name="T41" fmla="*/ 10 h 158"/>
                <a:gd name="T42" fmla="*/ 244 w 320"/>
                <a:gd name="T43" fmla="*/ 0 h 158"/>
                <a:gd name="T44" fmla="*/ 182 w 320"/>
                <a:gd name="T45" fmla="*/ 36 h 158"/>
                <a:gd name="T46" fmla="*/ 137 w 320"/>
                <a:gd name="T47" fmla="*/ 0 h 158"/>
                <a:gd name="T48" fmla="*/ 78 w 320"/>
                <a:gd name="T49" fmla="*/ 32 h 158"/>
                <a:gd name="T50" fmla="*/ 40 w 320"/>
                <a:gd name="T51" fmla="*/ 0 h 158"/>
                <a:gd name="T52" fmla="*/ 13 w 320"/>
                <a:gd name="T53" fmla="*/ 19 h 158"/>
                <a:gd name="T54" fmla="*/ 0 w 320"/>
                <a:gd name="T55" fmla="*/ 54 h 158"/>
                <a:gd name="T56" fmla="*/ 6 w 320"/>
                <a:gd name="T57" fmla="*/ 58 h 158"/>
                <a:gd name="T58" fmla="*/ 14 w 320"/>
                <a:gd name="T59" fmla="*/ 48 h 158"/>
                <a:gd name="T60" fmla="*/ 39 w 320"/>
                <a:gd name="T61" fmla="*/ 10 h 158"/>
                <a:gd name="T62" fmla="*/ 51 w 320"/>
                <a:gd name="T63" fmla="*/ 27 h 158"/>
                <a:gd name="T64" fmla="*/ 45 w 320"/>
                <a:gd name="T65" fmla="*/ 56 h 158"/>
                <a:gd name="T66" fmla="*/ 38 w 320"/>
                <a:gd name="T67" fmla="*/ 88 h 158"/>
                <a:gd name="T68" fmla="*/ 27 w 320"/>
                <a:gd name="T69" fmla="*/ 132 h 158"/>
                <a:gd name="T70" fmla="*/ 23 w 320"/>
                <a:gd name="T71" fmla="*/ 147 h 158"/>
                <a:gd name="T72" fmla="*/ 35 w 320"/>
                <a:gd name="T73" fmla="*/ 158 h 158"/>
                <a:gd name="T74" fmla="*/ 48 w 320"/>
                <a:gd name="T75" fmla="*/ 150 h 158"/>
                <a:gd name="T76" fmla="*/ 55 w 320"/>
                <a:gd name="T77" fmla="*/ 129 h 158"/>
                <a:gd name="T78" fmla="*/ 62 w 320"/>
                <a:gd name="T79" fmla="*/ 97 h 158"/>
                <a:gd name="T80" fmla="*/ 68 w 320"/>
                <a:gd name="T81" fmla="*/ 74 h 158"/>
                <a:gd name="T82" fmla="*/ 83 w 320"/>
                <a:gd name="T83" fmla="*/ 42 h 158"/>
                <a:gd name="T84" fmla="*/ 135 w 320"/>
                <a:gd name="T85" fmla="*/ 10 h 158"/>
                <a:gd name="T86" fmla="*/ 156 w 320"/>
                <a:gd name="T87" fmla="*/ 35 h 158"/>
                <a:gd name="T88" fmla="*/ 150 w 320"/>
                <a:gd name="T89" fmla="*/ 67 h 158"/>
                <a:gd name="T90" fmla="*/ 135 w 320"/>
                <a:gd name="T91" fmla="*/ 126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0" h="158">
                  <a:moveTo>
                    <a:pt x="135" y="126"/>
                  </a:moveTo>
                  <a:cubicBezTo>
                    <a:pt x="134" y="133"/>
                    <a:pt x="130" y="145"/>
                    <a:pt x="130" y="147"/>
                  </a:cubicBezTo>
                  <a:cubicBezTo>
                    <a:pt x="130" y="154"/>
                    <a:pt x="137" y="158"/>
                    <a:pt x="142" y="158"/>
                  </a:cubicBezTo>
                  <a:cubicBezTo>
                    <a:pt x="149" y="158"/>
                    <a:pt x="154" y="153"/>
                    <a:pt x="156" y="150"/>
                  </a:cubicBezTo>
                  <a:cubicBezTo>
                    <a:pt x="158" y="147"/>
                    <a:pt x="160" y="136"/>
                    <a:pt x="162" y="129"/>
                  </a:cubicBezTo>
                  <a:cubicBezTo>
                    <a:pt x="164" y="122"/>
                    <a:pt x="168" y="106"/>
                    <a:pt x="170" y="97"/>
                  </a:cubicBezTo>
                  <a:cubicBezTo>
                    <a:pt x="172" y="89"/>
                    <a:pt x="174" y="82"/>
                    <a:pt x="176" y="74"/>
                  </a:cubicBezTo>
                  <a:cubicBezTo>
                    <a:pt x="180" y="59"/>
                    <a:pt x="180" y="58"/>
                    <a:pt x="187" y="47"/>
                  </a:cubicBezTo>
                  <a:cubicBezTo>
                    <a:pt x="198" y="30"/>
                    <a:pt x="215" y="10"/>
                    <a:pt x="242" y="10"/>
                  </a:cubicBezTo>
                  <a:cubicBezTo>
                    <a:pt x="262" y="10"/>
                    <a:pt x="263" y="26"/>
                    <a:pt x="263" y="35"/>
                  </a:cubicBezTo>
                  <a:cubicBezTo>
                    <a:pt x="263" y="56"/>
                    <a:pt x="248" y="94"/>
                    <a:pt x="242" y="109"/>
                  </a:cubicBezTo>
                  <a:cubicBezTo>
                    <a:pt x="239" y="119"/>
                    <a:pt x="237" y="122"/>
                    <a:pt x="237" y="128"/>
                  </a:cubicBezTo>
                  <a:cubicBezTo>
                    <a:pt x="237" y="146"/>
                    <a:pt x="252" y="158"/>
                    <a:pt x="270" y="158"/>
                  </a:cubicBezTo>
                  <a:cubicBezTo>
                    <a:pt x="305" y="158"/>
                    <a:pt x="320" y="110"/>
                    <a:pt x="320" y="104"/>
                  </a:cubicBezTo>
                  <a:cubicBezTo>
                    <a:pt x="320" y="100"/>
                    <a:pt x="316" y="100"/>
                    <a:pt x="315" y="100"/>
                  </a:cubicBezTo>
                  <a:cubicBezTo>
                    <a:pt x="310" y="100"/>
                    <a:pt x="310" y="102"/>
                    <a:pt x="308" y="106"/>
                  </a:cubicBezTo>
                  <a:cubicBezTo>
                    <a:pt x="300" y="134"/>
                    <a:pt x="285" y="148"/>
                    <a:pt x="271" y="148"/>
                  </a:cubicBezTo>
                  <a:cubicBezTo>
                    <a:pt x="264" y="148"/>
                    <a:pt x="263" y="143"/>
                    <a:pt x="263" y="136"/>
                  </a:cubicBezTo>
                  <a:cubicBezTo>
                    <a:pt x="263" y="128"/>
                    <a:pt x="264" y="123"/>
                    <a:pt x="271" y="108"/>
                  </a:cubicBezTo>
                  <a:cubicBezTo>
                    <a:pt x="275" y="97"/>
                    <a:pt x="289" y="60"/>
                    <a:pt x="289" y="40"/>
                  </a:cubicBezTo>
                  <a:cubicBezTo>
                    <a:pt x="289" y="35"/>
                    <a:pt x="289" y="20"/>
                    <a:pt x="276" y="10"/>
                  </a:cubicBezTo>
                  <a:cubicBezTo>
                    <a:pt x="270" y="5"/>
                    <a:pt x="260" y="0"/>
                    <a:pt x="244" y="0"/>
                  </a:cubicBezTo>
                  <a:cubicBezTo>
                    <a:pt x="212" y="0"/>
                    <a:pt x="193" y="21"/>
                    <a:pt x="182" y="36"/>
                  </a:cubicBezTo>
                  <a:cubicBezTo>
                    <a:pt x="179" y="6"/>
                    <a:pt x="154" y="0"/>
                    <a:pt x="137" y="0"/>
                  </a:cubicBezTo>
                  <a:cubicBezTo>
                    <a:pt x="108" y="0"/>
                    <a:pt x="88" y="18"/>
                    <a:pt x="78" y="32"/>
                  </a:cubicBezTo>
                  <a:cubicBezTo>
                    <a:pt x="75" y="8"/>
                    <a:pt x="55" y="0"/>
                    <a:pt x="40" y="0"/>
                  </a:cubicBezTo>
                  <a:cubicBezTo>
                    <a:pt x="25" y="0"/>
                    <a:pt x="17" y="11"/>
                    <a:pt x="13" y="19"/>
                  </a:cubicBezTo>
                  <a:cubicBezTo>
                    <a:pt x="5" y="32"/>
                    <a:pt x="0" y="52"/>
                    <a:pt x="0" y="54"/>
                  </a:cubicBezTo>
                  <a:cubicBezTo>
                    <a:pt x="0" y="58"/>
                    <a:pt x="5" y="58"/>
                    <a:pt x="6" y="58"/>
                  </a:cubicBezTo>
                  <a:cubicBezTo>
                    <a:pt x="11" y="58"/>
                    <a:pt x="12" y="57"/>
                    <a:pt x="14" y="48"/>
                  </a:cubicBezTo>
                  <a:cubicBezTo>
                    <a:pt x="19" y="27"/>
                    <a:pt x="26" y="10"/>
                    <a:pt x="39" y="10"/>
                  </a:cubicBezTo>
                  <a:cubicBezTo>
                    <a:pt x="48" y="10"/>
                    <a:pt x="51" y="18"/>
                    <a:pt x="51" y="27"/>
                  </a:cubicBezTo>
                  <a:cubicBezTo>
                    <a:pt x="51" y="34"/>
                    <a:pt x="48" y="47"/>
                    <a:pt x="45" y="56"/>
                  </a:cubicBezTo>
                  <a:cubicBezTo>
                    <a:pt x="43" y="66"/>
                    <a:pt x="39" y="80"/>
                    <a:pt x="38" y="88"/>
                  </a:cubicBezTo>
                  <a:lnTo>
                    <a:pt x="27" y="132"/>
                  </a:lnTo>
                  <a:cubicBezTo>
                    <a:pt x="25" y="137"/>
                    <a:pt x="23" y="146"/>
                    <a:pt x="23" y="147"/>
                  </a:cubicBezTo>
                  <a:cubicBezTo>
                    <a:pt x="23" y="154"/>
                    <a:pt x="29" y="158"/>
                    <a:pt x="35" y="158"/>
                  </a:cubicBezTo>
                  <a:cubicBezTo>
                    <a:pt x="41" y="158"/>
                    <a:pt x="47" y="153"/>
                    <a:pt x="48" y="150"/>
                  </a:cubicBezTo>
                  <a:cubicBezTo>
                    <a:pt x="50" y="147"/>
                    <a:pt x="53" y="136"/>
                    <a:pt x="55" y="129"/>
                  </a:cubicBezTo>
                  <a:cubicBezTo>
                    <a:pt x="57" y="122"/>
                    <a:pt x="60" y="106"/>
                    <a:pt x="62" y="97"/>
                  </a:cubicBezTo>
                  <a:cubicBezTo>
                    <a:pt x="65" y="89"/>
                    <a:pt x="67" y="82"/>
                    <a:pt x="68" y="74"/>
                  </a:cubicBezTo>
                  <a:cubicBezTo>
                    <a:pt x="72" y="59"/>
                    <a:pt x="73" y="57"/>
                    <a:pt x="83" y="42"/>
                  </a:cubicBezTo>
                  <a:cubicBezTo>
                    <a:pt x="93" y="28"/>
                    <a:pt x="109" y="10"/>
                    <a:pt x="135" y="10"/>
                  </a:cubicBezTo>
                  <a:cubicBezTo>
                    <a:pt x="156" y="10"/>
                    <a:pt x="156" y="28"/>
                    <a:pt x="156" y="35"/>
                  </a:cubicBezTo>
                  <a:cubicBezTo>
                    <a:pt x="156" y="43"/>
                    <a:pt x="155" y="48"/>
                    <a:pt x="150" y="67"/>
                  </a:cubicBezTo>
                  <a:lnTo>
                    <a:pt x="135" y="12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aramond" panose="02020404030301010803" pitchFamily="18" charset="0"/>
              </a:endParaRPr>
            </a:p>
          </p:txBody>
        </p:sp>
        <p:sp>
          <p:nvSpPr>
            <p:cNvPr id="55" name="Freeform 50">
              <a:extLst>
                <a:ext uri="{FF2B5EF4-FFF2-40B4-BE49-F238E27FC236}">
                  <a16:creationId xmlns:a16="http://schemas.microsoft.com/office/drawing/2014/main" id="{FDDE7454-429C-4734-8004-08F1926C2974}"/>
                </a:ext>
              </a:extLst>
            </p:cNvPr>
            <p:cNvSpPr>
              <a:spLocks noEditPoints="1"/>
            </p:cNvSpPr>
            <p:nvPr>
              <p:custDataLst>
                <p:tags r:id="rId76"/>
              </p:custDataLst>
            </p:nvPr>
          </p:nvSpPr>
          <p:spPr bwMode="auto">
            <a:xfrm>
              <a:off x="4513263" y="4173538"/>
              <a:ext cx="107950" cy="111125"/>
            </a:xfrm>
            <a:custGeom>
              <a:avLst/>
              <a:gdLst>
                <a:gd name="T0" fmla="*/ 126 w 177"/>
                <a:gd name="T1" fmla="*/ 21 h 158"/>
                <a:gd name="T2" fmla="*/ 90 w 177"/>
                <a:gd name="T3" fmla="*/ 0 h 158"/>
                <a:gd name="T4" fmla="*/ 0 w 177"/>
                <a:gd name="T5" fmla="*/ 100 h 158"/>
                <a:gd name="T6" fmla="*/ 52 w 177"/>
                <a:gd name="T7" fmla="*/ 158 h 158"/>
                <a:gd name="T8" fmla="*/ 102 w 177"/>
                <a:gd name="T9" fmla="*/ 133 h 158"/>
                <a:gd name="T10" fmla="*/ 138 w 177"/>
                <a:gd name="T11" fmla="*/ 158 h 158"/>
                <a:gd name="T12" fmla="*/ 165 w 177"/>
                <a:gd name="T13" fmla="*/ 139 h 158"/>
                <a:gd name="T14" fmla="*/ 177 w 177"/>
                <a:gd name="T15" fmla="*/ 104 h 158"/>
                <a:gd name="T16" fmla="*/ 172 w 177"/>
                <a:gd name="T17" fmla="*/ 100 h 158"/>
                <a:gd name="T18" fmla="*/ 164 w 177"/>
                <a:gd name="T19" fmla="*/ 111 h 158"/>
                <a:gd name="T20" fmla="*/ 139 w 177"/>
                <a:gd name="T21" fmla="*/ 148 h 158"/>
                <a:gd name="T22" fmla="*/ 127 w 177"/>
                <a:gd name="T23" fmla="*/ 131 h 158"/>
                <a:gd name="T24" fmla="*/ 133 w 177"/>
                <a:gd name="T25" fmla="*/ 103 h 158"/>
                <a:gd name="T26" fmla="*/ 140 w 177"/>
                <a:gd name="T27" fmla="*/ 72 h 158"/>
                <a:gd name="T28" fmla="*/ 147 w 177"/>
                <a:gd name="T29" fmla="*/ 45 h 158"/>
                <a:gd name="T30" fmla="*/ 153 w 177"/>
                <a:gd name="T31" fmla="*/ 18 h 158"/>
                <a:gd name="T32" fmla="*/ 142 w 177"/>
                <a:gd name="T33" fmla="*/ 7 h 158"/>
                <a:gd name="T34" fmla="*/ 126 w 177"/>
                <a:gd name="T35" fmla="*/ 21 h 158"/>
                <a:gd name="T36" fmla="*/ 103 w 177"/>
                <a:gd name="T37" fmla="*/ 111 h 158"/>
                <a:gd name="T38" fmla="*/ 85 w 177"/>
                <a:gd name="T39" fmla="*/ 134 h 158"/>
                <a:gd name="T40" fmla="*/ 53 w 177"/>
                <a:gd name="T41" fmla="*/ 148 h 158"/>
                <a:gd name="T42" fmla="*/ 28 w 177"/>
                <a:gd name="T43" fmla="*/ 114 h 158"/>
                <a:gd name="T44" fmla="*/ 46 w 177"/>
                <a:gd name="T45" fmla="*/ 43 h 158"/>
                <a:gd name="T46" fmla="*/ 90 w 177"/>
                <a:gd name="T47" fmla="*/ 10 h 158"/>
                <a:gd name="T48" fmla="*/ 121 w 177"/>
                <a:gd name="T49" fmla="*/ 41 h 158"/>
                <a:gd name="T50" fmla="*/ 120 w 177"/>
                <a:gd name="T51" fmla="*/ 45 h 158"/>
                <a:gd name="T52" fmla="*/ 103 w 177"/>
                <a:gd name="T53" fmla="*/ 111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7" h="158">
                  <a:moveTo>
                    <a:pt x="126" y="21"/>
                  </a:moveTo>
                  <a:cubicBezTo>
                    <a:pt x="118" y="10"/>
                    <a:pt x="106" y="0"/>
                    <a:pt x="90" y="0"/>
                  </a:cubicBezTo>
                  <a:cubicBezTo>
                    <a:pt x="45" y="0"/>
                    <a:pt x="0" y="50"/>
                    <a:pt x="0" y="100"/>
                  </a:cubicBezTo>
                  <a:cubicBezTo>
                    <a:pt x="0" y="134"/>
                    <a:pt x="22" y="158"/>
                    <a:pt x="52" y="158"/>
                  </a:cubicBezTo>
                  <a:cubicBezTo>
                    <a:pt x="71" y="158"/>
                    <a:pt x="88" y="147"/>
                    <a:pt x="102" y="133"/>
                  </a:cubicBezTo>
                  <a:cubicBezTo>
                    <a:pt x="108" y="154"/>
                    <a:pt x="129" y="158"/>
                    <a:pt x="138" y="158"/>
                  </a:cubicBezTo>
                  <a:cubicBezTo>
                    <a:pt x="150" y="158"/>
                    <a:pt x="159" y="150"/>
                    <a:pt x="165" y="139"/>
                  </a:cubicBezTo>
                  <a:cubicBezTo>
                    <a:pt x="173" y="126"/>
                    <a:pt x="177" y="106"/>
                    <a:pt x="177" y="104"/>
                  </a:cubicBezTo>
                  <a:cubicBezTo>
                    <a:pt x="177" y="100"/>
                    <a:pt x="173" y="100"/>
                    <a:pt x="172" y="100"/>
                  </a:cubicBezTo>
                  <a:cubicBezTo>
                    <a:pt x="167" y="100"/>
                    <a:pt x="167" y="101"/>
                    <a:pt x="164" y="111"/>
                  </a:cubicBezTo>
                  <a:cubicBezTo>
                    <a:pt x="160" y="128"/>
                    <a:pt x="153" y="148"/>
                    <a:pt x="139" y="148"/>
                  </a:cubicBezTo>
                  <a:cubicBezTo>
                    <a:pt x="130" y="148"/>
                    <a:pt x="127" y="140"/>
                    <a:pt x="127" y="131"/>
                  </a:cubicBezTo>
                  <a:cubicBezTo>
                    <a:pt x="127" y="125"/>
                    <a:pt x="130" y="113"/>
                    <a:pt x="133" y="103"/>
                  </a:cubicBezTo>
                  <a:cubicBezTo>
                    <a:pt x="135" y="94"/>
                    <a:pt x="138" y="80"/>
                    <a:pt x="140" y="72"/>
                  </a:cubicBezTo>
                  <a:lnTo>
                    <a:pt x="147" y="45"/>
                  </a:lnTo>
                  <a:cubicBezTo>
                    <a:pt x="149" y="36"/>
                    <a:pt x="153" y="20"/>
                    <a:pt x="153" y="18"/>
                  </a:cubicBezTo>
                  <a:cubicBezTo>
                    <a:pt x="153" y="11"/>
                    <a:pt x="147" y="7"/>
                    <a:pt x="142" y="7"/>
                  </a:cubicBezTo>
                  <a:cubicBezTo>
                    <a:pt x="136" y="7"/>
                    <a:pt x="128" y="11"/>
                    <a:pt x="126" y="21"/>
                  </a:cubicBezTo>
                  <a:close/>
                  <a:moveTo>
                    <a:pt x="103" y="111"/>
                  </a:moveTo>
                  <a:cubicBezTo>
                    <a:pt x="101" y="121"/>
                    <a:pt x="93" y="128"/>
                    <a:pt x="85" y="134"/>
                  </a:cubicBezTo>
                  <a:cubicBezTo>
                    <a:pt x="82" y="137"/>
                    <a:pt x="68" y="148"/>
                    <a:pt x="53" y="148"/>
                  </a:cubicBezTo>
                  <a:cubicBezTo>
                    <a:pt x="40" y="148"/>
                    <a:pt x="28" y="139"/>
                    <a:pt x="28" y="114"/>
                  </a:cubicBezTo>
                  <a:cubicBezTo>
                    <a:pt x="28" y="96"/>
                    <a:pt x="38" y="57"/>
                    <a:pt x="46" y="43"/>
                  </a:cubicBezTo>
                  <a:cubicBezTo>
                    <a:pt x="62" y="15"/>
                    <a:pt x="80" y="10"/>
                    <a:pt x="90" y="10"/>
                  </a:cubicBezTo>
                  <a:cubicBezTo>
                    <a:pt x="114" y="10"/>
                    <a:pt x="121" y="37"/>
                    <a:pt x="121" y="41"/>
                  </a:cubicBezTo>
                  <a:cubicBezTo>
                    <a:pt x="121" y="42"/>
                    <a:pt x="120" y="44"/>
                    <a:pt x="120" y="45"/>
                  </a:cubicBezTo>
                  <a:lnTo>
                    <a:pt x="103" y="11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aramond" panose="02020404030301010803" pitchFamily="18" charset="0"/>
              </a:endParaRPr>
            </a:p>
          </p:txBody>
        </p:sp>
        <p:sp>
          <p:nvSpPr>
            <p:cNvPr id="56" name="Freeform 51">
              <a:extLst>
                <a:ext uri="{FF2B5EF4-FFF2-40B4-BE49-F238E27FC236}">
                  <a16:creationId xmlns:a16="http://schemas.microsoft.com/office/drawing/2014/main" id="{CAAE1F8E-E11E-4025-A6E6-4173FBAC13C8}"/>
                </a:ext>
              </a:extLst>
            </p:cNvPr>
            <p:cNvSpPr>
              <a:spLocks/>
            </p:cNvSpPr>
            <p:nvPr>
              <p:custDataLst>
                <p:tags r:id="rId77"/>
              </p:custDataLst>
            </p:nvPr>
          </p:nvSpPr>
          <p:spPr bwMode="auto">
            <a:xfrm>
              <a:off x="4641850" y="4173538"/>
              <a:ext cx="112713" cy="111125"/>
            </a:xfrm>
            <a:custGeom>
              <a:avLst/>
              <a:gdLst>
                <a:gd name="T0" fmla="*/ 70 w 187"/>
                <a:gd name="T1" fmla="*/ 117 h 158"/>
                <a:gd name="T2" fmla="*/ 37 w 187"/>
                <a:gd name="T3" fmla="*/ 148 h 158"/>
                <a:gd name="T4" fmla="*/ 19 w 187"/>
                <a:gd name="T5" fmla="*/ 143 h 158"/>
                <a:gd name="T6" fmla="*/ 34 w 187"/>
                <a:gd name="T7" fmla="*/ 124 h 158"/>
                <a:gd name="T8" fmla="*/ 20 w 187"/>
                <a:gd name="T9" fmla="*/ 111 h 158"/>
                <a:gd name="T10" fmla="*/ 0 w 187"/>
                <a:gd name="T11" fmla="*/ 132 h 158"/>
                <a:gd name="T12" fmla="*/ 37 w 187"/>
                <a:gd name="T13" fmla="*/ 158 h 158"/>
                <a:gd name="T14" fmla="*/ 76 w 187"/>
                <a:gd name="T15" fmla="*/ 133 h 158"/>
                <a:gd name="T16" fmla="*/ 117 w 187"/>
                <a:gd name="T17" fmla="*/ 158 h 158"/>
                <a:gd name="T18" fmla="*/ 179 w 187"/>
                <a:gd name="T19" fmla="*/ 104 h 158"/>
                <a:gd name="T20" fmla="*/ 173 w 187"/>
                <a:gd name="T21" fmla="*/ 100 h 158"/>
                <a:gd name="T22" fmla="*/ 166 w 187"/>
                <a:gd name="T23" fmla="*/ 106 h 158"/>
                <a:gd name="T24" fmla="*/ 119 w 187"/>
                <a:gd name="T25" fmla="*/ 148 h 158"/>
                <a:gd name="T26" fmla="*/ 97 w 187"/>
                <a:gd name="T27" fmla="*/ 125 h 158"/>
                <a:gd name="T28" fmla="*/ 116 w 187"/>
                <a:gd name="T29" fmla="*/ 46 h 158"/>
                <a:gd name="T30" fmla="*/ 150 w 187"/>
                <a:gd name="T31" fmla="*/ 10 h 158"/>
                <a:gd name="T32" fmla="*/ 169 w 187"/>
                <a:gd name="T33" fmla="*/ 15 h 158"/>
                <a:gd name="T34" fmla="*/ 153 w 187"/>
                <a:gd name="T35" fmla="*/ 34 h 158"/>
                <a:gd name="T36" fmla="*/ 167 w 187"/>
                <a:gd name="T37" fmla="*/ 47 h 158"/>
                <a:gd name="T38" fmla="*/ 187 w 187"/>
                <a:gd name="T39" fmla="*/ 26 h 158"/>
                <a:gd name="T40" fmla="*/ 150 w 187"/>
                <a:gd name="T41" fmla="*/ 0 h 158"/>
                <a:gd name="T42" fmla="*/ 111 w 187"/>
                <a:gd name="T43" fmla="*/ 25 h 158"/>
                <a:gd name="T44" fmla="*/ 70 w 187"/>
                <a:gd name="T45" fmla="*/ 0 h 158"/>
                <a:gd name="T46" fmla="*/ 8 w 187"/>
                <a:gd name="T47" fmla="*/ 54 h 158"/>
                <a:gd name="T48" fmla="*/ 14 w 187"/>
                <a:gd name="T49" fmla="*/ 58 h 158"/>
                <a:gd name="T50" fmla="*/ 21 w 187"/>
                <a:gd name="T51" fmla="*/ 52 h 158"/>
                <a:gd name="T52" fmla="*/ 68 w 187"/>
                <a:gd name="T53" fmla="*/ 10 h 158"/>
                <a:gd name="T54" fmla="*/ 89 w 187"/>
                <a:gd name="T55" fmla="*/ 33 h 158"/>
                <a:gd name="T56" fmla="*/ 82 w 187"/>
                <a:gd name="T57" fmla="*/ 70 h 158"/>
                <a:gd name="T58" fmla="*/ 70 w 187"/>
                <a:gd name="T59" fmla="*/ 11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7" h="158">
                  <a:moveTo>
                    <a:pt x="70" y="117"/>
                  </a:moveTo>
                  <a:cubicBezTo>
                    <a:pt x="67" y="129"/>
                    <a:pt x="55" y="148"/>
                    <a:pt x="37" y="148"/>
                  </a:cubicBezTo>
                  <a:cubicBezTo>
                    <a:pt x="36" y="148"/>
                    <a:pt x="26" y="148"/>
                    <a:pt x="19" y="143"/>
                  </a:cubicBezTo>
                  <a:cubicBezTo>
                    <a:pt x="33" y="139"/>
                    <a:pt x="34" y="126"/>
                    <a:pt x="34" y="124"/>
                  </a:cubicBezTo>
                  <a:cubicBezTo>
                    <a:pt x="34" y="116"/>
                    <a:pt x="28" y="111"/>
                    <a:pt x="20" y="111"/>
                  </a:cubicBezTo>
                  <a:cubicBezTo>
                    <a:pt x="10" y="111"/>
                    <a:pt x="0" y="119"/>
                    <a:pt x="0" y="132"/>
                  </a:cubicBezTo>
                  <a:cubicBezTo>
                    <a:pt x="0" y="150"/>
                    <a:pt x="20" y="158"/>
                    <a:pt x="37" y="158"/>
                  </a:cubicBezTo>
                  <a:cubicBezTo>
                    <a:pt x="53" y="158"/>
                    <a:pt x="67" y="148"/>
                    <a:pt x="76" y="133"/>
                  </a:cubicBezTo>
                  <a:cubicBezTo>
                    <a:pt x="84" y="152"/>
                    <a:pt x="103" y="158"/>
                    <a:pt x="117" y="158"/>
                  </a:cubicBezTo>
                  <a:cubicBezTo>
                    <a:pt x="157" y="158"/>
                    <a:pt x="179" y="114"/>
                    <a:pt x="179" y="104"/>
                  </a:cubicBezTo>
                  <a:cubicBezTo>
                    <a:pt x="179" y="100"/>
                    <a:pt x="174" y="100"/>
                    <a:pt x="173" y="100"/>
                  </a:cubicBezTo>
                  <a:cubicBezTo>
                    <a:pt x="168" y="100"/>
                    <a:pt x="168" y="102"/>
                    <a:pt x="166" y="106"/>
                  </a:cubicBezTo>
                  <a:cubicBezTo>
                    <a:pt x="159" y="130"/>
                    <a:pt x="138" y="148"/>
                    <a:pt x="119" y="148"/>
                  </a:cubicBezTo>
                  <a:cubicBezTo>
                    <a:pt x="105" y="148"/>
                    <a:pt x="97" y="139"/>
                    <a:pt x="97" y="125"/>
                  </a:cubicBezTo>
                  <a:cubicBezTo>
                    <a:pt x="97" y="116"/>
                    <a:pt x="106" y="85"/>
                    <a:pt x="116" y="46"/>
                  </a:cubicBezTo>
                  <a:cubicBezTo>
                    <a:pt x="123" y="19"/>
                    <a:pt x="138" y="10"/>
                    <a:pt x="150" y="10"/>
                  </a:cubicBezTo>
                  <a:cubicBezTo>
                    <a:pt x="150" y="10"/>
                    <a:pt x="161" y="10"/>
                    <a:pt x="169" y="15"/>
                  </a:cubicBezTo>
                  <a:cubicBezTo>
                    <a:pt x="157" y="18"/>
                    <a:pt x="153" y="28"/>
                    <a:pt x="153" y="34"/>
                  </a:cubicBezTo>
                  <a:cubicBezTo>
                    <a:pt x="153" y="42"/>
                    <a:pt x="159" y="47"/>
                    <a:pt x="167" y="47"/>
                  </a:cubicBezTo>
                  <a:cubicBezTo>
                    <a:pt x="175" y="47"/>
                    <a:pt x="187" y="41"/>
                    <a:pt x="187" y="26"/>
                  </a:cubicBezTo>
                  <a:cubicBezTo>
                    <a:pt x="187" y="6"/>
                    <a:pt x="164" y="0"/>
                    <a:pt x="150" y="0"/>
                  </a:cubicBezTo>
                  <a:cubicBezTo>
                    <a:pt x="133" y="0"/>
                    <a:pt x="119" y="12"/>
                    <a:pt x="111" y="25"/>
                  </a:cubicBezTo>
                  <a:cubicBezTo>
                    <a:pt x="105" y="11"/>
                    <a:pt x="89" y="0"/>
                    <a:pt x="70" y="0"/>
                  </a:cubicBezTo>
                  <a:cubicBezTo>
                    <a:pt x="30" y="0"/>
                    <a:pt x="8" y="43"/>
                    <a:pt x="8" y="54"/>
                  </a:cubicBezTo>
                  <a:cubicBezTo>
                    <a:pt x="8" y="58"/>
                    <a:pt x="13" y="58"/>
                    <a:pt x="14" y="58"/>
                  </a:cubicBezTo>
                  <a:cubicBezTo>
                    <a:pt x="19" y="58"/>
                    <a:pt x="19" y="57"/>
                    <a:pt x="21" y="52"/>
                  </a:cubicBezTo>
                  <a:cubicBezTo>
                    <a:pt x="29" y="25"/>
                    <a:pt x="51" y="10"/>
                    <a:pt x="68" y="10"/>
                  </a:cubicBezTo>
                  <a:cubicBezTo>
                    <a:pt x="80" y="10"/>
                    <a:pt x="89" y="17"/>
                    <a:pt x="89" y="33"/>
                  </a:cubicBezTo>
                  <a:cubicBezTo>
                    <a:pt x="89" y="40"/>
                    <a:pt x="85" y="58"/>
                    <a:pt x="82" y="70"/>
                  </a:cubicBezTo>
                  <a:lnTo>
                    <a:pt x="70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aramond" panose="02020404030301010803" pitchFamily="18" charset="0"/>
              </a:endParaRPr>
            </a:p>
          </p:txBody>
        </p:sp>
      </p:grp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244FBDAF-3E01-46D1-A66D-A0DD105E9CF2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1936750" y="2637929"/>
            <a:ext cx="5270500" cy="658813"/>
            <a:chOff x="3155950" y="2622550"/>
            <a:chExt cx="5270500" cy="658813"/>
          </a:xfrm>
        </p:grpSpPr>
        <p:sp>
          <p:nvSpPr>
            <p:cNvPr id="247" name="Freeform 7 2">
              <a:extLst>
                <a:ext uri="{FF2B5EF4-FFF2-40B4-BE49-F238E27FC236}">
                  <a16:creationId xmlns:a16="http://schemas.microsoft.com/office/drawing/2014/main" id="{359747D0-78DC-46DC-92E7-E780CA0B6CC0}"/>
                </a:ext>
              </a:extLst>
            </p:cNvPr>
            <p:cNvSpPr>
              <a:spLocks noEditPoints="1"/>
            </p:cNvSpPr>
            <p:nvPr>
              <p:custDataLst>
                <p:tags r:id="rId37"/>
              </p:custDataLst>
            </p:nvPr>
          </p:nvSpPr>
          <p:spPr bwMode="auto">
            <a:xfrm>
              <a:off x="3167063" y="2638425"/>
              <a:ext cx="134938" cy="203200"/>
            </a:xfrm>
            <a:custGeom>
              <a:avLst/>
              <a:gdLst>
                <a:gd name="T0" fmla="*/ 211 w 263"/>
                <a:gd name="T1" fmla="*/ 188 h 369"/>
                <a:gd name="T2" fmla="*/ 147 w 263"/>
                <a:gd name="T3" fmla="*/ 130 h 369"/>
                <a:gd name="T4" fmla="*/ 45 w 263"/>
                <a:gd name="T5" fmla="*/ 176 h 369"/>
                <a:gd name="T6" fmla="*/ 0 w 263"/>
                <a:gd name="T7" fmla="*/ 280 h 369"/>
                <a:gd name="T8" fmla="*/ 92 w 263"/>
                <a:gd name="T9" fmla="*/ 369 h 369"/>
                <a:gd name="T10" fmla="*/ 263 w 263"/>
                <a:gd name="T11" fmla="*/ 130 h 369"/>
                <a:gd name="T12" fmla="*/ 155 w 263"/>
                <a:gd name="T13" fmla="*/ 0 h 369"/>
                <a:gd name="T14" fmla="*/ 60 w 263"/>
                <a:gd name="T15" fmla="*/ 79 h 369"/>
                <a:gd name="T16" fmla="*/ 79 w 263"/>
                <a:gd name="T17" fmla="*/ 97 h 369"/>
                <a:gd name="T18" fmla="*/ 106 w 263"/>
                <a:gd name="T19" fmla="*/ 70 h 369"/>
                <a:gd name="T20" fmla="*/ 82 w 263"/>
                <a:gd name="T21" fmla="*/ 53 h 369"/>
                <a:gd name="T22" fmla="*/ 154 w 263"/>
                <a:gd name="T23" fmla="*/ 13 h 369"/>
                <a:gd name="T24" fmla="*/ 225 w 263"/>
                <a:gd name="T25" fmla="*/ 103 h 369"/>
                <a:gd name="T26" fmla="*/ 212 w 263"/>
                <a:gd name="T27" fmla="*/ 188 h 369"/>
                <a:gd name="T28" fmla="*/ 211 w 263"/>
                <a:gd name="T29" fmla="*/ 188 h 369"/>
                <a:gd name="T30" fmla="*/ 94 w 263"/>
                <a:gd name="T31" fmla="*/ 355 h 369"/>
                <a:gd name="T32" fmla="*/ 39 w 263"/>
                <a:gd name="T33" fmla="*/ 298 h 369"/>
                <a:gd name="T34" fmla="*/ 72 w 263"/>
                <a:gd name="T35" fmla="*/ 185 h 369"/>
                <a:gd name="T36" fmla="*/ 147 w 263"/>
                <a:gd name="T37" fmla="*/ 141 h 369"/>
                <a:gd name="T38" fmla="*/ 202 w 263"/>
                <a:gd name="T39" fmla="*/ 206 h 369"/>
                <a:gd name="T40" fmla="*/ 94 w 263"/>
                <a:gd name="T41" fmla="*/ 355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3" h="369">
                  <a:moveTo>
                    <a:pt x="211" y="188"/>
                  </a:moveTo>
                  <a:cubicBezTo>
                    <a:pt x="206" y="158"/>
                    <a:pt x="186" y="130"/>
                    <a:pt x="147" y="130"/>
                  </a:cubicBezTo>
                  <a:cubicBezTo>
                    <a:pt x="117" y="130"/>
                    <a:pt x="84" y="138"/>
                    <a:pt x="45" y="176"/>
                  </a:cubicBezTo>
                  <a:cubicBezTo>
                    <a:pt x="4" y="218"/>
                    <a:pt x="0" y="264"/>
                    <a:pt x="0" y="280"/>
                  </a:cubicBezTo>
                  <a:cubicBezTo>
                    <a:pt x="0" y="311"/>
                    <a:pt x="22" y="369"/>
                    <a:pt x="92" y="369"/>
                  </a:cubicBezTo>
                  <a:cubicBezTo>
                    <a:pt x="211" y="369"/>
                    <a:pt x="263" y="201"/>
                    <a:pt x="263" y="130"/>
                  </a:cubicBezTo>
                  <a:cubicBezTo>
                    <a:pt x="263" y="50"/>
                    <a:pt x="216" y="0"/>
                    <a:pt x="155" y="0"/>
                  </a:cubicBezTo>
                  <a:cubicBezTo>
                    <a:pt x="83" y="0"/>
                    <a:pt x="60" y="65"/>
                    <a:pt x="60" y="79"/>
                  </a:cubicBezTo>
                  <a:cubicBezTo>
                    <a:pt x="60" y="86"/>
                    <a:pt x="64" y="97"/>
                    <a:pt x="79" y="97"/>
                  </a:cubicBezTo>
                  <a:cubicBezTo>
                    <a:pt x="95" y="97"/>
                    <a:pt x="106" y="82"/>
                    <a:pt x="106" y="70"/>
                  </a:cubicBezTo>
                  <a:cubicBezTo>
                    <a:pt x="106" y="53"/>
                    <a:pt x="90" y="53"/>
                    <a:pt x="82" y="53"/>
                  </a:cubicBezTo>
                  <a:cubicBezTo>
                    <a:pt x="104" y="16"/>
                    <a:pt x="140" y="13"/>
                    <a:pt x="154" y="13"/>
                  </a:cubicBezTo>
                  <a:cubicBezTo>
                    <a:pt x="190" y="13"/>
                    <a:pt x="225" y="39"/>
                    <a:pt x="225" y="103"/>
                  </a:cubicBezTo>
                  <a:cubicBezTo>
                    <a:pt x="225" y="123"/>
                    <a:pt x="222" y="148"/>
                    <a:pt x="212" y="188"/>
                  </a:cubicBezTo>
                  <a:lnTo>
                    <a:pt x="211" y="188"/>
                  </a:lnTo>
                  <a:close/>
                  <a:moveTo>
                    <a:pt x="94" y="355"/>
                  </a:moveTo>
                  <a:cubicBezTo>
                    <a:pt x="39" y="355"/>
                    <a:pt x="39" y="303"/>
                    <a:pt x="39" y="298"/>
                  </a:cubicBezTo>
                  <a:cubicBezTo>
                    <a:pt x="39" y="285"/>
                    <a:pt x="51" y="215"/>
                    <a:pt x="72" y="185"/>
                  </a:cubicBezTo>
                  <a:cubicBezTo>
                    <a:pt x="92" y="157"/>
                    <a:pt x="116" y="141"/>
                    <a:pt x="147" y="141"/>
                  </a:cubicBezTo>
                  <a:cubicBezTo>
                    <a:pt x="201" y="141"/>
                    <a:pt x="202" y="196"/>
                    <a:pt x="202" y="206"/>
                  </a:cubicBezTo>
                  <a:cubicBezTo>
                    <a:pt x="202" y="242"/>
                    <a:pt x="171" y="355"/>
                    <a:pt x="94" y="35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248" name="Freeform 8 3">
              <a:extLst>
                <a:ext uri="{FF2B5EF4-FFF2-40B4-BE49-F238E27FC236}">
                  <a16:creationId xmlns:a16="http://schemas.microsoft.com/office/drawing/2014/main" id="{B295EE01-22B6-4E03-A619-F60A958664ED}"/>
                </a:ext>
              </a:extLst>
            </p:cNvPr>
            <p:cNvSpPr>
              <a:spLocks noEditPoints="1"/>
            </p:cNvSpPr>
            <p:nvPr>
              <p:custDataLst>
                <p:tags r:id="rId38"/>
              </p:custDataLst>
            </p:nvPr>
          </p:nvSpPr>
          <p:spPr bwMode="auto">
            <a:xfrm>
              <a:off x="3319463" y="2644775"/>
              <a:ext cx="134938" cy="246063"/>
            </a:xfrm>
            <a:custGeom>
              <a:avLst/>
              <a:gdLst>
                <a:gd name="T0" fmla="*/ 194 w 262"/>
                <a:gd name="T1" fmla="*/ 12 h 449"/>
                <a:gd name="T2" fmla="*/ 195 w 262"/>
                <a:gd name="T3" fmla="*/ 5 h 449"/>
                <a:gd name="T4" fmla="*/ 189 w 262"/>
                <a:gd name="T5" fmla="*/ 0 h 449"/>
                <a:gd name="T6" fmla="*/ 182 w 262"/>
                <a:gd name="T7" fmla="*/ 10 h 449"/>
                <a:gd name="T8" fmla="*/ 153 w 262"/>
                <a:gd name="T9" fmla="*/ 126 h 449"/>
                <a:gd name="T10" fmla="*/ 0 w 262"/>
                <a:gd name="T11" fmla="*/ 262 h 449"/>
                <a:gd name="T12" fmla="*/ 96 w 262"/>
                <a:gd name="T13" fmla="*/ 353 h 449"/>
                <a:gd name="T14" fmla="*/ 85 w 262"/>
                <a:gd name="T15" fmla="*/ 399 h 449"/>
                <a:gd name="T16" fmla="*/ 74 w 262"/>
                <a:gd name="T17" fmla="*/ 443 h 449"/>
                <a:gd name="T18" fmla="*/ 80 w 262"/>
                <a:gd name="T19" fmla="*/ 449 h 449"/>
                <a:gd name="T20" fmla="*/ 85 w 262"/>
                <a:gd name="T21" fmla="*/ 447 h 449"/>
                <a:gd name="T22" fmla="*/ 90 w 262"/>
                <a:gd name="T23" fmla="*/ 427 h 449"/>
                <a:gd name="T24" fmla="*/ 109 w 262"/>
                <a:gd name="T25" fmla="*/ 353 h 449"/>
                <a:gd name="T26" fmla="*/ 262 w 262"/>
                <a:gd name="T27" fmla="*/ 216 h 449"/>
                <a:gd name="T28" fmla="*/ 166 w 262"/>
                <a:gd name="T29" fmla="*/ 126 h 449"/>
                <a:gd name="T30" fmla="*/ 194 w 262"/>
                <a:gd name="T31" fmla="*/ 12 h 449"/>
                <a:gd name="T32" fmla="*/ 99 w 262"/>
                <a:gd name="T33" fmla="*/ 342 h 449"/>
                <a:gd name="T34" fmla="*/ 33 w 262"/>
                <a:gd name="T35" fmla="*/ 273 h 449"/>
                <a:gd name="T36" fmla="*/ 150 w 262"/>
                <a:gd name="T37" fmla="*/ 137 h 449"/>
                <a:gd name="T38" fmla="*/ 99 w 262"/>
                <a:gd name="T39" fmla="*/ 342 h 449"/>
                <a:gd name="T40" fmla="*/ 163 w 262"/>
                <a:gd name="T41" fmla="*/ 137 h 449"/>
                <a:gd name="T42" fmla="*/ 229 w 262"/>
                <a:gd name="T43" fmla="*/ 205 h 449"/>
                <a:gd name="T44" fmla="*/ 112 w 262"/>
                <a:gd name="T45" fmla="*/ 342 h 449"/>
                <a:gd name="T46" fmla="*/ 163 w 262"/>
                <a:gd name="T47" fmla="*/ 137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2" h="449">
                  <a:moveTo>
                    <a:pt x="194" y="12"/>
                  </a:moveTo>
                  <a:cubicBezTo>
                    <a:pt x="194" y="11"/>
                    <a:pt x="195" y="6"/>
                    <a:pt x="195" y="5"/>
                  </a:cubicBezTo>
                  <a:cubicBezTo>
                    <a:pt x="195" y="5"/>
                    <a:pt x="195" y="0"/>
                    <a:pt x="189" y="0"/>
                  </a:cubicBezTo>
                  <a:cubicBezTo>
                    <a:pt x="184" y="0"/>
                    <a:pt x="184" y="2"/>
                    <a:pt x="182" y="10"/>
                  </a:cubicBezTo>
                  <a:lnTo>
                    <a:pt x="153" y="126"/>
                  </a:lnTo>
                  <a:cubicBezTo>
                    <a:pt x="74" y="128"/>
                    <a:pt x="0" y="194"/>
                    <a:pt x="0" y="262"/>
                  </a:cubicBezTo>
                  <a:cubicBezTo>
                    <a:pt x="0" y="310"/>
                    <a:pt x="35" y="349"/>
                    <a:pt x="96" y="353"/>
                  </a:cubicBezTo>
                  <a:cubicBezTo>
                    <a:pt x="92" y="368"/>
                    <a:pt x="89" y="384"/>
                    <a:pt x="85" y="399"/>
                  </a:cubicBezTo>
                  <a:cubicBezTo>
                    <a:pt x="79" y="423"/>
                    <a:pt x="74" y="442"/>
                    <a:pt x="74" y="443"/>
                  </a:cubicBezTo>
                  <a:cubicBezTo>
                    <a:pt x="74" y="448"/>
                    <a:pt x="77" y="449"/>
                    <a:pt x="80" y="449"/>
                  </a:cubicBezTo>
                  <a:cubicBezTo>
                    <a:pt x="82" y="449"/>
                    <a:pt x="83" y="448"/>
                    <a:pt x="85" y="447"/>
                  </a:cubicBezTo>
                  <a:cubicBezTo>
                    <a:pt x="86" y="446"/>
                    <a:pt x="89" y="434"/>
                    <a:pt x="90" y="427"/>
                  </a:cubicBezTo>
                  <a:lnTo>
                    <a:pt x="109" y="353"/>
                  </a:lnTo>
                  <a:cubicBezTo>
                    <a:pt x="189" y="350"/>
                    <a:pt x="262" y="283"/>
                    <a:pt x="262" y="216"/>
                  </a:cubicBezTo>
                  <a:cubicBezTo>
                    <a:pt x="262" y="176"/>
                    <a:pt x="235" y="131"/>
                    <a:pt x="166" y="126"/>
                  </a:cubicBezTo>
                  <a:lnTo>
                    <a:pt x="194" y="12"/>
                  </a:lnTo>
                  <a:close/>
                  <a:moveTo>
                    <a:pt x="99" y="342"/>
                  </a:moveTo>
                  <a:cubicBezTo>
                    <a:pt x="69" y="340"/>
                    <a:pt x="33" y="323"/>
                    <a:pt x="33" y="273"/>
                  </a:cubicBezTo>
                  <a:cubicBezTo>
                    <a:pt x="33" y="213"/>
                    <a:pt x="76" y="143"/>
                    <a:pt x="150" y="137"/>
                  </a:cubicBezTo>
                  <a:lnTo>
                    <a:pt x="99" y="342"/>
                  </a:lnTo>
                  <a:close/>
                  <a:moveTo>
                    <a:pt x="163" y="137"/>
                  </a:moveTo>
                  <a:cubicBezTo>
                    <a:pt x="201" y="139"/>
                    <a:pt x="229" y="161"/>
                    <a:pt x="229" y="205"/>
                  </a:cubicBezTo>
                  <a:cubicBezTo>
                    <a:pt x="229" y="264"/>
                    <a:pt x="186" y="336"/>
                    <a:pt x="112" y="342"/>
                  </a:cubicBezTo>
                  <a:lnTo>
                    <a:pt x="163" y="13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249" name="Rectangle 9 2">
              <a:extLst>
                <a:ext uri="{FF2B5EF4-FFF2-40B4-BE49-F238E27FC236}">
                  <a16:creationId xmlns:a16="http://schemas.microsoft.com/office/drawing/2014/main" id="{A10DB972-5ABB-41E3-8781-DE474570E350}"/>
                </a:ext>
              </a:extLst>
            </p:cNvPr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3155950" y="2946400"/>
              <a:ext cx="304800" cy="11113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250" name="Freeform 10 3">
              <a:extLst>
                <a:ext uri="{FF2B5EF4-FFF2-40B4-BE49-F238E27FC236}">
                  <a16:creationId xmlns:a16="http://schemas.microsoft.com/office/drawing/2014/main" id="{917CE9A7-6DC4-4FFA-BF1E-FBB5DCE9E339}"/>
                </a:ext>
              </a:extLst>
            </p:cNvPr>
            <p:cNvSpPr>
              <a:spLocks noEditPoints="1"/>
            </p:cNvSpPr>
            <p:nvPr>
              <p:custDataLst>
                <p:tags r:id="rId40"/>
              </p:custDataLst>
            </p:nvPr>
          </p:nvSpPr>
          <p:spPr bwMode="auto">
            <a:xfrm>
              <a:off x="3197225" y="3011488"/>
              <a:ext cx="134938" cy="203200"/>
            </a:xfrm>
            <a:custGeom>
              <a:avLst/>
              <a:gdLst>
                <a:gd name="T0" fmla="*/ 211 w 262"/>
                <a:gd name="T1" fmla="*/ 188 h 368"/>
                <a:gd name="T2" fmla="*/ 147 w 262"/>
                <a:gd name="T3" fmla="*/ 129 h 368"/>
                <a:gd name="T4" fmla="*/ 45 w 262"/>
                <a:gd name="T5" fmla="*/ 176 h 368"/>
                <a:gd name="T6" fmla="*/ 0 w 262"/>
                <a:gd name="T7" fmla="*/ 280 h 368"/>
                <a:gd name="T8" fmla="*/ 92 w 262"/>
                <a:gd name="T9" fmla="*/ 368 h 368"/>
                <a:gd name="T10" fmla="*/ 262 w 262"/>
                <a:gd name="T11" fmla="*/ 129 h 368"/>
                <a:gd name="T12" fmla="*/ 155 w 262"/>
                <a:gd name="T13" fmla="*/ 0 h 368"/>
                <a:gd name="T14" fmla="*/ 59 w 262"/>
                <a:gd name="T15" fmla="*/ 79 h 368"/>
                <a:gd name="T16" fmla="*/ 78 w 262"/>
                <a:gd name="T17" fmla="*/ 97 h 368"/>
                <a:gd name="T18" fmla="*/ 105 w 262"/>
                <a:gd name="T19" fmla="*/ 70 h 368"/>
                <a:gd name="T20" fmla="*/ 82 w 262"/>
                <a:gd name="T21" fmla="*/ 53 h 368"/>
                <a:gd name="T22" fmla="*/ 154 w 262"/>
                <a:gd name="T23" fmla="*/ 13 h 368"/>
                <a:gd name="T24" fmla="*/ 225 w 262"/>
                <a:gd name="T25" fmla="*/ 103 h 368"/>
                <a:gd name="T26" fmla="*/ 211 w 262"/>
                <a:gd name="T27" fmla="*/ 188 h 368"/>
                <a:gd name="T28" fmla="*/ 211 w 262"/>
                <a:gd name="T29" fmla="*/ 188 h 368"/>
                <a:gd name="T30" fmla="*/ 93 w 262"/>
                <a:gd name="T31" fmla="*/ 354 h 368"/>
                <a:gd name="T32" fmla="*/ 38 w 262"/>
                <a:gd name="T33" fmla="*/ 298 h 368"/>
                <a:gd name="T34" fmla="*/ 71 w 262"/>
                <a:gd name="T35" fmla="*/ 185 h 368"/>
                <a:gd name="T36" fmla="*/ 147 w 262"/>
                <a:gd name="T37" fmla="*/ 140 h 368"/>
                <a:gd name="T38" fmla="*/ 202 w 262"/>
                <a:gd name="T39" fmla="*/ 206 h 368"/>
                <a:gd name="T40" fmla="*/ 93 w 262"/>
                <a:gd name="T41" fmla="*/ 35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2" h="368">
                  <a:moveTo>
                    <a:pt x="211" y="188"/>
                  </a:moveTo>
                  <a:cubicBezTo>
                    <a:pt x="206" y="157"/>
                    <a:pt x="185" y="129"/>
                    <a:pt x="147" y="129"/>
                  </a:cubicBezTo>
                  <a:cubicBezTo>
                    <a:pt x="116" y="129"/>
                    <a:pt x="84" y="137"/>
                    <a:pt x="45" y="176"/>
                  </a:cubicBezTo>
                  <a:cubicBezTo>
                    <a:pt x="3" y="218"/>
                    <a:pt x="0" y="264"/>
                    <a:pt x="0" y="280"/>
                  </a:cubicBezTo>
                  <a:cubicBezTo>
                    <a:pt x="0" y="311"/>
                    <a:pt x="22" y="368"/>
                    <a:pt x="92" y="368"/>
                  </a:cubicBezTo>
                  <a:cubicBezTo>
                    <a:pt x="210" y="368"/>
                    <a:pt x="262" y="201"/>
                    <a:pt x="262" y="129"/>
                  </a:cubicBezTo>
                  <a:cubicBezTo>
                    <a:pt x="262" y="50"/>
                    <a:pt x="216" y="0"/>
                    <a:pt x="155" y="0"/>
                  </a:cubicBezTo>
                  <a:cubicBezTo>
                    <a:pt x="82" y="0"/>
                    <a:pt x="59" y="65"/>
                    <a:pt x="59" y="79"/>
                  </a:cubicBezTo>
                  <a:cubicBezTo>
                    <a:pt x="59" y="86"/>
                    <a:pt x="63" y="97"/>
                    <a:pt x="78" y="97"/>
                  </a:cubicBezTo>
                  <a:cubicBezTo>
                    <a:pt x="95" y="97"/>
                    <a:pt x="105" y="82"/>
                    <a:pt x="105" y="70"/>
                  </a:cubicBezTo>
                  <a:cubicBezTo>
                    <a:pt x="105" y="53"/>
                    <a:pt x="90" y="53"/>
                    <a:pt x="82" y="53"/>
                  </a:cubicBezTo>
                  <a:cubicBezTo>
                    <a:pt x="104" y="16"/>
                    <a:pt x="139" y="13"/>
                    <a:pt x="154" y="13"/>
                  </a:cubicBezTo>
                  <a:cubicBezTo>
                    <a:pt x="190" y="13"/>
                    <a:pt x="225" y="39"/>
                    <a:pt x="225" y="103"/>
                  </a:cubicBezTo>
                  <a:cubicBezTo>
                    <a:pt x="225" y="122"/>
                    <a:pt x="222" y="148"/>
                    <a:pt x="211" y="188"/>
                  </a:cubicBezTo>
                  <a:lnTo>
                    <a:pt x="211" y="188"/>
                  </a:lnTo>
                  <a:close/>
                  <a:moveTo>
                    <a:pt x="93" y="354"/>
                  </a:moveTo>
                  <a:cubicBezTo>
                    <a:pt x="38" y="354"/>
                    <a:pt x="38" y="303"/>
                    <a:pt x="38" y="298"/>
                  </a:cubicBezTo>
                  <a:cubicBezTo>
                    <a:pt x="38" y="285"/>
                    <a:pt x="51" y="215"/>
                    <a:pt x="71" y="185"/>
                  </a:cubicBezTo>
                  <a:cubicBezTo>
                    <a:pt x="91" y="156"/>
                    <a:pt x="116" y="140"/>
                    <a:pt x="147" y="140"/>
                  </a:cubicBezTo>
                  <a:cubicBezTo>
                    <a:pt x="201" y="140"/>
                    <a:pt x="202" y="196"/>
                    <a:pt x="202" y="206"/>
                  </a:cubicBezTo>
                  <a:cubicBezTo>
                    <a:pt x="202" y="242"/>
                    <a:pt x="170" y="354"/>
                    <a:pt x="93" y="35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251" name="Freeform 11 3">
              <a:extLst>
                <a:ext uri="{FF2B5EF4-FFF2-40B4-BE49-F238E27FC236}">
                  <a16:creationId xmlns:a16="http://schemas.microsoft.com/office/drawing/2014/main" id="{FA23684F-B1D3-4309-8EDA-A8EB08AAE8C3}"/>
                </a:ext>
              </a:extLst>
            </p:cNvPr>
            <p:cNvSpPr>
              <a:spLocks/>
            </p:cNvSpPr>
            <p:nvPr>
              <p:custDataLst>
                <p:tags r:id="rId41"/>
              </p:custDataLst>
            </p:nvPr>
          </p:nvSpPr>
          <p:spPr bwMode="auto">
            <a:xfrm>
              <a:off x="3343275" y="3036888"/>
              <a:ext cx="79375" cy="174625"/>
            </a:xfrm>
            <a:custGeom>
              <a:avLst/>
              <a:gdLst>
                <a:gd name="T0" fmla="*/ 91 w 153"/>
                <a:gd name="T1" fmla="*/ 113 h 318"/>
                <a:gd name="T2" fmla="*/ 138 w 153"/>
                <a:gd name="T3" fmla="*/ 113 h 318"/>
                <a:gd name="T4" fmla="*/ 153 w 153"/>
                <a:gd name="T5" fmla="*/ 103 h 318"/>
                <a:gd name="T6" fmla="*/ 139 w 153"/>
                <a:gd name="T7" fmla="*/ 97 h 318"/>
                <a:gd name="T8" fmla="*/ 95 w 153"/>
                <a:gd name="T9" fmla="*/ 97 h 318"/>
                <a:gd name="T10" fmla="*/ 116 w 153"/>
                <a:gd name="T11" fmla="*/ 14 h 318"/>
                <a:gd name="T12" fmla="*/ 101 w 153"/>
                <a:gd name="T13" fmla="*/ 0 h 318"/>
                <a:gd name="T14" fmla="*/ 81 w 153"/>
                <a:gd name="T15" fmla="*/ 18 h 318"/>
                <a:gd name="T16" fmla="*/ 62 w 153"/>
                <a:gd name="T17" fmla="*/ 97 h 318"/>
                <a:gd name="T18" fmla="*/ 15 w 153"/>
                <a:gd name="T19" fmla="*/ 97 h 318"/>
                <a:gd name="T20" fmla="*/ 0 w 153"/>
                <a:gd name="T21" fmla="*/ 107 h 318"/>
                <a:gd name="T22" fmla="*/ 14 w 153"/>
                <a:gd name="T23" fmla="*/ 113 h 318"/>
                <a:gd name="T24" fmla="*/ 58 w 153"/>
                <a:gd name="T25" fmla="*/ 113 h 318"/>
                <a:gd name="T26" fmla="*/ 20 w 153"/>
                <a:gd name="T27" fmla="*/ 272 h 318"/>
                <a:gd name="T28" fmla="*/ 66 w 153"/>
                <a:gd name="T29" fmla="*/ 318 h 318"/>
                <a:gd name="T30" fmla="*/ 145 w 153"/>
                <a:gd name="T31" fmla="*/ 241 h 318"/>
                <a:gd name="T32" fmla="*/ 139 w 153"/>
                <a:gd name="T33" fmla="*/ 236 h 318"/>
                <a:gd name="T34" fmla="*/ 132 w 153"/>
                <a:gd name="T35" fmla="*/ 243 h 318"/>
                <a:gd name="T36" fmla="*/ 67 w 153"/>
                <a:gd name="T37" fmla="*/ 307 h 318"/>
                <a:gd name="T38" fmla="*/ 51 w 153"/>
                <a:gd name="T39" fmla="*/ 284 h 318"/>
                <a:gd name="T40" fmla="*/ 54 w 153"/>
                <a:gd name="T41" fmla="*/ 260 h 318"/>
                <a:gd name="T42" fmla="*/ 91 w 153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8">
                  <a:moveTo>
                    <a:pt x="91" y="113"/>
                  </a:moveTo>
                  <a:lnTo>
                    <a:pt x="138" y="113"/>
                  </a:lnTo>
                  <a:cubicBezTo>
                    <a:pt x="148" y="113"/>
                    <a:pt x="153" y="113"/>
                    <a:pt x="153" y="103"/>
                  </a:cubicBezTo>
                  <a:cubicBezTo>
                    <a:pt x="153" y="97"/>
                    <a:pt x="148" y="97"/>
                    <a:pt x="139" y="97"/>
                  </a:cubicBezTo>
                  <a:lnTo>
                    <a:pt x="95" y="97"/>
                  </a:lnTo>
                  <a:cubicBezTo>
                    <a:pt x="113" y="27"/>
                    <a:pt x="116" y="17"/>
                    <a:pt x="116" y="14"/>
                  </a:cubicBezTo>
                  <a:cubicBezTo>
                    <a:pt x="116" y="5"/>
                    <a:pt x="110" y="0"/>
                    <a:pt x="101" y="0"/>
                  </a:cubicBezTo>
                  <a:cubicBezTo>
                    <a:pt x="100" y="0"/>
                    <a:pt x="86" y="1"/>
                    <a:pt x="81" y="18"/>
                  </a:cubicBezTo>
                  <a:lnTo>
                    <a:pt x="62" y="97"/>
                  </a:lnTo>
                  <a:lnTo>
                    <a:pt x="15" y="97"/>
                  </a:lnTo>
                  <a:cubicBezTo>
                    <a:pt x="5" y="97"/>
                    <a:pt x="0" y="97"/>
                    <a:pt x="0" y="107"/>
                  </a:cubicBezTo>
                  <a:cubicBezTo>
                    <a:pt x="0" y="113"/>
                    <a:pt x="4" y="113"/>
                    <a:pt x="14" y="113"/>
                  </a:cubicBezTo>
                  <a:lnTo>
                    <a:pt x="58" y="113"/>
                  </a:lnTo>
                  <a:cubicBezTo>
                    <a:pt x="22" y="255"/>
                    <a:pt x="20" y="263"/>
                    <a:pt x="20" y="272"/>
                  </a:cubicBezTo>
                  <a:cubicBezTo>
                    <a:pt x="20" y="299"/>
                    <a:pt x="39" y="318"/>
                    <a:pt x="66" y="318"/>
                  </a:cubicBezTo>
                  <a:cubicBezTo>
                    <a:pt x="117" y="318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5" y="236"/>
                    <a:pt x="134" y="238"/>
                    <a:pt x="132" y="243"/>
                  </a:cubicBezTo>
                  <a:cubicBezTo>
                    <a:pt x="110" y="295"/>
                    <a:pt x="84" y="307"/>
                    <a:pt x="67" y="307"/>
                  </a:cubicBezTo>
                  <a:cubicBezTo>
                    <a:pt x="56" y="307"/>
                    <a:pt x="51" y="300"/>
                    <a:pt x="51" y="284"/>
                  </a:cubicBezTo>
                  <a:cubicBezTo>
                    <a:pt x="51" y="272"/>
                    <a:pt x="52" y="269"/>
                    <a:pt x="54" y="260"/>
                  </a:cubicBezTo>
                  <a:lnTo>
                    <a:pt x="91" y="1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252" name="Freeform 12 3">
              <a:extLst>
                <a:ext uri="{FF2B5EF4-FFF2-40B4-BE49-F238E27FC236}">
                  <a16:creationId xmlns:a16="http://schemas.microsoft.com/office/drawing/2014/main" id="{7BD4059F-173C-487D-8A3E-1B187E309B6B}"/>
                </a:ext>
              </a:extLst>
            </p:cNvPr>
            <p:cNvSpPr>
              <a:spLocks/>
            </p:cNvSpPr>
            <p:nvPr>
              <p:custDataLst>
                <p:tags r:id="rId42"/>
              </p:custDataLst>
            </p:nvPr>
          </p:nvSpPr>
          <p:spPr bwMode="auto">
            <a:xfrm>
              <a:off x="3562350" y="2860675"/>
              <a:ext cx="171450" cy="182563"/>
            </a:xfrm>
            <a:custGeom>
              <a:avLst/>
              <a:gdLst>
                <a:gd name="T0" fmla="*/ 176 w 331"/>
                <a:gd name="T1" fmla="*/ 176 h 332"/>
                <a:gd name="T2" fmla="*/ 315 w 331"/>
                <a:gd name="T3" fmla="*/ 176 h 332"/>
                <a:gd name="T4" fmla="*/ 331 w 331"/>
                <a:gd name="T5" fmla="*/ 166 h 332"/>
                <a:gd name="T6" fmla="*/ 315 w 331"/>
                <a:gd name="T7" fmla="*/ 156 h 332"/>
                <a:gd name="T8" fmla="*/ 176 w 331"/>
                <a:gd name="T9" fmla="*/ 156 h 332"/>
                <a:gd name="T10" fmla="*/ 176 w 331"/>
                <a:gd name="T11" fmla="*/ 16 h 332"/>
                <a:gd name="T12" fmla="*/ 166 w 331"/>
                <a:gd name="T13" fmla="*/ 0 h 332"/>
                <a:gd name="T14" fmla="*/ 156 w 331"/>
                <a:gd name="T15" fmla="*/ 16 h 332"/>
                <a:gd name="T16" fmla="*/ 156 w 331"/>
                <a:gd name="T17" fmla="*/ 156 h 332"/>
                <a:gd name="T18" fmla="*/ 16 w 331"/>
                <a:gd name="T19" fmla="*/ 156 h 332"/>
                <a:gd name="T20" fmla="*/ 0 w 331"/>
                <a:gd name="T21" fmla="*/ 166 h 332"/>
                <a:gd name="T22" fmla="*/ 16 w 331"/>
                <a:gd name="T23" fmla="*/ 176 h 332"/>
                <a:gd name="T24" fmla="*/ 156 w 331"/>
                <a:gd name="T25" fmla="*/ 176 h 332"/>
                <a:gd name="T26" fmla="*/ 156 w 331"/>
                <a:gd name="T27" fmla="*/ 315 h 332"/>
                <a:gd name="T28" fmla="*/ 166 w 331"/>
                <a:gd name="T29" fmla="*/ 332 h 332"/>
                <a:gd name="T30" fmla="*/ 176 w 331"/>
                <a:gd name="T31" fmla="*/ 315 h 332"/>
                <a:gd name="T32" fmla="*/ 176 w 331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1" h="332">
                  <a:moveTo>
                    <a:pt x="176" y="176"/>
                  </a:moveTo>
                  <a:lnTo>
                    <a:pt x="315" y="176"/>
                  </a:lnTo>
                  <a:cubicBezTo>
                    <a:pt x="322" y="176"/>
                    <a:pt x="331" y="176"/>
                    <a:pt x="331" y="166"/>
                  </a:cubicBezTo>
                  <a:cubicBezTo>
                    <a:pt x="331" y="156"/>
                    <a:pt x="322" y="156"/>
                    <a:pt x="315" y="156"/>
                  </a:cubicBezTo>
                  <a:lnTo>
                    <a:pt x="176" y="156"/>
                  </a:lnTo>
                  <a:lnTo>
                    <a:pt x="176" y="16"/>
                  </a:lnTo>
                  <a:cubicBezTo>
                    <a:pt x="176" y="9"/>
                    <a:pt x="176" y="0"/>
                    <a:pt x="166" y="0"/>
                  </a:cubicBezTo>
                  <a:cubicBezTo>
                    <a:pt x="156" y="0"/>
                    <a:pt x="156" y="9"/>
                    <a:pt x="156" y="16"/>
                  </a:cubicBezTo>
                  <a:lnTo>
                    <a:pt x="156" y="156"/>
                  </a:lnTo>
                  <a:lnTo>
                    <a:pt x="16" y="156"/>
                  </a:lnTo>
                  <a:cubicBezTo>
                    <a:pt x="9" y="156"/>
                    <a:pt x="0" y="156"/>
                    <a:pt x="0" y="166"/>
                  </a:cubicBezTo>
                  <a:cubicBezTo>
                    <a:pt x="0" y="176"/>
                    <a:pt x="9" y="176"/>
                    <a:pt x="16" y="176"/>
                  </a:cubicBezTo>
                  <a:lnTo>
                    <a:pt x="156" y="176"/>
                  </a:lnTo>
                  <a:lnTo>
                    <a:pt x="156" y="315"/>
                  </a:lnTo>
                  <a:cubicBezTo>
                    <a:pt x="156" y="322"/>
                    <a:pt x="156" y="332"/>
                    <a:pt x="166" y="332"/>
                  </a:cubicBezTo>
                  <a:cubicBezTo>
                    <a:pt x="176" y="332"/>
                    <a:pt x="176" y="322"/>
                    <a:pt x="176" y="315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253" name="Freeform 13 3">
              <a:extLst>
                <a:ext uri="{FF2B5EF4-FFF2-40B4-BE49-F238E27FC236}">
                  <a16:creationId xmlns:a16="http://schemas.microsoft.com/office/drawing/2014/main" id="{CF11D32D-E29E-491F-B0A7-7422198E7684}"/>
                </a:ext>
              </a:extLst>
            </p:cNvPr>
            <p:cNvSpPr>
              <a:spLocks/>
            </p:cNvSpPr>
            <p:nvPr>
              <p:custDataLst>
                <p:tags r:id="rId43"/>
              </p:custDataLst>
            </p:nvPr>
          </p:nvSpPr>
          <p:spPr bwMode="auto">
            <a:xfrm>
              <a:off x="3817938" y="2897188"/>
              <a:ext cx="146050" cy="125413"/>
            </a:xfrm>
            <a:custGeom>
              <a:avLst/>
              <a:gdLst>
                <a:gd name="T0" fmla="*/ 196 w 284"/>
                <a:gd name="T1" fmla="*/ 189 h 228"/>
                <a:gd name="T2" fmla="*/ 196 w 284"/>
                <a:gd name="T3" fmla="*/ 228 h 228"/>
                <a:gd name="T4" fmla="*/ 284 w 284"/>
                <a:gd name="T5" fmla="*/ 225 h 228"/>
                <a:gd name="T6" fmla="*/ 284 w 284"/>
                <a:gd name="T7" fmla="*/ 201 h 228"/>
                <a:gd name="T8" fmla="*/ 249 w 284"/>
                <a:gd name="T9" fmla="*/ 182 h 228"/>
                <a:gd name="T10" fmla="*/ 249 w 284"/>
                <a:gd name="T11" fmla="*/ 0 h 228"/>
                <a:gd name="T12" fmla="*/ 158 w 284"/>
                <a:gd name="T13" fmla="*/ 4 h 228"/>
                <a:gd name="T14" fmla="*/ 158 w 284"/>
                <a:gd name="T15" fmla="*/ 28 h 228"/>
                <a:gd name="T16" fmla="*/ 193 w 284"/>
                <a:gd name="T17" fmla="*/ 47 h 228"/>
                <a:gd name="T18" fmla="*/ 193 w 284"/>
                <a:gd name="T19" fmla="*/ 142 h 228"/>
                <a:gd name="T20" fmla="*/ 131 w 284"/>
                <a:gd name="T21" fmla="*/ 210 h 228"/>
                <a:gd name="T22" fmla="*/ 91 w 284"/>
                <a:gd name="T23" fmla="*/ 170 h 228"/>
                <a:gd name="T24" fmla="*/ 91 w 284"/>
                <a:gd name="T25" fmla="*/ 0 h 228"/>
                <a:gd name="T26" fmla="*/ 0 w 284"/>
                <a:gd name="T27" fmla="*/ 4 h 228"/>
                <a:gd name="T28" fmla="*/ 0 w 284"/>
                <a:gd name="T29" fmla="*/ 28 h 228"/>
                <a:gd name="T30" fmla="*/ 34 w 284"/>
                <a:gd name="T31" fmla="*/ 47 h 228"/>
                <a:gd name="T32" fmla="*/ 34 w 284"/>
                <a:gd name="T33" fmla="*/ 163 h 228"/>
                <a:gd name="T34" fmla="*/ 124 w 284"/>
                <a:gd name="T35" fmla="*/ 228 h 228"/>
                <a:gd name="T36" fmla="*/ 196 w 284"/>
                <a:gd name="T37" fmla="*/ 18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4" h="228">
                  <a:moveTo>
                    <a:pt x="196" y="189"/>
                  </a:moveTo>
                  <a:lnTo>
                    <a:pt x="196" y="228"/>
                  </a:lnTo>
                  <a:lnTo>
                    <a:pt x="284" y="225"/>
                  </a:lnTo>
                  <a:lnTo>
                    <a:pt x="284" y="201"/>
                  </a:lnTo>
                  <a:cubicBezTo>
                    <a:pt x="253" y="201"/>
                    <a:pt x="249" y="201"/>
                    <a:pt x="249" y="182"/>
                  </a:cubicBezTo>
                  <a:lnTo>
                    <a:pt x="249" y="0"/>
                  </a:lnTo>
                  <a:lnTo>
                    <a:pt x="158" y="4"/>
                  </a:lnTo>
                  <a:lnTo>
                    <a:pt x="158" y="28"/>
                  </a:lnTo>
                  <a:cubicBezTo>
                    <a:pt x="189" y="28"/>
                    <a:pt x="193" y="28"/>
                    <a:pt x="193" y="47"/>
                  </a:cubicBezTo>
                  <a:lnTo>
                    <a:pt x="193" y="142"/>
                  </a:lnTo>
                  <a:cubicBezTo>
                    <a:pt x="193" y="183"/>
                    <a:pt x="167" y="210"/>
                    <a:pt x="131" y="210"/>
                  </a:cubicBezTo>
                  <a:cubicBezTo>
                    <a:pt x="92" y="210"/>
                    <a:pt x="91" y="197"/>
                    <a:pt x="91" y="170"/>
                  </a:cubicBezTo>
                  <a:lnTo>
                    <a:pt x="91" y="0"/>
                  </a:lnTo>
                  <a:lnTo>
                    <a:pt x="0" y="4"/>
                  </a:lnTo>
                  <a:lnTo>
                    <a:pt x="0" y="28"/>
                  </a:lnTo>
                  <a:cubicBezTo>
                    <a:pt x="31" y="28"/>
                    <a:pt x="34" y="28"/>
                    <a:pt x="34" y="47"/>
                  </a:cubicBezTo>
                  <a:lnTo>
                    <a:pt x="34" y="163"/>
                  </a:lnTo>
                  <a:cubicBezTo>
                    <a:pt x="34" y="217"/>
                    <a:pt x="74" y="228"/>
                    <a:pt x="124" y="228"/>
                  </a:cubicBezTo>
                  <a:cubicBezTo>
                    <a:pt x="137" y="228"/>
                    <a:pt x="173" y="228"/>
                    <a:pt x="196" y="18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254" name="Oval 14 2">
              <a:extLst>
                <a:ext uri="{FF2B5EF4-FFF2-40B4-BE49-F238E27FC236}">
                  <a16:creationId xmlns:a16="http://schemas.microsoft.com/office/drawing/2014/main" id="{5D9E3249-9274-4AA3-8097-7F49F385CA5D}"/>
                </a:ext>
              </a:extLst>
            </p:cNvPr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4049713" y="2936875"/>
              <a:ext cx="26988" cy="28575"/>
            </a:xfrm>
            <a:prstGeom prst="ellipse">
              <a:avLst/>
            </a:pr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255" name="Freeform 15 3">
              <a:extLst>
                <a:ext uri="{FF2B5EF4-FFF2-40B4-BE49-F238E27FC236}">
                  <a16:creationId xmlns:a16="http://schemas.microsoft.com/office/drawing/2014/main" id="{5602A0D1-2D17-4DC2-9590-1B6B26B92ED5}"/>
                </a:ext>
              </a:extLst>
            </p:cNvPr>
            <p:cNvSpPr>
              <a:spLocks noEditPoints="1"/>
            </p:cNvSpPr>
            <p:nvPr>
              <p:custDataLst>
                <p:tags r:id="rId45"/>
              </p:custDataLst>
            </p:nvPr>
          </p:nvSpPr>
          <p:spPr bwMode="auto">
            <a:xfrm>
              <a:off x="4168775" y="2832100"/>
              <a:ext cx="188913" cy="196850"/>
            </a:xfrm>
            <a:custGeom>
              <a:avLst/>
              <a:gdLst>
                <a:gd name="T0" fmla="*/ 365 w 367"/>
                <a:gd name="T1" fmla="*/ 11 h 357"/>
                <a:gd name="T2" fmla="*/ 367 w 367"/>
                <a:gd name="T3" fmla="*/ 4 h 357"/>
                <a:gd name="T4" fmla="*/ 356 w 367"/>
                <a:gd name="T5" fmla="*/ 0 h 357"/>
                <a:gd name="T6" fmla="*/ 11 w 367"/>
                <a:gd name="T7" fmla="*/ 0 h 357"/>
                <a:gd name="T8" fmla="*/ 0 w 367"/>
                <a:gd name="T9" fmla="*/ 4 h 357"/>
                <a:gd name="T10" fmla="*/ 2 w 367"/>
                <a:gd name="T11" fmla="*/ 11 h 357"/>
                <a:gd name="T12" fmla="*/ 170 w 367"/>
                <a:gd name="T13" fmla="*/ 348 h 357"/>
                <a:gd name="T14" fmla="*/ 184 w 367"/>
                <a:gd name="T15" fmla="*/ 357 h 357"/>
                <a:gd name="T16" fmla="*/ 197 w 367"/>
                <a:gd name="T17" fmla="*/ 348 h 357"/>
                <a:gd name="T18" fmla="*/ 365 w 367"/>
                <a:gd name="T19" fmla="*/ 11 h 357"/>
                <a:gd name="T20" fmla="*/ 61 w 367"/>
                <a:gd name="T21" fmla="*/ 36 h 357"/>
                <a:gd name="T22" fmla="*/ 335 w 367"/>
                <a:gd name="T23" fmla="*/ 36 h 357"/>
                <a:gd name="T24" fmla="*/ 198 w 367"/>
                <a:gd name="T25" fmla="*/ 310 h 357"/>
                <a:gd name="T26" fmla="*/ 61 w 367"/>
                <a:gd name="T27" fmla="*/ 36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7" h="357">
                  <a:moveTo>
                    <a:pt x="365" y="11"/>
                  </a:moveTo>
                  <a:cubicBezTo>
                    <a:pt x="366" y="9"/>
                    <a:pt x="367" y="6"/>
                    <a:pt x="367" y="4"/>
                  </a:cubicBezTo>
                  <a:cubicBezTo>
                    <a:pt x="367" y="0"/>
                    <a:pt x="367" y="0"/>
                    <a:pt x="356" y="0"/>
                  </a:cubicBezTo>
                  <a:lnTo>
                    <a:pt x="11" y="0"/>
                  </a:lnTo>
                  <a:cubicBezTo>
                    <a:pt x="0" y="0"/>
                    <a:pt x="0" y="0"/>
                    <a:pt x="0" y="4"/>
                  </a:cubicBezTo>
                  <a:cubicBezTo>
                    <a:pt x="0" y="6"/>
                    <a:pt x="1" y="9"/>
                    <a:pt x="2" y="11"/>
                  </a:cubicBezTo>
                  <a:lnTo>
                    <a:pt x="170" y="348"/>
                  </a:lnTo>
                  <a:cubicBezTo>
                    <a:pt x="174" y="354"/>
                    <a:pt x="175" y="357"/>
                    <a:pt x="184" y="357"/>
                  </a:cubicBezTo>
                  <a:cubicBezTo>
                    <a:pt x="192" y="357"/>
                    <a:pt x="193" y="354"/>
                    <a:pt x="197" y="348"/>
                  </a:cubicBezTo>
                  <a:lnTo>
                    <a:pt x="365" y="11"/>
                  </a:lnTo>
                  <a:close/>
                  <a:moveTo>
                    <a:pt x="61" y="36"/>
                  </a:moveTo>
                  <a:lnTo>
                    <a:pt x="335" y="36"/>
                  </a:lnTo>
                  <a:lnTo>
                    <a:pt x="198" y="310"/>
                  </a:lnTo>
                  <a:lnTo>
                    <a:pt x="61" y="3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256" name="Freeform 16 3">
              <a:extLst>
                <a:ext uri="{FF2B5EF4-FFF2-40B4-BE49-F238E27FC236}">
                  <a16:creationId xmlns:a16="http://schemas.microsoft.com/office/drawing/2014/main" id="{28460778-4CB2-400B-80FF-C4ECED6F5AD8}"/>
                </a:ext>
              </a:extLst>
            </p:cNvPr>
            <p:cNvSpPr>
              <a:spLocks/>
            </p:cNvSpPr>
            <p:nvPr>
              <p:custDataLst>
                <p:tags r:id="rId46"/>
              </p:custDataLst>
            </p:nvPr>
          </p:nvSpPr>
          <p:spPr bwMode="auto">
            <a:xfrm>
              <a:off x="4378325" y="2976563"/>
              <a:ext cx="96838" cy="87313"/>
            </a:xfrm>
            <a:custGeom>
              <a:avLst/>
              <a:gdLst>
                <a:gd name="T0" fmla="*/ 70 w 187"/>
                <a:gd name="T1" fmla="*/ 116 h 157"/>
                <a:gd name="T2" fmla="*/ 37 w 187"/>
                <a:gd name="T3" fmla="*/ 147 h 157"/>
                <a:gd name="T4" fmla="*/ 19 w 187"/>
                <a:gd name="T5" fmla="*/ 142 h 157"/>
                <a:gd name="T6" fmla="*/ 34 w 187"/>
                <a:gd name="T7" fmla="*/ 123 h 157"/>
                <a:gd name="T8" fmla="*/ 20 w 187"/>
                <a:gd name="T9" fmla="*/ 110 h 157"/>
                <a:gd name="T10" fmla="*/ 0 w 187"/>
                <a:gd name="T11" fmla="*/ 131 h 157"/>
                <a:gd name="T12" fmla="*/ 37 w 187"/>
                <a:gd name="T13" fmla="*/ 157 h 157"/>
                <a:gd name="T14" fmla="*/ 76 w 187"/>
                <a:gd name="T15" fmla="*/ 132 h 157"/>
                <a:gd name="T16" fmla="*/ 117 w 187"/>
                <a:gd name="T17" fmla="*/ 157 h 157"/>
                <a:gd name="T18" fmla="*/ 179 w 187"/>
                <a:gd name="T19" fmla="*/ 104 h 157"/>
                <a:gd name="T20" fmla="*/ 173 w 187"/>
                <a:gd name="T21" fmla="*/ 99 h 157"/>
                <a:gd name="T22" fmla="*/ 166 w 187"/>
                <a:gd name="T23" fmla="*/ 105 h 157"/>
                <a:gd name="T24" fmla="*/ 119 w 187"/>
                <a:gd name="T25" fmla="*/ 147 h 157"/>
                <a:gd name="T26" fmla="*/ 97 w 187"/>
                <a:gd name="T27" fmla="*/ 124 h 157"/>
                <a:gd name="T28" fmla="*/ 116 w 187"/>
                <a:gd name="T29" fmla="*/ 45 h 157"/>
                <a:gd name="T30" fmla="*/ 150 w 187"/>
                <a:gd name="T31" fmla="*/ 9 h 157"/>
                <a:gd name="T32" fmla="*/ 169 w 187"/>
                <a:gd name="T33" fmla="*/ 14 h 157"/>
                <a:gd name="T34" fmla="*/ 153 w 187"/>
                <a:gd name="T35" fmla="*/ 33 h 157"/>
                <a:gd name="T36" fmla="*/ 167 w 187"/>
                <a:gd name="T37" fmla="*/ 46 h 157"/>
                <a:gd name="T38" fmla="*/ 187 w 187"/>
                <a:gd name="T39" fmla="*/ 25 h 157"/>
                <a:gd name="T40" fmla="*/ 150 w 187"/>
                <a:gd name="T41" fmla="*/ 0 h 157"/>
                <a:gd name="T42" fmla="*/ 111 w 187"/>
                <a:gd name="T43" fmla="*/ 24 h 157"/>
                <a:gd name="T44" fmla="*/ 69 w 187"/>
                <a:gd name="T45" fmla="*/ 0 h 157"/>
                <a:gd name="T46" fmla="*/ 8 w 187"/>
                <a:gd name="T47" fmla="*/ 53 h 157"/>
                <a:gd name="T48" fmla="*/ 14 w 187"/>
                <a:gd name="T49" fmla="*/ 58 h 157"/>
                <a:gd name="T50" fmla="*/ 21 w 187"/>
                <a:gd name="T51" fmla="*/ 52 h 157"/>
                <a:gd name="T52" fmla="*/ 68 w 187"/>
                <a:gd name="T53" fmla="*/ 9 h 157"/>
                <a:gd name="T54" fmla="*/ 89 w 187"/>
                <a:gd name="T55" fmla="*/ 32 h 157"/>
                <a:gd name="T56" fmla="*/ 82 w 187"/>
                <a:gd name="T57" fmla="*/ 69 h 157"/>
                <a:gd name="T58" fmla="*/ 70 w 187"/>
                <a:gd name="T59" fmla="*/ 116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7" h="157">
                  <a:moveTo>
                    <a:pt x="70" y="116"/>
                  </a:moveTo>
                  <a:cubicBezTo>
                    <a:pt x="67" y="128"/>
                    <a:pt x="55" y="147"/>
                    <a:pt x="37" y="147"/>
                  </a:cubicBezTo>
                  <a:cubicBezTo>
                    <a:pt x="36" y="147"/>
                    <a:pt x="26" y="147"/>
                    <a:pt x="19" y="142"/>
                  </a:cubicBezTo>
                  <a:cubicBezTo>
                    <a:pt x="33" y="138"/>
                    <a:pt x="34" y="125"/>
                    <a:pt x="34" y="123"/>
                  </a:cubicBezTo>
                  <a:cubicBezTo>
                    <a:pt x="34" y="115"/>
                    <a:pt x="28" y="110"/>
                    <a:pt x="20" y="110"/>
                  </a:cubicBezTo>
                  <a:cubicBezTo>
                    <a:pt x="10" y="110"/>
                    <a:pt x="0" y="119"/>
                    <a:pt x="0" y="131"/>
                  </a:cubicBezTo>
                  <a:cubicBezTo>
                    <a:pt x="0" y="149"/>
                    <a:pt x="20" y="157"/>
                    <a:pt x="37" y="157"/>
                  </a:cubicBezTo>
                  <a:cubicBezTo>
                    <a:pt x="53" y="157"/>
                    <a:pt x="67" y="147"/>
                    <a:pt x="76" y="132"/>
                  </a:cubicBezTo>
                  <a:cubicBezTo>
                    <a:pt x="84" y="151"/>
                    <a:pt x="103" y="157"/>
                    <a:pt x="117" y="157"/>
                  </a:cubicBezTo>
                  <a:cubicBezTo>
                    <a:pt x="157" y="157"/>
                    <a:pt x="179" y="113"/>
                    <a:pt x="179" y="104"/>
                  </a:cubicBezTo>
                  <a:cubicBezTo>
                    <a:pt x="179" y="99"/>
                    <a:pt x="174" y="99"/>
                    <a:pt x="173" y="99"/>
                  </a:cubicBezTo>
                  <a:cubicBezTo>
                    <a:pt x="168" y="99"/>
                    <a:pt x="168" y="101"/>
                    <a:pt x="166" y="105"/>
                  </a:cubicBezTo>
                  <a:cubicBezTo>
                    <a:pt x="159" y="129"/>
                    <a:pt x="138" y="147"/>
                    <a:pt x="119" y="147"/>
                  </a:cubicBezTo>
                  <a:cubicBezTo>
                    <a:pt x="105" y="147"/>
                    <a:pt x="97" y="138"/>
                    <a:pt x="97" y="124"/>
                  </a:cubicBezTo>
                  <a:cubicBezTo>
                    <a:pt x="97" y="115"/>
                    <a:pt x="106" y="84"/>
                    <a:pt x="116" y="45"/>
                  </a:cubicBezTo>
                  <a:cubicBezTo>
                    <a:pt x="122" y="18"/>
                    <a:pt x="138" y="9"/>
                    <a:pt x="150" y="9"/>
                  </a:cubicBezTo>
                  <a:cubicBezTo>
                    <a:pt x="150" y="9"/>
                    <a:pt x="161" y="9"/>
                    <a:pt x="169" y="14"/>
                  </a:cubicBezTo>
                  <a:cubicBezTo>
                    <a:pt x="157" y="17"/>
                    <a:pt x="153" y="27"/>
                    <a:pt x="153" y="33"/>
                  </a:cubicBezTo>
                  <a:cubicBezTo>
                    <a:pt x="153" y="41"/>
                    <a:pt x="159" y="46"/>
                    <a:pt x="167" y="46"/>
                  </a:cubicBezTo>
                  <a:cubicBezTo>
                    <a:pt x="175" y="46"/>
                    <a:pt x="187" y="40"/>
                    <a:pt x="187" y="25"/>
                  </a:cubicBezTo>
                  <a:cubicBezTo>
                    <a:pt x="187" y="6"/>
                    <a:pt x="164" y="0"/>
                    <a:pt x="150" y="0"/>
                  </a:cubicBezTo>
                  <a:cubicBezTo>
                    <a:pt x="133" y="0"/>
                    <a:pt x="119" y="11"/>
                    <a:pt x="111" y="24"/>
                  </a:cubicBezTo>
                  <a:cubicBezTo>
                    <a:pt x="105" y="10"/>
                    <a:pt x="89" y="0"/>
                    <a:pt x="69" y="0"/>
                  </a:cubicBezTo>
                  <a:cubicBezTo>
                    <a:pt x="30" y="0"/>
                    <a:pt x="8" y="42"/>
                    <a:pt x="8" y="53"/>
                  </a:cubicBezTo>
                  <a:cubicBezTo>
                    <a:pt x="8" y="58"/>
                    <a:pt x="13" y="58"/>
                    <a:pt x="14" y="58"/>
                  </a:cubicBezTo>
                  <a:cubicBezTo>
                    <a:pt x="19" y="58"/>
                    <a:pt x="19" y="56"/>
                    <a:pt x="21" y="52"/>
                  </a:cubicBezTo>
                  <a:cubicBezTo>
                    <a:pt x="29" y="24"/>
                    <a:pt x="51" y="9"/>
                    <a:pt x="68" y="9"/>
                  </a:cubicBezTo>
                  <a:cubicBezTo>
                    <a:pt x="80" y="9"/>
                    <a:pt x="89" y="16"/>
                    <a:pt x="89" y="32"/>
                  </a:cubicBezTo>
                  <a:cubicBezTo>
                    <a:pt x="89" y="39"/>
                    <a:pt x="85" y="57"/>
                    <a:pt x="82" y="69"/>
                  </a:cubicBezTo>
                  <a:lnTo>
                    <a:pt x="70" y="11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257" name="Freeform 17 3">
              <a:extLst>
                <a:ext uri="{FF2B5EF4-FFF2-40B4-BE49-F238E27FC236}">
                  <a16:creationId xmlns:a16="http://schemas.microsoft.com/office/drawing/2014/main" id="{90114B32-7D42-483C-981F-41DC613248D3}"/>
                </a:ext>
              </a:extLst>
            </p:cNvPr>
            <p:cNvSpPr>
              <a:spLocks noEditPoints="1"/>
            </p:cNvSpPr>
            <p:nvPr>
              <p:custDataLst>
                <p:tags r:id="rId47"/>
              </p:custDataLst>
            </p:nvPr>
          </p:nvSpPr>
          <p:spPr bwMode="auto">
            <a:xfrm>
              <a:off x="4513263" y="2828925"/>
              <a:ext cx="134938" cy="247650"/>
            </a:xfrm>
            <a:custGeom>
              <a:avLst/>
              <a:gdLst>
                <a:gd name="T0" fmla="*/ 193 w 261"/>
                <a:gd name="T1" fmla="*/ 12 h 449"/>
                <a:gd name="T2" fmla="*/ 195 w 261"/>
                <a:gd name="T3" fmla="*/ 5 h 449"/>
                <a:gd name="T4" fmla="*/ 189 w 261"/>
                <a:gd name="T5" fmla="*/ 0 h 449"/>
                <a:gd name="T6" fmla="*/ 181 w 261"/>
                <a:gd name="T7" fmla="*/ 10 h 449"/>
                <a:gd name="T8" fmla="*/ 152 w 261"/>
                <a:gd name="T9" fmla="*/ 126 h 449"/>
                <a:gd name="T10" fmla="*/ 0 w 261"/>
                <a:gd name="T11" fmla="*/ 262 h 449"/>
                <a:gd name="T12" fmla="*/ 95 w 261"/>
                <a:gd name="T13" fmla="*/ 353 h 449"/>
                <a:gd name="T14" fmla="*/ 84 w 261"/>
                <a:gd name="T15" fmla="*/ 399 h 449"/>
                <a:gd name="T16" fmla="*/ 73 w 261"/>
                <a:gd name="T17" fmla="*/ 443 h 449"/>
                <a:gd name="T18" fmla="*/ 79 w 261"/>
                <a:gd name="T19" fmla="*/ 449 h 449"/>
                <a:gd name="T20" fmla="*/ 84 w 261"/>
                <a:gd name="T21" fmla="*/ 447 h 449"/>
                <a:gd name="T22" fmla="*/ 89 w 261"/>
                <a:gd name="T23" fmla="*/ 427 h 449"/>
                <a:gd name="T24" fmla="*/ 108 w 261"/>
                <a:gd name="T25" fmla="*/ 353 h 449"/>
                <a:gd name="T26" fmla="*/ 261 w 261"/>
                <a:gd name="T27" fmla="*/ 216 h 449"/>
                <a:gd name="T28" fmla="*/ 165 w 261"/>
                <a:gd name="T29" fmla="*/ 126 h 449"/>
                <a:gd name="T30" fmla="*/ 193 w 261"/>
                <a:gd name="T31" fmla="*/ 12 h 449"/>
                <a:gd name="T32" fmla="*/ 98 w 261"/>
                <a:gd name="T33" fmla="*/ 342 h 449"/>
                <a:gd name="T34" fmla="*/ 32 w 261"/>
                <a:gd name="T35" fmla="*/ 273 h 449"/>
                <a:gd name="T36" fmla="*/ 149 w 261"/>
                <a:gd name="T37" fmla="*/ 137 h 449"/>
                <a:gd name="T38" fmla="*/ 98 w 261"/>
                <a:gd name="T39" fmla="*/ 342 h 449"/>
                <a:gd name="T40" fmla="*/ 162 w 261"/>
                <a:gd name="T41" fmla="*/ 137 h 449"/>
                <a:gd name="T42" fmla="*/ 228 w 261"/>
                <a:gd name="T43" fmla="*/ 205 h 449"/>
                <a:gd name="T44" fmla="*/ 111 w 261"/>
                <a:gd name="T45" fmla="*/ 342 h 449"/>
                <a:gd name="T46" fmla="*/ 162 w 261"/>
                <a:gd name="T47" fmla="*/ 137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1" h="449">
                  <a:moveTo>
                    <a:pt x="193" y="12"/>
                  </a:moveTo>
                  <a:cubicBezTo>
                    <a:pt x="193" y="11"/>
                    <a:pt x="195" y="6"/>
                    <a:pt x="195" y="5"/>
                  </a:cubicBezTo>
                  <a:cubicBezTo>
                    <a:pt x="195" y="5"/>
                    <a:pt x="195" y="0"/>
                    <a:pt x="189" y="0"/>
                  </a:cubicBezTo>
                  <a:cubicBezTo>
                    <a:pt x="184" y="0"/>
                    <a:pt x="183" y="2"/>
                    <a:pt x="181" y="10"/>
                  </a:cubicBezTo>
                  <a:lnTo>
                    <a:pt x="152" y="126"/>
                  </a:lnTo>
                  <a:cubicBezTo>
                    <a:pt x="73" y="128"/>
                    <a:pt x="0" y="194"/>
                    <a:pt x="0" y="262"/>
                  </a:cubicBezTo>
                  <a:cubicBezTo>
                    <a:pt x="0" y="310"/>
                    <a:pt x="34" y="349"/>
                    <a:pt x="95" y="353"/>
                  </a:cubicBezTo>
                  <a:cubicBezTo>
                    <a:pt x="91" y="368"/>
                    <a:pt x="88" y="384"/>
                    <a:pt x="84" y="399"/>
                  </a:cubicBezTo>
                  <a:cubicBezTo>
                    <a:pt x="78" y="423"/>
                    <a:pt x="73" y="442"/>
                    <a:pt x="73" y="443"/>
                  </a:cubicBezTo>
                  <a:cubicBezTo>
                    <a:pt x="73" y="448"/>
                    <a:pt x="76" y="449"/>
                    <a:pt x="79" y="449"/>
                  </a:cubicBezTo>
                  <a:cubicBezTo>
                    <a:pt x="81" y="449"/>
                    <a:pt x="82" y="448"/>
                    <a:pt x="84" y="447"/>
                  </a:cubicBezTo>
                  <a:cubicBezTo>
                    <a:pt x="85" y="446"/>
                    <a:pt x="88" y="434"/>
                    <a:pt x="89" y="427"/>
                  </a:cubicBezTo>
                  <a:lnTo>
                    <a:pt x="108" y="353"/>
                  </a:lnTo>
                  <a:cubicBezTo>
                    <a:pt x="189" y="350"/>
                    <a:pt x="261" y="283"/>
                    <a:pt x="261" y="216"/>
                  </a:cubicBezTo>
                  <a:cubicBezTo>
                    <a:pt x="261" y="176"/>
                    <a:pt x="234" y="131"/>
                    <a:pt x="165" y="126"/>
                  </a:cubicBezTo>
                  <a:lnTo>
                    <a:pt x="193" y="12"/>
                  </a:lnTo>
                  <a:close/>
                  <a:moveTo>
                    <a:pt x="98" y="342"/>
                  </a:moveTo>
                  <a:cubicBezTo>
                    <a:pt x="68" y="340"/>
                    <a:pt x="32" y="323"/>
                    <a:pt x="32" y="273"/>
                  </a:cubicBezTo>
                  <a:cubicBezTo>
                    <a:pt x="32" y="213"/>
                    <a:pt x="75" y="143"/>
                    <a:pt x="149" y="137"/>
                  </a:cubicBezTo>
                  <a:lnTo>
                    <a:pt x="98" y="342"/>
                  </a:lnTo>
                  <a:close/>
                  <a:moveTo>
                    <a:pt x="162" y="137"/>
                  </a:moveTo>
                  <a:cubicBezTo>
                    <a:pt x="200" y="139"/>
                    <a:pt x="228" y="162"/>
                    <a:pt x="228" y="205"/>
                  </a:cubicBezTo>
                  <a:cubicBezTo>
                    <a:pt x="228" y="264"/>
                    <a:pt x="186" y="336"/>
                    <a:pt x="111" y="342"/>
                  </a:cubicBezTo>
                  <a:lnTo>
                    <a:pt x="162" y="13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258" name="Freeform 18 3">
              <a:extLst>
                <a:ext uri="{FF2B5EF4-FFF2-40B4-BE49-F238E27FC236}">
                  <a16:creationId xmlns:a16="http://schemas.microsoft.com/office/drawing/2014/main" id="{04573D02-0739-405A-AF93-E4F8DCF64D5E}"/>
                </a:ext>
              </a:extLst>
            </p:cNvPr>
            <p:cNvSpPr>
              <a:spLocks/>
            </p:cNvSpPr>
            <p:nvPr>
              <p:custDataLst>
                <p:tags r:id="rId48"/>
              </p:custDataLst>
            </p:nvPr>
          </p:nvSpPr>
          <p:spPr bwMode="auto">
            <a:xfrm>
              <a:off x="4724400" y="2860675"/>
              <a:ext cx="171450" cy="182563"/>
            </a:xfrm>
            <a:custGeom>
              <a:avLst/>
              <a:gdLst>
                <a:gd name="T0" fmla="*/ 176 w 331"/>
                <a:gd name="T1" fmla="*/ 176 h 332"/>
                <a:gd name="T2" fmla="*/ 315 w 331"/>
                <a:gd name="T3" fmla="*/ 176 h 332"/>
                <a:gd name="T4" fmla="*/ 331 w 331"/>
                <a:gd name="T5" fmla="*/ 166 h 332"/>
                <a:gd name="T6" fmla="*/ 315 w 331"/>
                <a:gd name="T7" fmla="*/ 156 h 332"/>
                <a:gd name="T8" fmla="*/ 176 w 331"/>
                <a:gd name="T9" fmla="*/ 156 h 332"/>
                <a:gd name="T10" fmla="*/ 176 w 331"/>
                <a:gd name="T11" fmla="*/ 16 h 332"/>
                <a:gd name="T12" fmla="*/ 166 w 331"/>
                <a:gd name="T13" fmla="*/ 0 h 332"/>
                <a:gd name="T14" fmla="*/ 156 w 331"/>
                <a:gd name="T15" fmla="*/ 16 h 332"/>
                <a:gd name="T16" fmla="*/ 156 w 331"/>
                <a:gd name="T17" fmla="*/ 156 h 332"/>
                <a:gd name="T18" fmla="*/ 16 w 331"/>
                <a:gd name="T19" fmla="*/ 156 h 332"/>
                <a:gd name="T20" fmla="*/ 0 w 331"/>
                <a:gd name="T21" fmla="*/ 166 h 332"/>
                <a:gd name="T22" fmla="*/ 16 w 331"/>
                <a:gd name="T23" fmla="*/ 176 h 332"/>
                <a:gd name="T24" fmla="*/ 156 w 331"/>
                <a:gd name="T25" fmla="*/ 176 h 332"/>
                <a:gd name="T26" fmla="*/ 156 w 331"/>
                <a:gd name="T27" fmla="*/ 315 h 332"/>
                <a:gd name="T28" fmla="*/ 166 w 331"/>
                <a:gd name="T29" fmla="*/ 332 h 332"/>
                <a:gd name="T30" fmla="*/ 176 w 331"/>
                <a:gd name="T31" fmla="*/ 315 h 332"/>
                <a:gd name="T32" fmla="*/ 176 w 331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1" h="332">
                  <a:moveTo>
                    <a:pt x="176" y="176"/>
                  </a:moveTo>
                  <a:lnTo>
                    <a:pt x="315" y="176"/>
                  </a:lnTo>
                  <a:cubicBezTo>
                    <a:pt x="322" y="176"/>
                    <a:pt x="331" y="176"/>
                    <a:pt x="331" y="166"/>
                  </a:cubicBezTo>
                  <a:cubicBezTo>
                    <a:pt x="331" y="156"/>
                    <a:pt x="322" y="156"/>
                    <a:pt x="315" y="156"/>
                  </a:cubicBezTo>
                  <a:lnTo>
                    <a:pt x="176" y="156"/>
                  </a:lnTo>
                  <a:lnTo>
                    <a:pt x="176" y="16"/>
                  </a:lnTo>
                  <a:cubicBezTo>
                    <a:pt x="176" y="9"/>
                    <a:pt x="176" y="0"/>
                    <a:pt x="166" y="0"/>
                  </a:cubicBezTo>
                  <a:cubicBezTo>
                    <a:pt x="156" y="0"/>
                    <a:pt x="156" y="9"/>
                    <a:pt x="156" y="16"/>
                  </a:cubicBezTo>
                  <a:lnTo>
                    <a:pt x="156" y="156"/>
                  </a:lnTo>
                  <a:lnTo>
                    <a:pt x="16" y="156"/>
                  </a:lnTo>
                  <a:cubicBezTo>
                    <a:pt x="9" y="156"/>
                    <a:pt x="0" y="156"/>
                    <a:pt x="0" y="166"/>
                  </a:cubicBezTo>
                  <a:cubicBezTo>
                    <a:pt x="0" y="176"/>
                    <a:pt x="9" y="176"/>
                    <a:pt x="16" y="176"/>
                  </a:cubicBezTo>
                  <a:lnTo>
                    <a:pt x="156" y="176"/>
                  </a:lnTo>
                  <a:lnTo>
                    <a:pt x="156" y="315"/>
                  </a:lnTo>
                  <a:cubicBezTo>
                    <a:pt x="156" y="322"/>
                    <a:pt x="156" y="332"/>
                    <a:pt x="166" y="332"/>
                  </a:cubicBezTo>
                  <a:cubicBezTo>
                    <a:pt x="176" y="332"/>
                    <a:pt x="176" y="322"/>
                    <a:pt x="176" y="315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259" name="Freeform 19 3">
              <a:extLst>
                <a:ext uri="{FF2B5EF4-FFF2-40B4-BE49-F238E27FC236}">
                  <a16:creationId xmlns:a16="http://schemas.microsoft.com/office/drawing/2014/main" id="{D360286B-A18A-4900-893E-78C8061DE0B0}"/>
                </a:ext>
              </a:extLst>
            </p:cNvPr>
            <p:cNvSpPr>
              <a:spLocks/>
            </p:cNvSpPr>
            <p:nvPr>
              <p:custDataLst>
                <p:tags r:id="rId49"/>
              </p:custDataLst>
            </p:nvPr>
          </p:nvSpPr>
          <p:spPr bwMode="auto">
            <a:xfrm>
              <a:off x="4976813" y="2898775"/>
              <a:ext cx="200025" cy="122238"/>
            </a:xfrm>
            <a:custGeom>
              <a:avLst/>
              <a:gdLst>
                <a:gd name="T0" fmla="*/ 39 w 389"/>
                <a:gd name="T1" fmla="*/ 49 h 221"/>
                <a:gd name="T2" fmla="*/ 39 w 389"/>
                <a:gd name="T3" fmla="*/ 183 h 221"/>
                <a:gd name="T4" fmla="*/ 0 w 389"/>
                <a:gd name="T5" fmla="*/ 205 h 221"/>
                <a:gd name="T6" fmla="*/ 0 w 389"/>
                <a:gd name="T7" fmla="*/ 221 h 221"/>
                <a:gd name="T8" fmla="*/ 56 w 389"/>
                <a:gd name="T9" fmla="*/ 219 h 221"/>
                <a:gd name="T10" fmla="*/ 112 w 389"/>
                <a:gd name="T11" fmla="*/ 221 h 221"/>
                <a:gd name="T12" fmla="*/ 112 w 389"/>
                <a:gd name="T13" fmla="*/ 205 h 221"/>
                <a:gd name="T14" fmla="*/ 73 w 389"/>
                <a:gd name="T15" fmla="*/ 183 h 221"/>
                <a:gd name="T16" fmla="*/ 73 w 389"/>
                <a:gd name="T17" fmla="*/ 91 h 221"/>
                <a:gd name="T18" fmla="*/ 140 w 389"/>
                <a:gd name="T19" fmla="*/ 11 h 221"/>
                <a:gd name="T20" fmla="*/ 177 w 389"/>
                <a:gd name="T21" fmla="*/ 66 h 221"/>
                <a:gd name="T22" fmla="*/ 177 w 389"/>
                <a:gd name="T23" fmla="*/ 183 h 221"/>
                <a:gd name="T24" fmla="*/ 138 w 389"/>
                <a:gd name="T25" fmla="*/ 205 h 221"/>
                <a:gd name="T26" fmla="*/ 138 w 389"/>
                <a:gd name="T27" fmla="*/ 221 h 221"/>
                <a:gd name="T28" fmla="*/ 195 w 389"/>
                <a:gd name="T29" fmla="*/ 219 h 221"/>
                <a:gd name="T30" fmla="*/ 250 w 389"/>
                <a:gd name="T31" fmla="*/ 221 h 221"/>
                <a:gd name="T32" fmla="*/ 250 w 389"/>
                <a:gd name="T33" fmla="*/ 205 h 221"/>
                <a:gd name="T34" fmla="*/ 212 w 389"/>
                <a:gd name="T35" fmla="*/ 183 h 221"/>
                <a:gd name="T36" fmla="*/ 212 w 389"/>
                <a:gd name="T37" fmla="*/ 91 h 221"/>
                <a:gd name="T38" fmla="*/ 279 w 389"/>
                <a:gd name="T39" fmla="*/ 11 h 221"/>
                <a:gd name="T40" fmla="*/ 316 w 389"/>
                <a:gd name="T41" fmla="*/ 66 h 221"/>
                <a:gd name="T42" fmla="*/ 316 w 389"/>
                <a:gd name="T43" fmla="*/ 183 h 221"/>
                <a:gd name="T44" fmla="*/ 277 w 389"/>
                <a:gd name="T45" fmla="*/ 205 h 221"/>
                <a:gd name="T46" fmla="*/ 277 w 389"/>
                <a:gd name="T47" fmla="*/ 221 h 221"/>
                <a:gd name="T48" fmla="*/ 333 w 389"/>
                <a:gd name="T49" fmla="*/ 219 h 221"/>
                <a:gd name="T50" fmla="*/ 389 w 389"/>
                <a:gd name="T51" fmla="*/ 221 h 221"/>
                <a:gd name="T52" fmla="*/ 389 w 389"/>
                <a:gd name="T53" fmla="*/ 205 h 221"/>
                <a:gd name="T54" fmla="*/ 350 w 389"/>
                <a:gd name="T55" fmla="*/ 190 h 221"/>
                <a:gd name="T56" fmla="*/ 350 w 389"/>
                <a:gd name="T57" fmla="*/ 95 h 221"/>
                <a:gd name="T58" fmla="*/ 335 w 389"/>
                <a:gd name="T59" fmla="*/ 19 h 221"/>
                <a:gd name="T60" fmla="*/ 282 w 389"/>
                <a:gd name="T61" fmla="*/ 0 h 221"/>
                <a:gd name="T62" fmla="*/ 210 w 389"/>
                <a:gd name="T63" fmla="*/ 49 h 221"/>
                <a:gd name="T64" fmla="*/ 144 w 389"/>
                <a:gd name="T65" fmla="*/ 0 h 221"/>
                <a:gd name="T66" fmla="*/ 70 w 389"/>
                <a:gd name="T67" fmla="*/ 52 h 221"/>
                <a:gd name="T68" fmla="*/ 70 w 389"/>
                <a:gd name="T69" fmla="*/ 0 h 221"/>
                <a:gd name="T70" fmla="*/ 0 w 389"/>
                <a:gd name="T71" fmla="*/ 6 h 221"/>
                <a:gd name="T72" fmla="*/ 0 w 389"/>
                <a:gd name="T73" fmla="*/ 21 h 221"/>
                <a:gd name="T74" fmla="*/ 39 w 389"/>
                <a:gd name="T75" fmla="*/ 49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89" h="221">
                  <a:moveTo>
                    <a:pt x="39" y="49"/>
                  </a:moveTo>
                  <a:lnTo>
                    <a:pt x="39" y="183"/>
                  </a:lnTo>
                  <a:cubicBezTo>
                    <a:pt x="39" y="205"/>
                    <a:pt x="33" y="205"/>
                    <a:pt x="0" y="205"/>
                  </a:cubicBezTo>
                  <a:lnTo>
                    <a:pt x="0" y="221"/>
                  </a:lnTo>
                  <a:cubicBezTo>
                    <a:pt x="17" y="220"/>
                    <a:pt x="43" y="219"/>
                    <a:pt x="56" y="219"/>
                  </a:cubicBezTo>
                  <a:cubicBezTo>
                    <a:pt x="69" y="219"/>
                    <a:pt x="95" y="220"/>
                    <a:pt x="112" y="221"/>
                  </a:cubicBezTo>
                  <a:lnTo>
                    <a:pt x="112" y="205"/>
                  </a:lnTo>
                  <a:cubicBezTo>
                    <a:pt x="78" y="205"/>
                    <a:pt x="73" y="205"/>
                    <a:pt x="73" y="183"/>
                  </a:cubicBezTo>
                  <a:lnTo>
                    <a:pt x="73" y="91"/>
                  </a:lnTo>
                  <a:cubicBezTo>
                    <a:pt x="73" y="39"/>
                    <a:pt x="108" y="11"/>
                    <a:pt x="140" y="11"/>
                  </a:cubicBezTo>
                  <a:cubicBezTo>
                    <a:pt x="172" y="11"/>
                    <a:pt x="177" y="38"/>
                    <a:pt x="177" y="66"/>
                  </a:cubicBezTo>
                  <a:lnTo>
                    <a:pt x="177" y="183"/>
                  </a:lnTo>
                  <a:cubicBezTo>
                    <a:pt x="177" y="205"/>
                    <a:pt x="172" y="205"/>
                    <a:pt x="138" y="205"/>
                  </a:cubicBezTo>
                  <a:lnTo>
                    <a:pt x="138" y="221"/>
                  </a:lnTo>
                  <a:cubicBezTo>
                    <a:pt x="156" y="220"/>
                    <a:pt x="181" y="219"/>
                    <a:pt x="195" y="219"/>
                  </a:cubicBezTo>
                  <a:cubicBezTo>
                    <a:pt x="208" y="219"/>
                    <a:pt x="234" y="220"/>
                    <a:pt x="250" y="221"/>
                  </a:cubicBezTo>
                  <a:lnTo>
                    <a:pt x="250" y="205"/>
                  </a:lnTo>
                  <a:cubicBezTo>
                    <a:pt x="217" y="205"/>
                    <a:pt x="212" y="205"/>
                    <a:pt x="212" y="183"/>
                  </a:cubicBezTo>
                  <a:lnTo>
                    <a:pt x="212" y="91"/>
                  </a:lnTo>
                  <a:cubicBezTo>
                    <a:pt x="212" y="39"/>
                    <a:pt x="247" y="11"/>
                    <a:pt x="279" y="11"/>
                  </a:cubicBezTo>
                  <a:cubicBezTo>
                    <a:pt x="310" y="11"/>
                    <a:pt x="316" y="38"/>
                    <a:pt x="316" y="66"/>
                  </a:cubicBezTo>
                  <a:lnTo>
                    <a:pt x="316" y="183"/>
                  </a:lnTo>
                  <a:cubicBezTo>
                    <a:pt x="316" y="205"/>
                    <a:pt x="310" y="205"/>
                    <a:pt x="277" y="205"/>
                  </a:cubicBezTo>
                  <a:lnTo>
                    <a:pt x="277" y="221"/>
                  </a:lnTo>
                  <a:cubicBezTo>
                    <a:pt x="294" y="220"/>
                    <a:pt x="320" y="219"/>
                    <a:pt x="333" y="219"/>
                  </a:cubicBezTo>
                  <a:cubicBezTo>
                    <a:pt x="346" y="219"/>
                    <a:pt x="372" y="220"/>
                    <a:pt x="389" y="221"/>
                  </a:cubicBezTo>
                  <a:lnTo>
                    <a:pt x="389" y="205"/>
                  </a:lnTo>
                  <a:cubicBezTo>
                    <a:pt x="363" y="205"/>
                    <a:pt x="351" y="205"/>
                    <a:pt x="350" y="190"/>
                  </a:cubicBezTo>
                  <a:lnTo>
                    <a:pt x="350" y="95"/>
                  </a:lnTo>
                  <a:cubicBezTo>
                    <a:pt x="350" y="52"/>
                    <a:pt x="350" y="37"/>
                    <a:pt x="335" y="19"/>
                  </a:cubicBezTo>
                  <a:cubicBezTo>
                    <a:pt x="328" y="10"/>
                    <a:pt x="311" y="0"/>
                    <a:pt x="282" y="0"/>
                  </a:cubicBezTo>
                  <a:cubicBezTo>
                    <a:pt x="241" y="0"/>
                    <a:pt x="219" y="30"/>
                    <a:pt x="210" y="49"/>
                  </a:cubicBezTo>
                  <a:cubicBezTo>
                    <a:pt x="203" y="6"/>
                    <a:pt x="166" y="0"/>
                    <a:pt x="144" y="0"/>
                  </a:cubicBezTo>
                  <a:cubicBezTo>
                    <a:pt x="107" y="0"/>
                    <a:pt x="84" y="22"/>
                    <a:pt x="70" y="52"/>
                  </a:cubicBezTo>
                  <a:lnTo>
                    <a:pt x="70" y="0"/>
                  </a:lnTo>
                  <a:lnTo>
                    <a:pt x="0" y="6"/>
                  </a:lnTo>
                  <a:lnTo>
                    <a:pt x="0" y="21"/>
                  </a:lnTo>
                  <a:cubicBezTo>
                    <a:pt x="35" y="21"/>
                    <a:pt x="39" y="25"/>
                    <a:pt x="39" y="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260" name="Freeform 20 3">
              <a:extLst>
                <a:ext uri="{FF2B5EF4-FFF2-40B4-BE49-F238E27FC236}">
                  <a16:creationId xmlns:a16="http://schemas.microsoft.com/office/drawing/2014/main" id="{AD08AAAE-D436-407C-B5D8-7879B1F2FB4D}"/>
                </a:ext>
              </a:extLst>
            </p:cNvPr>
            <p:cNvSpPr>
              <a:spLocks noEditPoints="1"/>
            </p:cNvSpPr>
            <p:nvPr>
              <p:custDataLst>
                <p:tags r:id="rId50"/>
              </p:custDataLst>
            </p:nvPr>
          </p:nvSpPr>
          <p:spPr bwMode="auto">
            <a:xfrm>
              <a:off x="5192713" y="2897188"/>
              <a:ext cx="115888" cy="125413"/>
            </a:xfrm>
            <a:custGeom>
              <a:avLst/>
              <a:gdLst>
                <a:gd name="T0" fmla="*/ 145 w 225"/>
                <a:gd name="T1" fmla="*/ 186 h 229"/>
                <a:gd name="T2" fmla="*/ 184 w 225"/>
                <a:gd name="T3" fmla="*/ 227 h 229"/>
                <a:gd name="T4" fmla="*/ 225 w 225"/>
                <a:gd name="T5" fmla="*/ 179 h 229"/>
                <a:gd name="T6" fmla="*/ 225 w 225"/>
                <a:gd name="T7" fmla="*/ 151 h 229"/>
                <a:gd name="T8" fmla="*/ 212 w 225"/>
                <a:gd name="T9" fmla="*/ 151 h 229"/>
                <a:gd name="T10" fmla="*/ 212 w 225"/>
                <a:gd name="T11" fmla="*/ 179 h 229"/>
                <a:gd name="T12" fmla="*/ 194 w 225"/>
                <a:gd name="T13" fmla="*/ 211 h 229"/>
                <a:gd name="T14" fmla="*/ 176 w 225"/>
                <a:gd name="T15" fmla="*/ 186 h 229"/>
                <a:gd name="T16" fmla="*/ 176 w 225"/>
                <a:gd name="T17" fmla="*/ 86 h 229"/>
                <a:gd name="T18" fmla="*/ 158 w 225"/>
                <a:gd name="T19" fmla="*/ 28 h 229"/>
                <a:gd name="T20" fmla="*/ 90 w 225"/>
                <a:gd name="T21" fmla="*/ 0 h 229"/>
                <a:gd name="T22" fmla="*/ 14 w 225"/>
                <a:gd name="T23" fmla="*/ 56 h 229"/>
                <a:gd name="T24" fmla="*/ 37 w 225"/>
                <a:gd name="T25" fmla="*/ 80 h 229"/>
                <a:gd name="T26" fmla="*/ 60 w 225"/>
                <a:gd name="T27" fmla="*/ 57 h 229"/>
                <a:gd name="T28" fmla="*/ 35 w 225"/>
                <a:gd name="T29" fmla="*/ 34 h 229"/>
                <a:gd name="T30" fmla="*/ 89 w 225"/>
                <a:gd name="T31" fmla="*/ 11 h 229"/>
                <a:gd name="T32" fmla="*/ 141 w 225"/>
                <a:gd name="T33" fmla="*/ 75 h 229"/>
                <a:gd name="T34" fmla="*/ 141 w 225"/>
                <a:gd name="T35" fmla="*/ 93 h 229"/>
                <a:gd name="T36" fmla="*/ 50 w 225"/>
                <a:gd name="T37" fmla="*/ 111 h 229"/>
                <a:gd name="T38" fmla="*/ 0 w 225"/>
                <a:gd name="T39" fmla="*/ 176 h 229"/>
                <a:gd name="T40" fmla="*/ 80 w 225"/>
                <a:gd name="T41" fmla="*/ 229 h 229"/>
                <a:gd name="T42" fmla="*/ 145 w 225"/>
                <a:gd name="T43" fmla="*/ 186 h 229"/>
                <a:gd name="T44" fmla="*/ 141 w 225"/>
                <a:gd name="T45" fmla="*/ 104 h 229"/>
                <a:gd name="T46" fmla="*/ 141 w 225"/>
                <a:gd name="T47" fmla="*/ 154 h 229"/>
                <a:gd name="T48" fmla="*/ 83 w 225"/>
                <a:gd name="T49" fmla="*/ 218 h 229"/>
                <a:gd name="T50" fmla="*/ 38 w 225"/>
                <a:gd name="T51" fmla="*/ 176 h 229"/>
                <a:gd name="T52" fmla="*/ 141 w 225"/>
                <a:gd name="T53" fmla="*/ 10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5" h="229">
                  <a:moveTo>
                    <a:pt x="145" y="186"/>
                  </a:moveTo>
                  <a:cubicBezTo>
                    <a:pt x="147" y="206"/>
                    <a:pt x="160" y="227"/>
                    <a:pt x="184" y="227"/>
                  </a:cubicBezTo>
                  <a:cubicBezTo>
                    <a:pt x="194" y="227"/>
                    <a:pt x="225" y="220"/>
                    <a:pt x="225" y="179"/>
                  </a:cubicBezTo>
                  <a:lnTo>
                    <a:pt x="225" y="151"/>
                  </a:lnTo>
                  <a:lnTo>
                    <a:pt x="212" y="151"/>
                  </a:lnTo>
                  <a:lnTo>
                    <a:pt x="212" y="179"/>
                  </a:lnTo>
                  <a:cubicBezTo>
                    <a:pt x="212" y="208"/>
                    <a:pt x="200" y="211"/>
                    <a:pt x="194" y="211"/>
                  </a:cubicBezTo>
                  <a:cubicBezTo>
                    <a:pt x="178" y="211"/>
                    <a:pt x="176" y="189"/>
                    <a:pt x="176" y="186"/>
                  </a:cubicBezTo>
                  <a:lnTo>
                    <a:pt x="176" y="86"/>
                  </a:lnTo>
                  <a:cubicBezTo>
                    <a:pt x="176" y="65"/>
                    <a:pt x="176" y="46"/>
                    <a:pt x="158" y="28"/>
                  </a:cubicBezTo>
                  <a:cubicBezTo>
                    <a:pt x="138" y="8"/>
                    <a:pt x="113" y="0"/>
                    <a:pt x="90" y="0"/>
                  </a:cubicBezTo>
                  <a:cubicBezTo>
                    <a:pt x="49" y="0"/>
                    <a:pt x="14" y="24"/>
                    <a:pt x="14" y="56"/>
                  </a:cubicBezTo>
                  <a:cubicBezTo>
                    <a:pt x="14" y="71"/>
                    <a:pt x="24" y="80"/>
                    <a:pt x="37" y="80"/>
                  </a:cubicBezTo>
                  <a:cubicBezTo>
                    <a:pt x="51" y="80"/>
                    <a:pt x="60" y="70"/>
                    <a:pt x="60" y="57"/>
                  </a:cubicBezTo>
                  <a:cubicBezTo>
                    <a:pt x="60" y="51"/>
                    <a:pt x="58" y="34"/>
                    <a:pt x="35" y="34"/>
                  </a:cubicBezTo>
                  <a:cubicBezTo>
                    <a:pt x="48" y="17"/>
                    <a:pt x="73" y="11"/>
                    <a:pt x="89" y="11"/>
                  </a:cubicBezTo>
                  <a:cubicBezTo>
                    <a:pt x="113" y="11"/>
                    <a:pt x="141" y="31"/>
                    <a:pt x="141" y="75"/>
                  </a:cubicBezTo>
                  <a:lnTo>
                    <a:pt x="141" y="93"/>
                  </a:lnTo>
                  <a:cubicBezTo>
                    <a:pt x="116" y="95"/>
                    <a:pt x="81" y="96"/>
                    <a:pt x="50" y="111"/>
                  </a:cubicBezTo>
                  <a:cubicBezTo>
                    <a:pt x="12" y="128"/>
                    <a:pt x="0" y="154"/>
                    <a:pt x="0" y="176"/>
                  </a:cubicBezTo>
                  <a:cubicBezTo>
                    <a:pt x="0" y="217"/>
                    <a:pt x="48" y="229"/>
                    <a:pt x="80" y="229"/>
                  </a:cubicBezTo>
                  <a:cubicBezTo>
                    <a:pt x="112" y="229"/>
                    <a:pt x="135" y="209"/>
                    <a:pt x="145" y="186"/>
                  </a:cubicBezTo>
                  <a:close/>
                  <a:moveTo>
                    <a:pt x="141" y="104"/>
                  </a:moveTo>
                  <a:lnTo>
                    <a:pt x="141" y="154"/>
                  </a:lnTo>
                  <a:cubicBezTo>
                    <a:pt x="141" y="201"/>
                    <a:pt x="105" y="218"/>
                    <a:pt x="83" y="218"/>
                  </a:cubicBezTo>
                  <a:cubicBezTo>
                    <a:pt x="59" y="218"/>
                    <a:pt x="38" y="201"/>
                    <a:pt x="38" y="176"/>
                  </a:cubicBezTo>
                  <a:cubicBezTo>
                    <a:pt x="38" y="148"/>
                    <a:pt x="59" y="107"/>
                    <a:pt x="141" y="10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261" name="Freeform 21 3">
              <a:extLst>
                <a:ext uri="{FF2B5EF4-FFF2-40B4-BE49-F238E27FC236}">
                  <a16:creationId xmlns:a16="http://schemas.microsoft.com/office/drawing/2014/main" id="{75D038F3-7ACB-40DD-8B0D-E57C57D74325}"/>
                </a:ext>
              </a:extLst>
            </p:cNvPr>
            <p:cNvSpPr>
              <a:spLocks/>
            </p:cNvSpPr>
            <p:nvPr>
              <p:custDataLst>
                <p:tags r:id="rId51"/>
              </p:custDataLst>
            </p:nvPr>
          </p:nvSpPr>
          <p:spPr bwMode="auto">
            <a:xfrm>
              <a:off x="5313363" y="2901950"/>
              <a:ext cx="130175" cy="119063"/>
            </a:xfrm>
            <a:custGeom>
              <a:avLst/>
              <a:gdLst>
                <a:gd name="T0" fmla="*/ 137 w 251"/>
                <a:gd name="T1" fmla="*/ 97 h 215"/>
                <a:gd name="T2" fmla="*/ 183 w 251"/>
                <a:gd name="T3" fmla="*/ 41 h 215"/>
                <a:gd name="T4" fmla="*/ 242 w 251"/>
                <a:gd name="T5" fmla="*/ 15 h 215"/>
                <a:gd name="T6" fmla="*/ 242 w 251"/>
                <a:gd name="T7" fmla="*/ 0 h 215"/>
                <a:gd name="T8" fmla="*/ 201 w 251"/>
                <a:gd name="T9" fmla="*/ 1 h 215"/>
                <a:gd name="T10" fmla="*/ 154 w 251"/>
                <a:gd name="T11" fmla="*/ 0 h 215"/>
                <a:gd name="T12" fmla="*/ 154 w 251"/>
                <a:gd name="T13" fmla="*/ 15 h 215"/>
                <a:gd name="T14" fmla="*/ 168 w 251"/>
                <a:gd name="T15" fmla="*/ 31 h 215"/>
                <a:gd name="T16" fmla="*/ 160 w 251"/>
                <a:gd name="T17" fmla="*/ 48 h 215"/>
                <a:gd name="T18" fmla="*/ 130 w 251"/>
                <a:gd name="T19" fmla="*/ 87 h 215"/>
                <a:gd name="T20" fmla="*/ 91 w 251"/>
                <a:gd name="T21" fmla="*/ 36 h 215"/>
                <a:gd name="T22" fmla="*/ 86 w 251"/>
                <a:gd name="T23" fmla="*/ 28 h 215"/>
                <a:gd name="T24" fmla="*/ 104 w 251"/>
                <a:gd name="T25" fmla="*/ 15 h 215"/>
                <a:gd name="T26" fmla="*/ 104 w 251"/>
                <a:gd name="T27" fmla="*/ 0 h 215"/>
                <a:gd name="T28" fmla="*/ 50 w 251"/>
                <a:gd name="T29" fmla="*/ 1 h 215"/>
                <a:gd name="T30" fmla="*/ 2 w 251"/>
                <a:gd name="T31" fmla="*/ 0 h 215"/>
                <a:gd name="T32" fmla="*/ 2 w 251"/>
                <a:gd name="T33" fmla="*/ 15 h 215"/>
                <a:gd name="T34" fmla="*/ 61 w 251"/>
                <a:gd name="T35" fmla="*/ 45 h 215"/>
                <a:gd name="T36" fmla="*/ 111 w 251"/>
                <a:gd name="T37" fmla="*/ 110 h 215"/>
                <a:gd name="T38" fmla="*/ 64 w 251"/>
                <a:gd name="T39" fmla="*/ 169 h 215"/>
                <a:gd name="T40" fmla="*/ 0 w 251"/>
                <a:gd name="T41" fmla="*/ 199 h 215"/>
                <a:gd name="T42" fmla="*/ 0 w 251"/>
                <a:gd name="T43" fmla="*/ 215 h 215"/>
                <a:gd name="T44" fmla="*/ 41 w 251"/>
                <a:gd name="T45" fmla="*/ 213 h 215"/>
                <a:gd name="T46" fmla="*/ 89 w 251"/>
                <a:gd name="T47" fmla="*/ 215 h 215"/>
                <a:gd name="T48" fmla="*/ 89 w 251"/>
                <a:gd name="T49" fmla="*/ 199 h 215"/>
                <a:gd name="T50" fmla="*/ 74 w 251"/>
                <a:gd name="T51" fmla="*/ 184 h 215"/>
                <a:gd name="T52" fmla="*/ 119 w 251"/>
                <a:gd name="T53" fmla="*/ 120 h 215"/>
                <a:gd name="T54" fmla="*/ 157 w 251"/>
                <a:gd name="T55" fmla="*/ 170 h 215"/>
                <a:gd name="T56" fmla="*/ 167 w 251"/>
                <a:gd name="T57" fmla="*/ 187 h 215"/>
                <a:gd name="T58" fmla="*/ 150 w 251"/>
                <a:gd name="T59" fmla="*/ 199 h 215"/>
                <a:gd name="T60" fmla="*/ 150 w 251"/>
                <a:gd name="T61" fmla="*/ 215 h 215"/>
                <a:gd name="T62" fmla="*/ 203 w 251"/>
                <a:gd name="T63" fmla="*/ 213 h 215"/>
                <a:gd name="T64" fmla="*/ 251 w 251"/>
                <a:gd name="T65" fmla="*/ 215 h 215"/>
                <a:gd name="T66" fmla="*/ 251 w 251"/>
                <a:gd name="T67" fmla="*/ 199 h 215"/>
                <a:gd name="T68" fmla="*/ 204 w 251"/>
                <a:gd name="T69" fmla="*/ 184 h 215"/>
                <a:gd name="T70" fmla="*/ 137 w 251"/>
                <a:gd name="T71" fmla="*/ 97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1" h="215">
                  <a:moveTo>
                    <a:pt x="137" y="97"/>
                  </a:moveTo>
                  <a:cubicBezTo>
                    <a:pt x="152" y="78"/>
                    <a:pt x="171" y="54"/>
                    <a:pt x="183" y="41"/>
                  </a:cubicBezTo>
                  <a:cubicBezTo>
                    <a:pt x="198" y="23"/>
                    <a:pt x="219" y="16"/>
                    <a:pt x="242" y="15"/>
                  </a:cubicBezTo>
                  <a:lnTo>
                    <a:pt x="242" y="0"/>
                  </a:lnTo>
                  <a:cubicBezTo>
                    <a:pt x="229" y="1"/>
                    <a:pt x="214" y="1"/>
                    <a:pt x="201" y="1"/>
                  </a:cubicBezTo>
                  <a:cubicBezTo>
                    <a:pt x="186" y="1"/>
                    <a:pt x="160" y="0"/>
                    <a:pt x="154" y="0"/>
                  </a:cubicBezTo>
                  <a:lnTo>
                    <a:pt x="154" y="15"/>
                  </a:lnTo>
                  <a:cubicBezTo>
                    <a:pt x="164" y="16"/>
                    <a:pt x="168" y="23"/>
                    <a:pt x="168" y="31"/>
                  </a:cubicBezTo>
                  <a:cubicBezTo>
                    <a:pt x="168" y="38"/>
                    <a:pt x="163" y="45"/>
                    <a:pt x="160" y="48"/>
                  </a:cubicBezTo>
                  <a:lnTo>
                    <a:pt x="130" y="87"/>
                  </a:lnTo>
                  <a:lnTo>
                    <a:pt x="91" y="36"/>
                  </a:lnTo>
                  <a:cubicBezTo>
                    <a:pt x="86" y="32"/>
                    <a:pt x="86" y="31"/>
                    <a:pt x="86" y="28"/>
                  </a:cubicBezTo>
                  <a:cubicBezTo>
                    <a:pt x="86" y="20"/>
                    <a:pt x="94" y="16"/>
                    <a:pt x="104" y="15"/>
                  </a:cubicBezTo>
                  <a:lnTo>
                    <a:pt x="104" y="0"/>
                  </a:lnTo>
                  <a:cubicBezTo>
                    <a:pt x="91" y="0"/>
                    <a:pt x="58" y="1"/>
                    <a:pt x="50" y="1"/>
                  </a:cubicBezTo>
                  <a:cubicBezTo>
                    <a:pt x="39" y="1"/>
                    <a:pt x="16" y="1"/>
                    <a:pt x="2" y="0"/>
                  </a:cubicBezTo>
                  <a:lnTo>
                    <a:pt x="2" y="15"/>
                  </a:lnTo>
                  <a:cubicBezTo>
                    <a:pt x="37" y="15"/>
                    <a:pt x="38" y="16"/>
                    <a:pt x="61" y="45"/>
                  </a:cubicBezTo>
                  <a:lnTo>
                    <a:pt x="111" y="110"/>
                  </a:lnTo>
                  <a:lnTo>
                    <a:pt x="64" y="169"/>
                  </a:lnTo>
                  <a:cubicBezTo>
                    <a:pt x="40" y="198"/>
                    <a:pt x="10" y="199"/>
                    <a:pt x="0" y="199"/>
                  </a:cubicBezTo>
                  <a:lnTo>
                    <a:pt x="0" y="215"/>
                  </a:lnTo>
                  <a:cubicBezTo>
                    <a:pt x="13" y="214"/>
                    <a:pt x="28" y="213"/>
                    <a:pt x="41" y="213"/>
                  </a:cubicBezTo>
                  <a:cubicBezTo>
                    <a:pt x="56" y="213"/>
                    <a:pt x="77" y="214"/>
                    <a:pt x="89" y="215"/>
                  </a:cubicBezTo>
                  <a:lnTo>
                    <a:pt x="89" y="199"/>
                  </a:lnTo>
                  <a:cubicBezTo>
                    <a:pt x="78" y="198"/>
                    <a:pt x="74" y="191"/>
                    <a:pt x="74" y="184"/>
                  </a:cubicBezTo>
                  <a:cubicBezTo>
                    <a:pt x="74" y="173"/>
                    <a:pt x="89" y="156"/>
                    <a:pt x="119" y="120"/>
                  </a:cubicBezTo>
                  <a:lnTo>
                    <a:pt x="157" y="170"/>
                  </a:lnTo>
                  <a:cubicBezTo>
                    <a:pt x="161" y="176"/>
                    <a:pt x="167" y="184"/>
                    <a:pt x="167" y="187"/>
                  </a:cubicBezTo>
                  <a:cubicBezTo>
                    <a:pt x="167" y="191"/>
                    <a:pt x="163" y="199"/>
                    <a:pt x="150" y="199"/>
                  </a:cubicBezTo>
                  <a:lnTo>
                    <a:pt x="150" y="215"/>
                  </a:lnTo>
                  <a:cubicBezTo>
                    <a:pt x="164" y="214"/>
                    <a:pt x="192" y="213"/>
                    <a:pt x="203" y="213"/>
                  </a:cubicBezTo>
                  <a:cubicBezTo>
                    <a:pt x="217" y="213"/>
                    <a:pt x="236" y="214"/>
                    <a:pt x="251" y="215"/>
                  </a:cubicBezTo>
                  <a:lnTo>
                    <a:pt x="251" y="199"/>
                  </a:lnTo>
                  <a:cubicBezTo>
                    <a:pt x="224" y="199"/>
                    <a:pt x="215" y="198"/>
                    <a:pt x="204" y="184"/>
                  </a:cubicBezTo>
                  <a:lnTo>
                    <a:pt x="137" y="9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262" name="Freeform 22 3">
              <a:extLst>
                <a:ext uri="{FF2B5EF4-FFF2-40B4-BE49-F238E27FC236}">
                  <a16:creationId xmlns:a16="http://schemas.microsoft.com/office/drawing/2014/main" id="{6A102CC1-AC4E-41D5-83DE-6AC5377CDAF7}"/>
                </a:ext>
              </a:extLst>
            </p:cNvPr>
            <p:cNvSpPr>
              <a:spLocks/>
            </p:cNvSpPr>
            <p:nvPr>
              <p:custDataLst>
                <p:tags r:id="rId52"/>
              </p:custDataLst>
            </p:nvPr>
          </p:nvSpPr>
          <p:spPr bwMode="auto">
            <a:xfrm>
              <a:off x="5543550" y="2622550"/>
              <a:ext cx="125413" cy="658813"/>
            </a:xfrm>
            <a:custGeom>
              <a:avLst/>
              <a:gdLst>
                <a:gd name="T0" fmla="*/ 245 w 245"/>
                <a:gd name="T1" fmla="*/ 1192 h 1197"/>
                <a:gd name="T2" fmla="*/ 243 w 245"/>
                <a:gd name="T3" fmla="*/ 1187 h 1197"/>
                <a:gd name="T4" fmla="*/ 158 w 245"/>
                <a:gd name="T5" fmla="*/ 1081 h 1197"/>
                <a:gd name="T6" fmla="*/ 41 w 245"/>
                <a:gd name="T7" fmla="*/ 599 h 1197"/>
                <a:gd name="T8" fmla="*/ 141 w 245"/>
                <a:gd name="T9" fmla="*/ 143 h 1197"/>
                <a:gd name="T10" fmla="*/ 244 w 245"/>
                <a:gd name="T11" fmla="*/ 9 h 1197"/>
                <a:gd name="T12" fmla="*/ 245 w 245"/>
                <a:gd name="T13" fmla="*/ 5 h 1197"/>
                <a:gd name="T14" fmla="*/ 235 w 245"/>
                <a:gd name="T15" fmla="*/ 0 h 1197"/>
                <a:gd name="T16" fmla="*/ 219 w 245"/>
                <a:gd name="T17" fmla="*/ 7 h 1197"/>
                <a:gd name="T18" fmla="*/ 0 w 245"/>
                <a:gd name="T19" fmla="*/ 598 h 1197"/>
                <a:gd name="T20" fmla="*/ 171 w 245"/>
                <a:gd name="T21" fmla="*/ 1141 h 1197"/>
                <a:gd name="T22" fmla="*/ 221 w 245"/>
                <a:gd name="T23" fmla="*/ 1191 h 1197"/>
                <a:gd name="T24" fmla="*/ 235 w 245"/>
                <a:gd name="T25" fmla="*/ 1197 h 1197"/>
                <a:gd name="T26" fmla="*/ 245 w 245"/>
                <a:gd name="T27" fmla="*/ 1192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5" h="1197">
                  <a:moveTo>
                    <a:pt x="245" y="1192"/>
                  </a:moveTo>
                  <a:cubicBezTo>
                    <a:pt x="245" y="1190"/>
                    <a:pt x="244" y="1189"/>
                    <a:pt x="243" y="1187"/>
                  </a:cubicBezTo>
                  <a:cubicBezTo>
                    <a:pt x="225" y="1169"/>
                    <a:pt x="191" y="1135"/>
                    <a:pt x="158" y="1081"/>
                  </a:cubicBezTo>
                  <a:cubicBezTo>
                    <a:pt x="78" y="953"/>
                    <a:pt x="41" y="791"/>
                    <a:pt x="41" y="599"/>
                  </a:cubicBezTo>
                  <a:cubicBezTo>
                    <a:pt x="41" y="464"/>
                    <a:pt x="59" y="291"/>
                    <a:pt x="141" y="143"/>
                  </a:cubicBezTo>
                  <a:cubicBezTo>
                    <a:pt x="181" y="72"/>
                    <a:pt x="222" y="31"/>
                    <a:pt x="244" y="9"/>
                  </a:cubicBezTo>
                  <a:cubicBezTo>
                    <a:pt x="245" y="7"/>
                    <a:pt x="245" y="6"/>
                    <a:pt x="245" y="5"/>
                  </a:cubicBezTo>
                  <a:cubicBezTo>
                    <a:pt x="245" y="0"/>
                    <a:pt x="242" y="0"/>
                    <a:pt x="235" y="0"/>
                  </a:cubicBezTo>
                  <a:cubicBezTo>
                    <a:pt x="228" y="0"/>
                    <a:pt x="227" y="0"/>
                    <a:pt x="219" y="7"/>
                  </a:cubicBezTo>
                  <a:cubicBezTo>
                    <a:pt x="52" y="160"/>
                    <a:pt x="0" y="388"/>
                    <a:pt x="0" y="598"/>
                  </a:cubicBezTo>
                  <a:cubicBezTo>
                    <a:pt x="0" y="794"/>
                    <a:pt x="45" y="992"/>
                    <a:pt x="171" y="1141"/>
                  </a:cubicBezTo>
                  <a:cubicBezTo>
                    <a:pt x="181" y="1152"/>
                    <a:pt x="200" y="1173"/>
                    <a:pt x="221" y="1191"/>
                  </a:cubicBezTo>
                  <a:cubicBezTo>
                    <a:pt x="227" y="1197"/>
                    <a:pt x="228" y="1197"/>
                    <a:pt x="235" y="1197"/>
                  </a:cubicBezTo>
                  <a:cubicBezTo>
                    <a:pt x="242" y="1197"/>
                    <a:pt x="245" y="1197"/>
                    <a:pt x="245" y="119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263" name="Freeform 23 3">
              <a:extLst>
                <a:ext uri="{FF2B5EF4-FFF2-40B4-BE49-F238E27FC236}">
                  <a16:creationId xmlns:a16="http://schemas.microsoft.com/office/drawing/2014/main" id="{5EDD08D1-6CCE-4925-9A02-FB7707726EDF}"/>
                </a:ext>
              </a:extLst>
            </p:cNvPr>
            <p:cNvSpPr>
              <a:spLocks/>
            </p:cNvSpPr>
            <p:nvPr>
              <p:custDataLst>
                <p:tags r:id="rId53"/>
              </p:custDataLst>
            </p:nvPr>
          </p:nvSpPr>
          <p:spPr bwMode="auto">
            <a:xfrm>
              <a:off x="5688013" y="2833688"/>
              <a:ext cx="184150" cy="187325"/>
            </a:xfrm>
            <a:custGeom>
              <a:avLst/>
              <a:gdLst>
                <a:gd name="T0" fmla="*/ 132 w 355"/>
                <a:gd name="T1" fmla="*/ 177 h 340"/>
                <a:gd name="T2" fmla="*/ 180 w 355"/>
                <a:gd name="T3" fmla="*/ 177 h 340"/>
                <a:gd name="T4" fmla="*/ 221 w 355"/>
                <a:gd name="T5" fmla="*/ 200 h 340"/>
                <a:gd name="T6" fmla="*/ 218 w 355"/>
                <a:gd name="T7" fmla="*/ 224 h 340"/>
                <a:gd name="T8" fmla="*/ 216 w 355"/>
                <a:gd name="T9" fmla="*/ 230 h 340"/>
                <a:gd name="T10" fmla="*/ 222 w 355"/>
                <a:gd name="T11" fmla="*/ 236 h 340"/>
                <a:gd name="T12" fmla="*/ 230 w 355"/>
                <a:gd name="T13" fmla="*/ 225 h 340"/>
                <a:gd name="T14" fmla="*/ 257 w 355"/>
                <a:gd name="T15" fmla="*/ 117 h 340"/>
                <a:gd name="T16" fmla="*/ 259 w 355"/>
                <a:gd name="T17" fmla="*/ 109 h 340"/>
                <a:gd name="T18" fmla="*/ 253 w 355"/>
                <a:gd name="T19" fmla="*/ 104 h 340"/>
                <a:gd name="T20" fmla="*/ 245 w 355"/>
                <a:gd name="T21" fmla="*/ 114 h 340"/>
                <a:gd name="T22" fmla="*/ 181 w 355"/>
                <a:gd name="T23" fmla="*/ 162 h 340"/>
                <a:gd name="T24" fmla="*/ 136 w 355"/>
                <a:gd name="T25" fmla="*/ 162 h 340"/>
                <a:gd name="T26" fmla="*/ 168 w 355"/>
                <a:gd name="T27" fmla="*/ 35 h 340"/>
                <a:gd name="T28" fmla="*/ 194 w 355"/>
                <a:gd name="T29" fmla="*/ 16 h 340"/>
                <a:gd name="T30" fmla="*/ 260 w 355"/>
                <a:gd name="T31" fmla="*/ 16 h 340"/>
                <a:gd name="T32" fmla="*/ 333 w 355"/>
                <a:gd name="T33" fmla="*/ 71 h 340"/>
                <a:gd name="T34" fmla="*/ 332 w 355"/>
                <a:gd name="T35" fmla="*/ 98 h 340"/>
                <a:gd name="T36" fmla="*/ 331 w 355"/>
                <a:gd name="T37" fmla="*/ 107 h 340"/>
                <a:gd name="T38" fmla="*/ 337 w 355"/>
                <a:gd name="T39" fmla="*/ 113 h 340"/>
                <a:gd name="T40" fmla="*/ 344 w 355"/>
                <a:gd name="T41" fmla="*/ 100 h 340"/>
                <a:gd name="T42" fmla="*/ 354 w 355"/>
                <a:gd name="T43" fmla="*/ 14 h 340"/>
                <a:gd name="T44" fmla="*/ 340 w 355"/>
                <a:gd name="T45" fmla="*/ 0 h 340"/>
                <a:gd name="T46" fmla="*/ 96 w 355"/>
                <a:gd name="T47" fmla="*/ 0 h 340"/>
                <a:gd name="T48" fmla="*/ 81 w 355"/>
                <a:gd name="T49" fmla="*/ 10 h 340"/>
                <a:gd name="T50" fmla="*/ 95 w 355"/>
                <a:gd name="T51" fmla="*/ 16 h 340"/>
                <a:gd name="T52" fmla="*/ 127 w 355"/>
                <a:gd name="T53" fmla="*/ 25 h 340"/>
                <a:gd name="T54" fmla="*/ 125 w 355"/>
                <a:gd name="T55" fmla="*/ 37 h 340"/>
                <a:gd name="T56" fmla="*/ 59 w 355"/>
                <a:gd name="T57" fmla="*/ 301 h 340"/>
                <a:gd name="T58" fmla="*/ 14 w 355"/>
                <a:gd name="T59" fmla="*/ 324 h 340"/>
                <a:gd name="T60" fmla="*/ 0 w 355"/>
                <a:gd name="T61" fmla="*/ 334 h 340"/>
                <a:gd name="T62" fmla="*/ 7 w 355"/>
                <a:gd name="T63" fmla="*/ 340 h 340"/>
                <a:gd name="T64" fmla="*/ 73 w 355"/>
                <a:gd name="T65" fmla="*/ 338 h 340"/>
                <a:gd name="T66" fmla="*/ 147 w 355"/>
                <a:gd name="T67" fmla="*/ 340 h 340"/>
                <a:gd name="T68" fmla="*/ 158 w 355"/>
                <a:gd name="T69" fmla="*/ 330 h 340"/>
                <a:gd name="T70" fmla="*/ 155 w 355"/>
                <a:gd name="T71" fmla="*/ 325 h 340"/>
                <a:gd name="T72" fmla="*/ 141 w 355"/>
                <a:gd name="T73" fmla="*/ 324 h 340"/>
                <a:gd name="T74" fmla="*/ 115 w 355"/>
                <a:gd name="T75" fmla="*/ 323 h 340"/>
                <a:gd name="T76" fmla="*/ 99 w 355"/>
                <a:gd name="T77" fmla="*/ 313 h 340"/>
                <a:gd name="T78" fmla="*/ 101 w 355"/>
                <a:gd name="T79" fmla="*/ 302 h 340"/>
                <a:gd name="T80" fmla="*/ 132 w 355"/>
                <a:gd name="T81" fmla="*/ 177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55" h="340">
                  <a:moveTo>
                    <a:pt x="132" y="177"/>
                  </a:moveTo>
                  <a:lnTo>
                    <a:pt x="180" y="177"/>
                  </a:lnTo>
                  <a:cubicBezTo>
                    <a:pt x="217" y="177"/>
                    <a:pt x="221" y="185"/>
                    <a:pt x="221" y="200"/>
                  </a:cubicBezTo>
                  <a:cubicBezTo>
                    <a:pt x="221" y="203"/>
                    <a:pt x="221" y="209"/>
                    <a:pt x="218" y="224"/>
                  </a:cubicBezTo>
                  <a:cubicBezTo>
                    <a:pt x="217" y="227"/>
                    <a:pt x="216" y="229"/>
                    <a:pt x="216" y="230"/>
                  </a:cubicBezTo>
                  <a:cubicBezTo>
                    <a:pt x="216" y="234"/>
                    <a:pt x="219" y="236"/>
                    <a:pt x="222" y="236"/>
                  </a:cubicBezTo>
                  <a:cubicBezTo>
                    <a:pt x="227" y="236"/>
                    <a:pt x="227" y="234"/>
                    <a:pt x="230" y="225"/>
                  </a:cubicBezTo>
                  <a:lnTo>
                    <a:pt x="257" y="117"/>
                  </a:lnTo>
                  <a:cubicBezTo>
                    <a:pt x="259" y="112"/>
                    <a:pt x="259" y="111"/>
                    <a:pt x="259" y="109"/>
                  </a:cubicBezTo>
                  <a:cubicBezTo>
                    <a:pt x="259" y="108"/>
                    <a:pt x="258" y="104"/>
                    <a:pt x="253" y="104"/>
                  </a:cubicBezTo>
                  <a:cubicBezTo>
                    <a:pt x="248" y="104"/>
                    <a:pt x="247" y="106"/>
                    <a:pt x="245" y="114"/>
                  </a:cubicBezTo>
                  <a:cubicBezTo>
                    <a:pt x="235" y="153"/>
                    <a:pt x="223" y="162"/>
                    <a:pt x="181" y="162"/>
                  </a:cubicBezTo>
                  <a:lnTo>
                    <a:pt x="136" y="162"/>
                  </a:lnTo>
                  <a:lnTo>
                    <a:pt x="168" y="35"/>
                  </a:lnTo>
                  <a:cubicBezTo>
                    <a:pt x="172" y="18"/>
                    <a:pt x="173" y="16"/>
                    <a:pt x="194" y="16"/>
                  </a:cubicBezTo>
                  <a:lnTo>
                    <a:pt x="260" y="16"/>
                  </a:lnTo>
                  <a:cubicBezTo>
                    <a:pt x="322" y="16"/>
                    <a:pt x="333" y="32"/>
                    <a:pt x="333" y="71"/>
                  </a:cubicBezTo>
                  <a:cubicBezTo>
                    <a:pt x="333" y="82"/>
                    <a:pt x="333" y="84"/>
                    <a:pt x="332" y="98"/>
                  </a:cubicBezTo>
                  <a:cubicBezTo>
                    <a:pt x="331" y="104"/>
                    <a:pt x="331" y="105"/>
                    <a:pt x="331" y="107"/>
                  </a:cubicBezTo>
                  <a:cubicBezTo>
                    <a:pt x="331" y="109"/>
                    <a:pt x="332" y="113"/>
                    <a:pt x="337" y="113"/>
                  </a:cubicBezTo>
                  <a:cubicBezTo>
                    <a:pt x="342" y="113"/>
                    <a:pt x="343" y="110"/>
                    <a:pt x="344" y="100"/>
                  </a:cubicBezTo>
                  <a:lnTo>
                    <a:pt x="354" y="14"/>
                  </a:lnTo>
                  <a:cubicBezTo>
                    <a:pt x="355" y="0"/>
                    <a:pt x="353" y="0"/>
                    <a:pt x="340" y="0"/>
                  </a:cubicBezTo>
                  <a:lnTo>
                    <a:pt x="96" y="0"/>
                  </a:lnTo>
                  <a:cubicBezTo>
                    <a:pt x="86" y="0"/>
                    <a:pt x="81" y="0"/>
                    <a:pt x="81" y="10"/>
                  </a:cubicBezTo>
                  <a:cubicBezTo>
                    <a:pt x="81" y="16"/>
                    <a:pt x="85" y="16"/>
                    <a:pt x="95" y="16"/>
                  </a:cubicBezTo>
                  <a:cubicBezTo>
                    <a:pt x="113" y="16"/>
                    <a:pt x="127" y="16"/>
                    <a:pt x="127" y="25"/>
                  </a:cubicBezTo>
                  <a:cubicBezTo>
                    <a:pt x="127" y="27"/>
                    <a:pt x="127" y="28"/>
                    <a:pt x="125" y="37"/>
                  </a:cubicBezTo>
                  <a:lnTo>
                    <a:pt x="59" y="301"/>
                  </a:lnTo>
                  <a:cubicBezTo>
                    <a:pt x="54" y="320"/>
                    <a:pt x="53" y="324"/>
                    <a:pt x="14" y="324"/>
                  </a:cubicBezTo>
                  <a:cubicBezTo>
                    <a:pt x="5" y="324"/>
                    <a:pt x="0" y="324"/>
                    <a:pt x="0" y="334"/>
                  </a:cubicBezTo>
                  <a:cubicBezTo>
                    <a:pt x="0" y="340"/>
                    <a:pt x="6" y="340"/>
                    <a:pt x="7" y="340"/>
                  </a:cubicBezTo>
                  <a:cubicBezTo>
                    <a:pt x="21" y="340"/>
                    <a:pt x="58" y="338"/>
                    <a:pt x="73" y="338"/>
                  </a:cubicBezTo>
                  <a:cubicBezTo>
                    <a:pt x="89" y="338"/>
                    <a:pt x="131" y="340"/>
                    <a:pt x="147" y="340"/>
                  </a:cubicBezTo>
                  <a:cubicBezTo>
                    <a:pt x="152" y="340"/>
                    <a:pt x="158" y="340"/>
                    <a:pt x="158" y="330"/>
                  </a:cubicBezTo>
                  <a:cubicBezTo>
                    <a:pt x="158" y="326"/>
                    <a:pt x="155" y="325"/>
                    <a:pt x="155" y="325"/>
                  </a:cubicBezTo>
                  <a:cubicBezTo>
                    <a:pt x="153" y="324"/>
                    <a:pt x="152" y="324"/>
                    <a:pt x="141" y="324"/>
                  </a:cubicBezTo>
                  <a:cubicBezTo>
                    <a:pt x="130" y="324"/>
                    <a:pt x="127" y="324"/>
                    <a:pt x="115" y="323"/>
                  </a:cubicBezTo>
                  <a:cubicBezTo>
                    <a:pt x="100" y="322"/>
                    <a:pt x="99" y="320"/>
                    <a:pt x="99" y="313"/>
                  </a:cubicBezTo>
                  <a:cubicBezTo>
                    <a:pt x="99" y="312"/>
                    <a:pt x="99" y="309"/>
                    <a:pt x="101" y="302"/>
                  </a:cubicBezTo>
                  <a:lnTo>
                    <a:pt x="132" y="17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264" name="Freeform 24 3">
              <a:extLst>
                <a:ext uri="{FF2B5EF4-FFF2-40B4-BE49-F238E27FC236}">
                  <a16:creationId xmlns:a16="http://schemas.microsoft.com/office/drawing/2014/main" id="{3693FD2F-AB94-4078-9AF3-597452E65A78}"/>
                </a:ext>
              </a:extLst>
            </p:cNvPr>
            <p:cNvSpPr>
              <a:spLocks/>
            </p:cNvSpPr>
            <p:nvPr>
              <p:custDataLst>
                <p:tags r:id="rId54"/>
              </p:custDataLst>
            </p:nvPr>
          </p:nvSpPr>
          <p:spPr bwMode="auto">
            <a:xfrm>
              <a:off x="5927725" y="2757488"/>
              <a:ext cx="68263" cy="42863"/>
            </a:xfrm>
            <a:custGeom>
              <a:avLst/>
              <a:gdLst>
                <a:gd name="T0" fmla="*/ 66 w 133"/>
                <a:gd name="T1" fmla="*/ 0 h 77"/>
                <a:gd name="T2" fmla="*/ 0 w 133"/>
                <a:gd name="T3" fmla="*/ 68 h 77"/>
                <a:gd name="T4" fmla="*/ 9 w 133"/>
                <a:gd name="T5" fmla="*/ 77 h 77"/>
                <a:gd name="T6" fmla="*/ 66 w 133"/>
                <a:gd name="T7" fmla="*/ 26 h 77"/>
                <a:gd name="T8" fmla="*/ 124 w 133"/>
                <a:gd name="T9" fmla="*/ 77 h 77"/>
                <a:gd name="T10" fmla="*/ 133 w 133"/>
                <a:gd name="T11" fmla="*/ 68 h 77"/>
                <a:gd name="T12" fmla="*/ 66 w 133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77">
                  <a:moveTo>
                    <a:pt x="66" y="0"/>
                  </a:moveTo>
                  <a:lnTo>
                    <a:pt x="0" y="68"/>
                  </a:lnTo>
                  <a:lnTo>
                    <a:pt x="9" y="77"/>
                  </a:lnTo>
                  <a:lnTo>
                    <a:pt x="66" y="26"/>
                  </a:lnTo>
                  <a:lnTo>
                    <a:pt x="124" y="77"/>
                  </a:lnTo>
                  <a:lnTo>
                    <a:pt x="133" y="68"/>
                  </a:lnTo>
                  <a:lnTo>
                    <a:pt x="66" y="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265" name="Freeform 25 3">
              <a:extLst>
                <a:ext uri="{FF2B5EF4-FFF2-40B4-BE49-F238E27FC236}">
                  <a16:creationId xmlns:a16="http://schemas.microsoft.com/office/drawing/2014/main" id="{448A6328-BA46-4D2F-9DC5-83C5A0444F7F}"/>
                </a:ext>
              </a:extLst>
            </p:cNvPr>
            <p:cNvSpPr>
              <a:spLocks/>
            </p:cNvSpPr>
            <p:nvPr>
              <p:custDataLst>
                <p:tags r:id="rId55"/>
              </p:custDataLst>
            </p:nvPr>
          </p:nvSpPr>
          <p:spPr bwMode="auto">
            <a:xfrm>
              <a:off x="5891213" y="2828925"/>
              <a:ext cx="147638" cy="192088"/>
            </a:xfrm>
            <a:custGeom>
              <a:avLst/>
              <a:gdLst>
                <a:gd name="T0" fmla="*/ 34 w 284"/>
                <a:gd name="T1" fmla="*/ 323 h 347"/>
                <a:gd name="T2" fmla="*/ 0 w 284"/>
                <a:gd name="T3" fmla="*/ 323 h 347"/>
                <a:gd name="T4" fmla="*/ 0 w 284"/>
                <a:gd name="T5" fmla="*/ 347 h 347"/>
                <a:gd name="T6" fmla="*/ 62 w 284"/>
                <a:gd name="T7" fmla="*/ 345 h 347"/>
                <a:gd name="T8" fmla="*/ 125 w 284"/>
                <a:gd name="T9" fmla="*/ 347 h 347"/>
                <a:gd name="T10" fmla="*/ 125 w 284"/>
                <a:gd name="T11" fmla="*/ 323 h 347"/>
                <a:gd name="T12" fmla="*/ 91 w 284"/>
                <a:gd name="T13" fmla="*/ 323 h 347"/>
                <a:gd name="T14" fmla="*/ 91 w 284"/>
                <a:gd name="T15" fmla="*/ 219 h 347"/>
                <a:gd name="T16" fmla="*/ 165 w 284"/>
                <a:gd name="T17" fmla="*/ 140 h 347"/>
                <a:gd name="T18" fmla="*/ 193 w 284"/>
                <a:gd name="T19" fmla="*/ 188 h 347"/>
                <a:gd name="T20" fmla="*/ 193 w 284"/>
                <a:gd name="T21" fmla="*/ 323 h 347"/>
                <a:gd name="T22" fmla="*/ 158 w 284"/>
                <a:gd name="T23" fmla="*/ 323 h 347"/>
                <a:gd name="T24" fmla="*/ 158 w 284"/>
                <a:gd name="T25" fmla="*/ 347 h 347"/>
                <a:gd name="T26" fmla="*/ 221 w 284"/>
                <a:gd name="T27" fmla="*/ 345 h 347"/>
                <a:gd name="T28" fmla="*/ 284 w 284"/>
                <a:gd name="T29" fmla="*/ 347 h 347"/>
                <a:gd name="T30" fmla="*/ 284 w 284"/>
                <a:gd name="T31" fmla="*/ 323 h 347"/>
                <a:gd name="T32" fmla="*/ 249 w 284"/>
                <a:gd name="T33" fmla="*/ 323 h 347"/>
                <a:gd name="T34" fmla="*/ 249 w 284"/>
                <a:gd name="T35" fmla="*/ 194 h 347"/>
                <a:gd name="T36" fmla="*/ 173 w 284"/>
                <a:gd name="T37" fmla="*/ 122 h 347"/>
                <a:gd name="T38" fmla="*/ 88 w 284"/>
                <a:gd name="T39" fmla="*/ 171 h 347"/>
                <a:gd name="T40" fmla="*/ 88 w 284"/>
                <a:gd name="T41" fmla="*/ 0 h 347"/>
                <a:gd name="T42" fmla="*/ 0 w 284"/>
                <a:gd name="T43" fmla="*/ 4 h 347"/>
                <a:gd name="T44" fmla="*/ 0 w 284"/>
                <a:gd name="T45" fmla="*/ 28 h 347"/>
                <a:gd name="T46" fmla="*/ 34 w 284"/>
                <a:gd name="T47" fmla="*/ 47 h 347"/>
                <a:gd name="T48" fmla="*/ 34 w 284"/>
                <a:gd name="T49" fmla="*/ 3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4" h="347">
                  <a:moveTo>
                    <a:pt x="34" y="323"/>
                  </a:moveTo>
                  <a:lnTo>
                    <a:pt x="0" y="323"/>
                  </a:lnTo>
                  <a:lnTo>
                    <a:pt x="0" y="347"/>
                  </a:lnTo>
                  <a:cubicBezTo>
                    <a:pt x="14" y="346"/>
                    <a:pt x="44" y="345"/>
                    <a:pt x="62" y="345"/>
                  </a:cubicBezTo>
                  <a:cubicBezTo>
                    <a:pt x="82" y="345"/>
                    <a:pt x="111" y="346"/>
                    <a:pt x="125" y="347"/>
                  </a:cubicBezTo>
                  <a:lnTo>
                    <a:pt x="125" y="323"/>
                  </a:lnTo>
                  <a:lnTo>
                    <a:pt x="91" y="323"/>
                  </a:lnTo>
                  <a:lnTo>
                    <a:pt x="91" y="219"/>
                  </a:lnTo>
                  <a:cubicBezTo>
                    <a:pt x="91" y="164"/>
                    <a:pt x="134" y="140"/>
                    <a:pt x="165" y="140"/>
                  </a:cubicBezTo>
                  <a:cubicBezTo>
                    <a:pt x="182" y="140"/>
                    <a:pt x="193" y="151"/>
                    <a:pt x="193" y="188"/>
                  </a:cubicBezTo>
                  <a:lnTo>
                    <a:pt x="193" y="323"/>
                  </a:lnTo>
                  <a:lnTo>
                    <a:pt x="158" y="323"/>
                  </a:lnTo>
                  <a:lnTo>
                    <a:pt x="158" y="347"/>
                  </a:lnTo>
                  <a:cubicBezTo>
                    <a:pt x="172" y="346"/>
                    <a:pt x="202" y="345"/>
                    <a:pt x="221" y="345"/>
                  </a:cubicBezTo>
                  <a:cubicBezTo>
                    <a:pt x="240" y="345"/>
                    <a:pt x="270" y="346"/>
                    <a:pt x="284" y="347"/>
                  </a:cubicBezTo>
                  <a:lnTo>
                    <a:pt x="284" y="323"/>
                  </a:lnTo>
                  <a:lnTo>
                    <a:pt x="249" y="323"/>
                  </a:lnTo>
                  <a:lnTo>
                    <a:pt x="249" y="194"/>
                  </a:lnTo>
                  <a:cubicBezTo>
                    <a:pt x="249" y="142"/>
                    <a:pt x="222" y="122"/>
                    <a:pt x="173" y="122"/>
                  </a:cubicBezTo>
                  <a:cubicBezTo>
                    <a:pt x="125" y="122"/>
                    <a:pt x="99" y="151"/>
                    <a:pt x="88" y="171"/>
                  </a:cubicBezTo>
                  <a:lnTo>
                    <a:pt x="88" y="0"/>
                  </a:lnTo>
                  <a:lnTo>
                    <a:pt x="0" y="4"/>
                  </a:lnTo>
                  <a:lnTo>
                    <a:pt x="0" y="28"/>
                  </a:lnTo>
                  <a:cubicBezTo>
                    <a:pt x="31" y="28"/>
                    <a:pt x="34" y="28"/>
                    <a:pt x="34" y="47"/>
                  </a:cubicBezTo>
                  <a:lnTo>
                    <a:pt x="34" y="32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266" name="Oval 26 2">
              <a:extLst>
                <a:ext uri="{FF2B5EF4-FFF2-40B4-BE49-F238E27FC236}">
                  <a16:creationId xmlns:a16="http://schemas.microsoft.com/office/drawing/2014/main" id="{A07CBEA3-8B34-4026-8668-ACDBD1CA5356}"/>
                </a:ext>
              </a:extLst>
            </p:cNvPr>
            <p:cNvSpPr>
              <a:spLocks noChangeArrowheads="1"/>
            </p:cNvSpPr>
            <p:nvPr>
              <p:custDataLst>
                <p:tags r:id="rId56"/>
              </p:custDataLst>
            </p:nvPr>
          </p:nvSpPr>
          <p:spPr bwMode="auto">
            <a:xfrm>
              <a:off x="6122988" y="2936875"/>
              <a:ext cx="28575" cy="28575"/>
            </a:xfrm>
            <a:prstGeom prst="ellipse">
              <a:avLst/>
            </a:pr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267" name="Freeform 27 3">
              <a:extLst>
                <a:ext uri="{FF2B5EF4-FFF2-40B4-BE49-F238E27FC236}">
                  <a16:creationId xmlns:a16="http://schemas.microsoft.com/office/drawing/2014/main" id="{14501E3A-2D0E-448F-BA6E-963C8ACD509D}"/>
                </a:ext>
              </a:extLst>
            </p:cNvPr>
            <p:cNvSpPr>
              <a:spLocks noEditPoints="1"/>
            </p:cNvSpPr>
            <p:nvPr>
              <p:custDataLst>
                <p:tags r:id="rId57"/>
              </p:custDataLst>
            </p:nvPr>
          </p:nvSpPr>
          <p:spPr bwMode="auto">
            <a:xfrm>
              <a:off x="6242050" y="2832100"/>
              <a:ext cx="190500" cy="196850"/>
            </a:xfrm>
            <a:custGeom>
              <a:avLst/>
              <a:gdLst>
                <a:gd name="T0" fmla="*/ 365 w 368"/>
                <a:gd name="T1" fmla="*/ 11 h 357"/>
                <a:gd name="T2" fmla="*/ 368 w 368"/>
                <a:gd name="T3" fmla="*/ 4 h 357"/>
                <a:gd name="T4" fmla="*/ 356 w 368"/>
                <a:gd name="T5" fmla="*/ 0 h 357"/>
                <a:gd name="T6" fmla="*/ 11 w 368"/>
                <a:gd name="T7" fmla="*/ 0 h 357"/>
                <a:gd name="T8" fmla="*/ 0 w 368"/>
                <a:gd name="T9" fmla="*/ 4 h 357"/>
                <a:gd name="T10" fmla="*/ 2 w 368"/>
                <a:gd name="T11" fmla="*/ 11 h 357"/>
                <a:gd name="T12" fmla="*/ 170 w 368"/>
                <a:gd name="T13" fmla="*/ 348 h 357"/>
                <a:gd name="T14" fmla="*/ 184 w 368"/>
                <a:gd name="T15" fmla="*/ 357 h 357"/>
                <a:gd name="T16" fmla="*/ 197 w 368"/>
                <a:gd name="T17" fmla="*/ 348 h 357"/>
                <a:gd name="T18" fmla="*/ 365 w 368"/>
                <a:gd name="T19" fmla="*/ 11 h 357"/>
                <a:gd name="T20" fmla="*/ 61 w 368"/>
                <a:gd name="T21" fmla="*/ 36 h 357"/>
                <a:gd name="T22" fmla="*/ 335 w 368"/>
                <a:gd name="T23" fmla="*/ 36 h 357"/>
                <a:gd name="T24" fmla="*/ 198 w 368"/>
                <a:gd name="T25" fmla="*/ 310 h 357"/>
                <a:gd name="T26" fmla="*/ 61 w 368"/>
                <a:gd name="T27" fmla="*/ 36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8" h="357">
                  <a:moveTo>
                    <a:pt x="365" y="11"/>
                  </a:moveTo>
                  <a:cubicBezTo>
                    <a:pt x="366" y="9"/>
                    <a:pt x="368" y="6"/>
                    <a:pt x="368" y="4"/>
                  </a:cubicBezTo>
                  <a:cubicBezTo>
                    <a:pt x="368" y="0"/>
                    <a:pt x="367" y="0"/>
                    <a:pt x="356" y="0"/>
                  </a:cubicBezTo>
                  <a:lnTo>
                    <a:pt x="11" y="0"/>
                  </a:lnTo>
                  <a:cubicBezTo>
                    <a:pt x="0" y="0"/>
                    <a:pt x="0" y="0"/>
                    <a:pt x="0" y="4"/>
                  </a:cubicBezTo>
                  <a:cubicBezTo>
                    <a:pt x="0" y="6"/>
                    <a:pt x="1" y="9"/>
                    <a:pt x="2" y="11"/>
                  </a:cubicBezTo>
                  <a:lnTo>
                    <a:pt x="170" y="348"/>
                  </a:lnTo>
                  <a:cubicBezTo>
                    <a:pt x="174" y="354"/>
                    <a:pt x="175" y="357"/>
                    <a:pt x="184" y="357"/>
                  </a:cubicBezTo>
                  <a:cubicBezTo>
                    <a:pt x="192" y="357"/>
                    <a:pt x="194" y="354"/>
                    <a:pt x="197" y="348"/>
                  </a:cubicBezTo>
                  <a:lnTo>
                    <a:pt x="365" y="11"/>
                  </a:lnTo>
                  <a:close/>
                  <a:moveTo>
                    <a:pt x="61" y="36"/>
                  </a:moveTo>
                  <a:lnTo>
                    <a:pt x="335" y="36"/>
                  </a:lnTo>
                  <a:lnTo>
                    <a:pt x="198" y="310"/>
                  </a:lnTo>
                  <a:lnTo>
                    <a:pt x="61" y="3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268" name="Freeform 28 2">
              <a:extLst>
                <a:ext uri="{FF2B5EF4-FFF2-40B4-BE49-F238E27FC236}">
                  <a16:creationId xmlns:a16="http://schemas.microsoft.com/office/drawing/2014/main" id="{71559D82-FE83-43B9-A53A-894296908A40}"/>
                </a:ext>
              </a:extLst>
            </p:cNvPr>
            <p:cNvSpPr>
              <a:spLocks/>
            </p:cNvSpPr>
            <p:nvPr>
              <p:custDataLst>
                <p:tags r:id="rId58"/>
              </p:custDataLst>
            </p:nvPr>
          </p:nvSpPr>
          <p:spPr bwMode="auto">
            <a:xfrm>
              <a:off x="6453188" y="2976563"/>
              <a:ext cx="96838" cy="87313"/>
            </a:xfrm>
            <a:custGeom>
              <a:avLst/>
              <a:gdLst>
                <a:gd name="T0" fmla="*/ 70 w 187"/>
                <a:gd name="T1" fmla="*/ 116 h 157"/>
                <a:gd name="T2" fmla="*/ 37 w 187"/>
                <a:gd name="T3" fmla="*/ 147 h 157"/>
                <a:gd name="T4" fmla="*/ 19 w 187"/>
                <a:gd name="T5" fmla="*/ 142 h 157"/>
                <a:gd name="T6" fmla="*/ 34 w 187"/>
                <a:gd name="T7" fmla="*/ 123 h 157"/>
                <a:gd name="T8" fmla="*/ 20 w 187"/>
                <a:gd name="T9" fmla="*/ 110 h 157"/>
                <a:gd name="T10" fmla="*/ 0 w 187"/>
                <a:gd name="T11" fmla="*/ 131 h 157"/>
                <a:gd name="T12" fmla="*/ 37 w 187"/>
                <a:gd name="T13" fmla="*/ 157 h 157"/>
                <a:gd name="T14" fmla="*/ 76 w 187"/>
                <a:gd name="T15" fmla="*/ 132 h 157"/>
                <a:gd name="T16" fmla="*/ 117 w 187"/>
                <a:gd name="T17" fmla="*/ 157 h 157"/>
                <a:gd name="T18" fmla="*/ 179 w 187"/>
                <a:gd name="T19" fmla="*/ 104 h 157"/>
                <a:gd name="T20" fmla="*/ 173 w 187"/>
                <a:gd name="T21" fmla="*/ 99 h 157"/>
                <a:gd name="T22" fmla="*/ 166 w 187"/>
                <a:gd name="T23" fmla="*/ 105 h 157"/>
                <a:gd name="T24" fmla="*/ 119 w 187"/>
                <a:gd name="T25" fmla="*/ 147 h 157"/>
                <a:gd name="T26" fmla="*/ 97 w 187"/>
                <a:gd name="T27" fmla="*/ 124 h 157"/>
                <a:gd name="T28" fmla="*/ 116 w 187"/>
                <a:gd name="T29" fmla="*/ 45 h 157"/>
                <a:gd name="T30" fmla="*/ 150 w 187"/>
                <a:gd name="T31" fmla="*/ 9 h 157"/>
                <a:gd name="T32" fmla="*/ 169 w 187"/>
                <a:gd name="T33" fmla="*/ 14 h 157"/>
                <a:gd name="T34" fmla="*/ 153 w 187"/>
                <a:gd name="T35" fmla="*/ 33 h 157"/>
                <a:gd name="T36" fmla="*/ 167 w 187"/>
                <a:gd name="T37" fmla="*/ 46 h 157"/>
                <a:gd name="T38" fmla="*/ 187 w 187"/>
                <a:gd name="T39" fmla="*/ 25 h 157"/>
                <a:gd name="T40" fmla="*/ 150 w 187"/>
                <a:gd name="T41" fmla="*/ 0 h 157"/>
                <a:gd name="T42" fmla="*/ 111 w 187"/>
                <a:gd name="T43" fmla="*/ 24 h 157"/>
                <a:gd name="T44" fmla="*/ 70 w 187"/>
                <a:gd name="T45" fmla="*/ 0 h 157"/>
                <a:gd name="T46" fmla="*/ 8 w 187"/>
                <a:gd name="T47" fmla="*/ 53 h 157"/>
                <a:gd name="T48" fmla="*/ 14 w 187"/>
                <a:gd name="T49" fmla="*/ 58 h 157"/>
                <a:gd name="T50" fmla="*/ 21 w 187"/>
                <a:gd name="T51" fmla="*/ 52 h 157"/>
                <a:gd name="T52" fmla="*/ 68 w 187"/>
                <a:gd name="T53" fmla="*/ 9 h 157"/>
                <a:gd name="T54" fmla="*/ 89 w 187"/>
                <a:gd name="T55" fmla="*/ 32 h 157"/>
                <a:gd name="T56" fmla="*/ 82 w 187"/>
                <a:gd name="T57" fmla="*/ 69 h 157"/>
                <a:gd name="T58" fmla="*/ 70 w 187"/>
                <a:gd name="T59" fmla="*/ 116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7" h="157">
                  <a:moveTo>
                    <a:pt x="70" y="116"/>
                  </a:moveTo>
                  <a:cubicBezTo>
                    <a:pt x="67" y="128"/>
                    <a:pt x="55" y="147"/>
                    <a:pt x="37" y="147"/>
                  </a:cubicBezTo>
                  <a:cubicBezTo>
                    <a:pt x="36" y="147"/>
                    <a:pt x="26" y="147"/>
                    <a:pt x="19" y="142"/>
                  </a:cubicBezTo>
                  <a:cubicBezTo>
                    <a:pt x="33" y="138"/>
                    <a:pt x="34" y="125"/>
                    <a:pt x="34" y="123"/>
                  </a:cubicBezTo>
                  <a:cubicBezTo>
                    <a:pt x="34" y="115"/>
                    <a:pt x="28" y="110"/>
                    <a:pt x="20" y="110"/>
                  </a:cubicBezTo>
                  <a:cubicBezTo>
                    <a:pt x="10" y="110"/>
                    <a:pt x="0" y="119"/>
                    <a:pt x="0" y="131"/>
                  </a:cubicBezTo>
                  <a:cubicBezTo>
                    <a:pt x="0" y="149"/>
                    <a:pt x="20" y="157"/>
                    <a:pt x="37" y="157"/>
                  </a:cubicBezTo>
                  <a:cubicBezTo>
                    <a:pt x="53" y="157"/>
                    <a:pt x="67" y="147"/>
                    <a:pt x="76" y="132"/>
                  </a:cubicBezTo>
                  <a:cubicBezTo>
                    <a:pt x="84" y="151"/>
                    <a:pt x="103" y="157"/>
                    <a:pt x="117" y="157"/>
                  </a:cubicBezTo>
                  <a:cubicBezTo>
                    <a:pt x="157" y="157"/>
                    <a:pt x="179" y="113"/>
                    <a:pt x="179" y="104"/>
                  </a:cubicBezTo>
                  <a:cubicBezTo>
                    <a:pt x="179" y="99"/>
                    <a:pt x="174" y="99"/>
                    <a:pt x="173" y="99"/>
                  </a:cubicBezTo>
                  <a:cubicBezTo>
                    <a:pt x="168" y="99"/>
                    <a:pt x="168" y="101"/>
                    <a:pt x="166" y="105"/>
                  </a:cubicBezTo>
                  <a:cubicBezTo>
                    <a:pt x="159" y="129"/>
                    <a:pt x="138" y="147"/>
                    <a:pt x="119" y="147"/>
                  </a:cubicBezTo>
                  <a:cubicBezTo>
                    <a:pt x="105" y="147"/>
                    <a:pt x="97" y="138"/>
                    <a:pt x="97" y="124"/>
                  </a:cubicBezTo>
                  <a:cubicBezTo>
                    <a:pt x="97" y="115"/>
                    <a:pt x="106" y="84"/>
                    <a:pt x="116" y="45"/>
                  </a:cubicBezTo>
                  <a:cubicBezTo>
                    <a:pt x="123" y="18"/>
                    <a:pt x="138" y="9"/>
                    <a:pt x="150" y="9"/>
                  </a:cubicBezTo>
                  <a:cubicBezTo>
                    <a:pt x="150" y="9"/>
                    <a:pt x="161" y="9"/>
                    <a:pt x="169" y="14"/>
                  </a:cubicBezTo>
                  <a:cubicBezTo>
                    <a:pt x="157" y="17"/>
                    <a:pt x="153" y="27"/>
                    <a:pt x="153" y="33"/>
                  </a:cubicBezTo>
                  <a:cubicBezTo>
                    <a:pt x="153" y="41"/>
                    <a:pt x="159" y="46"/>
                    <a:pt x="167" y="46"/>
                  </a:cubicBezTo>
                  <a:cubicBezTo>
                    <a:pt x="175" y="46"/>
                    <a:pt x="187" y="40"/>
                    <a:pt x="187" y="25"/>
                  </a:cubicBezTo>
                  <a:cubicBezTo>
                    <a:pt x="187" y="6"/>
                    <a:pt x="164" y="0"/>
                    <a:pt x="150" y="0"/>
                  </a:cubicBezTo>
                  <a:cubicBezTo>
                    <a:pt x="133" y="0"/>
                    <a:pt x="119" y="11"/>
                    <a:pt x="111" y="24"/>
                  </a:cubicBezTo>
                  <a:cubicBezTo>
                    <a:pt x="105" y="10"/>
                    <a:pt x="89" y="0"/>
                    <a:pt x="70" y="0"/>
                  </a:cubicBezTo>
                  <a:cubicBezTo>
                    <a:pt x="30" y="0"/>
                    <a:pt x="8" y="42"/>
                    <a:pt x="8" y="53"/>
                  </a:cubicBezTo>
                  <a:cubicBezTo>
                    <a:pt x="8" y="58"/>
                    <a:pt x="13" y="58"/>
                    <a:pt x="14" y="58"/>
                  </a:cubicBezTo>
                  <a:cubicBezTo>
                    <a:pt x="19" y="58"/>
                    <a:pt x="19" y="56"/>
                    <a:pt x="21" y="52"/>
                  </a:cubicBezTo>
                  <a:cubicBezTo>
                    <a:pt x="29" y="24"/>
                    <a:pt x="51" y="9"/>
                    <a:pt x="68" y="9"/>
                  </a:cubicBezTo>
                  <a:cubicBezTo>
                    <a:pt x="80" y="9"/>
                    <a:pt x="89" y="16"/>
                    <a:pt x="89" y="32"/>
                  </a:cubicBezTo>
                  <a:cubicBezTo>
                    <a:pt x="89" y="39"/>
                    <a:pt x="85" y="57"/>
                    <a:pt x="82" y="69"/>
                  </a:cubicBezTo>
                  <a:lnTo>
                    <a:pt x="70" y="11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269" name="Freeform 29 3">
              <a:extLst>
                <a:ext uri="{FF2B5EF4-FFF2-40B4-BE49-F238E27FC236}">
                  <a16:creationId xmlns:a16="http://schemas.microsoft.com/office/drawing/2014/main" id="{AD13AA7D-4665-4DF8-847D-2E1E6F08C86B}"/>
                </a:ext>
              </a:extLst>
            </p:cNvPr>
            <p:cNvSpPr>
              <a:spLocks noEditPoints="1"/>
            </p:cNvSpPr>
            <p:nvPr>
              <p:custDataLst>
                <p:tags r:id="rId59"/>
              </p:custDataLst>
            </p:nvPr>
          </p:nvSpPr>
          <p:spPr bwMode="auto">
            <a:xfrm>
              <a:off x="6586538" y="2828925"/>
              <a:ext cx="134938" cy="247650"/>
            </a:xfrm>
            <a:custGeom>
              <a:avLst/>
              <a:gdLst>
                <a:gd name="T0" fmla="*/ 193 w 261"/>
                <a:gd name="T1" fmla="*/ 12 h 449"/>
                <a:gd name="T2" fmla="*/ 195 w 261"/>
                <a:gd name="T3" fmla="*/ 5 h 449"/>
                <a:gd name="T4" fmla="*/ 189 w 261"/>
                <a:gd name="T5" fmla="*/ 0 h 449"/>
                <a:gd name="T6" fmla="*/ 181 w 261"/>
                <a:gd name="T7" fmla="*/ 10 h 449"/>
                <a:gd name="T8" fmla="*/ 152 w 261"/>
                <a:gd name="T9" fmla="*/ 126 h 449"/>
                <a:gd name="T10" fmla="*/ 0 w 261"/>
                <a:gd name="T11" fmla="*/ 262 h 449"/>
                <a:gd name="T12" fmla="*/ 95 w 261"/>
                <a:gd name="T13" fmla="*/ 353 h 449"/>
                <a:gd name="T14" fmla="*/ 84 w 261"/>
                <a:gd name="T15" fmla="*/ 399 h 449"/>
                <a:gd name="T16" fmla="*/ 73 w 261"/>
                <a:gd name="T17" fmla="*/ 443 h 449"/>
                <a:gd name="T18" fmla="*/ 79 w 261"/>
                <a:gd name="T19" fmla="*/ 449 h 449"/>
                <a:gd name="T20" fmla="*/ 84 w 261"/>
                <a:gd name="T21" fmla="*/ 447 h 449"/>
                <a:gd name="T22" fmla="*/ 89 w 261"/>
                <a:gd name="T23" fmla="*/ 427 h 449"/>
                <a:gd name="T24" fmla="*/ 108 w 261"/>
                <a:gd name="T25" fmla="*/ 353 h 449"/>
                <a:gd name="T26" fmla="*/ 261 w 261"/>
                <a:gd name="T27" fmla="*/ 216 h 449"/>
                <a:gd name="T28" fmla="*/ 165 w 261"/>
                <a:gd name="T29" fmla="*/ 126 h 449"/>
                <a:gd name="T30" fmla="*/ 193 w 261"/>
                <a:gd name="T31" fmla="*/ 12 h 449"/>
                <a:gd name="T32" fmla="*/ 98 w 261"/>
                <a:gd name="T33" fmla="*/ 342 h 449"/>
                <a:gd name="T34" fmla="*/ 32 w 261"/>
                <a:gd name="T35" fmla="*/ 273 h 449"/>
                <a:gd name="T36" fmla="*/ 149 w 261"/>
                <a:gd name="T37" fmla="*/ 137 h 449"/>
                <a:gd name="T38" fmla="*/ 98 w 261"/>
                <a:gd name="T39" fmla="*/ 342 h 449"/>
                <a:gd name="T40" fmla="*/ 162 w 261"/>
                <a:gd name="T41" fmla="*/ 137 h 449"/>
                <a:gd name="T42" fmla="*/ 228 w 261"/>
                <a:gd name="T43" fmla="*/ 205 h 449"/>
                <a:gd name="T44" fmla="*/ 111 w 261"/>
                <a:gd name="T45" fmla="*/ 342 h 449"/>
                <a:gd name="T46" fmla="*/ 162 w 261"/>
                <a:gd name="T47" fmla="*/ 137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1" h="449">
                  <a:moveTo>
                    <a:pt x="193" y="12"/>
                  </a:moveTo>
                  <a:cubicBezTo>
                    <a:pt x="193" y="11"/>
                    <a:pt x="195" y="6"/>
                    <a:pt x="195" y="5"/>
                  </a:cubicBezTo>
                  <a:cubicBezTo>
                    <a:pt x="195" y="5"/>
                    <a:pt x="195" y="0"/>
                    <a:pt x="189" y="0"/>
                  </a:cubicBezTo>
                  <a:cubicBezTo>
                    <a:pt x="184" y="0"/>
                    <a:pt x="183" y="2"/>
                    <a:pt x="181" y="10"/>
                  </a:cubicBezTo>
                  <a:lnTo>
                    <a:pt x="152" y="126"/>
                  </a:lnTo>
                  <a:cubicBezTo>
                    <a:pt x="73" y="128"/>
                    <a:pt x="0" y="194"/>
                    <a:pt x="0" y="262"/>
                  </a:cubicBezTo>
                  <a:cubicBezTo>
                    <a:pt x="0" y="310"/>
                    <a:pt x="34" y="349"/>
                    <a:pt x="95" y="353"/>
                  </a:cubicBezTo>
                  <a:cubicBezTo>
                    <a:pt x="91" y="368"/>
                    <a:pt x="88" y="384"/>
                    <a:pt x="84" y="399"/>
                  </a:cubicBezTo>
                  <a:cubicBezTo>
                    <a:pt x="78" y="423"/>
                    <a:pt x="73" y="442"/>
                    <a:pt x="73" y="443"/>
                  </a:cubicBezTo>
                  <a:cubicBezTo>
                    <a:pt x="73" y="448"/>
                    <a:pt x="76" y="449"/>
                    <a:pt x="79" y="449"/>
                  </a:cubicBezTo>
                  <a:cubicBezTo>
                    <a:pt x="81" y="449"/>
                    <a:pt x="82" y="448"/>
                    <a:pt x="84" y="447"/>
                  </a:cubicBezTo>
                  <a:cubicBezTo>
                    <a:pt x="85" y="446"/>
                    <a:pt x="88" y="434"/>
                    <a:pt x="89" y="427"/>
                  </a:cubicBezTo>
                  <a:lnTo>
                    <a:pt x="108" y="353"/>
                  </a:lnTo>
                  <a:cubicBezTo>
                    <a:pt x="189" y="350"/>
                    <a:pt x="261" y="283"/>
                    <a:pt x="261" y="216"/>
                  </a:cubicBezTo>
                  <a:cubicBezTo>
                    <a:pt x="261" y="176"/>
                    <a:pt x="234" y="131"/>
                    <a:pt x="165" y="126"/>
                  </a:cubicBezTo>
                  <a:lnTo>
                    <a:pt x="193" y="12"/>
                  </a:lnTo>
                  <a:close/>
                  <a:moveTo>
                    <a:pt x="98" y="342"/>
                  </a:moveTo>
                  <a:cubicBezTo>
                    <a:pt x="68" y="340"/>
                    <a:pt x="32" y="323"/>
                    <a:pt x="32" y="273"/>
                  </a:cubicBezTo>
                  <a:cubicBezTo>
                    <a:pt x="32" y="213"/>
                    <a:pt x="75" y="143"/>
                    <a:pt x="149" y="137"/>
                  </a:cubicBezTo>
                  <a:lnTo>
                    <a:pt x="98" y="342"/>
                  </a:lnTo>
                  <a:close/>
                  <a:moveTo>
                    <a:pt x="162" y="137"/>
                  </a:moveTo>
                  <a:cubicBezTo>
                    <a:pt x="200" y="139"/>
                    <a:pt x="228" y="162"/>
                    <a:pt x="228" y="205"/>
                  </a:cubicBezTo>
                  <a:cubicBezTo>
                    <a:pt x="228" y="264"/>
                    <a:pt x="186" y="336"/>
                    <a:pt x="111" y="342"/>
                  </a:cubicBezTo>
                  <a:lnTo>
                    <a:pt x="162" y="13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270" name="Freeform 30 3">
              <a:extLst>
                <a:ext uri="{FF2B5EF4-FFF2-40B4-BE49-F238E27FC236}">
                  <a16:creationId xmlns:a16="http://schemas.microsoft.com/office/drawing/2014/main" id="{4C1EFDEB-E548-4169-8268-9DC83BFAD320}"/>
                </a:ext>
              </a:extLst>
            </p:cNvPr>
            <p:cNvSpPr>
              <a:spLocks/>
            </p:cNvSpPr>
            <p:nvPr>
              <p:custDataLst>
                <p:tags r:id="rId60"/>
              </p:custDataLst>
            </p:nvPr>
          </p:nvSpPr>
          <p:spPr bwMode="auto">
            <a:xfrm>
              <a:off x="6799263" y="2860675"/>
              <a:ext cx="171450" cy="182563"/>
            </a:xfrm>
            <a:custGeom>
              <a:avLst/>
              <a:gdLst>
                <a:gd name="T0" fmla="*/ 176 w 331"/>
                <a:gd name="T1" fmla="*/ 176 h 332"/>
                <a:gd name="T2" fmla="*/ 315 w 331"/>
                <a:gd name="T3" fmla="*/ 176 h 332"/>
                <a:gd name="T4" fmla="*/ 331 w 331"/>
                <a:gd name="T5" fmla="*/ 166 h 332"/>
                <a:gd name="T6" fmla="*/ 315 w 331"/>
                <a:gd name="T7" fmla="*/ 156 h 332"/>
                <a:gd name="T8" fmla="*/ 176 w 331"/>
                <a:gd name="T9" fmla="*/ 156 h 332"/>
                <a:gd name="T10" fmla="*/ 176 w 331"/>
                <a:gd name="T11" fmla="*/ 16 h 332"/>
                <a:gd name="T12" fmla="*/ 166 w 331"/>
                <a:gd name="T13" fmla="*/ 0 h 332"/>
                <a:gd name="T14" fmla="*/ 156 w 331"/>
                <a:gd name="T15" fmla="*/ 16 h 332"/>
                <a:gd name="T16" fmla="*/ 156 w 331"/>
                <a:gd name="T17" fmla="*/ 156 h 332"/>
                <a:gd name="T18" fmla="*/ 16 w 331"/>
                <a:gd name="T19" fmla="*/ 156 h 332"/>
                <a:gd name="T20" fmla="*/ 0 w 331"/>
                <a:gd name="T21" fmla="*/ 166 h 332"/>
                <a:gd name="T22" fmla="*/ 16 w 331"/>
                <a:gd name="T23" fmla="*/ 176 h 332"/>
                <a:gd name="T24" fmla="*/ 156 w 331"/>
                <a:gd name="T25" fmla="*/ 176 h 332"/>
                <a:gd name="T26" fmla="*/ 156 w 331"/>
                <a:gd name="T27" fmla="*/ 315 h 332"/>
                <a:gd name="T28" fmla="*/ 166 w 331"/>
                <a:gd name="T29" fmla="*/ 332 h 332"/>
                <a:gd name="T30" fmla="*/ 176 w 331"/>
                <a:gd name="T31" fmla="*/ 315 h 332"/>
                <a:gd name="T32" fmla="*/ 176 w 331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1" h="332">
                  <a:moveTo>
                    <a:pt x="176" y="176"/>
                  </a:moveTo>
                  <a:lnTo>
                    <a:pt x="315" y="176"/>
                  </a:lnTo>
                  <a:cubicBezTo>
                    <a:pt x="322" y="176"/>
                    <a:pt x="331" y="176"/>
                    <a:pt x="331" y="166"/>
                  </a:cubicBezTo>
                  <a:cubicBezTo>
                    <a:pt x="331" y="156"/>
                    <a:pt x="322" y="156"/>
                    <a:pt x="315" y="156"/>
                  </a:cubicBezTo>
                  <a:lnTo>
                    <a:pt x="176" y="156"/>
                  </a:lnTo>
                  <a:lnTo>
                    <a:pt x="176" y="16"/>
                  </a:lnTo>
                  <a:cubicBezTo>
                    <a:pt x="176" y="9"/>
                    <a:pt x="176" y="0"/>
                    <a:pt x="166" y="0"/>
                  </a:cubicBezTo>
                  <a:cubicBezTo>
                    <a:pt x="156" y="0"/>
                    <a:pt x="156" y="9"/>
                    <a:pt x="156" y="16"/>
                  </a:cubicBezTo>
                  <a:lnTo>
                    <a:pt x="156" y="156"/>
                  </a:lnTo>
                  <a:lnTo>
                    <a:pt x="16" y="156"/>
                  </a:lnTo>
                  <a:cubicBezTo>
                    <a:pt x="9" y="156"/>
                    <a:pt x="0" y="156"/>
                    <a:pt x="0" y="166"/>
                  </a:cubicBezTo>
                  <a:cubicBezTo>
                    <a:pt x="0" y="176"/>
                    <a:pt x="9" y="176"/>
                    <a:pt x="16" y="176"/>
                  </a:cubicBezTo>
                  <a:lnTo>
                    <a:pt x="156" y="176"/>
                  </a:lnTo>
                  <a:lnTo>
                    <a:pt x="156" y="315"/>
                  </a:lnTo>
                  <a:cubicBezTo>
                    <a:pt x="156" y="322"/>
                    <a:pt x="156" y="332"/>
                    <a:pt x="166" y="332"/>
                  </a:cubicBezTo>
                  <a:cubicBezTo>
                    <a:pt x="176" y="332"/>
                    <a:pt x="176" y="322"/>
                    <a:pt x="176" y="315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271" name="Freeform 31 3">
              <a:extLst>
                <a:ext uri="{FF2B5EF4-FFF2-40B4-BE49-F238E27FC236}">
                  <a16:creationId xmlns:a16="http://schemas.microsoft.com/office/drawing/2014/main" id="{687EB8A4-8DC0-4956-921E-032953147556}"/>
                </a:ext>
              </a:extLst>
            </p:cNvPr>
            <p:cNvSpPr>
              <a:spLocks noEditPoints="1"/>
            </p:cNvSpPr>
            <p:nvPr>
              <p:custDataLst>
                <p:tags r:id="rId61"/>
              </p:custDataLst>
            </p:nvPr>
          </p:nvSpPr>
          <p:spPr bwMode="auto">
            <a:xfrm>
              <a:off x="7051675" y="2898775"/>
              <a:ext cx="144463" cy="123825"/>
            </a:xfrm>
            <a:custGeom>
              <a:avLst/>
              <a:gdLst>
                <a:gd name="T0" fmla="*/ 218 w 280"/>
                <a:gd name="T1" fmla="*/ 103 h 226"/>
                <a:gd name="T2" fmla="*/ 134 w 280"/>
                <a:gd name="T3" fmla="*/ 0 h 226"/>
                <a:gd name="T4" fmla="*/ 0 w 280"/>
                <a:gd name="T5" fmla="*/ 142 h 226"/>
                <a:gd name="T6" fmla="*/ 81 w 280"/>
                <a:gd name="T7" fmla="*/ 226 h 226"/>
                <a:gd name="T8" fmla="*/ 186 w 280"/>
                <a:gd name="T9" fmla="*/ 184 h 226"/>
                <a:gd name="T10" fmla="*/ 232 w 280"/>
                <a:gd name="T11" fmla="*/ 226 h 226"/>
                <a:gd name="T12" fmla="*/ 273 w 280"/>
                <a:gd name="T13" fmla="*/ 191 h 226"/>
                <a:gd name="T14" fmla="*/ 267 w 280"/>
                <a:gd name="T15" fmla="*/ 186 h 226"/>
                <a:gd name="T16" fmla="*/ 261 w 280"/>
                <a:gd name="T17" fmla="*/ 191 h 226"/>
                <a:gd name="T18" fmla="*/ 233 w 280"/>
                <a:gd name="T19" fmla="*/ 215 h 226"/>
                <a:gd name="T20" fmla="*/ 218 w 280"/>
                <a:gd name="T21" fmla="*/ 164 h 226"/>
                <a:gd name="T22" fmla="*/ 223 w 280"/>
                <a:gd name="T23" fmla="*/ 147 h 226"/>
                <a:gd name="T24" fmla="*/ 280 w 280"/>
                <a:gd name="T25" fmla="*/ 30 h 226"/>
                <a:gd name="T26" fmla="*/ 274 w 280"/>
                <a:gd name="T27" fmla="*/ 25 h 226"/>
                <a:gd name="T28" fmla="*/ 266 w 280"/>
                <a:gd name="T29" fmla="*/ 35 h 226"/>
                <a:gd name="T30" fmla="*/ 218 w 280"/>
                <a:gd name="T31" fmla="*/ 134 h 226"/>
                <a:gd name="T32" fmla="*/ 218 w 280"/>
                <a:gd name="T33" fmla="*/ 103 h 226"/>
                <a:gd name="T34" fmla="*/ 184 w 280"/>
                <a:gd name="T35" fmla="*/ 171 h 226"/>
                <a:gd name="T36" fmla="*/ 82 w 280"/>
                <a:gd name="T37" fmla="*/ 215 h 226"/>
                <a:gd name="T38" fmla="*/ 37 w 280"/>
                <a:gd name="T39" fmla="*/ 161 h 226"/>
                <a:gd name="T40" fmla="*/ 66 w 280"/>
                <a:gd name="T41" fmla="*/ 57 h 226"/>
                <a:gd name="T42" fmla="*/ 134 w 280"/>
                <a:gd name="T43" fmla="*/ 11 h 226"/>
                <a:gd name="T44" fmla="*/ 183 w 280"/>
                <a:gd name="T45" fmla="*/ 115 h 226"/>
                <a:gd name="T46" fmla="*/ 184 w 280"/>
                <a:gd name="T47" fmla="*/ 17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0" h="226">
                  <a:moveTo>
                    <a:pt x="218" y="103"/>
                  </a:moveTo>
                  <a:cubicBezTo>
                    <a:pt x="218" y="25"/>
                    <a:pt x="171" y="0"/>
                    <a:pt x="134" y="0"/>
                  </a:cubicBezTo>
                  <a:cubicBezTo>
                    <a:pt x="66" y="0"/>
                    <a:pt x="0" y="71"/>
                    <a:pt x="0" y="142"/>
                  </a:cubicBezTo>
                  <a:cubicBezTo>
                    <a:pt x="0" y="188"/>
                    <a:pt x="30" y="226"/>
                    <a:pt x="81" y="226"/>
                  </a:cubicBezTo>
                  <a:cubicBezTo>
                    <a:pt x="112" y="226"/>
                    <a:pt x="148" y="215"/>
                    <a:pt x="186" y="184"/>
                  </a:cubicBezTo>
                  <a:cubicBezTo>
                    <a:pt x="193" y="211"/>
                    <a:pt x="209" y="226"/>
                    <a:pt x="232" y="226"/>
                  </a:cubicBezTo>
                  <a:cubicBezTo>
                    <a:pt x="258" y="226"/>
                    <a:pt x="273" y="199"/>
                    <a:pt x="273" y="191"/>
                  </a:cubicBezTo>
                  <a:cubicBezTo>
                    <a:pt x="273" y="187"/>
                    <a:pt x="270" y="186"/>
                    <a:pt x="267" y="186"/>
                  </a:cubicBezTo>
                  <a:cubicBezTo>
                    <a:pt x="264" y="186"/>
                    <a:pt x="262" y="187"/>
                    <a:pt x="261" y="191"/>
                  </a:cubicBezTo>
                  <a:cubicBezTo>
                    <a:pt x="252" y="215"/>
                    <a:pt x="234" y="215"/>
                    <a:pt x="233" y="215"/>
                  </a:cubicBezTo>
                  <a:cubicBezTo>
                    <a:pt x="218" y="215"/>
                    <a:pt x="218" y="176"/>
                    <a:pt x="218" y="164"/>
                  </a:cubicBezTo>
                  <a:cubicBezTo>
                    <a:pt x="218" y="154"/>
                    <a:pt x="218" y="153"/>
                    <a:pt x="223" y="147"/>
                  </a:cubicBezTo>
                  <a:cubicBezTo>
                    <a:pt x="269" y="88"/>
                    <a:pt x="280" y="30"/>
                    <a:pt x="280" y="30"/>
                  </a:cubicBezTo>
                  <a:cubicBezTo>
                    <a:pt x="280" y="29"/>
                    <a:pt x="279" y="25"/>
                    <a:pt x="274" y="25"/>
                  </a:cubicBezTo>
                  <a:cubicBezTo>
                    <a:pt x="269" y="25"/>
                    <a:pt x="269" y="26"/>
                    <a:pt x="266" y="35"/>
                  </a:cubicBezTo>
                  <a:cubicBezTo>
                    <a:pt x="257" y="66"/>
                    <a:pt x="241" y="104"/>
                    <a:pt x="218" y="134"/>
                  </a:cubicBezTo>
                  <a:lnTo>
                    <a:pt x="218" y="103"/>
                  </a:lnTo>
                  <a:close/>
                  <a:moveTo>
                    <a:pt x="184" y="171"/>
                  </a:moveTo>
                  <a:cubicBezTo>
                    <a:pt x="140" y="210"/>
                    <a:pt x="102" y="215"/>
                    <a:pt x="82" y="215"/>
                  </a:cubicBezTo>
                  <a:cubicBezTo>
                    <a:pt x="52" y="215"/>
                    <a:pt x="37" y="193"/>
                    <a:pt x="37" y="161"/>
                  </a:cubicBezTo>
                  <a:cubicBezTo>
                    <a:pt x="37" y="136"/>
                    <a:pt x="50" y="82"/>
                    <a:pt x="66" y="57"/>
                  </a:cubicBezTo>
                  <a:cubicBezTo>
                    <a:pt x="89" y="21"/>
                    <a:pt x="116" y="11"/>
                    <a:pt x="134" y="11"/>
                  </a:cubicBezTo>
                  <a:cubicBezTo>
                    <a:pt x="183" y="11"/>
                    <a:pt x="183" y="76"/>
                    <a:pt x="183" y="115"/>
                  </a:cubicBezTo>
                  <a:cubicBezTo>
                    <a:pt x="183" y="134"/>
                    <a:pt x="183" y="163"/>
                    <a:pt x="184" y="171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272" name="Freeform 32 3">
              <a:extLst>
                <a:ext uri="{FF2B5EF4-FFF2-40B4-BE49-F238E27FC236}">
                  <a16:creationId xmlns:a16="http://schemas.microsoft.com/office/drawing/2014/main" id="{133F47AD-D509-450C-B786-984E35BDE909}"/>
                </a:ext>
              </a:extLst>
            </p:cNvPr>
            <p:cNvSpPr>
              <a:spLocks/>
            </p:cNvSpPr>
            <p:nvPr>
              <p:custDataLst>
                <p:tags r:id="rId62"/>
              </p:custDataLst>
            </p:nvPr>
          </p:nvSpPr>
          <p:spPr bwMode="auto">
            <a:xfrm>
              <a:off x="7219950" y="2827338"/>
              <a:ext cx="182563" cy="198438"/>
            </a:xfrm>
            <a:custGeom>
              <a:avLst/>
              <a:gdLst>
                <a:gd name="T0" fmla="*/ 354 w 354"/>
                <a:gd name="T1" fmla="*/ 5 h 363"/>
                <a:gd name="T2" fmla="*/ 349 w 354"/>
                <a:gd name="T3" fmla="*/ 0 h 363"/>
                <a:gd name="T4" fmla="*/ 341 w 354"/>
                <a:gd name="T5" fmla="*/ 6 h 363"/>
                <a:gd name="T6" fmla="*/ 307 w 354"/>
                <a:gd name="T7" fmla="*/ 44 h 363"/>
                <a:gd name="T8" fmla="*/ 224 w 354"/>
                <a:gd name="T9" fmla="*/ 0 h 363"/>
                <a:gd name="T10" fmla="*/ 0 w 354"/>
                <a:gd name="T11" fmla="*/ 226 h 363"/>
                <a:gd name="T12" fmla="*/ 135 w 354"/>
                <a:gd name="T13" fmla="*/ 363 h 363"/>
                <a:gd name="T14" fmla="*/ 243 w 354"/>
                <a:gd name="T15" fmla="*/ 320 h 363"/>
                <a:gd name="T16" fmla="*/ 298 w 354"/>
                <a:gd name="T17" fmla="*/ 232 h 363"/>
                <a:gd name="T18" fmla="*/ 292 w 354"/>
                <a:gd name="T19" fmla="*/ 227 h 363"/>
                <a:gd name="T20" fmla="*/ 286 w 354"/>
                <a:gd name="T21" fmla="*/ 232 h 363"/>
                <a:gd name="T22" fmla="*/ 235 w 354"/>
                <a:gd name="T23" fmla="*/ 311 h 363"/>
                <a:gd name="T24" fmla="*/ 143 w 354"/>
                <a:gd name="T25" fmla="*/ 347 h 363"/>
                <a:gd name="T26" fmla="*/ 46 w 354"/>
                <a:gd name="T27" fmla="*/ 243 h 363"/>
                <a:gd name="T28" fmla="*/ 106 w 354"/>
                <a:gd name="T29" fmla="*/ 76 h 363"/>
                <a:gd name="T30" fmla="*/ 228 w 354"/>
                <a:gd name="T31" fmla="*/ 15 h 363"/>
                <a:gd name="T32" fmla="*/ 308 w 354"/>
                <a:gd name="T33" fmla="*/ 112 h 363"/>
                <a:gd name="T34" fmla="*/ 307 w 354"/>
                <a:gd name="T35" fmla="*/ 137 h 363"/>
                <a:gd name="T36" fmla="*/ 314 w 354"/>
                <a:gd name="T37" fmla="*/ 142 h 363"/>
                <a:gd name="T38" fmla="*/ 323 w 354"/>
                <a:gd name="T39" fmla="*/ 132 h 363"/>
                <a:gd name="T40" fmla="*/ 354 w 354"/>
                <a:gd name="T41" fmla="*/ 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4" h="363">
                  <a:moveTo>
                    <a:pt x="354" y="5"/>
                  </a:moveTo>
                  <a:cubicBezTo>
                    <a:pt x="354" y="3"/>
                    <a:pt x="353" y="0"/>
                    <a:pt x="349" y="0"/>
                  </a:cubicBezTo>
                  <a:cubicBezTo>
                    <a:pt x="347" y="0"/>
                    <a:pt x="347" y="0"/>
                    <a:pt x="341" y="6"/>
                  </a:cubicBezTo>
                  <a:lnTo>
                    <a:pt x="307" y="44"/>
                  </a:lnTo>
                  <a:cubicBezTo>
                    <a:pt x="302" y="37"/>
                    <a:pt x="279" y="0"/>
                    <a:pt x="224" y="0"/>
                  </a:cubicBezTo>
                  <a:cubicBezTo>
                    <a:pt x="113" y="0"/>
                    <a:pt x="0" y="110"/>
                    <a:pt x="0" y="226"/>
                  </a:cubicBezTo>
                  <a:cubicBezTo>
                    <a:pt x="0" y="308"/>
                    <a:pt x="59" y="363"/>
                    <a:pt x="135" y="363"/>
                  </a:cubicBezTo>
                  <a:cubicBezTo>
                    <a:pt x="179" y="363"/>
                    <a:pt x="217" y="343"/>
                    <a:pt x="243" y="320"/>
                  </a:cubicBezTo>
                  <a:cubicBezTo>
                    <a:pt x="290" y="279"/>
                    <a:pt x="298" y="233"/>
                    <a:pt x="298" y="232"/>
                  </a:cubicBezTo>
                  <a:cubicBezTo>
                    <a:pt x="298" y="227"/>
                    <a:pt x="293" y="227"/>
                    <a:pt x="292" y="227"/>
                  </a:cubicBezTo>
                  <a:cubicBezTo>
                    <a:pt x="289" y="227"/>
                    <a:pt x="287" y="228"/>
                    <a:pt x="286" y="232"/>
                  </a:cubicBezTo>
                  <a:cubicBezTo>
                    <a:pt x="281" y="246"/>
                    <a:pt x="270" y="282"/>
                    <a:pt x="235" y="311"/>
                  </a:cubicBezTo>
                  <a:cubicBezTo>
                    <a:pt x="201" y="339"/>
                    <a:pt x="169" y="347"/>
                    <a:pt x="143" y="347"/>
                  </a:cubicBezTo>
                  <a:cubicBezTo>
                    <a:pt x="99" y="347"/>
                    <a:pt x="46" y="321"/>
                    <a:pt x="46" y="243"/>
                  </a:cubicBezTo>
                  <a:cubicBezTo>
                    <a:pt x="46" y="215"/>
                    <a:pt x="56" y="134"/>
                    <a:pt x="106" y="76"/>
                  </a:cubicBezTo>
                  <a:cubicBezTo>
                    <a:pt x="136" y="40"/>
                    <a:pt x="183" y="15"/>
                    <a:pt x="228" y="15"/>
                  </a:cubicBezTo>
                  <a:cubicBezTo>
                    <a:pt x="279" y="15"/>
                    <a:pt x="308" y="54"/>
                    <a:pt x="308" y="112"/>
                  </a:cubicBezTo>
                  <a:cubicBezTo>
                    <a:pt x="308" y="132"/>
                    <a:pt x="307" y="132"/>
                    <a:pt x="307" y="137"/>
                  </a:cubicBezTo>
                  <a:cubicBezTo>
                    <a:pt x="307" y="142"/>
                    <a:pt x="312" y="142"/>
                    <a:pt x="314" y="142"/>
                  </a:cubicBezTo>
                  <a:cubicBezTo>
                    <a:pt x="321" y="142"/>
                    <a:pt x="321" y="141"/>
                    <a:pt x="323" y="132"/>
                  </a:cubicBezTo>
                  <a:lnTo>
                    <a:pt x="354" y="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273" name="Freeform 33 3">
              <a:extLst>
                <a:ext uri="{FF2B5EF4-FFF2-40B4-BE49-F238E27FC236}">
                  <a16:creationId xmlns:a16="http://schemas.microsoft.com/office/drawing/2014/main" id="{E9E51267-8E92-488C-8E65-D0634BD95E20}"/>
                </a:ext>
              </a:extLst>
            </p:cNvPr>
            <p:cNvSpPr>
              <a:spLocks noEditPoints="1"/>
            </p:cNvSpPr>
            <p:nvPr>
              <p:custDataLst>
                <p:tags r:id="rId63"/>
              </p:custDataLst>
            </p:nvPr>
          </p:nvSpPr>
          <p:spPr bwMode="auto">
            <a:xfrm>
              <a:off x="7451725" y="2638425"/>
              <a:ext cx="134938" cy="203200"/>
            </a:xfrm>
            <a:custGeom>
              <a:avLst/>
              <a:gdLst>
                <a:gd name="T0" fmla="*/ 211 w 262"/>
                <a:gd name="T1" fmla="*/ 188 h 369"/>
                <a:gd name="T2" fmla="*/ 146 w 262"/>
                <a:gd name="T3" fmla="*/ 130 h 369"/>
                <a:gd name="T4" fmla="*/ 45 w 262"/>
                <a:gd name="T5" fmla="*/ 176 h 369"/>
                <a:gd name="T6" fmla="*/ 0 w 262"/>
                <a:gd name="T7" fmla="*/ 280 h 369"/>
                <a:gd name="T8" fmla="*/ 91 w 262"/>
                <a:gd name="T9" fmla="*/ 369 h 369"/>
                <a:gd name="T10" fmla="*/ 262 w 262"/>
                <a:gd name="T11" fmla="*/ 130 h 369"/>
                <a:gd name="T12" fmla="*/ 154 w 262"/>
                <a:gd name="T13" fmla="*/ 0 h 369"/>
                <a:gd name="T14" fmla="*/ 59 w 262"/>
                <a:gd name="T15" fmla="*/ 79 h 369"/>
                <a:gd name="T16" fmla="*/ 78 w 262"/>
                <a:gd name="T17" fmla="*/ 97 h 369"/>
                <a:gd name="T18" fmla="*/ 105 w 262"/>
                <a:gd name="T19" fmla="*/ 70 h 369"/>
                <a:gd name="T20" fmla="*/ 81 w 262"/>
                <a:gd name="T21" fmla="*/ 53 h 369"/>
                <a:gd name="T22" fmla="*/ 153 w 262"/>
                <a:gd name="T23" fmla="*/ 13 h 369"/>
                <a:gd name="T24" fmla="*/ 225 w 262"/>
                <a:gd name="T25" fmla="*/ 103 h 369"/>
                <a:gd name="T26" fmla="*/ 211 w 262"/>
                <a:gd name="T27" fmla="*/ 188 h 369"/>
                <a:gd name="T28" fmla="*/ 211 w 262"/>
                <a:gd name="T29" fmla="*/ 188 h 369"/>
                <a:gd name="T30" fmla="*/ 93 w 262"/>
                <a:gd name="T31" fmla="*/ 355 h 369"/>
                <a:gd name="T32" fmla="*/ 38 w 262"/>
                <a:gd name="T33" fmla="*/ 298 h 369"/>
                <a:gd name="T34" fmla="*/ 71 w 262"/>
                <a:gd name="T35" fmla="*/ 185 h 369"/>
                <a:gd name="T36" fmla="*/ 146 w 262"/>
                <a:gd name="T37" fmla="*/ 141 h 369"/>
                <a:gd name="T38" fmla="*/ 202 w 262"/>
                <a:gd name="T39" fmla="*/ 206 h 369"/>
                <a:gd name="T40" fmla="*/ 93 w 262"/>
                <a:gd name="T41" fmla="*/ 355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2" h="369">
                  <a:moveTo>
                    <a:pt x="211" y="188"/>
                  </a:moveTo>
                  <a:cubicBezTo>
                    <a:pt x="206" y="158"/>
                    <a:pt x="185" y="130"/>
                    <a:pt x="146" y="130"/>
                  </a:cubicBezTo>
                  <a:cubicBezTo>
                    <a:pt x="116" y="130"/>
                    <a:pt x="83" y="138"/>
                    <a:pt x="45" y="176"/>
                  </a:cubicBezTo>
                  <a:cubicBezTo>
                    <a:pt x="3" y="218"/>
                    <a:pt x="0" y="264"/>
                    <a:pt x="0" y="280"/>
                  </a:cubicBezTo>
                  <a:cubicBezTo>
                    <a:pt x="0" y="311"/>
                    <a:pt x="22" y="369"/>
                    <a:pt x="91" y="369"/>
                  </a:cubicBezTo>
                  <a:cubicBezTo>
                    <a:pt x="210" y="369"/>
                    <a:pt x="262" y="201"/>
                    <a:pt x="262" y="130"/>
                  </a:cubicBezTo>
                  <a:cubicBezTo>
                    <a:pt x="262" y="50"/>
                    <a:pt x="216" y="0"/>
                    <a:pt x="154" y="0"/>
                  </a:cubicBezTo>
                  <a:cubicBezTo>
                    <a:pt x="82" y="0"/>
                    <a:pt x="59" y="65"/>
                    <a:pt x="59" y="79"/>
                  </a:cubicBezTo>
                  <a:cubicBezTo>
                    <a:pt x="59" y="86"/>
                    <a:pt x="63" y="97"/>
                    <a:pt x="78" y="97"/>
                  </a:cubicBezTo>
                  <a:cubicBezTo>
                    <a:pt x="94" y="97"/>
                    <a:pt x="105" y="82"/>
                    <a:pt x="105" y="70"/>
                  </a:cubicBezTo>
                  <a:cubicBezTo>
                    <a:pt x="105" y="53"/>
                    <a:pt x="89" y="53"/>
                    <a:pt x="81" y="53"/>
                  </a:cubicBezTo>
                  <a:cubicBezTo>
                    <a:pt x="103" y="16"/>
                    <a:pt x="139" y="13"/>
                    <a:pt x="153" y="13"/>
                  </a:cubicBezTo>
                  <a:cubicBezTo>
                    <a:pt x="190" y="13"/>
                    <a:pt x="225" y="39"/>
                    <a:pt x="225" y="103"/>
                  </a:cubicBezTo>
                  <a:cubicBezTo>
                    <a:pt x="225" y="123"/>
                    <a:pt x="222" y="148"/>
                    <a:pt x="211" y="188"/>
                  </a:cubicBezTo>
                  <a:lnTo>
                    <a:pt x="211" y="188"/>
                  </a:lnTo>
                  <a:close/>
                  <a:moveTo>
                    <a:pt x="93" y="355"/>
                  </a:moveTo>
                  <a:cubicBezTo>
                    <a:pt x="38" y="355"/>
                    <a:pt x="38" y="303"/>
                    <a:pt x="38" y="298"/>
                  </a:cubicBezTo>
                  <a:cubicBezTo>
                    <a:pt x="38" y="285"/>
                    <a:pt x="51" y="215"/>
                    <a:pt x="71" y="185"/>
                  </a:cubicBezTo>
                  <a:cubicBezTo>
                    <a:pt x="91" y="157"/>
                    <a:pt x="115" y="141"/>
                    <a:pt x="146" y="141"/>
                  </a:cubicBezTo>
                  <a:cubicBezTo>
                    <a:pt x="201" y="141"/>
                    <a:pt x="202" y="196"/>
                    <a:pt x="202" y="206"/>
                  </a:cubicBezTo>
                  <a:cubicBezTo>
                    <a:pt x="202" y="242"/>
                    <a:pt x="170" y="355"/>
                    <a:pt x="93" y="35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274" name="Freeform 34 3">
              <a:extLst>
                <a:ext uri="{FF2B5EF4-FFF2-40B4-BE49-F238E27FC236}">
                  <a16:creationId xmlns:a16="http://schemas.microsoft.com/office/drawing/2014/main" id="{A36E779E-306B-4EFE-A941-357993C61033}"/>
                </a:ext>
              </a:extLst>
            </p:cNvPr>
            <p:cNvSpPr>
              <a:spLocks noEditPoints="1"/>
            </p:cNvSpPr>
            <p:nvPr>
              <p:custDataLst>
                <p:tags r:id="rId64"/>
              </p:custDataLst>
            </p:nvPr>
          </p:nvSpPr>
          <p:spPr bwMode="auto">
            <a:xfrm>
              <a:off x="7604125" y="2644775"/>
              <a:ext cx="134938" cy="246063"/>
            </a:xfrm>
            <a:custGeom>
              <a:avLst/>
              <a:gdLst>
                <a:gd name="T0" fmla="*/ 193 w 261"/>
                <a:gd name="T1" fmla="*/ 12 h 449"/>
                <a:gd name="T2" fmla="*/ 195 w 261"/>
                <a:gd name="T3" fmla="*/ 5 h 449"/>
                <a:gd name="T4" fmla="*/ 189 w 261"/>
                <a:gd name="T5" fmla="*/ 0 h 449"/>
                <a:gd name="T6" fmla="*/ 181 w 261"/>
                <a:gd name="T7" fmla="*/ 10 h 449"/>
                <a:gd name="T8" fmla="*/ 152 w 261"/>
                <a:gd name="T9" fmla="*/ 126 h 449"/>
                <a:gd name="T10" fmla="*/ 0 w 261"/>
                <a:gd name="T11" fmla="*/ 262 h 449"/>
                <a:gd name="T12" fmla="*/ 95 w 261"/>
                <a:gd name="T13" fmla="*/ 353 h 449"/>
                <a:gd name="T14" fmla="*/ 84 w 261"/>
                <a:gd name="T15" fmla="*/ 399 h 449"/>
                <a:gd name="T16" fmla="*/ 73 w 261"/>
                <a:gd name="T17" fmla="*/ 443 h 449"/>
                <a:gd name="T18" fmla="*/ 79 w 261"/>
                <a:gd name="T19" fmla="*/ 449 h 449"/>
                <a:gd name="T20" fmla="*/ 84 w 261"/>
                <a:gd name="T21" fmla="*/ 447 h 449"/>
                <a:gd name="T22" fmla="*/ 89 w 261"/>
                <a:gd name="T23" fmla="*/ 427 h 449"/>
                <a:gd name="T24" fmla="*/ 108 w 261"/>
                <a:gd name="T25" fmla="*/ 353 h 449"/>
                <a:gd name="T26" fmla="*/ 261 w 261"/>
                <a:gd name="T27" fmla="*/ 216 h 449"/>
                <a:gd name="T28" fmla="*/ 165 w 261"/>
                <a:gd name="T29" fmla="*/ 126 h 449"/>
                <a:gd name="T30" fmla="*/ 193 w 261"/>
                <a:gd name="T31" fmla="*/ 12 h 449"/>
                <a:gd name="T32" fmla="*/ 98 w 261"/>
                <a:gd name="T33" fmla="*/ 342 h 449"/>
                <a:gd name="T34" fmla="*/ 32 w 261"/>
                <a:gd name="T35" fmla="*/ 273 h 449"/>
                <a:gd name="T36" fmla="*/ 149 w 261"/>
                <a:gd name="T37" fmla="*/ 137 h 449"/>
                <a:gd name="T38" fmla="*/ 98 w 261"/>
                <a:gd name="T39" fmla="*/ 342 h 449"/>
                <a:gd name="T40" fmla="*/ 162 w 261"/>
                <a:gd name="T41" fmla="*/ 137 h 449"/>
                <a:gd name="T42" fmla="*/ 228 w 261"/>
                <a:gd name="T43" fmla="*/ 205 h 449"/>
                <a:gd name="T44" fmla="*/ 111 w 261"/>
                <a:gd name="T45" fmla="*/ 342 h 449"/>
                <a:gd name="T46" fmla="*/ 162 w 261"/>
                <a:gd name="T47" fmla="*/ 137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1" h="449">
                  <a:moveTo>
                    <a:pt x="193" y="12"/>
                  </a:moveTo>
                  <a:cubicBezTo>
                    <a:pt x="193" y="11"/>
                    <a:pt x="195" y="6"/>
                    <a:pt x="195" y="5"/>
                  </a:cubicBezTo>
                  <a:cubicBezTo>
                    <a:pt x="195" y="5"/>
                    <a:pt x="195" y="0"/>
                    <a:pt x="189" y="0"/>
                  </a:cubicBezTo>
                  <a:cubicBezTo>
                    <a:pt x="184" y="0"/>
                    <a:pt x="183" y="2"/>
                    <a:pt x="181" y="10"/>
                  </a:cubicBezTo>
                  <a:lnTo>
                    <a:pt x="152" y="126"/>
                  </a:lnTo>
                  <a:cubicBezTo>
                    <a:pt x="73" y="128"/>
                    <a:pt x="0" y="194"/>
                    <a:pt x="0" y="262"/>
                  </a:cubicBezTo>
                  <a:cubicBezTo>
                    <a:pt x="0" y="310"/>
                    <a:pt x="35" y="349"/>
                    <a:pt x="95" y="353"/>
                  </a:cubicBezTo>
                  <a:cubicBezTo>
                    <a:pt x="91" y="368"/>
                    <a:pt x="88" y="384"/>
                    <a:pt x="84" y="399"/>
                  </a:cubicBezTo>
                  <a:cubicBezTo>
                    <a:pt x="78" y="423"/>
                    <a:pt x="73" y="442"/>
                    <a:pt x="73" y="443"/>
                  </a:cubicBezTo>
                  <a:cubicBezTo>
                    <a:pt x="73" y="448"/>
                    <a:pt x="76" y="449"/>
                    <a:pt x="79" y="449"/>
                  </a:cubicBezTo>
                  <a:cubicBezTo>
                    <a:pt x="81" y="449"/>
                    <a:pt x="82" y="448"/>
                    <a:pt x="84" y="447"/>
                  </a:cubicBezTo>
                  <a:cubicBezTo>
                    <a:pt x="85" y="446"/>
                    <a:pt x="88" y="434"/>
                    <a:pt x="89" y="427"/>
                  </a:cubicBezTo>
                  <a:lnTo>
                    <a:pt x="108" y="353"/>
                  </a:lnTo>
                  <a:cubicBezTo>
                    <a:pt x="189" y="350"/>
                    <a:pt x="261" y="283"/>
                    <a:pt x="261" y="216"/>
                  </a:cubicBezTo>
                  <a:cubicBezTo>
                    <a:pt x="261" y="176"/>
                    <a:pt x="234" y="131"/>
                    <a:pt x="165" y="126"/>
                  </a:cubicBezTo>
                  <a:lnTo>
                    <a:pt x="193" y="12"/>
                  </a:lnTo>
                  <a:close/>
                  <a:moveTo>
                    <a:pt x="98" y="342"/>
                  </a:moveTo>
                  <a:cubicBezTo>
                    <a:pt x="68" y="340"/>
                    <a:pt x="32" y="323"/>
                    <a:pt x="32" y="273"/>
                  </a:cubicBezTo>
                  <a:cubicBezTo>
                    <a:pt x="32" y="213"/>
                    <a:pt x="75" y="143"/>
                    <a:pt x="149" y="137"/>
                  </a:cubicBezTo>
                  <a:lnTo>
                    <a:pt x="98" y="342"/>
                  </a:lnTo>
                  <a:close/>
                  <a:moveTo>
                    <a:pt x="162" y="137"/>
                  </a:moveTo>
                  <a:cubicBezTo>
                    <a:pt x="200" y="139"/>
                    <a:pt x="228" y="161"/>
                    <a:pt x="228" y="205"/>
                  </a:cubicBezTo>
                  <a:cubicBezTo>
                    <a:pt x="228" y="264"/>
                    <a:pt x="186" y="336"/>
                    <a:pt x="111" y="342"/>
                  </a:cubicBezTo>
                  <a:lnTo>
                    <a:pt x="162" y="13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275" name="Rectangle 35 2">
              <a:extLst>
                <a:ext uri="{FF2B5EF4-FFF2-40B4-BE49-F238E27FC236}">
                  <a16:creationId xmlns:a16="http://schemas.microsoft.com/office/drawing/2014/main" id="{DACD8D79-D5C7-4717-9680-4ECEDECB1E1E}"/>
                </a:ext>
              </a:extLst>
            </p:cNvPr>
            <p:cNvSpPr>
              <a:spLocks noChangeArrowheads="1"/>
            </p:cNvSpPr>
            <p:nvPr>
              <p:custDataLst>
                <p:tags r:id="rId65"/>
              </p:custDataLst>
            </p:nvPr>
          </p:nvSpPr>
          <p:spPr bwMode="auto">
            <a:xfrm>
              <a:off x="7440613" y="2946400"/>
              <a:ext cx="304800" cy="11113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276" name="Freeform 36 3">
              <a:extLst>
                <a:ext uri="{FF2B5EF4-FFF2-40B4-BE49-F238E27FC236}">
                  <a16:creationId xmlns:a16="http://schemas.microsoft.com/office/drawing/2014/main" id="{DE9EBB8B-4CD5-432E-86C6-16F854BDD455}"/>
                </a:ext>
              </a:extLst>
            </p:cNvPr>
            <p:cNvSpPr>
              <a:spLocks noEditPoints="1"/>
            </p:cNvSpPr>
            <p:nvPr>
              <p:custDataLst>
                <p:tags r:id="rId66"/>
              </p:custDataLst>
            </p:nvPr>
          </p:nvSpPr>
          <p:spPr bwMode="auto">
            <a:xfrm>
              <a:off x="7472363" y="3011488"/>
              <a:ext cx="134938" cy="203200"/>
            </a:xfrm>
            <a:custGeom>
              <a:avLst/>
              <a:gdLst>
                <a:gd name="T0" fmla="*/ 211 w 263"/>
                <a:gd name="T1" fmla="*/ 188 h 368"/>
                <a:gd name="T2" fmla="*/ 147 w 263"/>
                <a:gd name="T3" fmla="*/ 129 h 368"/>
                <a:gd name="T4" fmla="*/ 45 w 263"/>
                <a:gd name="T5" fmla="*/ 176 h 368"/>
                <a:gd name="T6" fmla="*/ 0 w 263"/>
                <a:gd name="T7" fmla="*/ 280 h 368"/>
                <a:gd name="T8" fmla="*/ 92 w 263"/>
                <a:gd name="T9" fmla="*/ 368 h 368"/>
                <a:gd name="T10" fmla="*/ 263 w 263"/>
                <a:gd name="T11" fmla="*/ 129 h 368"/>
                <a:gd name="T12" fmla="*/ 155 w 263"/>
                <a:gd name="T13" fmla="*/ 0 h 368"/>
                <a:gd name="T14" fmla="*/ 60 w 263"/>
                <a:gd name="T15" fmla="*/ 79 h 368"/>
                <a:gd name="T16" fmla="*/ 79 w 263"/>
                <a:gd name="T17" fmla="*/ 97 h 368"/>
                <a:gd name="T18" fmla="*/ 106 w 263"/>
                <a:gd name="T19" fmla="*/ 70 h 368"/>
                <a:gd name="T20" fmla="*/ 82 w 263"/>
                <a:gd name="T21" fmla="*/ 53 h 368"/>
                <a:gd name="T22" fmla="*/ 154 w 263"/>
                <a:gd name="T23" fmla="*/ 13 h 368"/>
                <a:gd name="T24" fmla="*/ 225 w 263"/>
                <a:gd name="T25" fmla="*/ 103 h 368"/>
                <a:gd name="T26" fmla="*/ 212 w 263"/>
                <a:gd name="T27" fmla="*/ 188 h 368"/>
                <a:gd name="T28" fmla="*/ 211 w 263"/>
                <a:gd name="T29" fmla="*/ 188 h 368"/>
                <a:gd name="T30" fmla="*/ 94 w 263"/>
                <a:gd name="T31" fmla="*/ 354 h 368"/>
                <a:gd name="T32" fmla="*/ 39 w 263"/>
                <a:gd name="T33" fmla="*/ 298 h 368"/>
                <a:gd name="T34" fmla="*/ 72 w 263"/>
                <a:gd name="T35" fmla="*/ 185 h 368"/>
                <a:gd name="T36" fmla="*/ 147 w 263"/>
                <a:gd name="T37" fmla="*/ 140 h 368"/>
                <a:gd name="T38" fmla="*/ 202 w 263"/>
                <a:gd name="T39" fmla="*/ 206 h 368"/>
                <a:gd name="T40" fmla="*/ 94 w 263"/>
                <a:gd name="T41" fmla="*/ 35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3" h="368">
                  <a:moveTo>
                    <a:pt x="211" y="188"/>
                  </a:moveTo>
                  <a:cubicBezTo>
                    <a:pt x="206" y="157"/>
                    <a:pt x="186" y="129"/>
                    <a:pt x="147" y="129"/>
                  </a:cubicBezTo>
                  <a:cubicBezTo>
                    <a:pt x="117" y="129"/>
                    <a:pt x="84" y="137"/>
                    <a:pt x="45" y="176"/>
                  </a:cubicBezTo>
                  <a:cubicBezTo>
                    <a:pt x="4" y="218"/>
                    <a:pt x="0" y="264"/>
                    <a:pt x="0" y="280"/>
                  </a:cubicBezTo>
                  <a:cubicBezTo>
                    <a:pt x="0" y="311"/>
                    <a:pt x="22" y="368"/>
                    <a:pt x="92" y="368"/>
                  </a:cubicBezTo>
                  <a:cubicBezTo>
                    <a:pt x="211" y="368"/>
                    <a:pt x="263" y="201"/>
                    <a:pt x="263" y="129"/>
                  </a:cubicBezTo>
                  <a:cubicBezTo>
                    <a:pt x="263" y="50"/>
                    <a:pt x="216" y="0"/>
                    <a:pt x="155" y="0"/>
                  </a:cubicBezTo>
                  <a:cubicBezTo>
                    <a:pt x="83" y="0"/>
                    <a:pt x="60" y="65"/>
                    <a:pt x="60" y="79"/>
                  </a:cubicBezTo>
                  <a:cubicBezTo>
                    <a:pt x="60" y="86"/>
                    <a:pt x="64" y="97"/>
                    <a:pt x="79" y="97"/>
                  </a:cubicBezTo>
                  <a:cubicBezTo>
                    <a:pt x="95" y="97"/>
                    <a:pt x="106" y="82"/>
                    <a:pt x="106" y="70"/>
                  </a:cubicBezTo>
                  <a:cubicBezTo>
                    <a:pt x="106" y="53"/>
                    <a:pt x="90" y="53"/>
                    <a:pt x="82" y="53"/>
                  </a:cubicBezTo>
                  <a:cubicBezTo>
                    <a:pt x="104" y="16"/>
                    <a:pt x="139" y="13"/>
                    <a:pt x="154" y="13"/>
                  </a:cubicBezTo>
                  <a:cubicBezTo>
                    <a:pt x="190" y="13"/>
                    <a:pt x="225" y="39"/>
                    <a:pt x="225" y="103"/>
                  </a:cubicBezTo>
                  <a:cubicBezTo>
                    <a:pt x="225" y="122"/>
                    <a:pt x="222" y="148"/>
                    <a:pt x="212" y="188"/>
                  </a:cubicBezTo>
                  <a:lnTo>
                    <a:pt x="211" y="188"/>
                  </a:lnTo>
                  <a:close/>
                  <a:moveTo>
                    <a:pt x="94" y="354"/>
                  </a:moveTo>
                  <a:cubicBezTo>
                    <a:pt x="39" y="354"/>
                    <a:pt x="39" y="303"/>
                    <a:pt x="39" y="298"/>
                  </a:cubicBezTo>
                  <a:cubicBezTo>
                    <a:pt x="39" y="285"/>
                    <a:pt x="51" y="215"/>
                    <a:pt x="72" y="185"/>
                  </a:cubicBezTo>
                  <a:cubicBezTo>
                    <a:pt x="92" y="156"/>
                    <a:pt x="116" y="140"/>
                    <a:pt x="147" y="140"/>
                  </a:cubicBezTo>
                  <a:cubicBezTo>
                    <a:pt x="201" y="140"/>
                    <a:pt x="202" y="196"/>
                    <a:pt x="202" y="206"/>
                  </a:cubicBezTo>
                  <a:cubicBezTo>
                    <a:pt x="202" y="242"/>
                    <a:pt x="170" y="354"/>
                    <a:pt x="94" y="35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277" name="Freeform 37 3">
              <a:extLst>
                <a:ext uri="{FF2B5EF4-FFF2-40B4-BE49-F238E27FC236}">
                  <a16:creationId xmlns:a16="http://schemas.microsoft.com/office/drawing/2014/main" id="{C664E4D1-1847-4910-BE5F-9BD1ACACE721}"/>
                </a:ext>
              </a:extLst>
            </p:cNvPr>
            <p:cNvSpPr>
              <a:spLocks/>
            </p:cNvSpPr>
            <p:nvPr>
              <p:custDataLst>
                <p:tags r:id="rId67"/>
              </p:custDataLst>
            </p:nvPr>
          </p:nvSpPr>
          <p:spPr bwMode="auto">
            <a:xfrm>
              <a:off x="7623175" y="3087688"/>
              <a:ext cx="100013" cy="123825"/>
            </a:xfrm>
            <a:custGeom>
              <a:avLst/>
              <a:gdLst>
                <a:gd name="T0" fmla="*/ 177 w 194"/>
                <a:gd name="T1" fmla="*/ 31 h 226"/>
                <a:gd name="T2" fmla="*/ 155 w 194"/>
                <a:gd name="T3" fmla="*/ 38 h 226"/>
                <a:gd name="T4" fmla="*/ 146 w 194"/>
                <a:gd name="T5" fmla="*/ 57 h 226"/>
                <a:gd name="T6" fmla="*/ 165 w 194"/>
                <a:gd name="T7" fmla="*/ 75 h 226"/>
                <a:gd name="T8" fmla="*/ 193 w 194"/>
                <a:gd name="T9" fmla="*/ 43 h 226"/>
                <a:gd name="T10" fmla="*/ 134 w 194"/>
                <a:gd name="T11" fmla="*/ 0 h 226"/>
                <a:gd name="T12" fmla="*/ 0 w 194"/>
                <a:gd name="T13" fmla="*/ 142 h 226"/>
                <a:gd name="T14" fmla="*/ 81 w 194"/>
                <a:gd name="T15" fmla="*/ 226 h 226"/>
                <a:gd name="T16" fmla="*/ 194 w 194"/>
                <a:gd name="T17" fmla="*/ 167 h 226"/>
                <a:gd name="T18" fmla="*/ 188 w 194"/>
                <a:gd name="T19" fmla="*/ 161 h 226"/>
                <a:gd name="T20" fmla="*/ 182 w 194"/>
                <a:gd name="T21" fmla="*/ 166 h 226"/>
                <a:gd name="T22" fmla="*/ 82 w 194"/>
                <a:gd name="T23" fmla="*/ 215 h 226"/>
                <a:gd name="T24" fmla="*/ 37 w 194"/>
                <a:gd name="T25" fmla="*/ 161 h 226"/>
                <a:gd name="T26" fmla="*/ 64 w 194"/>
                <a:gd name="T27" fmla="*/ 61 h 226"/>
                <a:gd name="T28" fmla="*/ 134 w 194"/>
                <a:gd name="T29" fmla="*/ 11 h 226"/>
                <a:gd name="T30" fmla="*/ 177 w 194"/>
                <a:gd name="T31" fmla="*/ 3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4" h="226">
                  <a:moveTo>
                    <a:pt x="177" y="31"/>
                  </a:moveTo>
                  <a:cubicBezTo>
                    <a:pt x="169" y="31"/>
                    <a:pt x="162" y="31"/>
                    <a:pt x="155" y="38"/>
                  </a:cubicBezTo>
                  <a:cubicBezTo>
                    <a:pt x="147" y="45"/>
                    <a:pt x="146" y="54"/>
                    <a:pt x="146" y="57"/>
                  </a:cubicBezTo>
                  <a:cubicBezTo>
                    <a:pt x="146" y="69"/>
                    <a:pt x="155" y="75"/>
                    <a:pt x="165" y="75"/>
                  </a:cubicBezTo>
                  <a:cubicBezTo>
                    <a:pt x="179" y="75"/>
                    <a:pt x="193" y="63"/>
                    <a:pt x="193" y="43"/>
                  </a:cubicBezTo>
                  <a:cubicBezTo>
                    <a:pt x="193" y="18"/>
                    <a:pt x="169" y="0"/>
                    <a:pt x="134" y="0"/>
                  </a:cubicBezTo>
                  <a:cubicBezTo>
                    <a:pt x="67" y="0"/>
                    <a:pt x="0" y="71"/>
                    <a:pt x="0" y="142"/>
                  </a:cubicBezTo>
                  <a:cubicBezTo>
                    <a:pt x="0" y="187"/>
                    <a:pt x="29" y="226"/>
                    <a:pt x="81" y="226"/>
                  </a:cubicBezTo>
                  <a:cubicBezTo>
                    <a:pt x="152" y="226"/>
                    <a:pt x="194" y="173"/>
                    <a:pt x="194" y="167"/>
                  </a:cubicBezTo>
                  <a:cubicBezTo>
                    <a:pt x="194" y="164"/>
                    <a:pt x="191" y="161"/>
                    <a:pt x="188" y="161"/>
                  </a:cubicBezTo>
                  <a:cubicBezTo>
                    <a:pt x="186" y="161"/>
                    <a:pt x="185" y="162"/>
                    <a:pt x="182" y="166"/>
                  </a:cubicBezTo>
                  <a:cubicBezTo>
                    <a:pt x="142" y="215"/>
                    <a:pt x="88" y="215"/>
                    <a:pt x="82" y="215"/>
                  </a:cubicBezTo>
                  <a:cubicBezTo>
                    <a:pt x="51" y="215"/>
                    <a:pt x="37" y="190"/>
                    <a:pt x="37" y="161"/>
                  </a:cubicBezTo>
                  <a:cubicBezTo>
                    <a:pt x="37" y="140"/>
                    <a:pt x="47" y="92"/>
                    <a:pt x="64" y="61"/>
                  </a:cubicBezTo>
                  <a:cubicBezTo>
                    <a:pt x="80" y="32"/>
                    <a:pt x="107" y="11"/>
                    <a:pt x="134" y="11"/>
                  </a:cubicBezTo>
                  <a:cubicBezTo>
                    <a:pt x="151" y="11"/>
                    <a:pt x="170" y="17"/>
                    <a:pt x="177" y="31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278" name="Freeform 38 3">
              <a:extLst>
                <a:ext uri="{FF2B5EF4-FFF2-40B4-BE49-F238E27FC236}">
                  <a16:creationId xmlns:a16="http://schemas.microsoft.com/office/drawing/2014/main" id="{2CA25A87-9208-49AB-9BE4-E793E2A04036}"/>
                </a:ext>
              </a:extLst>
            </p:cNvPr>
            <p:cNvSpPr>
              <a:spLocks/>
            </p:cNvSpPr>
            <p:nvPr>
              <p:custDataLst>
                <p:tags r:id="rId68"/>
              </p:custDataLst>
            </p:nvPr>
          </p:nvSpPr>
          <p:spPr bwMode="auto">
            <a:xfrm>
              <a:off x="7785100" y="2622550"/>
              <a:ext cx="125413" cy="658813"/>
            </a:xfrm>
            <a:custGeom>
              <a:avLst/>
              <a:gdLst>
                <a:gd name="T0" fmla="*/ 245 w 245"/>
                <a:gd name="T1" fmla="*/ 599 h 1197"/>
                <a:gd name="T2" fmla="*/ 74 w 245"/>
                <a:gd name="T3" fmla="*/ 56 h 1197"/>
                <a:gd name="T4" fmla="*/ 24 w 245"/>
                <a:gd name="T5" fmla="*/ 6 h 1197"/>
                <a:gd name="T6" fmla="*/ 10 w 245"/>
                <a:gd name="T7" fmla="*/ 0 h 1197"/>
                <a:gd name="T8" fmla="*/ 0 w 245"/>
                <a:gd name="T9" fmla="*/ 5 h 1197"/>
                <a:gd name="T10" fmla="*/ 3 w 245"/>
                <a:gd name="T11" fmla="*/ 10 h 1197"/>
                <a:gd name="T12" fmla="*/ 87 w 245"/>
                <a:gd name="T13" fmla="*/ 115 h 1197"/>
                <a:gd name="T14" fmla="*/ 204 w 245"/>
                <a:gd name="T15" fmla="*/ 598 h 1197"/>
                <a:gd name="T16" fmla="*/ 104 w 245"/>
                <a:gd name="T17" fmla="*/ 1054 h 1197"/>
                <a:gd name="T18" fmla="*/ 2 w 245"/>
                <a:gd name="T19" fmla="*/ 1187 h 1197"/>
                <a:gd name="T20" fmla="*/ 0 w 245"/>
                <a:gd name="T21" fmla="*/ 1192 h 1197"/>
                <a:gd name="T22" fmla="*/ 10 w 245"/>
                <a:gd name="T23" fmla="*/ 1197 h 1197"/>
                <a:gd name="T24" fmla="*/ 26 w 245"/>
                <a:gd name="T25" fmla="*/ 1189 h 1197"/>
                <a:gd name="T26" fmla="*/ 245 w 245"/>
                <a:gd name="T27" fmla="*/ 599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5" h="1197">
                  <a:moveTo>
                    <a:pt x="245" y="599"/>
                  </a:moveTo>
                  <a:cubicBezTo>
                    <a:pt x="245" y="403"/>
                    <a:pt x="200" y="205"/>
                    <a:pt x="74" y="56"/>
                  </a:cubicBezTo>
                  <a:cubicBezTo>
                    <a:pt x="64" y="44"/>
                    <a:pt x="45" y="24"/>
                    <a:pt x="24" y="6"/>
                  </a:cubicBezTo>
                  <a:cubicBezTo>
                    <a:pt x="18" y="0"/>
                    <a:pt x="17" y="0"/>
                    <a:pt x="10" y="0"/>
                  </a:cubicBezTo>
                  <a:cubicBezTo>
                    <a:pt x="4" y="0"/>
                    <a:pt x="0" y="0"/>
                    <a:pt x="0" y="5"/>
                  </a:cubicBezTo>
                  <a:cubicBezTo>
                    <a:pt x="0" y="7"/>
                    <a:pt x="2" y="9"/>
                    <a:pt x="3" y="10"/>
                  </a:cubicBezTo>
                  <a:cubicBezTo>
                    <a:pt x="20" y="28"/>
                    <a:pt x="54" y="61"/>
                    <a:pt x="87" y="115"/>
                  </a:cubicBezTo>
                  <a:cubicBezTo>
                    <a:pt x="167" y="244"/>
                    <a:pt x="204" y="406"/>
                    <a:pt x="204" y="598"/>
                  </a:cubicBezTo>
                  <a:cubicBezTo>
                    <a:pt x="204" y="732"/>
                    <a:pt x="186" y="905"/>
                    <a:pt x="104" y="1054"/>
                  </a:cubicBezTo>
                  <a:cubicBezTo>
                    <a:pt x="64" y="1125"/>
                    <a:pt x="23" y="1166"/>
                    <a:pt x="2" y="1187"/>
                  </a:cubicBezTo>
                  <a:cubicBezTo>
                    <a:pt x="1" y="1189"/>
                    <a:pt x="0" y="1190"/>
                    <a:pt x="0" y="1192"/>
                  </a:cubicBezTo>
                  <a:cubicBezTo>
                    <a:pt x="0" y="1197"/>
                    <a:pt x="4" y="1197"/>
                    <a:pt x="10" y="1197"/>
                  </a:cubicBezTo>
                  <a:cubicBezTo>
                    <a:pt x="17" y="1197"/>
                    <a:pt x="18" y="1197"/>
                    <a:pt x="26" y="1189"/>
                  </a:cubicBezTo>
                  <a:cubicBezTo>
                    <a:pt x="193" y="1037"/>
                    <a:pt x="245" y="809"/>
                    <a:pt x="245" y="59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279" name="Freeform 39 2">
              <a:extLst>
                <a:ext uri="{FF2B5EF4-FFF2-40B4-BE49-F238E27FC236}">
                  <a16:creationId xmlns:a16="http://schemas.microsoft.com/office/drawing/2014/main" id="{1B33203A-72CC-48B9-9510-03E5FB5E4A63}"/>
                </a:ext>
              </a:extLst>
            </p:cNvPr>
            <p:cNvSpPr>
              <a:spLocks noEditPoints="1"/>
            </p:cNvSpPr>
            <p:nvPr>
              <p:custDataLst>
                <p:tags r:id="rId69"/>
              </p:custDataLst>
            </p:nvPr>
          </p:nvSpPr>
          <p:spPr bwMode="auto">
            <a:xfrm>
              <a:off x="8051800" y="2919413"/>
              <a:ext cx="169863" cy="63500"/>
            </a:xfrm>
            <a:custGeom>
              <a:avLst/>
              <a:gdLst>
                <a:gd name="T0" fmla="*/ 314 w 331"/>
                <a:gd name="T1" fmla="*/ 19 h 116"/>
                <a:gd name="T2" fmla="*/ 331 w 331"/>
                <a:gd name="T3" fmla="*/ 9 h 116"/>
                <a:gd name="T4" fmla="*/ 315 w 331"/>
                <a:gd name="T5" fmla="*/ 0 h 116"/>
                <a:gd name="T6" fmla="*/ 16 w 331"/>
                <a:gd name="T7" fmla="*/ 0 h 116"/>
                <a:gd name="T8" fmla="*/ 0 w 331"/>
                <a:gd name="T9" fmla="*/ 9 h 116"/>
                <a:gd name="T10" fmla="*/ 16 w 331"/>
                <a:gd name="T11" fmla="*/ 19 h 116"/>
                <a:gd name="T12" fmla="*/ 314 w 331"/>
                <a:gd name="T13" fmla="*/ 19 h 116"/>
                <a:gd name="T14" fmla="*/ 315 w 331"/>
                <a:gd name="T15" fmla="*/ 116 h 116"/>
                <a:gd name="T16" fmla="*/ 331 w 331"/>
                <a:gd name="T17" fmla="*/ 106 h 116"/>
                <a:gd name="T18" fmla="*/ 314 w 331"/>
                <a:gd name="T19" fmla="*/ 96 h 116"/>
                <a:gd name="T20" fmla="*/ 16 w 331"/>
                <a:gd name="T21" fmla="*/ 96 h 116"/>
                <a:gd name="T22" fmla="*/ 0 w 331"/>
                <a:gd name="T23" fmla="*/ 106 h 116"/>
                <a:gd name="T24" fmla="*/ 16 w 331"/>
                <a:gd name="T25" fmla="*/ 116 h 116"/>
                <a:gd name="T26" fmla="*/ 315 w 331"/>
                <a:gd name="T2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1" h="116">
                  <a:moveTo>
                    <a:pt x="314" y="19"/>
                  </a:moveTo>
                  <a:cubicBezTo>
                    <a:pt x="322" y="19"/>
                    <a:pt x="331" y="19"/>
                    <a:pt x="331" y="9"/>
                  </a:cubicBezTo>
                  <a:cubicBezTo>
                    <a:pt x="331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9"/>
                  </a:cubicBezTo>
                  <a:cubicBezTo>
                    <a:pt x="0" y="19"/>
                    <a:pt x="9" y="19"/>
                    <a:pt x="16" y="19"/>
                  </a:cubicBezTo>
                  <a:lnTo>
                    <a:pt x="314" y="19"/>
                  </a:lnTo>
                  <a:close/>
                  <a:moveTo>
                    <a:pt x="315" y="116"/>
                  </a:moveTo>
                  <a:cubicBezTo>
                    <a:pt x="322" y="116"/>
                    <a:pt x="331" y="116"/>
                    <a:pt x="331" y="106"/>
                  </a:cubicBezTo>
                  <a:cubicBezTo>
                    <a:pt x="331" y="96"/>
                    <a:pt x="322" y="96"/>
                    <a:pt x="314" y="96"/>
                  </a:cubicBezTo>
                  <a:lnTo>
                    <a:pt x="16" y="96"/>
                  </a:lnTo>
                  <a:cubicBezTo>
                    <a:pt x="9" y="96"/>
                    <a:pt x="0" y="96"/>
                    <a:pt x="0" y="106"/>
                  </a:cubicBezTo>
                  <a:cubicBezTo>
                    <a:pt x="0" y="116"/>
                    <a:pt x="9" y="116"/>
                    <a:pt x="16" y="116"/>
                  </a:cubicBezTo>
                  <a:lnTo>
                    <a:pt x="315" y="11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  <p:sp>
          <p:nvSpPr>
            <p:cNvPr id="280" name="Freeform 40 2">
              <a:extLst>
                <a:ext uri="{FF2B5EF4-FFF2-40B4-BE49-F238E27FC236}">
                  <a16:creationId xmlns:a16="http://schemas.microsoft.com/office/drawing/2014/main" id="{71D008B7-4E5E-4229-B257-957630F8ACE7}"/>
                </a:ext>
              </a:extLst>
            </p:cNvPr>
            <p:cNvSpPr>
              <a:spLocks noEditPoints="1"/>
            </p:cNvSpPr>
            <p:nvPr>
              <p:custDataLst>
                <p:tags r:id="rId70"/>
              </p:custDataLst>
            </p:nvPr>
          </p:nvSpPr>
          <p:spPr bwMode="auto">
            <a:xfrm>
              <a:off x="8318500" y="2836863"/>
              <a:ext cx="107950" cy="188913"/>
            </a:xfrm>
            <a:custGeom>
              <a:avLst/>
              <a:gdLst>
                <a:gd name="T0" fmla="*/ 210 w 210"/>
                <a:gd name="T1" fmla="*/ 173 h 344"/>
                <a:gd name="T2" fmla="*/ 190 w 210"/>
                <a:gd name="T3" fmla="*/ 56 h 344"/>
                <a:gd name="T4" fmla="*/ 105 w 210"/>
                <a:gd name="T5" fmla="*/ 0 h 344"/>
                <a:gd name="T6" fmla="*/ 18 w 210"/>
                <a:gd name="T7" fmla="*/ 60 h 344"/>
                <a:gd name="T8" fmla="*/ 0 w 210"/>
                <a:gd name="T9" fmla="*/ 173 h 344"/>
                <a:gd name="T10" fmla="*/ 22 w 210"/>
                <a:gd name="T11" fmla="*/ 293 h 344"/>
                <a:gd name="T12" fmla="*/ 105 w 210"/>
                <a:gd name="T13" fmla="*/ 344 h 344"/>
                <a:gd name="T14" fmla="*/ 191 w 210"/>
                <a:gd name="T15" fmla="*/ 286 h 344"/>
                <a:gd name="T16" fmla="*/ 210 w 210"/>
                <a:gd name="T17" fmla="*/ 173 h 344"/>
                <a:gd name="T18" fmla="*/ 105 w 210"/>
                <a:gd name="T19" fmla="*/ 333 h 344"/>
                <a:gd name="T20" fmla="*/ 47 w 210"/>
                <a:gd name="T21" fmla="*/ 272 h 344"/>
                <a:gd name="T22" fmla="*/ 41 w 210"/>
                <a:gd name="T23" fmla="*/ 167 h 344"/>
                <a:gd name="T24" fmla="*/ 45 w 210"/>
                <a:gd name="T25" fmla="*/ 75 h 344"/>
                <a:gd name="T26" fmla="*/ 105 w 210"/>
                <a:gd name="T27" fmla="*/ 11 h 344"/>
                <a:gd name="T28" fmla="*/ 163 w 210"/>
                <a:gd name="T29" fmla="*/ 70 h 344"/>
                <a:gd name="T30" fmla="*/ 168 w 210"/>
                <a:gd name="T31" fmla="*/ 167 h 344"/>
                <a:gd name="T32" fmla="*/ 163 w 210"/>
                <a:gd name="T33" fmla="*/ 270 h 344"/>
                <a:gd name="T34" fmla="*/ 105 w 210"/>
                <a:gd name="T35" fmla="*/ 333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0" h="344">
                  <a:moveTo>
                    <a:pt x="210" y="173"/>
                  </a:moveTo>
                  <a:cubicBezTo>
                    <a:pt x="210" y="133"/>
                    <a:pt x="207" y="93"/>
                    <a:pt x="190" y="56"/>
                  </a:cubicBezTo>
                  <a:cubicBezTo>
                    <a:pt x="167" y="8"/>
                    <a:pt x="126" y="0"/>
                    <a:pt x="105" y="0"/>
                  </a:cubicBezTo>
                  <a:cubicBezTo>
                    <a:pt x="75" y="0"/>
                    <a:pt x="39" y="13"/>
                    <a:pt x="18" y="60"/>
                  </a:cubicBezTo>
                  <a:cubicBezTo>
                    <a:pt x="2" y="94"/>
                    <a:pt x="0" y="133"/>
                    <a:pt x="0" y="173"/>
                  </a:cubicBezTo>
                  <a:cubicBezTo>
                    <a:pt x="0" y="210"/>
                    <a:pt x="2" y="255"/>
                    <a:pt x="22" y="293"/>
                  </a:cubicBezTo>
                  <a:cubicBezTo>
                    <a:pt x="44" y="334"/>
                    <a:pt x="80" y="344"/>
                    <a:pt x="105" y="344"/>
                  </a:cubicBezTo>
                  <a:cubicBezTo>
                    <a:pt x="132" y="344"/>
                    <a:pt x="169" y="333"/>
                    <a:pt x="191" y="286"/>
                  </a:cubicBezTo>
                  <a:cubicBezTo>
                    <a:pt x="207" y="251"/>
                    <a:pt x="210" y="212"/>
                    <a:pt x="210" y="173"/>
                  </a:cubicBezTo>
                  <a:close/>
                  <a:moveTo>
                    <a:pt x="105" y="333"/>
                  </a:moveTo>
                  <a:cubicBezTo>
                    <a:pt x="85" y="333"/>
                    <a:pt x="56" y="320"/>
                    <a:pt x="47" y="272"/>
                  </a:cubicBezTo>
                  <a:cubicBezTo>
                    <a:pt x="41" y="242"/>
                    <a:pt x="41" y="196"/>
                    <a:pt x="41" y="167"/>
                  </a:cubicBezTo>
                  <a:cubicBezTo>
                    <a:pt x="41" y="135"/>
                    <a:pt x="41" y="102"/>
                    <a:pt x="45" y="75"/>
                  </a:cubicBezTo>
                  <a:cubicBezTo>
                    <a:pt x="55" y="16"/>
                    <a:pt x="92" y="11"/>
                    <a:pt x="105" y="11"/>
                  </a:cubicBezTo>
                  <a:cubicBezTo>
                    <a:pt x="121" y="11"/>
                    <a:pt x="154" y="20"/>
                    <a:pt x="163" y="70"/>
                  </a:cubicBezTo>
                  <a:cubicBezTo>
                    <a:pt x="168" y="98"/>
                    <a:pt x="168" y="136"/>
                    <a:pt x="168" y="167"/>
                  </a:cubicBezTo>
                  <a:cubicBezTo>
                    <a:pt x="168" y="204"/>
                    <a:pt x="168" y="238"/>
                    <a:pt x="163" y="270"/>
                  </a:cubicBezTo>
                  <a:cubicBezTo>
                    <a:pt x="155" y="318"/>
                    <a:pt x="127" y="333"/>
                    <a:pt x="105" y="33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latin typeface="Garamond" panose="02020404030301010803" pitchFamily="18" charset="0"/>
              </a:endParaRPr>
            </a:p>
          </p:txBody>
        </p:sp>
      </p:grpSp>
      <p:sp>
        <p:nvSpPr>
          <p:cNvPr id="525" name="TextBox 524">
            <a:extLst>
              <a:ext uri="{FF2B5EF4-FFF2-40B4-BE49-F238E27FC236}">
                <a16:creationId xmlns:a16="http://schemas.microsoft.com/office/drawing/2014/main" id="{8F749F42-A275-479F-9147-7BFBB8409C34}"/>
              </a:ext>
            </a:extLst>
          </p:cNvPr>
          <p:cNvSpPr txBox="1"/>
          <p:nvPr/>
        </p:nvSpPr>
        <p:spPr>
          <a:xfrm>
            <a:off x="1657249" y="6162492"/>
            <a:ext cx="1364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TVD - RK4</a:t>
            </a:r>
          </a:p>
        </p:txBody>
      </p:sp>
      <p:sp>
        <p:nvSpPr>
          <p:cNvPr id="526" name="Left Brace 525">
            <a:extLst>
              <a:ext uri="{FF2B5EF4-FFF2-40B4-BE49-F238E27FC236}">
                <a16:creationId xmlns:a16="http://schemas.microsoft.com/office/drawing/2014/main" id="{6D9BA08D-6A07-4BD7-9E1F-87921B4171E6}"/>
              </a:ext>
            </a:extLst>
          </p:cNvPr>
          <p:cNvSpPr/>
          <p:nvPr/>
        </p:nvSpPr>
        <p:spPr>
          <a:xfrm rot="16200000">
            <a:off x="2171804" y="5622748"/>
            <a:ext cx="305136" cy="562296"/>
          </a:xfrm>
          <a:prstGeom prst="leftBrace">
            <a:avLst>
              <a:gd name="adj1" fmla="val 73432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527" name="TextBox 526">
            <a:extLst>
              <a:ext uri="{FF2B5EF4-FFF2-40B4-BE49-F238E27FC236}">
                <a16:creationId xmlns:a16="http://schemas.microsoft.com/office/drawing/2014/main" id="{E6BD61FF-005A-4435-B7C9-1DFE999E465C}"/>
              </a:ext>
            </a:extLst>
          </p:cNvPr>
          <p:cNvSpPr txBox="1"/>
          <p:nvPr/>
        </p:nvSpPr>
        <p:spPr>
          <a:xfrm>
            <a:off x="2914736" y="6162492"/>
            <a:ext cx="1980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5</a:t>
            </a:r>
            <a:r>
              <a:rPr lang="en-US" baseline="30000" dirty="0">
                <a:latin typeface="Garamond" panose="02020404030301010803" pitchFamily="18" charset="0"/>
              </a:rPr>
              <a:t>th</a:t>
            </a:r>
            <a:r>
              <a:rPr lang="en-US" dirty="0">
                <a:latin typeface="Garamond" panose="02020404030301010803" pitchFamily="18" charset="0"/>
              </a:rPr>
              <a:t>-order WENO</a:t>
            </a:r>
          </a:p>
        </p:txBody>
      </p:sp>
      <p:sp>
        <p:nvSpPr>
          <p:cNvPr id="528" name="Left Brace 527">
            <a:extLst>
              <a:ext uri="{FF2B5EF4-FFF2-40B4-BE49-F238E27FC236}">
                <a16:creationId xmlns:a16="http://schemas.microsoft.com/office/drawing/2014/main" id="{F457E08B-E38F-4848-B5F0-BC451D819888}"/>
              </a:ext>
            </a:extLst>
          </p:cNvPr>
          <p:cNvSpPr/>
          <p:nvPr/>
        </p:nvSpPr>
        <p:spPr>
          <a:xfrm rot="16200000">
            <a:off x="3676380" y="4951061"/>
            <a:ext cx="302058" cy="1889234"/>
          </a:xfrm>
          <a:prstGeom prst="leftBrace">
            <a:avLst>
              <a:gd name="adj1" fmla="val 7787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529" name="Left Brace 528">
            <a:extLst>
              <a:ext uri="{FF2B5EF4-FFF2-40B4-BE49-F238E27FC236}">
                <a16:creationId xmlns:a16="http://schemas.microsoft.com/office/drawing/2014/main" id="{6D3E15CA-B55F-4715-B2DE-CF39DFC84D83}"/>
              </a:ext>
            </a:extLst>
          </p:cNvPr>
          <p:cNvSpPr/>
          <p:nvPr/>
        </p:nvSpPr>
        <p:spPr>
          <a:xfrm rot="16200000">
            <a:off x="5544041" y="5215288"/>
            <a:ext cx="321575" cy="1360779"/>
          </a:xfrm>
          <a:prstGeom prst="leftBrace">
            <a:avLst>
              <a:gd name="adj1" fmla="val 9286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530" name="TextBox 529">
            <a:extLst>
              <a:ext uri="{FF2B5EF4-FFF2-40B4-BE49-F238E27FC236}">
                <a16:creationId xmlns:a16="http://schemas.microsoft.com/office/drawing/2014/main" id="{240F2A58-490B-4BAF-B3CF-829E1EAC5EF4}"/>
              </a:ext>
            </a:extLst>
          </p:cNvPr>
          <p:cNvSpPr txBox="1"/>
          <p:nvPr/>
        </p:nvSpPr>
        <p:spPr>
          <a:xfrm>
            <a:off x="4869034" y="6167717"/>
            <a:ext cx="1980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Godunov Method</a:t>
            </a:r>
          </a:p>
        </p:txBody>
      </p:sp>
      <p:sp>
        <p:nvSpPr>
          <p:cNvPr id="136" name="Slide Number Placeholder 3">
            <a:extLst>
              <a:ext uri="{FF2B5EF4-FFF2-40B4-BE49-F238E27FC236}">
                <a16:creationId xmlns:a16="http://schemas.microsoft.com/office/drawing/2014/main" id="{336B74C4-9CCC-4830-A34A-91A4222FC69C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47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76F02FA-3F52-4756-9659-B1F0A5ABBB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grpSp>
        <p:nvGrpSpPr>
          <p:cNvPr id="354" name="Group 353">
            <a:extLst>
              <a:ext uri="{FF2B5EF4-FFF2-40B4-BE49-F238E27FC236}">
                <a16:creationId xmlns:a16="http://schemas.microsoft.com/office/drawing/2014/main" id="{06721702-0BB2-4F63-B815-96DB50FEB12C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2195760" y="5213160"/>
            <a:ext cx="4600575" cy="589637"/>
            <a:chOff x="2540000" y="2540000"/>
            <a:chExt cx="2068513" cy="265113"/>
          </a:xfrm>
        </p:grpSpPr>
        <p:sp>
          <p:nvSpPr>
            <p:cNvPr id="355" name="Freeform 7">
              <a:extLst>
                <a:ext uri="{FF2B5EF4-FFF2-40B4-BE49-F238E27FC236}">
                  <a16:creationId xmlns:a16="http://schemas.microsoft.com/office/drawing/2014/main" id="{485CD798-6D59-453E-91EA-F814059A40F1}"/>
                </a:ext>
              </a:extLst>
            </p:cNvPr>
            <p:cNvSpPr>
              <a:spLocks noEditPoints="1"/>
            </p:cNvSpPr>
            <p:nvPr>
              <p:custDataLst>
                <p:tags r:id="rId6"/>
              </p:custDataLst>
            </p:nvPr>
          </p:nvSpPr>
          <p:spPr bwMode="auto">
            <a:xfrm>
              <a:off x="2544763" y="2540000"/>
              <a:ext cx="61913" cy="93663"/>
            </a:xfrm>
            <a:custGeom>
              <a:avLst/>
              <a:gdLst>
                <a:gd name="T0" fmla="*/ 211 w 262"/>
                <a:gd name="T1" fmla="*/ 188 h 368"/>
                <a:gd name="T2" fmla="*/ 146 w 262"/>
                <a:gd name="T3" fmla="*/ 129 h 368"/>
                <a:gd name="T4" fmla="*/ 45 w 262"/>
                <a:gd name="T5" fmla="*/ 176 h 368"/>
                <a:gd name="T6" fmla="*/ 0 w 262"/>
                <a:gd name="T7" fmla="*/ 280 h 368"/>
                <a:gd name="T8" fmla="*/ 91 w 262"/>
                <a:gd name="T9" fmla="*/ 368 h 368"/>
                <a:gd name="T10" fmla="*/ 262 w 262"/>
                <a:gd name="T11" fmla="*/ 129 h 368"/>
                <a:gd name="T12" fmla="*/ 154 w 262"/>
                <a:gd name="T13" fmla="*/ 0 h 368"/>
                <a:gd name="T14" fmla="*/ 59 w 262"/>
                <a:gd name="T15" fmla="*/ 79 h 368"/>
                <a:gd name="T16" fmla="*/ 78 w 262"/>
                <a:gd name="T17" fmla="*/ 96 h 368"/>
                <a:gd name="T18" fmla="*/ 105 w 262"/>
                <a:gd name="T19" fmla="*/ 70 h 368"/>
                <a:gd name="T20" fmla="*/ 81 w 262"/>
                <a:gd name="T21" fmla="*/ 52 h 368"/>
                <a:gd name="T22" fmla="*/ 153 w 262"/>
                <a:gd name="T23" fmla="*/ 13 h 368"/>
                <a:gd name="T24" fmla="*/ 225 w 262"/>
                <a:gd name="T25" fmla="*/ 103 h 368"/>
                <a:gd name="T26" fmla="*/ 211 w 262"/>
                <a:gd name="T27" fmla="*/ 188 h 368"/>
                <a:gd name="T28" fmla="*/ 211 w 262"/>
                <a:gd name="T29" fmla="*/ 188 h 368"/>
                <a:gd name="T30" fmla="*/ 93 w 262"/>
                <a:gd name="T31" fmla="*/ 354 h 368"/>
                <a:gd name="T32" fmla="*/ 38 w 262"/>
                <a:gd name="T33" fmla="*/ 298 h 368"/>
                <a:gd name="T34" fmla="*/ 71 w 262"/>
                <a:gd name="T35" fmla="*/ 185 h 368"/>
                <a:gd name="T36" fmla="*/ 146 w 262"/>
                <a:gd name="T37" fmla="*/ 140 h 368"/>
                <a:gd name="T38" fmla="*/ 202 w 262"/>
                <a:gd name="T39" fmla="*/ 206 h 368"/>
                <a:gd name="T40" fmla="*/ 93 w 262"/>
                <a:gd name="T41" fmla="*/ 35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2" h="368">
                  <a:moveTo>
                    <a:pt x="211" y="188"/>
                  </a:moveTo>
                  <a:cubicBezTo>
                    <a:pt x="206" y="157"/>
                    <a:pt x="185" y="129"/>
                    <a:pt x="146" y="129"/>
                  </a:cubicBezTo>
                  <a:cubicBezTo>
                    <a:pt x="116" y="129"/>
                    <a:pt x="83" y="137"/>
                    <a:pt x="45" y="176"/>
                  </a:cubicBezTo>
                  <a:cubicBezTo>
                    <a:pt x="3" y="218"/>
                    <a:pt x="0" y="264"/>
                    <a:pt x="0" y="280"/>
                  </a:cubicBezTo>
                  <a:cubicBezTo>
                    <a:pt x="0" y="311"/>
                    <a:pt x="22" y="368"/>
                    <a:pt x="91" y="368"/>
                  </a:cubicBezTo>
                  <a:cubicBezTo>
                    <a:pt x="210" y="368"/>
                    <a:pt x="262" y="201"/>
                    <a:pt x="262" y="129"/>
                  </a:cubicBezTo>
                  <a:cubicBezTo>
                    <a:pt x="262" y="50"/>
                    <a:pt x="216" y="0"/>
                    <a:pt x="154" y="0"/>
                  </a:cubicBezTo>
                  <a:cubicBezTo>
                    <a:pt x="82" y="0"/>
                    <a:pt x="59" y="65"/>
                    <a:pt x="59" y="79"/>
                  </a:cubicBezTo>
                  <a:cubicBezTo>
                    <a:pt x="59" y="86"/>
                    <a:pt x="63" y="96"/>
                    <a:pt x="78" y="96"/>
                  </a:cubicBezTo>
                  <a:cubicBezTo>
                    <a:pt x="94" y="96"/>
                    <a:pt x="105" y="81"/>
                    <a:pt x="105" y="70"/>
                  </a:cubicBezTo>
                  <a:cubicBezTo>
                    <a:pt x="105" y="52"/>
                    <a:pt x="89" y="52"/>
                    <a:pt x="81" y="52"/>
                  </a:cubicBezTo>
                  <a:cubicBezTo>
                    <a:pt x="103" y="16"/>
                    <a:pt x="139" y="13"/>
                    <a:pt x="153" y="13"/>
                  </a:cubicBezTo>
                  <a:cubicBezTo>
                    <a:pt x="190" y="13"/>
                    <a:pt x="225" y="39"/>
                    <a:pt x="225" y="103"/>
                  </a:cubicBezTo>
                  <a:cubicBezTo>
                    <a:pt x="225" y="122"/>
                    <a:pt x="222" y="148"/>
                    <a:pt x="211" y="188"/>
                  </a:cubicBezTo>
                  <a:lnTo>
                    <a:pt x="211" y="188"/>
                  </a:lnTo>
                  <a:close/>
                  <a:moveTo>
                    <a:pt x="93" y="354"/>
                  </a:moveTo>
                  <a:cubicBezTo>
                    <a:pt x="38" y="354"/>
                    <a:pt x="38" y="303"/>
                    <a:pt x="38" y="298"/>
                  </a:cubicBezTo>
                  <a:cubicBezTo>
                    <a:pt x="38" y="285"/>
                    <a:pt x="51" y="215"/>
                    <a:pt x="71" y="185"/>
                  </a:cubicBezTo>
                  <a:cubicBezTo>
                    <a:pt x="91" y="156"/>
                    <a:pt x="115" y="140"/>
                    <a:pt x="146" y="140"/>
                  </a:cubicBezTo>
                  <a:cubicBezTo>
                    <a:pt x="201" y="140"/>
                    <a:pt x="202" y="196"/>
                    <a:pt x="202" y="206"/>
                  </a:cubicBezTo>
                  <a:cubicBezTo>
                    <a:pt x="202" y="242"/>
                    <a:pt x="170" y="354"/>
                    <a:pt x="93" y="35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6" name="Freeform 8">
              <a:extLst>
                <a:ext uri="{FF2B5EF4-FFF2-40B4-BE49-F238E27FC236}">
                  <a16:creationId xmlns:a16="http://schemas.microsoft.com/office/drawing/2014/main" id="{B09B0FCC-AB4D-4CF1-B8D6-7D3C213BC633}"/>
                </a:ext>
              </a:extLst>
            </p:cNvPr>
            <p:cNvSpPr>
              <a:spLocks noEditPoints="1"/>
            </p:cNvSpPr>
            <p:nvPr>
              <p:custDataLst>
                <p:tags r:id="rId7"/>
              </p:custDataLst>
            </p:nvPr>
          </p:nvSpPr>
          <p:spPr bwMode="auto">
            <a:xfrm>
              <a:off x="2614613" y="2543175"/>
              <a:ext cx="61913" cy="112713"/>
            </a:xfrm>
            <a:custGeom>
              <a:avLst/>
              <a:gdLst>
                <a:gd name="T0" fmla="*/ 193 w 261"/>
                <a:gd name="T1" fmla="*/ 12 h 449"/>
                <a:gd name="T2" fmla="*/ 195 w 261"/>
                <a:gd name="T3" fmla="*/ 5 h 449"/>
                <a:gd name="T4" fmla="*/ 189 w 261"/>
                <a:gd name="T5" fmla="*/ 0 h 449"/>
                <a:gd name="T6" fmla="*/ 181 w 261"/>
                <a:gd name="T7" fmla="*/ 10 h 449"/>
                <a:gd name="T8" fmla="*/ 152 w 261"/>
                <a:gd name="T9" fmla="*/ 125 h 449"/>
                <a:gd name="T10" fmla="*/ 0 w 261"/>
                <a:gd name="T11" fmla="*/ 262 h 449"/>
                <a:gd name="T12" fmla="*/ 95 w 261"/>
                <a:gd name="T13" fmla="*/ 352 h 449"/>
                <a:gd name="T14" fmla="*/ 84 w 261"/>
                <a:gd name="T15" fmla="*/ 399 h 449"/>
                <a:gd name="T16" fmla="*/ 73 w 261"/>
                <a:gd name="T17" fmla="*/ 443 h 449"/>
                <a:gd name="T18" fmla="*/ 79 w 261"/>
                <a:gd name="T19" fmla="*/ 449 h 449"/>
                <a:gd name="T20" fmla="*/ 84 w 261"/>
                <a:gd name="T21" fmla="*/ 447 h 449"/>
                <a:gd name="T22" fmla="*/ 89 w 261"/>
                <a:gd name="T23" fmla="*/ 427 h 449"/>
                <a:gd name="T24" fmla="*/ 108 w 261"/>
                <a:gd name="T25" fmla="*/ 352 h 449"/>
                <a:gd name="T26" fmla="*/ 261 w 261"/>
                <a:gd name="T27" fmla="*/ 216 h 449"/>
                <a:gd name="T28" fmla="*/ 165 w 261"/>
                <a:gd name="T29" fmla="*/ 125 h 449"/>
                <a:gd name="T30" fmla="*/ 193 w 261"/>
                <a:gd name="T31" fmla="*/ 12 h 449"/>
                <a:gd name="T32" fmla="*/ 98 w 261"/>
                <a:gd name="T33" fmla="*/ 341 h 449"/>
                <a:gd name="T34" fmla="*/ 32 w 261"/>
                <a:gd name="T35" fmla="*/ 273 h 449"/>
                <a:gd name="T36" fmla="*/ 149 w 261"/>
                <a:gd name="T37" fmla="*/ 136 h 449"/>
                <a:gd name="T38" fmla="*/ 98 w 261"/>
                <a:gd name="T39" fmla="*/ 341 h 449"/>
                <a:gd name="T40" fmla="*/ 162 w 261"/>
                <a:gd name="T41" fmla="*/ 136 h 449"/>
                <a:gd name="T42" fmla="*/ 228 w 261"/>
                <a:gd name="T43" fmla="*/ 205 h 449"/>
                <a:gd name="T44" fmla="*/ 111 w 261"/>
                <a:gd name="T45" fmla="*/ 341 h 449"/>
                <a:gd name="T46" fmla="*/ 162 w 261"/>
                <a:gd name="T47" fmla="*/ 136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1" h="449">
                  <a:moveTo>
                    <a:pt x="193" y="12"/>
                  </a:moveTo>
                  <a:cubicBezTo>
                    <a:pt x="193" y="11"/>
                    <a:pt x="195" y="6"/>
                    <a:pt x="195" y="5"/>
                  </a:cubicBezTo>
                  <a:cubicBezTo>
                    <a:pt x="195" y="5"/>
                    <a:pt x="195" y="0"/>
                    <a:pt x="189" y="0"/>
                  </a:cubicBezTo>
                  <a:cubicBezTo>
                    <a:pt x="184" y="0"/>
                    <a:pt x="183" y="2"/>
                    <a:pt x="181" y="10"/>
                  </a:cubicBezTo>
                  <a:lnTo>
                    <a:pt x="152" y="125"/>
                  </a:lnTo>
                  <a:cubicBezTo>
                    <a:pt x="73" y="128"/>
                    <a:pt x="0" y="194"/>
                    <a:pt x="0" y="262"/>
                  </a:cubicBezTo>
                  <a:cubicBezTo>
                    <a:pt x="0" y="309"/>
                    <a:pt x="35" y="349"/>
                    <a:pt x="95" y="352"/>
                  </a:cubicBezTo>
                  <a:cubicBezTo>
                    <a:pt x="91" y="368"/>
                    <a:pt x="88" y="384"/>
                    <a:pt x="84" y="399"/>
                  </a:cubicBezTo>
                  <a:cubicBezTo>
                    <a:pt x="78" y="423"/>
                    <a:pt x="73" y="442"/>
                    <a:pt x="73" y="443"/>
                  </a:cubicBezTo>
                  <a:cubicBezTo>
                    <a:pt x="73" y="448"/>
                    <a:pt x="76" y="449"/>
                    <a:pt x="79" y="449"/>
                  </a:cubicBezTo>
                  <a:cubicBezTo>
                    <a:pt x="81" y="449"/>
                    <a:pt x="82" y="448"/>
                    <a:pt x="84" y="447"/>
                  </a:cubicBezTo>
                  <a:cubicBezTo>
                    <a:pt x="85" y="446"/>
                    <a:pt x="88" y="434"/>
                    <a:pt x="89" y="427"/>
                  </a:cubicBezTo>
                  <a:lnTo>
                    <a:pt x="108" y="352"/>
                  </a:lnTo>
                  <a:cubicBezTo>
                    <a:pt x="189" y="350"/>
                    <a:pt x="261" y="283"/>
                    <a:pt x="261" y="216"/>
                  </a:cubicBezTo>
                  <a:cubicBezTo>
                    <a:pt x="261" y="176"/>
                    <a:pt x="234" y="130"/>
                    <a:pt x="165" y="125"/>
                  </a:cubicBezTo>
                  <a:lnTo>
                    <a:pt x="193" y="12"/>
                  </a:lnTo>
                  <a:close/>
                  <a:moveTo>
                    <a:pt x="98" y="341"/>
                  </a:moveTo>
                  <a:cubicBezTo>
                    <a:pt x="68" y="340"/>
                    <a:pt x="32" y="322"/>
                    <a:pt x="32" y="273"/>
                  </a:cubicBezTo>
                  <a:cubicBezTo>
                    <a:pt x="32" y="213"/>
                    <a:pt x="75" y="143"/>
                    <a:pt x="149" y="136"/>
                  </a:cubicBezTo>
                  <a:lnTo>
                    <a:pt x="98" y="341"/>
                  </a:lnTo>
                  <a:close/>
                  <a:moveTo>
                    <a:pt x="162" y="136"/>
                  </a:moveTo>
                  <a:cubicBezTo>
                    <a:pt x="200" y="138"/>
                    <a:pt x="228" y="161"/>
                    <a:pt x="228" y="205"/>
                  </a:cubicBezTo>
                  <a:cubicBezTo>
                    <a:pt x="228" y="264"/>
                    <a:pt x="186" y="335"/>
                    <a:pt x="111" y="341"/>
                  </a:cubicBezTo>
                  <a:lnTo>
                    <a:pt x="162" y="13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7" name="Rectangle 9">
              <a:extLst>
                <a:ext uri="{FF2B5EF4-FFF2-40B4-BE49-F238E27FC236}">
                  <a16:creationId xmlns:a16="http://schemas.microsoft.com/office/drawing/2014/main" id="{C780F738-9A18-42C6-BF4B-CB5BEFC89AF4}"/>
                </a:ext>
              </a:extLst>
            </p:cNvPr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540000" y="2681288"/>
              <a:ext cx="138113" cy="476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" name="Freeform 10">
              <a:extLst>
                <a:ext uri="{FF2B5EF4-FFF2-40B4-BE49-F238E27FC236}">
                  <a16:creationId xmlns:a16="http://schemas.microsoft.com/office/drawing/2014/main" id="{6255492E-2E5B-4DE4-AF6D-BF8CB6BABE10}"/>
                </a:ext>
              </a:extLst>
            </p:cNvPr>
            <p:cNvSpPr>
              <a:spLocks noEditPoints="1"/>
            </p:cNvSpPr>
            <p:nvPr>
              <p:custDataLst>
                <p:tags r:id="rId9"/>
              </p:custDataLst>
            </p:nvPr>
          </p:nvSpPr>
          <p:spPr bwMode="auto">
            <a:xfrm>
              <a:off x="2559050" y="2711450"/>
              <a:ext cx="60325" cy="93663"/>
            </a:xfrm>
            <a:custGeom>
              <a:avLst/>
              <a:gdLst>
                <a:gd name="T0" fmla="*/ 211 w 262"/>
                <a:gd name="T1" fmla="*/ 188 h 368"/>
                <a:gd name="T2" fmla="*/ 147 w 262"/>
                <a:gd name="T3" fmla="*/ 129 h 368"/>
                <a:gd name="T4" fmla="*/ 45 w 262"/>
                <a:gd name="T5" fmla="*/ 176 h 368"/>
                <a:gd name="T6" fmla="*/ 0 w 262"/>
                <a:gd name="T7" fmla="*/ 279 h 368"/>
                <a:gd name="T8" fmla="*/ 92 w 262"/>
                <a:gd name="T9" fmla="*/ 368 h 368"/>
                <a:gd name="T10" fmla="*/ 262 w 262"/>
                <a:gd name="T11" fmla="*/ 129 h 368"/>
                <a:gd name="T12" fmla="*/ 155 w 262"/>
                <a:gd name="T13" fmla="*/ 0 h 368"/>
                <a:gd name="T14" fmla="*/ 59 w 262"/>
                <a:gd name="T15" fmla="*/ 78 h 368"/>
                <a:gd name="T16" fmla="*/ 78 w 262"/>
                <a:gd name="T17" fmla="*/ 96 h 368"/>
                <a:gd name="T18" fmla="*/ 105 w 262"/>
                <a:gd name="T19" fmla="*/ 69 h 368"/>
                <a:gd name="T20" fmla="*/ 82 w 262"/>
                <a:gd name="T21" fmla="*/ 52 h 368"/>
                <a:gd name="T22" fmla="*/ 154 w 262"/>
                <a:gd name="T23" fmla="*/ 12 h 368"/>
                <a:gd name="T24" fmla="*/ 225 w 262"/>
                <a:gd name="T25" fmla="*/ 102 h 368"/>
                <a:gd name="T26" fmla="*/ 212 w 262"/>
                <a:gd name="T27" fmla="*/ 188 h 368"/>
                <a:gd name="T28" fmla="*/ 211 w 262"/>
                <a:gd name="T29" fmla="*/ 188 h 368"/>
                <a:gd name="T30" fmla="*/ 93 w 262"/>
                <a:gd name="T31" fmla="*/ 354 h 368"/>
                <a:gd name="T32" fmla="*/ 39 w 262"/>
                <a:gd name="T33" fmla="*/ 297 h 368"/>
                <a:gd name="T34" fmla="*/ 71 w 262"/>
                <a:gd name="T35" fmla="*/ 184 h 368"/>
                <a:gd name="T36" fmla="*/ 147 w 262"/>
                <a:gd name="T37" fmla="*/ 140 h 368"/>
                <a:gd name="T38" fmla="*/ 202 w 262"/>
                <a:gd name="T39" fmla="*/ 206 h 368"/>
                <a:gd name="T40" fmla="*/ 93 w 262"/>
                <a:gd name="T41" fmla="*/ 35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2" h="368">
                  <a:moveTo>
                    <a:pt x="211" y="188"/>
                  </a:moveTo>
                  <a:cubicBezTo>
                    <a:pt x="206" y="157"/>
                    <a:pt x="186" y="129"/>
                    <a:pt x="147" y="129"/>
                  </a:cubicBezTo>
                  <a:cubicBezTo>
                    <a:pt x="116" y="129"/>
                    <a:pt x="84" y="137"/>
                    <a:pt x="45" y="176"/>
                  </a:cubicBezTo>
                  <a:cubicBezTo>
                    <a:pt x="4" y="217"/>
                    <a:pt x="0" y="264"/>
                    <a:pt x="0" y="279"/>
                  </a:cubicBezTo>
                  <a:cubicBezTo>
                    <a:pt x="0" y="310"/>
                    <a:pt x="22" y="368"/>
                    <a:pt x="92" y="368"/>
                  </a:cubicBezTo>
                  <a:cubicBezTo>
                    <a:pt x="211" y="368"/>
                    <a:pt x="262" y="200"/>
                    <a:pt x="262" y="129"/>
                  </a:cubicBezTo>
                  <a:cubicBezTo>
                    <a:pt x="262" y="49"/>
                    <a:pt x="216" y="0"/>
                    <a:pt x="155" y="0"/>
                  </a:cubicBezTo>
                  <a:cubicBezTo>
                    <a:pt x="82" y="0"/>
                    <a:pt x="59" y="64"/>
                    <a:pt x="59" y="78"/>
                  </a:cubicBezTo>
                  <a:cubicBezTo>
                    <a:pt x="59" y="85"/>
                    <a:pt x="63" y="96"/>
                    <a:pt x="78" y="96"/>
                  </a:cubicBezTo>
                  <a:cubicBezTo>
                    <a:pt x="95" y="96"/>
                    <a:pt x="105" y="81"/>
                    <a:pt x="105" y="69"/>
                  </a:cubicBezTo>
                  <a:cubicBezTo>
                    <a:pt x="105" y="52"/>
                    <a:pt x="90" y="52"/>
                    <a:pt x="82" y="52"/>
                  </a:cubicBezTo>
                  <a:cubicBezTo>
                    <a:pt x="104" y="15"/>
                    <a:pt x="139" y="12"/>
                    <a:pt x="154" y="12"/>
                  </a:cubicBezTo>
                  <a:cubicBezTo>
                    <a:pt x="190" y="12"/>
                    <a:pt x="225" y="38"/>
                    <a:pt x="225" y="102"/>
                  </a:cubicBezTo>
                  <a:cubicBezTo>
                    <a:pt x="225" y="122"/>
                    <a:pt x="222" y="147"/>
                    <a:pt x="212" y="188"/>
                  </a:cubicBezTo>
                  <a:lnTo>
                    <a:pt x="211" y="188"/>
                  </a:lnTo>
                  <a:close/>
                  <a:moveTo>
                    <a:pt x="93" y="354"/>
                  </a:moveTo>
                  <a:cubicBezTo>
                    <a:pt x="39" y="354"/>
                    <a:pt x="39" y="302"/>
                    <a:pt x="39" y="297"/>
                  </a:cubicBezTo>
                  <a:cubicBezTo>
                    <a:pt x="39" y="284"/>
                    <a:pt x="51" y="214"/>
                    <a:pt x="71" y="184"/>
                  </a:cubicBezTo>
                  <a:cubicBezTo>
                    <a:pt x="91" y="156"/>
                    <a:pt x="116" y="140"/>
                    <a:pt x="147" y="140"/>
                  </a:cubicBezTo>
                  <a:cubicBezTo>
                    <a:pt x="201" y="140"/>
                    <a:pt x="202" y="196"/>
                    <a:pt x="202" y="206"/>
                  </a:cubicBezTo>
                  <a:cubicBezTo>
                    <a:pt x="202" y="242"/>
                    <a:pt x="170" y="354"/>
                    <a:pt x="93" y="35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9" name="Freeform 11">
              <a:extLst>
                <a:ext uri="{FF2B5EF4-FFF2-40B4-BE49-F238E27FC236}">
                  <a16:creationId xmlns:a16="http://schemas.microsoft.com/office/drawing/2014/main" id="{553DEDC3-7814-4AE2-AEFF-435DF643842D}"/>
                </a:ext>
              </a:extLst>
            </p:cNvPr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2625725" y="2722563"/>
              <a:ext cx="34925" cy="80963"/>
            </a:xfrm>
            <a:custGeom>
              <a:avLst/>
              <a:gdLst>
                <a:gd name="T0" fmla="*/ 91 w 153"/>
                <a:gd name="T1" fmla="*/ 113 h 318"/>
                <a:gd name="T2" fmla="*/ 138 w 153"/>
                <a:gd name="T3" fmla="*/ 113 h 318"/>
                <a:gd name="T4" fmla="*/ 153 w 153"/>
                <a:gd name="T5" fmla="*/ 103 h 318"/>
                <a:gd name="T6" fmla="*/ 139 w 153"/>
                <a:gd name="T7" fmla="*/ 98 h 318"/>
                <a:gd name="T8" fmla="*/ 95 w 153"/>
                <a:gd name="T9" fmla="*/ 98 h 318"/>
                <a:gd name="T10" fmla="*/ 116 w 153"/>
                <a:gd name="T11" fmla="*/ 14 h 318"/>
                <a:gd name="T12" fmla="*/ 101 w 153"/>
                <a:gd name="T13" fmla="*/ 0 h 318"/>
                <a:gd name="T14" fmla="*/ 81 w 153"/>
                <a:gd name="T15" fmla="*/ 18 h 318"/>
                <a:gd name="T16" fmla="*/ 62 w 153"/>
                <a:gd name="T17" fmla="*/ 98 h 318"/>
                <a:gd name="T18" fmla="*/ 15 w 153"/>
                <a:gd name="T19" fmla="*/ 98 h 318"/>
                <a:gd name="T20" fmla="*/ 0 w 153"/>
                <a:gd name="T21" fmla="*/ 107 h 318"/>
                <a:gd name="T22" fmla="*/ 14 w 153"/>
                <a:gd name="T23" fmla="*/ 113 h 318"/>
                <a:gd name="T24" fmla="*/ 58 w 153"/>
                <a:gd name="T25" fmla="*/ 113 h 318"/>
                <a:gd name="T26" fmla="*/ 20 w 153"/>
                <a:gd name="T27" fmla="*/ 272 h 318"/>
                <a:gd name="T28" fmla="*/ 66 w 153"/>
                <a:gd name="T29" fmla="*/ 318 h 318"/>
                <a:gd name="T30" fmla="*/ 145 w 153"/>
                <a:gd name="T31" fmla="*/ 241 h 318"/>
                <a:gd name="T32" fmla="*/ 139 w 153"/>
                <a:gd name="T33" fmla="*/ 236 h 318"/>
                <a:gd name="T34" fmla="*/ 132 w 153"/>
                <a:gd name="T35" fmla="*/ 243 h 318"/>
                <a:gd name="T36" fmla="*/ 67 w 153"/>
                <a:gd name="T37" fmla="*/ 307 h 318"/>
                <a:gd name="T38" fmla="*/ 51 w 153"/>
                <a:gd name="T39" fmla="*/ 284 h 318"/>
                <a:gd name="T40" fmla="*/ 54 w 153"/>
                <a:gd name="T41" fmla="*/ 260 h 318"/>
                <a:gd name="T42" fmla="*/ 91 w 153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8">
                  <a:moveTo>
                    <a:pt x="91" y="113"/>
                  </a:moveTo>
                  <a:lnTo>
                    <a:pt x="138" y="113"/>
                  </a:lnTo>
                  <a:cubicBezTo>
                    <a:pt x="148" y="113"/>
                    <a:pt x="153" y="113"/>
                    <a:pt x="153" y="103"/>
                  </a:cubicBezTo>
                  <a:cubicBezTo>
                    <a:pt x="153" y="98"/>
                    <a:pt x="148" y="98"/>
                    <a:pt x="139" y="98"/>
                  </a:cubicBezTo>
                  <a:lnTo>
                    <a:pt x="95" y="98"/>
                  </a:lnTo>
                  <a:cubicBezTo>
                    <a:pt x="113" y="27"/>
                    <a:pt x="116" y="17"/>
                    <a:pt x="116" y="14"/>
                  </a:cubicBezTo>
                  <a:cubicBezTo>
                    <a:pt x="116" y="5"/>
                    <a:pt x="110" y="0"/>
                    <a:pt x="101" y="0"/>
                  </a:cubicBezTo>
                  <a:cubicBezTo>
                    <a:pt x="100" y="0"/>
                    <a:pt x="86" y="1"/>
                    <a:pt x="81" y="18"/>
                  </a:cubicBezTo>
                  <a:lnTo>
                    <a:pt x="62" y="98"/>
                  </a:lnTo>
                  <a:lnTo>
                    <a:pt x="15" y="98"/>
                  </a:lnTo>
                  <a:cubicBezTo>
                    <a:pt x="5" y="98"/>
                    <a:pt x="0" y="98"/>
                    <a:pt x="0" y="107"/>
                  </a:cubicBezTo>
                  <a:cubicBezTo>
                    <a:pt x="0" y="113"/>
                    <a:pt x="4" y="113"/>
                    <a:pt x="14" y="113"/>
                  </a:cubicBezTo>
                  <a:lnTo>
                    <a:pt x="58" y="113"/>
                  </a:lnTo>
                  <a:cubicBezTo>
                    <a:pt x="22" y="255"/>
                    <a:pt x="20" y="263"/>
                    <a:pt x="20" y="272"/>
                  </a:cubicBezTo>
                  <a:cubicBezTo>
                    <a:pt x="20" y="299"/>
                    <a:pt x="39" y="318"/>
                    <a:pt x="66" y="318"/>
                  </a:cubicBezTo>
                  <a:cubicBezTo>
                    <a:pt x="117" y="318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5" y="236"/>
                    <a:pt x="134" y="238"/>
                    <a:pt x="132" y="243"/>
                  </a:cubicBezTo>
                  <a:cubicBezTo>
                    <a:pt x="110" y="295"/>
                    <a:pt x="84" y="307"/>
                    <a:pt x="67" y="307"/>
                  </a:cubicBezTo>
                  <a:cubicBezTo>
                    <a:pt x="56" y="307"/>
                    <a:pt x="51" y="301"/>
                    <a:pt x="51" y="284"/>
                  </a:cubicBezTo>
                  <a:cubicBezTo>
                    <a:pt x="51" y="272"/>
                    <a:pt x="52" y="269"/>
                    <a:pt x="54" y="260"/>
                  </a:cubicBezTo>
                  <a:lnTo>
                    <a:pt x="91" y="1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0" name="Freeform 12">
              <a:extLst>
                <a:ext uri="{FF2B5EF4-FFF2-40B4-BE49-F238E27FC236}">
                  <a16:creationId xmlns:a16="http://schemas.microsoft.com/office/drawing/2014/main" id="{9E56568E-BC83-4792-B4CE-A194675EF56E}"/>
                </a:ext>
              </a:extLst>
            </p:cNvPr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2725738" y="2641600"/>
              <a:ext cx="77788" cy="84138"/>
            </a:xfrm>
            <a:custGeom>
              <a:avLst/>
              <a:gdLst>
                <a:gd name="T0" fmla="*/ 176 w 332"/>
                <a:gd name="T1" fmla="*/ 176 h 332"/>
                <a:gd name="T2" fmla="*/ 315 w 332"/>
                <a:gd name="T3" fmla="*/ 176 h 332"/>
                <a:gd name="T4" fmla="*/ 332 w 332"/>
                <a:gd name="T5" fmla="*/ 166 h 332"/>
                <a:gd name="T6" fmla="*/ 315 w 332"/>
                <a:gd name="T7" fmla="*/ 156 h 332"/>
                <a:gd name="T8" fmla="*/ 176 w 332"/>
                <a:gd name="T9" fmla="*/ 156 h 332"/>
                <a:gd name="T10" fmla="*/ 176 w 332"/>
                <a:gd name="T11" fmla="*/ 16 h 332"/>
                <a:gd name="T12" fmla="*/ 166 w 332"/>
                <a:gd name="T13" fmla="*/ 0 h 332"/>
                <a:gd name="T14" fmla="*/ 156 w 332"/>
                <a:gd name="T15" fmla="*/ 16 h 332"/>
                <a:gd name="T16" fmla="*/ 156 w 332"/>
                <a:gd name="T17" fmla="*/ 156 h 332"/>
                <a:gd name="T18" fmla="*/ 16 w 332"/>
                <a:gd name="T19" fmla="*/ 156 h 332"/>
                <a:gd name="T20" fmla="*/ 0 w 332"/>
                <a:gd name="T21" fmla="*/ 166 h 332"/>
                <a:gd name="T22" fmla="*/ 16 w 332"/>
                <a:gd name="T23" fmla="*/ 176 h 332"/>
                <a:gd name="T24" fmla="*/ 156 w 332"/>
                <a:gd name="T25" fmla="*/ 176 h 332"/>
                <a:gd name="T26" fmla="*/ 156 w 332"/>
                <a:gd name="T27" fmla="*/ 316 h 332"/>
                <a:gd name="T28" fmla="*/ 166 w 332"/>
                <a:gd name="T29" fmla="*/ 332 h 332"/>
                <a:gd name="T30" fmla="*/ 176 w 332"/>
                <a:gd name="T31" fmla="*/ 316 h 332"/>
                <a:gd name="T32" fmla="*/ 176 w 332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2" h="332">
                  <a:moveTo>
                    <a:pt x="176" y="176"/>
                  </a:moveTo>
                  <a:lnTo>
                    <a:pt x="315" y="176"/>
                  </a:lnTo>
                  <a:cubicBezTo>
                    <a:pt x="322" y="176"/>
                    <a:pt x="332" y="176"/>
                    <a:pt x="332" y="166"/>
                  </a:cubicBezTo>
                  <a:cubicBezTo>
                    <a:pt x="332" y="156"/>
                    <a:pt x="322" y="156"/>
                    <a:pt x="315" y="156"/>
                  </a:cubicBezTo>
                  <a:lnTo>
                    <a:pt x="176" y="156"/>
                  </a:lnTo>
                  <a:lnTo>
                    <a:pt x="176" y="16"/>
                  </a:lnTo>
                  <a:cubicBezTo>
                    <a:pt x="176" y="9"/>
                    <a:pt x="176" y="0"/>
                    <a:pt x="166" y="0"/>
                  </a:cubicBezTo>
                  <a:cubicBezTo>
                    <a:pt x="156" y="0"/>
                    <a:pt x="156" y="9"/>
                    <a:pt x="156" y="16"/>
                  </a:cubicBezTo>
                  <a:lnTo>
                    <a:pt x="156" y="156"/>
                  </a:lnTo>
                  <a:lnTo>
                    <a:pt x="16" y="156"/>
                  </a:lnTo>
                  <a:cubicBezTo>
                    <a:pt x="9" y="156"/>
                    <a:pt x="0" y="156"/>
                    <a:pt x="0" y="166"/>
                  </a:cubicBezTo>
                  <a:cubicBezTo>
                    <a:pt x="0" y="176"/>
                    <a:pt x="9" y="176"/>
                    <a:pt x="16" y="176"/>
                  </a:cubicBezTo>
                  <a:lnTo>
                    <a:pt x="156" y="176"/>
                  </a:lnTo>
                  <a:lnTo>
                    <a:pt x="156" y="316"/>
                  </a:lnTo>
                  <a:cubicBezTo>
                    <a:pt x="156" y="323"/>
                    <a:pt x="156" y="332"/>
                    <a:pt x="166" y="332"/>
                  </a:cubicBezTo>
                  <a:cubicBezTo>
                    <a:pt x="176" y="332"/>
                    <a:pt x="176" y="323"/>
                    <a:pt x="176" y="316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1" name="Freeform 13">
              <a:extLst>
                <a:ext uri="{FF2B5EF4-FFF2-40B4-BE49-F238E27FC236}">
                  <a16:creationId xmlns:a16="http://schemas.microsoft.com/office/drawing/2014/main" id="{7F24CB2B-8C75-4F38-94FB-C5B616CCA1D0}"/>
                </a:ext>
              </a:extLst>
            </p:cNvPr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2840038" y="2659063"/>
              <a:ext cx="66675" cy="57150"/>
            </a:xfrm>
            <a:custGeom>
              <a:avLst/>
              <a:gdLst>
                <a:gd name="T0" fmla="*/ 196 w 284"/>
                <a:gd name="T1" fmla="*/ 189 h 228"/>
                <a:gd name="T2" fmla="*/ 196 w 284"/>
                <a:gd name="T3" fmla="*/ 228 h 228"/>
                <a:gd name="T4" fmla="*/ 284 w 284"/>
                <a:gd name="T5" fmla="*/ 225 h 228"/>
                <a:gd name="T6" fmla="*/ 284 w 284"/>
                <a:gd name="T7" fmla="*/ 201 h 228"/>
                <a:gd name="T8" fmla="*/ 250 w 284"/>
                <a:gd name="T9" fmla="*/ 182 h 228"/>
                <a:gd name="T10" fmla="*/ 250 w 284"/>
                <a:gd name="T11" fmla="*/ 0 h 228"/>
                <a:gd name="T12" fmla="*/ 158 w 284"/>
                <a:gd name="T13" fmla="*/ 4 h 228"/>
                <a:gd name="T14" fmla="*/ 158 w 284"/>
                <a:gd name="T15" fmla="*/ 28 h 228"/>
                <a:gd name="T16" fmla="*/ 193 w 284"/>
                <a:gd name="T17" fmla="*/ 47 h 228"/>
                <a:gd name="T18" fmla="*/ 193 w 284"/>
                <a:gd name="T19" fmla="*/ 142 h 228"/>
                <a:gd name="T20" fmla="*/ 131 w 284"/>
                <a:gd name="T21" fmla="*/ 210 h 228"/>
                <a:gd name="T22" fmla="*/ 91 w 284"/>
                <a:gd name="T23" fmla="*/ 170 h 228"/>
                <a:gd name="T24" fmla="*/ 91 w 284"/>
                <a:gd name="T25" fmla="*/ 0 h 228"/>
                <a:gd name="T26" fmla="*/ 0 w 284"/>
                <a:gd name="T27" fmla="*/ 4 h 228"/>
                <a:gd name="T28" fmla="*/ 0 w 284"/>
                <a:gd name="T29" fmla="*/ 28 h 228"/>
                <a:gd name="T30" fmla="*/ 34 w 284"/>
                <a:gd name="T31" fmla="*/ 47 h 228"/>
                <a:gd name="T32" fmla="*/ 34 w 284"/>
                <a:gd name="T33" fmla="*/ 163 h 228"/>
                <a:gd name="T34" fmla="*/ 124 w 284"/>
                <a:gd name="T35" fmla="*/ 228 h 228"/>
                <a:gd name="T36" fmla="*/ 196 w 284"/>
                <a:gd name="T37" fmla="*/ 18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4" h="228">
                  <a:moveTo>
                    <a:pt x="196" y="189"/>
                  </a:moveTo>
                  <a:lnTo>
                    <a:pt x="196" y="228"/>
                  </a:lnTo>
                  <a:lnTo>
                    <a:pt x="284" y="225"/>
                  </a:lnTo>
                  <a:lnTo>
                    <a:pt x="284" y="201"/>
                  </a:lnTo>
                  <a:cubicBezTo>
                    <a:pt x="253" y="201"/>
                    <a:pt x="250" y="201"/>
                    <a:pt x="250" y="182"/>
                  </a:cubicBezTo>
                  <a:lnTo>
                    <a:pt x="250" y="0"/>
                  </a:lnTo>
                  <a:lnTo>
                    <a:pt x="158" y="4"/>
                  </a:lnTo>
                  <a:lnTo>
                    <a:pt x="158" y="28"/>
                  </a:lnTo>
                  <a:cubicBezTo>
                    <a:pt x="189" y="28"/>
                    <a:pt x="193" y="28"/>
                    <a:pt x="193" y="47"/>
                  </a:cubicBezTo>
                  <a:lnTo>
                    <a:pt x="193" y="142"/>
                  </a:lnTo>
                  <a:cubicBezTo>
                    <a:pt x="193" y="183"/>
                    <a:pt x="167" y="210"/>
                    <a:pt x="131" y="210"/>
                  </a:cubicBezTo>
                  <a:cubicBezTo>
                    <a:pt x="92" y="210"/>
                    <a:pt x="91" y="197"/>
                    <a:pt x="91" y="170"/>
                  </a:cubicBezTo>
                  <a:lnTo>
                    <a:pt x="91" y="0"/>
                  </a:lnTo>
                  <a:lnTo>
                    <a:pt x="0" y="4"/>
                  </a:lnTo>
                  <a:lnTo>
                    <a:pt x="0" y="28"/>
                  </a:lnTo>
                  <a:cubicBezTo>
                    <a:pt x="31" y="28"/>
                    <a:pt x="34" y="28"/>
                    <a:pt x="34" y="47"/>
                  </a:cubicBezTo>
                  <a:lnTo>
                    <a:pt x="34" y="163"/>
                  </a:lnTo>
                  <a:cubicBezTo>
                    <a:pt x="34" y="217"/>
                    <a:pt x="75" y="228"/>
                    <a:pt x="124" y="228"/>
                  </a:cubicBezTo>
                  <a:cubicBezTo>
                    <a:pt x="137" y="228"/>
                    <a:pt x="173" y="228"/>
                    <a:pt x="196" y="18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2" name="Oval 14">
              <a:extLst>
                <a:ext uri="{FF2B5EF4-FFF2-40B4-BE49-F238E27FC236}">
                  <a16:creationId xmlns:a16="http://schemas.microsoft.com/office/drawing/2014/main" id="{BC282B25-3C07-4BD2-BDE4-BE416607629A}"/>
                </a:ext>
              </a:extLst>
            </p:cNvPr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946400" y="2678113"/>
              <a:ext cx="12700" cy="12700"/>
            </a:xfrm>
            <a:prstGeom prst="ellipse">
              <a:avLst/>
            </a:pr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3" name="Freeform 15">
              <a:extLst>
                <a:ext uri="{FF2B5EF4-FFF2-40B4-BE49-F238E27FC236}">
                  <a16:creationId xmlns:a16="http://schemas.microsoft.com/office/drawing/2014/main" id="{DC4A98F7-D380-485D-8C99-1066A1F15E1E}"/>
                </a:ext>
              </a:extLst>
            </p:cNvPr>
            <p:cNvSpPr>
              <a:spLocks noEditPoints="1"/>
            </p:cNvSpPr>
            <p:nvPr>
              <p:custDataLst>
                <p:tags r:id="rId14"/>
              </p:custDataLst>
            </p:nvPr>
          </p:nvSpPr>
          <p:spPr bwMode="auto">
            <a:xfrm>
              <a:off x="3000375" y="2628900"/>
              <a:ext cx="85725" cy="90488"/>
            </a:xfrm>
            <a:custGeom>
              <a:avLst/>
              <a:gdLst>
                <a:gd name="T0" fmla="*/ 365 w 368"/>
                <a:gd name="T1" fmla="*/ 11 h 357"/>
                <a:gd name="T2" fmla="*/ 368 w 368"/>
                <a:gd name="T3" fmla="*/ 4 h 357"/>
                <a:gd name="T4" fmla="*/ 356 w 368"/>
                <a:gd name="T5" fmla="*/ 0 h 357"/>
                <a:gd name="T6" fmla="*/ 12 w 368"/>
                <a:gd name="T7" fmla="*/ 0 h 357"/>
                <a:gd name="T8" fmla="*/ 0 w 368"/>
                <a:gd name="T9" fmla="*/ 4 h 357"/>
                <a:gd name="T10" fmla="*/ 2 w 368"/>
                <a:gd name="T11" fmla="*/ 11 h 357"/>
                <a:gd name="T12" fmla="*/ 170 w 368"/>
                <a:gd name="T13" fmla="*/ 348 h 357"/>
                <a:gd name="T14" fmla="*/ 184 w 368"/>
                <a:gd name="T15" fmla="*/ 357 h 357"/>
                <a:gd name="T16" fmla="*/ 197 w 368"/>
                <a:gd name="T17" fmla="*/ 348 h 357"/>
                <a:gd name="T18" fmla="*/ 365 w 368"/>
                <a:gd name="T19" fmla="*/ 11 h 357"/>
                <a:gd name="T20" fmla="*/ 61 w 368"/>
                <a:gd name="T21" fmla="*/ 36 h 357"/>
                <a:gd name="T22" fmla="*/ 335 w 368"/>
                <a:gd name="T23" fmla="*/ 36 h 357"/>
                <a:gd name="T24" fmla="*/ 199 w 368"/>
                <a:gd name="T25" fmla="*/ 310 h 357"/>
                <a:gd name="T26" fmla="*/ 61 w 368"/>
                <a:gd name="T27" fmla="*/ 36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8" h="357">
                  <a:moveTo>
                    <a:pt x="365" y="11"/>
                  </a:moveTo>
                  <a:cubicBezTo>
                    <a:pt x="366" y="9"/>
                    <a:pt x="368" y="6"/>
                    <a:pt x="368" y="4"/>
                  </a:cubicBezTo>
                  <a:cubicBezTo>
                    <a:pt x="368" y="0"/>
                    <a:pt x="367" y="0"/>
                    <a:pt x="356" y="0"/>
                  </a:cubicBezTo>
                  <a:lnTo>
                    <a:pt x="12" y="0"/>
                  </a:lnTo>
                  <a:cubicBezTo>
                    <a:pt x="0" y="0"/>
                    <a:pt x="0" y="0"/>
                    <a:pt x="0" y="4"/>
                  </a:cubicBezTo>
                  <a:cubicBezTo>
                    <a:pt x="0" y="6"/>
                    <a:pt x="1" y="9"/>
                    <a:pt x="2" y="11"/>
                  </a:cubicBezTo>
                  <a:lnTo>
                    <a:pt x="170" y="348"/>
                  </a:lnTo>
                  <a:cubicBezTo>
                    <a:pt x="174" y="354"/>
                    <a:pt x="175" y="357"/>
                    <a:pt x="184" y="357"/>
                  </a:cubicBezTo>
                  <a:cubicBezTo>
                    <a:pt x="192" y="357"/>
                    <a:pt x="194" y="354"/>
                    <a:pt x="197" y="348"/>
                  </a:cubicBezTo>
                  <a:lnTo>
                    <a:pt x="365" y="11"/>
                  </a:lnTo>
                  <a:close/>
                  <a:moveTo>
                    <a:pt x="61" y="36"/>
                  </a:moveTo>
                  <a:lnTo>
                    <a:pt x="335" y="36"/>
                  </a:lnTo>
                  <a:lnTo>
                    <a:pt x="199" y="310"/>
                  </a:lnTo>
                  <a:lnTo>
                    <a:pt x="61" y="3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4" name="Freeform 16">
              <a:extLst>
                <a:ext uri="{FF2B5EF4-FFF2-40B4-BE49-F238E27FC236}">
                  <a16:creationId xmlns:a16="http://schemas.microsoft.com/office/drawing/2014/main" id="{FA201062-4CF8-4F9F-B413-AF9B6E4CBC15}"/>
                </a:ext>
              </a:extLst>
            </p:cNvPr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095625" y="2695575"/>
              <a:ext cx="44450" cy="39688"/>
            </a:xfrm>
            <a:custGeom>
              <a:avLst/>
              <a:gdLst>
                <a:gd name="T0" fmla="*/ 70 w 187"/>
                <a:gd name="T1" fmla="*/ 117 h 157"/>
                <a:gd name="T2" fmla="*/ 37 w 187"/>
                <a:gd name="T3" fmla="*/ 147 h 157"/>
                <a:gd name="T4" fmla="*/ 19 w 187"/>
                <a:gd name="T5" fmla="*/ 142 h 157"/>
                <a:gd name="T6" fmla="*/ 34 w 187"/>
                <a:gd name="T7" fmla="*/ 123 h 157"/>
                <a:gd name="T8" fmla="*/ 20 w 187"/>
                <a:gd name="T9" fmla="*/ 110 h 157"/>
                <a:gd name="T10" fmla="*/ 0 w 187"/>
                <a:gd name="T11" fmla="*/ 132 h 157"/>
                <a:gd name="T12" fmla="*/ 37 w 187"/>
                <a:gd name="T13" fmla="*/ 157 h 157"/>
                <a:gd name="T14" fmla="*/ 76 w 187"/>
                <a:gd name="T15" fmla="*/ 132 h 157"/>
                <a:gd name="T16" fmla="*/ 117 w 187"/>
                <a:gd name="T17" fmla="*/ 157 h 157"/>
                <a:gd name="T18" fmla="*/ 179 w 187"/>
                <a:gd name="T19" fmla="*/ 104 h 157"/>
                <a:gd name="T20" fmla="*/ 173 w 187"/>
                <a:gd name="T21" fmla="*/ 99 h 157"/>
                <a:gd name="T22" fmla="*/ 166 w 187"/>
                <a:gd name="T23" fmla="*/ 105 h 157"/>
                <a:gd name="T24" fmla="*/ 119 w 187"/>
                <a:gd name="T25" fmla="*/ 147 h 157"/>
                <a:gd name="T26" fmla="*/ 97 w 187"/>
                <a:gd name="T27" fmla="*/ 125 h 157"/>
                <a:gd name="T28" fmla="*/ 116 w 187"/>
                <a:gd name="T29" fmla="*/ 45 h 157"/>
                <a:gd name="T30" fmla="*/ 150 w 187"/>
                <a:gd name="T31" fmla="*/ 9 h 157"/>
                <a:gd name="T32" fmla="*/ 169 w 187"/>
                <a:gd name="T33" fmla="*/ 14 h 157"/>
                <a:gd name="T34" fmla="*/ 153 w 187"/>
                <a:gd name="T35" fmla="*/ 33 h 157"/>
                <a:gd name="T36" fmla="*/ 167 w 187"/>
                <a:gd name="T37" fmla="*/ 46 h 157"/>
                <a:gd name="T38" fmla="*/ 187 w 187"/>
                <a:gd name="T39" fmla="*/ 25 h 157"/>
                <a:gd name="T40" fmla="*/ 150 w 187"/>
                <a:gd name="T41" fmla="*/ 0 h 157"/>
                <a:gd name="T42" fmla="*/ 111 w 187"/>
                <a:gd name="T43" fmla="*/ 24 h 157"/>
                <a:gd name="T44" fmla="*/ 70 w 187"/>
                <a:gd name="T45" fmla="*/ 0 h 157"/>
                <a:gd name="T46" fmla="*/ 8 w 187"/>
                <a:gd name="T47" fmla="*/ 53 h 157"/>
                <a:gd name="T48" fmla="*/ 14 w 187"/>
                <a:gd name="T49" fmla="*/ 58 h 157"/>
                <a:gd name="T50" fmla="*/ 21 w 187"/>
                <a:gd name="T51" fmla="*/ 52 h 157"/>
                <a:gd name="T52" fmla="*/ 69 w 187"/>
                <a:gd name="T53" fmla="*/ 9 h 157"/>
                <a:gd name="T54" fmla="*/ 89 w 187"/>
                <a:gd name="T55" fmla="*/ 32 h 157"/>
                <a:gd name="T56" fmla="*/ 82 w 187"/>
                <a:gd name="T57" fmla="*/ 69 h 157"/>
                <a:gd name="T58" fmla="*/ 70 w 187"/>
                <a:gd name="T59" fmla="*/ 11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7" h="157">
                  <a:moveTo>
                    <a:pt x="70" y="117"/>
                  </a:moveTo>
                  <a:cubicBezTo>
                    <a:pt x="67" y="128"/>
                    <a:pt x="55" y="147"/>
                    <a:pt x="37" y="147"/>
                  </a:cubicBezTo>
                  <a:cubicBezTo>
                    <a:pt x="36" y="147"/>
                    <a:pt x="26" y="147"/>
                    <a:pt x="19" y="142"/>
                  </a:cubicBezTo>
                  <a:cubicBezTo>
                    <a:pt x="33" y="138"/>
                    <a:pt x="34" y="125"/>
                    <a:pt x="34" y="123"/>
                  </a:cubicBezTo>
                  <a:cubicBezTo>
                    <a:pt x="34" y="115"/>
                    <a:pt x="28" y="110"/>
                    <a:pt x="20" y="110"/>
                  </a:cubicBezTo>
                  <a:cubicBezTo>
                    <a:pt x="10" y="110"/>
                    <a:pt x="0" y="119"/>
                    <a:pt x="0" y="132"/>
                  </a:cubicBezTo>
                  <a:cubicBezTo>
                    <a:pt x="0" y="149"/>
                    <a:pt x="20" y="157"/>
                    <a:pt x="37" y="157"/>
                  </a:cubicBezTo>
                  <a:cubicBezTo>
                    <a:pt x="53" y="157"/>
                    <a:pt x="67" y="147"/>
                    <a:pt x="76" y="132"/>
                  </a:cubicBezTo>
                  <a:cubicBezTo>
                    <a:pt x="84" y="151"/>
                    <a:pt x="103" y="157"/>
                    <a:pt x="117" y="157"/>
                  </a:cubicBezTo>
                  <a:cubicBezTo>
                    <a:pt x="157" y="157"/>
                    <a:pt x="179" y="113"/>
                    <a:pt x="179" y="104"/>
                  </a:cubicBezTo>
                  <a:cubicBezTo>
                    <a:pt x="179" y="99"/>
                    <a:pt x="174" y="99"/>
                    <a:pt x="173" y="99"/>
                  </a:cubicBezTo>
                  <a:cubicBezTo>
                    <a:pt x="168" y="99"/>
                    <a:pt x="168" y="101"/>
                    <a:pt x="166" y="105"/>
                  </a:cubicBezTo>
                  <a:cubicBezTo>
                    <a:pt x="159" y="129"/>
                    <a:pt x="138" y="147"/>
                    <a:pt x="119" y="147"/>
                  </a:cubicBezTo>
                  <a:cubicBezTo>
                    <a:pt x="105" y="147"/>
                    <a:pt x="97" y="138"/>
                    <a:pt x="97" y="125"/>
                  </a:cubicBezTo>
                  <a:cubicBezTo>
                    <a:pt x="97" y="115"/>
                    <a:pt x="106" y="84"/>
                    <a:pt x="116" y="45"/>
                  </a:cubicBezTo>
                  <a:cubicBezTo>
                    <a:pt x="123" y="18"/>
                    <a:pt x="138" y="9"/>
                    <a:pt x="150" y="9"/>
                  </a:cubicBezTo>
                  <a:cubicBezTo>
                    <a:pt x="150" y="9"/>
                    <a:pt x="161" y="9"/>
                    <a:pt x="169" y="14"/>
                  </a:cubicBezTo>
                  <a:cubicBezTo>
                    <a:pt x="157" y="17"/>
                    <a:pt x="153" y="27"/>
                    <a:pt x="153" y="33"/>
                  </a:cubicBezTo>
                  <a:cubicBezTo>
                    <a:pt x="153" y="41"/>
                    <a:pt x="159" y="46"/>
                    <a:pt x="167" y="46"/>
                  </a:cubicBezTo>
                  <a:cubicBezTo>
                    <a:pt x="175" y="46"/>
                    <a:pt x="187" y="40"/>
                    <a:pt x="187" y="25"/>
                  </a:cubicBezTo>
                  <a:cubicBezTo>
                    <a:pt x="187" y="6"/>
                    <a:pt x="164" y="0"/>
                    <a:pt x="150" y="0"/>
                  </a:cubicBezTo>
                  <a:cubicBezTo>
                    <a:pt x="133" y="0"/>
                    <a:pt x="119" y="11"/>
                    <a:pt x="111" y="24"/>
                  </a:cubicBezTo>
                  <a:cubicBezTo>
                    <a:pt x="105" y="10"/>
                    <a:pt x="89" y="0"/>
                    <a:pt x="70" y="0"/>
                  </a:cubicBezTo>
                  <a:cubicBezTo>
                    <a:pt x="31" y="0"/>
                    <a:pt x="8" y="43"/>
                    <a:pt x="8" y="53"/>
                  </a:cubicBezTo>
                  <a:cubicBezTo>
                    <a:pt x="8" y="58"/>
                    <a:pt x="13" y="58"/>
                    <a:pt x="14" y="58"/>
                  </a:cubicBezTo>
                  <a:cubicBezTo>
                    <a:pt x="19" y="58"/>
                    <a:pt x="19" y="56"/>
                    <a:pt x="21" y="52"/>
                  </a:cubicBezTo>
                  <a:cubicBezTo>
                    <a:pt x="29" y="24"/>
                    <a:pt x="51" y="9"/>
                    <a:pt x="69" y="9"/>
                  </a:cubicBezTo>
                  <a:cubicBezTo>
                    <a:pt x="80" y="9"/>
                    <a:pt x="89" y="16"/>
                    <a:pt x="89" y="32"/>
                  </a:cubicBezTo>
                  <a:cubicBezTo>
                    <a:pt x="89" y="39"/>
                    <a:pt x="85" y="57"/>
                    <a:pt x="82" y="69"/>
                  </a:cubicBezTo>
                  <a:lnTo>
                    <a:pt x="70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5" name="Freeform 17">
              <a:extLst>
                <a:ext uri="{FF2B5EF4-FFF2-40B4-BE49-F238E27FC236}">
                  <a16:creationId xmlns:a16="http://schemas.microsoft.com/office/drawing/2014/main" id="{64FCB190-029D-481A-AD4F-2FE054E3C709}"/>
                </a:ext>
              </a:extLst>
            </p:cNvPr>
            <p:cNvSpPr>
              <a:spLocks noEditPoints="1"/>
            </p:cNvSpPr>
            <p:nvPr>
              <p:custDataLst>
                <p:tags r:id="rId16"/>
              </p:custDataLst>
            </p:nvPr>
          </p:nvSpPr>
          <p:spPr bwMode="auto">
            <a:xfrm>
              <a:off x="3155950" y="2627313"/>
              <a:ext cx="61913" cy="114300"/>
            </a:xfrm>
            <a:custGeom>
              <a:avLst/>
              <a:gdLst>
                <a:gd name="T0" fmla="*/ 193 w 261"/>
                <a:gd name="T1" fmla="*/ 12 h 449"/>
                <a:gd name="T2" fmla="*/ 195 w 261"/>
                <a:gd name="T3" fmla="*/ 5 h 449"/>
                <a:gd name="T4" fmla="*/ 189 w 261"/>
                <a:gd name="T5" fmla="*/ 0 h 449"/>
                <a:gd name="T6" fmla="*/ 181 w 261"/>
                <a:gd name="T7" fmla="*/ 10 h 449"/>
                <a:gd name="T8" fmla="*/ 152 w 261"/>
                <a:gd name="T9" fmla="*/ 126 h 449"/>
                <a:gd name="T10" fmla="*/ 0 w 261"/>
                <a:gd name="T11" fmla="*/ 262 h 449"/>
                <a:gd name="T12" fmla="*/ 95 w 261"/>
                <a:gd name="T13" fmla="*/ 353 h 449"/>
                <a:gd name="T14" fmla="*/ 84 w 261"/>
                <a:gd name="T15" fmla="*/ 400 h 449"/>
                <a:gd name="T16" fmla="*/ 73 w 261"/>
                <a:gd name="T17" fmla="*/ 444 h 449"/>
                <a:gd name="T18" fmla="*/ 79 w 261"/>
                <a:gd name="T19" fmla="*/ 449 h 449"/>
                <a:gd name="T20" fmla="*/ 84 w 261"/>
                <a:gd name="T21" fmla="*/ 447 h 449"/>
                <a:gd name="T22" fmla="*/ 89 w 261"/>
                <a:gd name="T23" fmla="*/ 427 h 449"/>
                <a:gd name="T24" fmla="*/ 108 w 261"/>
                <a:gd name="T25" fmla="*/ 353 h 449"/>
                <a:gd name="T26" fmla="*/ 261 w 261"/>
                <a:gd name="T27" fmla="*/ 216 h 449"/>
                <a:gd name="T28" fmla="*/ 165 w 261"/>
                <a:gd name="T29" fmla="*/ 126 h 449"/>
                <a:gd name="T30" fmla="*/ 193 w 261"/>
                <a:gd name="T31" fmla="*/ 12 h 449"/>
                <a:gd name="T32" fmla="*/ 98 w 261"/>
                <a:gd name="T33" fmla="*/ 342 h 449"/>
                <a:gd name="T34" fmla="*/ 32 w 261"/>
                <a:gd name="T35" fmla="*/ 273 h 449"/>
                <a:gd name="T36" fmla="*/ 149 w 261"/>
                <a:gd name="T37" fmla="*/ 137 h 449"/>
                <a:gd name="T38" fmla="*/ 98 w 261"/>
                <a:gd name="T39" fmla="*/ 342 h 449"/>
                <a:gd name="T40" fmla="*/ 162 w 261"/>
                <a:gd name="T41" fmla="*/ 137 h 449"/>
                <a:gd name="T42" fmla="*/ 228 w 261"/>
                <a:gd name="T43" fmla="*/ 206 h 449"/>
                <a:gd name="T44" fmla="*/ 111 w 261"/>
                <a:gd name="T45" fmla="*/ 342 h 449"/>
                <a:gd name="T46" fmla="*/ 162 w 261"/>
                <a:gd name="T47" fmla="*/ 137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1" h="449">
                  <a:moveTo>
                    <a:pt x="193" y="12"/>
                  </a:moveTo>
                  <a:cubicBezTo>
                    <a:pt x="193" y="11"/>
                    <a:pt x="195" y="6"/>
                    <a:pt x="195" y="5"/>
                  </a:cubicBezTo>
                  <a:cubicBezTo>
                    <a:pt x="195" y="5"/>
                    <a:pt x="195" y="0"/>
                    <a:pt x="189" y="0"/>
                  </a:cubicBezTo>
                  <a:cubicBezTo>
                    <a:pt x="184" y="0"/>
                    <a:pt x="183" y="2"/>
                    <a:pt x="181" y="10"/>
                  </a:cubicBezTo>
                  <a:lnTo>
                    <a:pt x="152" y="126"/>
                  </a:lnTo>
                  <a:cubicBezTo>
                    <a:pt x="73" y="128"/>
                    <a:pt x="0" y="195"/>
                    <a:pt x="0" y="262"/>
                  </a:cubicBezTo>
                  <a:cubicBezTo>
                    <a:pt x="0" y="310"/>
                    <a:pt x="34" y="349"/>
                    <a:pt x="95" y="353"/>
                  </a:cubicBezTo>
                  <a:cubicBezTo>
                    <a:pt x="91" y="368"/>
                    <a:pt x="88" y="384"/>
                    <a:pt x="84" y="400"/>
                  </a:cubicBezTo>
                  <a:cubicBezTo>
                    <a:pt x="78" y="423"/>
                    <a:pt x="73" y="442"/>
                    <a:pt x="73" y="444"/>
                  </a:cubicBezTo>
                  <a:cubicBezTo>
                    <a:pt x="73" y="449"/>
                    <a:pt x="76" y="449"/>
                    <a:pt x="79" y="449"/>
                  </a:cubicBezTo>
                  <a:cubicBezTo>
                    <a:pt x="81" y="449"/>
                    <a:pt x="82" y="449"/>
                    <a:pt x="84" y="447"/>
                  </a:cubicBezTo>
                  <a:cubicBezTo>
                    <a:pt x="85" y="446"/>
                    <a:pt x="88" y="434"/>
                    <a:pt x="89" y="427"/>
                  </a:cubicBezTo>
                  <a:lnTo>
                    <a:pt x="108" y="353"/>
                  </a:lnTo>
                  <a:cubicBezTo>
                    <a:pt x="189" y="350"/>
                    <a:pt x="261" y="283"/>
                    <a:pt x="261" y="216"/>
                  </a:cubicBezTo>
                  <a:cubicBezTo>
                    <a:pt x="261" y="177"/>
                    <a:pt x="234" y="131"/>
                    <a:pt x="165" y="126"/>
                  </a:cubicBezTo>
                  <a:lnTo>
                    <a:pt x="193" y="12"/>
                  </a:lnTo>
                  <a:close/>
                  <a:moveTo>
                    <a:pt x="98" y="342"/>
                  </a:moveTo>
                  <a:cubicBezTo>
                    <a:pt x="68" y="340"/>
                    <a:pt x="32" y="323"/>
                    <a:pt x="32" y="273"/>
                  </a:cubicBezTo>
                  <a:cubicBezTo>
                    <a:pt x="32" y="213"/>
                    <a:pt x="75" y="143"/>
                    <a:pt x="149" y="137"/>
                  </a:cubicBezTo>
                  <a:lnTo>
                    <a:pt x="98" y="342"/>
                  </a:lnTo>
                  <a:close/>
                  <a:moveTo>
                    <a:pt x="162" y="137"/>
                  </a:moveTo>
                  <a:cubicBezTo>
                    <a:pt x="200" y="139"/>
                    <a:pt x="228" y="162"/>
                    <a:pt x="228" y="206"/>
                  </a:cubicBezTo>
                  <a:cubicBezTo>
                    <a:pt x="228" y="264"/>
                    <a:pt x="186" y="336"/>
                    <a:pt x="111" y="342"/>
                  </a:cubicBezTo>
                  <a:lnTo>
                    <a:pt x="162" y="13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6" name="Freeform 18">
              <a:extLst>
                <a:ext uri="{FF2B5EF4-FFF2-40B4-BE49-F238E27FC236}">
                  <a16:creationId xmlns:a16="http://schemas.microsoft.com/office/drawing/2014/main" id="{30468361-1B1F-487B-9B26-5DADE8A42FBB}"/>
                </a:ext>
              </a:extLst>
            </p:cNvPr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3252788" y="2641600"/>
              <a:ext cx="77788" cy="84138"/>
            </a:xfrm>
            <a:custGeom>
              <a:avLst/>
              <a:gdLst>
                <a:gd name="T0" fmla="*/ 176 w 331"/>
                <a:gd name="T1" fmla="*/ 176 h 332"/>
                <a:gd name="T2" fmla="*/ 315 w 331"/>
                <a:gd name="T3" fmla="*/ 176 h 332"/>
                <a:gd name="T4" fmla="*/ 331 w 331"/>
                <a:gd name="T5" fmla="*/ 166 h 332"/>
                <a:gd name="T6" fmla="*/ 315 w 331"/>
                <a:gd name="T7" fmla="*/ 156 h 332"/>
                <a:gd name="T8" fmla="*/ 176 w 331"/>
                <a:gd name="T9" fmla="*/ 156 h 332"/>
                <a:gd name="T10" fmla="*/ 176 w 331"/>
                <a:gd name="T11" fmla="*/ 16 h 332"/>
                <a:gd name="T12" fmla="*/ 166 w 331"/>
                <a:gd name="T13" fmla="*/ 0 h 332"/>
                <a:gd name="T14" fmla="*/ 156 w 331"/>
                <a:gd name="T15" fmla="*/ 16 h 332"/>
                <a:gd name="T16" fmla="*/ 156 w 331"/>
                <a:gd name="T17" fmla="*/ 156 h 332"/>
                <a:gd name="T18" fmla="*/ 16 w 331"/>
                <a:gd name="T19" fmla="*/ 156 h 332"/>
                <a:gd name="T20" fmla="*/ 0 w 331"/>
                <a:gd name="T21" fmla="*/ 166 h 332"/>
                <a:gd name="T22" fmla="*/ 16 w 331"/>
                <a:gd name="T23" fmla="*/ 176 h 332"/>
                <a:gd name="T24" fmla="*/ 156 w 331"/>
                <a:gd name="T25" fmla="*/ 176 h 332"/>
                <a:gd name="T26" fmla="*/ 156 w 331"/>
                <a:gd name="T27" fmla="*/ 316 h 332"/>
                <a:gd name="T28" fmla="*/ 166 w 331"/>
                <a:gd name="T29" fmla="*/ 332 h 332"/>
                <a:gd name="T30" fmla="*/ 176 w 331"/>
                <a:gd name="T31" fmla="*/ 316 h 332"/>
                <a:gd name="T32" fmla="*/ 176 w 331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1" h="332">
                  <a:moveTo>
                    <a:pt x="176" y="176"/>
                  </a:moveTo>
                  <a:lnTo>
                    <a:pt x="315" y="176"/>
                  </a:lnTo>
                  <a:cubicBezTo>
                    <a:pt x="322" y="176"/>
                    <a:pt x="331" y="176"/>
                    <a:pt x="331" y="166"/>
                  </a:cubicBezTo>
                  <a:cubicBezTo>
                    <a:pt x="331" y="156"/>
                    <a:pt x="322" y="156"/>
                    <a:pt x="315" y="156"/>
                  </a:cubicBezTo>
                  <a:lnTo>
                    <a:pt x="176" y="156"/>
                  </a:lnTo>
                  <a:lnTo>
                    <a:pt x="176" y="16"/>
                  </a:lnTo>
                  <a:cubicBezTo>
                    <a:pt x="176" y="9"/>
                    <a:pt x="176" y="0"/>
                    <a:pt x="166" y="0"/>
                  </a:cubicBezTo>
                  <a:cubicBezTo>
                    <a:pt x="156" y="0"/>
                    <a:pt x="156" y="9"/>
                    <a:pt x="156" y="16"/>
                  </a:cubicBezTo>
                  <a:lnTo>
                    <a:pt x="156" y="156"/>
                  </a:lnTo>
                  <a:lnTo>
                    <a:pt x="16" y="156"/>
                  </a:lnTo>
                  <a:cubicBezTo>
                    <a:pt x="9" y="156"/>
                    <a:pt x="0" y="156"/>
                    <a:pt x="0" y="166"/>
                  </a:cubicBezTo>
                  <a:cubicBezTo>
                    <a:pt x="0" y="176"/>
                    <a:pt x="9" y="176"/>
                    <a:pt x="16" y="176"/>
                  </a:cubicBezTo>
                  <a:lnTo>
                    <a:pt x="156" y="176"/>
                  </a:lnTo>
                  <a:lnTo>
                    <a:pt x="156" y="316"/>
                  </a:lnTo>
                  <a:cubicBezTo>
                    <a:pt x="156" y="323"/>
                    <a:pt x="156" y="332"/>
                    <a:pt x="166" y="332"/>
                  </a:cubicBezTo>
                  <a:cubicBezTo>
                    <a:pt x="176" y="332"/>
                    <a:pt x="176" y="323"/>
                    <a:pt x="176" y="316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7" name="Freeform 19">
              <a:extLst>
                <a:ext uri="{FF2B5EF4-FFF2-40B4-BE49-F238E27FC236}">
                  <a16:creationId xmlns:a16="http://schemas.microsoft.com/office/drawing/2014/main" id="{16767E6C-8443-41CE-BCE4-D377284D7911}"/>
                </a:ext>
              </a:extLst>
            </p:cNvPr>
            <p:cNvSpPr>
              <a:spLocks noEditPoints="1"/>
            </p:cNvSpPr>
            <p:nvPr>
              <p:custDataLst>
                <p:tags r:id="rId18"/>
              </p:custDataLst>
            </p:nvPr>
          </p:nvSpPr>
          <p:spPr bwMode="auto">
            <a:xfrm>
              <a:off x="3368675" y="2660650"/>
              <a:ext cx="65088" cy="57150"/>
            </a:xfrm>
            <a:custGeom>
              <a:avLst/>
              <a:gdLst>
                <a:gd name="T0" fmla="*/ 218 w 280"/>
                <a:gd name="T1" fmla="*/ 103 h 226"/>
                <a:gd name="T2" fmla="*/ 134 w 280"/>
                <a:gd name="T3" fmla="*/ 0 h 226"/>
                <a:gd name="T4" fmla="*/ 0 w 280"/>
                <a:gd name="T5" fmla="*/ 142 h 226"/>
                <a:gd name="T6" fmla="*/ 81 w 280"/>
                <a:gd name="T7" fmla="*/ 226 h 226"/>
                <a:gd name="T8" fmla="*/ 186 w 280"/>
                <a:gd name="T9" fmla="*/ 184 h 226"/>
                <a:gd name="T10" fmla="*/ 232 w 280"/>
                <a:gd name="T11" fmla="*/ 226 h 226"/>
                <a:gd name="T12" fmla="*/ 273 w 280"/>
                <a:gd name="T13" fmla="*/ 191 h 226"/>
                <a:gd name="T14" fmla="*/ 267 w 280"/>
                <a:gd name="T15" fmla="*/ 186 h 226"/>
                <a:gd name="T16" fmla="*/ 261 w 280"/>
                <a:gd name="T17" fmla="*/ 191 h 226"/>
                <a:gd name="T18" fmla="*/ 233 w 280"/>
                <a:gd name="T19" fmla="*/ 215 h 226"/>
                <a:gd name="T20" fmla="*/ 218 w 280"/>
                <a:gd name="T21" fmla="*/ 164 h 226"/>
                <a:gd name="T22" fmla="*/ 223 w 280"/>
                <a:gd name="T23" fmla="*/ 147 h 226"/>
                <a:gd name="T24" fmla="*/ 280 w 280"/>
                <a:gd name="T25" fmla="*/ 30 h 226"/>
                <a:gd name="T26" fmla="*/ 274 w 280"/>
                <a:gd name="T27" fmla="*/ 25 h 226"/>
                <a:gd name="T28" fmla="*/ 266 w 280"/>
                <a:gd name="T29" fmla="*/ 35 h 226"/>
                <a:gd name="T30" fmla="*/ 218 w 280"/>
                <a:gd name="T31" fmla="*/ 134 h 226"/>
                <a:gd name="T32" fmla="*/ 218 w 280"/>
                <a:gd name="T33" fmla="*/ 103 h 226"/>
                <a:gd name="T34" fmla="*/ 184 w 280"/>
                <a:gd name="T35" fmla="*/ 171 h 226"/>
                <a:gd name="T36" fmla="*/ 82 w 280"/>
                <a:gd name="T37" fmla="*/ 215 h 226"/>
                <a:gd name="T38" fmla="*/ 37 w 280"/>
                <a:gd name="T39" fmla="*/ 161 h 226"/>
                <a:gd name="T40" fmla="*/ 66 w 280"/>
                <a:gd name="T41" fmla="*/ 57 h 226"/>
                <a:gd name="T42" fmla="*/ 134 w 280"/>
                <a:gd name="T43" fmla="*/ 11 h 226"/>
                <a:gd name="T44" fmla="*/ 183 w 280"/>
                <a:gd name="T45" fmla="*/ 115 h 226"/>
                <a:gd name="T46" fmla="*/ 184 w 280"/>
                <a:gd name="T47" fmla="*/ 17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0" h="226">
                  <a:moveTo>
                    <a:pt x="218" y="103"/>
                  </a:moveTo>
                  <a:cubicBezTo>
                    <a:pt x="218" y="25"/>
                    <a:pt x="171" y="0"/>
                    <a:pt x="134" y="0"/>
                  </a:cubicBezTo>
                  <a:cubicBezTo>
                    <a:pt x="66" y="0"/>
                    <a:pt x="0" y="72"/>
                    <a:pt x="0" y="142"/>
                  </a:cubicBezTo>
                  <a:cubicBezTo>
                    <a:pt x="0" y="188"/>
                    <a:pt x="30" y="226"/>
                    <a:pt x="81" y="226"/>
                  </a:cubicBezTo>
                  <a:cubicBezTo>
                    <a:pt x="112" y="226"/>
                    <a:pt x="148" y="215"/>
                    <a:pt x="186" y="184"/>
                  </a:cubicBezTo>
                  <a:cubicBezTo>
                    <a:pt x="193" y="211"/>
                    <a:pt x="209" y="226"/>
                    <a:pt x="232" y="226"/>
                  </a:cubicBezTo>
                  <a:cubicBezTo>
                    <a:pt x="258" y="226"/>
                    <a:pt x="273" y="199"/>
                    <a:pt x="273" y="191"/>
                  </a:cubicBezTo>
                  <a:cubicBezTo>
                    <a:pt x="273" y="187"/>
                    <a:pt x="270" y="186"/>
                    <a:pt x="267" y="186"/>
                  </a:cubicBezTo>
                  <a:cubicBezTo>
                    <a:pt x="264" y="186"/>
                    <a:pt x="262" y="187"/>
                    <a:pt x="261" y="191"/>
                  </a:cubicBezTo>
                  <a:cubicBezTo>
                    <a:pt x="252" y="215"/>
                    <a:pt x="234" y="215"/>
                    <a:pt x="233" y="215"/>
                  </a:cubicBezTo>
                  <a:cubicBezTo>
                    <a:pt x="218" y="215"/>
                    <a:pt x="218" y="176"/>
                    <a:pt x="218" y="164"/>
                  </a:cubicBezTo>
                  <a:cubicBezTo>
                    <a:pt x="218" y="154"/>
                    <a:pt x="218" y="153"/>
                    <a:pt x="223" y="147"/>
                  </a:cubicBezTo>
                  <a:cubicBezTo>
                    <a:pt x="269" y="88"/>
                    <a:pt x="280" y="30"/>
                    <a:pt x="280" y="30"/>
                  </a:cubicBezTo>
                  <a:cubicBezTo>
                    <a:pt x="280" y="29"/>
                    <a:pt x="279" y="25"/>
                    <a:pt x="274" y="25"/>
                  </a:cubicBezTo>
                  <a:cubicBezTo>
                    <a:pt x="269" y="25"/>
                    <a:pt x="269" y="26"/>
                    <a:pt x="266" y="35"/>
                  </a:cubicBezTo>
                  <a:cubicBezTo>
                    <a:pt x="257" y="67"/>
                    <a:pt x="241" y="105"/>
                    <a:pt x="218" y="134"/>
                  </a:cubicBezTo>
                  <a:lnTo>
                    <a:pt x="218" y="103"/>
                  </a:lnTo>
                  <a:close/>
                  <a:moveTo>
                    <a:pt x="184" y="171"/>
                  </a:moveTo>
                  <a:cubicBezTo>
                    <a:pt x="140" y="210"/>
                    <a:pt x="102" y="215"/>
                    <a:pt x="82" y="215"/>
                  </a:cubicBezTo>
                  <a:cubicBezTo>
                    <a:pt x="52" y="215"/>
                    <a:pt x="37" y="193"/>
                    <a:pt x="37" y="161"/>
                  </a:cubicBezTo>
                  <a:cubicBezTo>
                    <a:pt x="37" y="136"/>
                    <a:pt x="50" y="83"/>
                    <a:pt x="66" y="57"/>
                  </a:cubicBezTo>
                  <a:cubicBezTo>
                    <a:pt x="89" y="21"/>
                    <a:pt x="116" y="11"/>
                    <a:pt x="134" y="11"/>
                  </a:cubicBezTo>
                  <a:cubicBezTo>
                    <a:pt x="183" y="11"/>
                    <a:pt x="183" y="77"/>
                    <a:pt x="183" y="115"/>
                  </a:cubicBezTo>
                  <a:cubicBezTo>
                    <a:pt x="183" y="134"/>
                    <a:pt x="183" y="163"/>
                    <a:pt x="184" y="171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" name="Freeform 20">
              <a:extLst>
                <a:ext uri="{FF2B5EF4-FFF2-40B4-BE49-F238E27FC236}">
                  <a16:creationId xmlns:a16="http://schemas.microsoft.com/office/drawing/2014/main" id="{BE248128-39A8-43BD-B46C-46BAB9D5DC5F}"/>
                </a:ext>
              </a:extLst>
            </p:cNvPr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3444875" y="2627313"/>
              <a:ext cx="82550" cy="92075"/>
            </a:xfrm>
            <a:custGeom>
              <a:avLst/>
              <a:gdLst>
                <a:gd name="T0" fmla="*/ 354 w 354"/>
                <a:gd name="T1" fmla="*/ 5 h 363"/>
                <a:gd name="T2" fmla="*/ 349 w 354"/>
                <a:gd name="T3" fmla="*/ 0 h 363"/>
                <a:gd name="T4" fmla="*/ 341 w 354"/>
                <a:gd name="T5" fmla="*/ 6 h 363"/>
                <a:gd name="T6" fmla="*/ 306 w 354"/>
                <a:gd name="T7" fmla="*/ 44 h 363"/>
                <a:gd name="T8" fmla="*/ 224 w 354"/>
                <a:gd name="T9" fmla="*/ 0 h 363"/>
                <a:gd name="T10" fmla="*/ 0 w 354"/>
                <a:gd name="T11" fmla="*/ 226 h 363"/>
                <a:gd name="T12" fmla="*/ 135 w 354"/>
                <a:gd name="T13" fmla="*/ 363 h 363"/>
                <a:gd name="T14" fmla="*/ 243 w 354"/>
                <a:gd name="T15" fmla="*/ 320 h 363"/>
                <a:gd name="T16" fmla="*/ 298 w 354"/>
                <a:gd name="T17" fmla="*/ 232 h 363"/>
                <a:gd name="T18" fmla="*/ 292 w 354"/>
                <a:gd name="T19" fmla="*/ 227 h 363"/>
                <a:gd name="T20" fmla="*/ 286 w 354"/>
                <a:gd name="T21" fmla="*/ 232 h 363"/>
                <a:gd name="T22" fmla="*/ 235 w 354"/>
                <a:gd name="T23" fmla="*/ 311 h 363"/>
                <a:gd name="T24" fmla="*/ 143 w 354"/>
                <a:gd name="T25" fmla="*/ 347 h 363"/>
                <a:gd name="T26" fmla="*/ 46 w 354"/>
                <a:gd name="T27" fmla="*/ 243 h 363"/>
                <a:gd name="T28" fmla="*/ 106 w 354"/>
                <a:gd name="T29" fmla="*/ 76 h 363"/>
                <a:gd name="T30" fmla="*/ 228 w 354"/>
                <a:gd name="T31" fmla="*/ 15 h 363"/>
                <a:gd name="T32" fmla="*/ 308 w 354"/>
                <a:gd name="T33" fmla="*/ 112 h 363"/>
                <a:gd name="T34" fmla="*/ 306 w 354"/>
                <a:gd name="T35" fmla="*/ 137 h 363"/>
                <a:gd name="T36" fmla="*/ 314 w 354"/>
                <a:gd name="T37" fmla="*/ 142 h 363"/>
                <a:gd name="T38" fmla="*/ 323 w 354"/>
                <a:gd name="T39" fmla="*/ 132 h 363"/>
                <a:gd name="T40" fmla="*/ 354 w 354"/>
                <a:gd name="T41" fmla="*/ 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4" h="363">
                  <a:moveTo>
                    <a:pt x="354" y="5"/>
                  </a:moveTo>
                  <a:cubicBezTo>
                    <a:pt x="354" y="3"/>
                    <a:pt x="353" y="0"/>
                    <a:pt x="349" y="0"/>
                  </a:cubicBezTo>
                  <a:cubicBezTo>
                    <a:pt x="347" y="0"/>
                    <a:pt x="347" y="0"/>
                    <a:pt x="341" y="6"/>
                  </a:cubicBezTo>
                  <a:lnTo>
                    <a:pt x="306" y="44"/>
                  </a:lnTo>
                  <a:cubicBezTo>
                    <a:pt x="302" y="37"/>
                    <a:pt x="279" y="0"/>
                    <a:pt x="224" y="0"/>
                  </a:cubicBezTo>
                  <a:cubicBezTo>
                    <a:pt x="113" y="0"/>
                    <a:pt x="0" y="110"/>
                    <a:pt x="0" y="226"/>
                  </a:cubicBezTo>
                  <a:cubicBezTo>
                    <a:pt x="0" y="308"/>
                    <a:pt x="59" y="363"/>
                    <a:pt x="135" y="363"/>
                  </a:cubicBezTo>
                  <a:cubicBezTo>
                    <a:pt x="179" y="363"/>
                    <a:pt x="217" y="343"/>
                    <a:pt x="243" y="320"/>
                  </a:cubicBezTo>
                  <a:cubicBezTo>
                    <a:pt x="290" y="279"/>
                    <a:pt x="298" y="233"/>
                    <a:pt x="298" y="232"/>
                  </a:cubicBezTo>
                  <a:cubicBezTo>
                    <a:pt x="298" y="227"/>
                    <a:pt x="293" y="227"/>
                    <a:pt x="292" y="227"/>
                  </a:cubicBezTo>
                  <a:cubicBezTo>
                    <a:pt x="289" y="227"/>
                    <a:pt x="287" y="228"/>
                    <a:pt x="286" y="232"/>
                  </a:cubicBezTo>
                  <a:cubicBezTo>
                    <a:pt x="281" y="246"/>
                    <a:pt x="270" y="282"/>
                    <a:pt x="235" y="311"/>
                  </a:cubicBezTo>
                  <a:cubicBezTo>
                    <a:pt x="201" y="339"/>
                    <a:pt x="169" y="347"/>
                    <a:pt x="143" y="347"/>
                  </a:cubicBezTo>
                  <a:cubicBezTo>
                    <a:pt x="99" y="347"/>
                    <a:pt x="46" y="321"/>
                    <a:pt x="46" y="243"/>
                  </a:cubicBezTo>
                  <a:cubicBezTo>
                    <a:pt x="46" y="215"/>
                    <a:pt x="56" y="134"/>
                    <a:pt x="106" y="76"/>
                  </a:cubicBezTo>
                  <a:cubicBezTo>
                    <a:pt x="136" y="40"/>
                    <a:pt x="183" y="15"/>
                    <a:pt x="228" y="15"/>
                  </a:cubicBezTo>
                  <a:cubicBezTo>
                    <a:pt x="279" y="15"/>
                    <a:pt x="308" y="54"/>
                    <a:pt x="308" y="112"/>
                  </a:cubicBezTo>
                  <a:cubicBezTo>
                    <a:pt x="308" y="132"/>
                    <a:pt x="306" y="132"/>
                    <a:pt x="306" y="137"/>
                  </a:cubicBezTo>
                  <a:cubicBezTo>
                    <a:pt x="306" y="142"/>
                    <a:pt x="312" y="142"/>
                    <a:pt x="314" y="142"/>
                  </a:cubicBezTo>
                  <a:cubicBezTo>
                    <a:pt x="320" y="142"/>
                    <a:pt x="320" y="141"/>
                    <a:pt x="323" y="132"/>
                  </a:cubicBezTo>
                  <a:lnTo>
                    <a:pt x="354" y="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9" name="Freeform 21">
              <a:extLst>
                <a:ext uri="{FF2B5EF4-FFF2-40B4-BE49-F238E27FC236}">
                  <a16:creationId xmlns:a16="http://schemas.microsoft.com/office/drawing/2014/main" id="{604D4DB1-AC6B-4581-897E-B4B4D5464B53}"/>
                </a:ext>
              </a:extLst>
            </p:cNvPr>
            <p:cNvSpPr>
              <a:spLocks noEditPoints="1"/>
            </p:cNvSpPr>
            <p:nvPr>
              <p:custDataLst>
                <p:tags r:id="rId20"/>
              </p:custDataLst>
            </p:nvPr>
          </p:nvSpPr>
          <p:spPr bwMode="auto">
            <a:xfrm>
              <a:off x="3549650" y="2540000"/>
              <a:ext cx="60325" cy="93663"/>
            </a:xfrm>
            <a:custGeom>
              <a:avLst/>
              <a:gdLst>
                <a:gd name="T0" fmla="*/ 211 w 262"/>
                <a:gd name="T1" fmla="*/ 188 h 368"/>
                <a:gd name="T2" fmla="*/ 146 w 262"/>
                <a:gd name="T3" fmla="*/ 129 h 368"/>
                <a:gd name="T4" fmla="*/ 44 w 262"/>
                <a:gd name="T5" fmla="*/ 176 h 368"/>
                <a:gd name="T6" fmla="*/ 0 w 262"/>
                <a:gd name="T7" fmla="*/ 280 h 368"/>
                <a:gd name="T8" fmla="*/ 91 w 262"/>
                <a:gd name="T9" fmla="*/ 368 h 368"/>
                <a:gd name="T10" fmla="*/ 262 w 262"/>
                <a:gd name="T11" fmla="*/ 129 h 368"/>
                <a:gd name="T12" fmla="*/ 154 w 262"/>
                <a:gd name="T13" fmla="*/ 0 h 368"/>
                <a:gd name="T14" fmla="*/ 59 w 262"/>
                <a:gd name="T15" fmla="*/ 79 h 368"/>
                <a:gd name="T16" fmla="*/ 78 w 262"/>
                <a:gd name="T17" fmla="*/ 96 h 368"/>
                <a:gd name="T18" fmla="*/ 105 w 262"/>
                <a:gd name="T19" fmla="*/ 70 h 368"/>
                <a:gd name="T20" fmla="*/ 81 w 262"/>
                <a:gd name="T21" fmla="*/ 52 h 368"/>
                <a:gd name="T22" fmla="*/ 153 w 262"/>
                <a:gd name="T23" fmla="*/ 13 h 368"/>
                <a:gd name="T24" fmla="*/ 224 w 262"/>
                <a:gd name="T25" fmla="*/ 103 h 368"/>
                <a:gd name="T26" fmla="*/ 211 w 262"/>
                <a:gd name="T27" fmla="*/ 188 h 368"/>
                <a:gd name="T28" fmla="*/ 211 w 262"/>
                <a:gd name="T29" fmla="*/ 188 h 368"/>
                <a:gd name="T30" fmla="*/ 93 w 262"/>
                <a:gd name="T31" fmla="*/ 354 h 368"/>
                <a:gd name="T32" fmla="*/ 38 w 262"/>
                <a:gd name="T33" fmla="*/ 298 h 368"/>
                <a:gd name="T34" fmla="*/ 71 w 262"/>
                <a:gd name="T35" fmla="*/ 185 h 368"/>
                <a:gd name="T36" fmla="*/ 146 w 262"/>
                <a:gd name="T37" fmla="*/ 140 h 368"/>
                <a:gd name="T38" fmla="*/ 202 w 262"/>
                <a:gd name="T39" fmla="*/ 206 h 368"/>
                <a:gd name="T40" fmla="*/ 93 w 262"/>
                <a:gd name="T41" fmla="*/ 35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2" h="368">
                  <a:moveTo>
                    <a:pt x="211" y="188"/>
                  </a:moveTo>
                  <a:cubicBezTo>
                    <a:pt x="206" y="157"/>
                    <a:pt x="185" y="129"/>
                    <a:pt x="146" y="129"/>
                  </a:cubicBezTo>
                  <a:cubicBezTo>
                    <a:pt x="116" y="129"/>
                    <a:pt x="83" y="137"/>
                    <a:pt x="44" y="176"/>
                  </a:cubicBezTo>
                  <a:cubicBezTo>
                    <a:pt x="3" y="218"/>
                    <a:pt x="0" y="264"/>
                    <a:pt x="0" y="280"/>
                  </a:cubicBezTo>
                  <a:cubicBezTo>
                    <a:pt x="0" y="311"/>
                    <a:pt x="22" y="368"/>
                    <a:pt x="91" y="368"/>
                  </a:cubicBezTo>
                  <a:cubicBezTo>
                    <a:pt x="210" y="368"/>
                    <a:pt x="262" y="201"/>
                    <a:pt x="262" y="129"/>
                  </a:cubicBezTo>
                  <a:cubicBezTo>
                    <a:pt x="262" y="50"/>
                    <a:pt x="216" y="0"/>
                    <a:pt x="154" y="0"/>
                  </a:cubicBezTo>
                  <a:cubicBezTo>
                    <a:pt x="82" y="0"/>
                    <a:pt x="59" y="65"/>
                    <a:pt x="59" y="79"/>
                  </a:cubicBezTo>
                  <a:cubicBezTo>
                    <a:pt x="59" y="86"/>
                    <a:pt x="63" y="96"/>
                    <a:pt x="78" y="96"/>
                  </a:cubicBezTo>
                  <a:cubicBezTo>
                    <a:pt x="94" y="96"/>
                    <a:pt x="105" y="81"/>
                    <a:pt x="105" y="70"/>
                  </a:cubicBezTo>
                  <a:cubicBezTo>
                    <a:pt x="105" y="52"/>
                    <a:pt x="89" y="52"/>
                    <a:pt x="81" y="52"/>
                  </a:cubicBezTo>
                  <a:cubicBezTo>
                    <a:pt x="103" y="16"/>
                    <a:pt x="139" y="13"/>
                    <a:pt x="153" y="13"/>
                  </a:cubicBezTo>
                  <a:cubicBezTo>
                    <a:pt x="190" y="13"/>
                    <a:pt x="224" y="39"/>
                    <a:pt x="224" y="103"/>
                  </a:cubicBezTo>
                  <a:cubicBezTo>
                    <a:pt x="224" y="122"/>
                    <a:pt x="221" y="148"/>
                    <a:pt x="211" y="188"/>
                  </a:cubicBezTo>
                  <a:lnTo>
                    <a:pt x="211" y="188"/>
                  </a:lnTo>
                  <a:close/>
                  <a:moveTo>
                    <a:pt x="93" y="354"/>
                  </a:moveTo>
                  <a:cubicBezTo>
                    <a:pt x="38" y="354"/>
                    <a:pt x="38" y="303"/>
                    <a:pt x="38" y="298"/>
                  </a:cubicBezTo>
                  <a:cubicBezTo>
                    <a:pt x="38" y="285"/>
                    <a:pt x="50" y="215"/>
                    <a:pt x="71" y="185"/>
                  </a:cubicBezTo>
                  <a:cubicBezTo>
                    <a:pt x="91" y="156"/>
                    <a:pt x="115" y="140"/>
                    <a:pt x="146" y="140"/>
                  </a:cubicBezTo>
                  <a:cubicBezTo>
                    <a:pt x="201" y="140"/>
                    <a:pt x="202" y="196"/>
                    <a:pt x="202" y="206"/>
                  </a:cubicBezTo>
                  <a:cubicBezTo>
                    <a:pt x="202" y="242"/>
                    <a:pt x="170" y="354"/>
                    <a:pt x="93" y="35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0" name="Freeform 22">
              <a:extLst>
                <a:ext uri="{FF2B5EF4-FFF2-40B4-BE49-F238E27FC236}">
                  <a16:creationId xmlns:a16="http://schemas.microsoft.com/office/drawing/2014/main" id="{C8D482DF-E209-4E58-A19A-942FBC49A581}"/>
                </a:ext>
              </a:extLst>
            </p:cNvPr>
            <p:cNvSpPr>
              <a:spLocks noEditPoints="1"/>
            </p:cNvSpPr>
            <p:nvPr>
              <p:custDataLst>
                <p:tags r:id="rId21"/>
              </p:custDataLst>
            </p:nvPr>
          </p:nvSpPr>
          <p:spPr bwMode="auto">
            <a:xfrm>
              <a:off x="3619500" y="2543175"/>
              <a:ext cx="60325" cy="112713"/>
            </a:xfrm>
            <a:custGeom>
              <a:avLst/>
              <a:gdLst>
                <a:gd name="T0" fmla="*/ 193 w 261"/>
                <a:gd name="T1" fmla="*/ 12 h 449"/>
                <a:gd name="T2" fmla="*/ 195 w 261"/>
                <a:gd name="T3" fmla="*/ 5 h 449"/>
                <a:gd name="T4" fmla="*/ 189 w 261"/>
                <a:gd name="T5" fmla="*/ 0 h 449"/>
                <a:gd name="T6" fmla="*/ 181 w 261"/>
                <a:gd name="T7" fmla="*/ 10 h 449"/>
                <a:gd name="T8" fmla="*/ 152 w 261"/>
                <a:gd name="T9" fmla="*/ 125 h 449"/>
                <a:gd name="T10" fmla="*/ 0 w 261"/>
                <a:gd name="T11" fmla="*/ 262 h 449"/>
                <a:gd name="T12" fmla="*/ 95 w 261"/>
                <a:gd name="T13" fmla="*/ 352 h 449"/>
                <a:gd name="T14" fmla="*/ 84 w 261"/>
                <a:gd name="T15" fmla="*/ 399 h 449"/>
                <a:gd name="T16" fmla="*/ 73 w 261"/>
                <a:gd name="T17" fmla="*/ 443 h 449"/>
                <a:gd name="T18" fmla="*/ 79 w 261"/>
                <a:gd name="T19" fmla="*/ 449 h 449"/>
                <a:gd name="T20" fmla="*/ 84 w 261"/>
                <a:gd name="T21" fmla="*/ 447 h 449"/>
                <a:gd name="T22" fmla="*/ 89 w 261"/>
                <a:gd name="T23" fmla="*/ 427 h 449"/>
                <a:gd name="T24" fmla="*/ 108 w 261"/>
                <a:gd name="T25" fmla="*/ 352 h 449"/>
                <a:gd name="T26" fmla="*/ 261 w 261"/>
                <a:gd name="T27" fmla="*/ 216 h 449"/>
                <a:gd name="T28" fmla="*/ 165 w 261"/>
                <a:gd name="T29" fmla="*/ 125 h 449"/>
                <a:gd name="T30" fmla="*/ 193 w 261"/>
                <a:gd name="T31" fmla="*/ 12 h 449"/>
                <a:gd name="T32" fmla="*/ 98 w 261"/>
                <a:gd name="T33" fmla="*/ 341 h 449"/>
                <a:gd name="T34" fmla="*/ 32 w 261"/>
                <a:gd name="T35" fmla="*/ 273 h 449"/>
                <a:gd name="T36" fmla="*/ 149 w 261"/>
                <a:gd name="T37" fmla="*/ 136 h 449"/>
                <a:gd name="T38" fmla="*/ 98 w 261"/>
                <a:gd name="T39" fmla="*/ 341 h 449"/>
                <a:gd name="T40" fmla="*/ 162 w 261"/>
                <a:gd name="T41" fmla="*/ 136 h 449"/>
                <a:gd name="T42" fmla="*/ 228 w 261"/>
                <a:gd name="T43" fmla="*/ 205 h 449"/>
                <a:gd name="T44" fmla="*/ 111 w 261"/>
                <a:gd name="T45" fmla="*/ 341 h 449"/>
                <a:gd name="T46" fmla="*/ 162 w 261"/>
                <a:gd name="T47" fmla="*/ 136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1" h="449">
                  <a:moveTo>
                    <a:pt x="193" y="12"/>
                  </a:moveTo>
                  <a:cubicBezTo>
                    <a:pt x="193" y="11"/>
                    <a:pt x="195" y="6"/>
                    <a:pt x="195" y="5"/>
                  </a:cubicBezTo>
                  <a:cubicBezTo>
                    <a:pt x="195" y="5"/>
                    <a:pt x="195" y="0"/>
                    <a:pt x="189" y="0"/>
                  </a:cubicBezTo>
                  <a:cubicBezTo>
                    <a:pt x="184" y="0"/>
                    <a:pt x="183" y="2"/>
                    <a:pt x="181" y="10"/>
                  </a:cubicBezTo>
                  <a:lnTo>
                    <a:pt x="152" y="125"/>
                  </a:lnTo>
                  <a:cubicBezTo>
                    <a:pt x="73" y="128"/>
                    <a:pt x="0" y="194"/>
                    <a:pt x="0" y="262"/>
                  </a:cubicBezTo>
                  <a:cubicBezTo>
                    <a:pt x="0" y="309"/>
                    <a:pt x="34" y="349"/>
                    <a:pt x="95" y="352"/>
                  </a:cubicBezTo>
                  <a:cubicBezTo>
                    <a:pt x="91" y="368"/>
                    <a:pt x="88" y="384"/>
                    <a:pt x="84" y="399"/>
                  </a:cubicBezTo>
                  <a:cubicBezTo>
                    <a:pt x="78" y="423"/>
                    <a:pt x="73" y="442"/>
                    <a:pt x="73" y="443"/>
                  </a:cubicBezTo>
                  <a:cubicBezTo>
                    <a:pt x="73" y="448"/>
                    <a:pt x="76" y="449"/>
                    <a:pt x="79" y="449"/>
                  </a:cubicBezTo>
                  <a:cubicBezTo>
                    <a:pt x="81" y="449"/>
                    <a:pt x="82" y="448"/>
                    <a:pt x="84" y="447"/>
                  </a:cubicBezTo>
                  <a:cubicBezTo>
                    <a:pt x="85" y="446"/>
                    <a:pt x="88" y="434"/>
                    <a:pt x="89" y="427"/>
                  </a:cubicBezTo>
                  <a:lnTo>
                    <a:pt x="108" y="352"/>
                  </a:lnTo>
                  <a:cubicBezTo>
                    <a:pt x="189" y="350"/>
                    <a:pt x="261" y="283"/>
                    <a:pt x="261" y="216"/>
                  </a:cubicBezTo>
                  <a:cubicBezTo>
                    <a:pt x="261" y="176"/>
                    <a:pt x="234" y="130"/>
                    <a:pt x="165" y="125"/>
                  </a:cubicBezTo>
                  <a:lnTo>
                    <a:pt x="193" y="12"/>
                  </a:lnTo>
                  <a:close/>
                  <a:moveTo>
                    <a:pt x="98" y="341"/>
                  </a:moveTo>
                  <a:cubicBezTo>
                    <a:pt x="68" y="340"/>
                    <a:pt x="32" y="322"/>
                    <a:pt x="32" y="273"/>
                  </a:cubicBezTo>
                  <a:cubicBezTo>
                    <a:pt x="32" y="213"/>
                    <a:pt x="75" y="143"/>
                    <a:pt x="149" y="136"/>
                  </a:cubicBezTo>
                  <a:lnTo>
                    <a:pt x="98" y="341"/>
                  </a:lnTo>
                  <a:close/>
                  <a:moveTo>
                    <a:pt x="162" y="136"/>
                  </a:moveTo>
                  <a:cubicBezTo>
                    <a:pt x="200" y="138"/>
                    <a:pt x="228" y="161"/>
                    <a:pt x="228" y="205"/>
                  </a:cubicBezTo>
                  <a:cubicBezTo>
                    <a:pt x="228" y="264"/>
                    <a:pt x="186" y="335"/>
                    <a:pt x="111" y="341"/>
                  </a:cubicBezTo>
                  <a:lnTo>
                    <a:pt x="162" y="13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1" name="Rectangle 23">
              <a:extLst>
                <a:ext uri="{FF2B5EF4-FFF2-40B4-BE49-F238E27FC236}">
                  <a16:creationId xmlns:a16="http://schemas.microsoft.com/office/drawing/2014/main" id="{F391FFE1-B43D-4920-8689-6A385EED3498}"/>
                </a:ext>
              </a:extLst>
            </p:cNvPr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3544888" y="2681288"/>
              <a:ext cx="138113" cy="476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2" name="Freeform 24">
              <a:extLst>
                <a:ext uri="{FF2B5EF4-FFF2-40B4-BE49-F238E27FC236}">
                  <a16:creationId xmlns:a16="http://schemas.microsoft.com/office/drawing/2014/main" id="{758193DE-11EE-4F60-8A13-ED57702B48CB}"/>
                </a:ext>
              </a:extLst>
            </p:cNvPr>
            <p:cNvSpPr>
              <a:spLocks noEditPoints="1"/>
            </p:cNvSpPr>
            <p:nvPr>
              <p:custDataLst>
                <p:tags r:id="rId23"/>
              </p:custDataLst>
            </p:nvPr>
          </p:nvSpPr>
          <p:spPr bwMode="auto">
            <a:xfrm>
              <a:off x="3559175" y="2711450"/>
              <a:ext cx="61913" cy="93663"/>
            </a:xfrm>
            <a:custGeom>
              <a:avLst/>
              <a:gdLst>
                <a:gd name="T0" fmla="*/ 211 w 263"/>
                <a:gd name="T1" fmla="*/ 188 h 368"/>
                <a:gd name="T2" fmla="*/ 147 w 263"/>
                <a:gd name="T3" fmla="*/ 129 h 368"/>
                <a:gd name="T4" fmla="*/ 45 w 263"/>
                <a:gd name="T5" fmla="*/ 176 h 368"/>
                <a:gd name="T6" fmla="*/ 0 w 263"/>
                <a:gd name="T7" fmla="*/ 279 h 368"/>
                <a:gd name="T8" fmla="*/ 92 w 263"/>
                <a:gd name="T9" fmla="*/ 368 h 368"/>
                <a:gd name="T10" fmla="*/ 263 w 263"/>
                <a:gd name="T11" fmla="*/ 129 h 368"/>
                <a:gd name="T12" fmla="*/ 155 w 263"/>
                <a:gd name="T13" fmla="*/ 0 h 368"/>
                <a:gd name="T14" fmla="*/ 60 w 263"/>
                <a:gd name="T15" fmla="*/ 78 h 368"/>
                <a:gd name="T16" fmla="*/ 79 w 263"/>
                <a:gd name="T17" fmla="*/ 96 h 368"/>
                <a:gd name="T18" fmla="*/ 105 w 263"/>
                <a:gd name="T19" fmla="*/ 69 h 368"/>
                <a:gd name="T20" fmla="*/ 82 w 263"/>
                <a:gd name="T21" fmla="*/ 52 h 368"/>
                <a:gd name="T22" fmla="*/ 154 w 263"/>
                <a:gd name="T23" fmla="*/ 12 h 368"/>
                <a:gd name="T24" fmla="*/ 225 w 263"/>
                <a:gd name="T25" fmla="*/ 102 h 368"/>
                <a:gd name="T26" fmla="*/ 212 w 263"/>
                <a:gd name="T27" fmla="*/ 188 h 368"/>
                <a:gd name="T28" fmla="*/ 211 w 263"/>
                <a:gd name="T29" fmla="*/ 188 h 368"/>
                <a:gd name="T30" fmla="*/ 93 w 263"/>
                <a:gd name="T31" fmla="*/ 354 h 368"/>
                <a:gd name="T32" fmla="*/ 39 w 263"/>
                <a:gd name="T33" fmla="*/ 297 h 368"/>
                <a:gd name="T34" fmla="*/ 72 w 263"/>
                <a:gd name="T35" fmla="*/ 184 h 368"/>
                <a:gd name="T36" fmla="*/ 147 w 263"/>
                <a:gd name="T37" fmla="*/ 140 h 368"/>
                <a:gd name="T38" fmla="*/ 202 w 263"/>
                <a:gd name="T39" fmla="*/ 206 h 368"/>
                <a:gd name="T40" fmla="*/ 93 w 263"/>
                <a:gd name="T41" fmla="*/ 35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3" h="368">
                  <a:moveTo>
                    <a:pt x="211" y="188"/>
                  </a:moveTo>
                  <a:cubicBezTo>
                    <a:pt x="206" y="157"/>
                    <a:pt x="186" y="129"/>
                    <a:pt x="147" y="129"/>
                  </a:cubicBezTo>
                  <a:cubicBezTo>
                    <a:pt x="116" y="129"/>
                    <a:pt x="84" y="137"/>
                    <a:pt x="45" y="176"/>
                  </a:cubicBezTo>
                  <a:cubicBezTo>
                    <a:pt x="4" y="217"/>
                    <a:pt x="0" y="264"/>
                    <a:pt x="0" y="279"/>
                  </a:cubicBezTo>
                  <a:cubicBezTo>
                    <a:pt x="0" y="310"/>
                    <a:pt x="22" y="368"/>
                    <a:pt x="92" y="368"/>
                  </a:cubicBezTo>
                  <a:cubicBezTo>
                    <a:pt x="211" y="368"/>
                    <a:pt x="263" y="200"/>
                    <a:pt x="263" y="129"/>
                  </a:cubicBezTo>
                  <a:cubicBezTo>
                    <a:pt x="263" y="49"/>
                    <a:pt x="216" y="0"/>
                    <a:pt x="155" y="0"/>
                  </a:cubicBezTo>
                  <a:cubicBezTo>
                    <a:pt x="83" y="0"/>
                    <a:pt x="60" y="64"/>
                    <a:pt x="60" y="78"/>
                  </a:cubicBezTo>
                  <a:cubicBezTo>
                    <a:pt x="60" y="85"/>
                    <a:pt x="64" y="96"/>
                    <a:pt x="79" y="96"/>
                  </a:cubicBezTo>
                  <a:cubicBezTo>
                    <a:pt x="95" y="96"/>
                    <a:pt x="105" y="81"/>
                    <a:pt x="105" y="69"/>
                  </a:cubicBezTo>
                  <a:cubicBezTo>
                    <a:pt x="105" y="52"/>
                    <a:pt x="90" y="52"/>
                    <a:pt x="82" y="52"/>
                  </a:cubicBezTo>
                  <a:cubicBezTo>
                    <a:pt x="104" y="15"/>
                    <a:pt x="139" y="12"/>
                    <a:pt x="154" y="12"/>
                  </a:cubicBezTo>
                  <a:cubicBezTo>
                    <a:pt x="190" y="12"/>
                    <a:pt x="225" y="38"/>
                    <a:pt x="225" y="102"/>
                  </a:cubicBezTo>
                  <a:cubicBezTo>
                    <a:pt x="225" y="122"/>
                    <a:pt x="222" y="147"/>
                    <a:pt x="212" y="188"/>
                  </a:cubicBezTo>
                  <a:lnTo>
                    <a:pt x="211" y="188"/>
                  </a:lnTo>
                  <a:close/>
                  <a:moveTo>
                    <a:pt x="93" y="354"/>
                  </a:moveTo>
                  <a:cubicBezTo>
                    <a:pt x="39" y="354"/>
                    <a:pt x="39" y="302"/>
                    <a:pt x="39" y="297"/>
                  </a:cubicBezTo>
                  <a:cubicBezTo>
                    <a:pt x="39" y="284"/>
                    <a:pt x="51" y="214"/>
                    <a:pt x="72" y="184"/>
                  </a:cubicBezTo>
                  <a:cubicBezTo>
                    <a:pt x="92" y="156"/>
                    <a:pt x="116" y="140"/>
                    <a:pt x="147" y="140"/>
                  </a:cubicBezTo>
                  <a:cubicBezTo>
                    <a:pt x="201" y="140"/>
                    <a:pt x="202" y="196"/>
                    <a:pt x="202" y="206"/>
                  </a:cubicBezTo>
                  <a:cubicBezTo>
                    <a:pt x="202" y="242"/>
                    <a:pt x="170" y="354"/>
                    <a:pt x="93" y="35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" name="Freeform 25">
              <a:extLst>
                <a:ext uri="{FF2B5EF4-FFF2-40B4-BE49-F238E27FC236}">
                  <a16:creationId xmlns:a16="http://schemas.microsoft.com/office/drawing/2014/main" id="{6CB0C32D-A3A7-4B82-B007-FB53837A4604}"/>
                </a:ext>
              </a:extLst>
            </p:cNvPr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>
              <a:off x="3627438" y="2746375"/>
              <a:ext cx="46038" cy="57150"/>
            </a:xfrm>
            <a:custGeom>
              <a:avLst/>
              <a:gdLst>
                <a:gd name="T0" fmla="*/ 177 w 194"/>
                <a:gd name="T1" fmla="*/ 31 h 226"/>
                <a:gd name="T2" fmla="*/ 155 w 194"/>
                <a:gd name="T3" fmla="*/ 38 h 226"/>
                <a:gd name="T4" fmla="*/ 146 w 194"/>
                <a:gd name="T5" fmla="*/ 58 h 226"/>
                <a:gd name="T6" fmla="*/ 165 w 194"/>
                <a:gd name="T7" fmla="*/ 75 h 226"/>
                <a:gd name="T8" fmla="*/ 193 w 194"/>
                <a:gd name="T9" fmla="*/ 43 h 226"/>
                <a:gd name="T10" fmla="*/ 134 w 194"/>
                <a:gd name="T11" fmla="*/ 0 h 226"/>
                <a:gd name="T12" fmla="*/ 0 w 194"/>
                <a:gd name="T13" fmla="*/ 142 h 226"/>
                <a:gd name="T14" fmla="*/ 81 w 194"/>
                <a:gd name="T15" fmla="*/ 226 h 226"/>
                <a:gd name="T16" fmla="*/ 194 w 194"/>
                <a:gd name="T17" fmla="*/ 167 h 226"/>
                <a:gd name="T18" fmla="*/ 188 w 194"/>
                <a:gd name="T19" fmla="*/ 161 h 226"/>
                <a:gd name="T20" fmla="*/ 182 w 194"/>
                <a:gd name="T21" fmla="*/ 166 h 226"/>
                <a:gd name="T22" fmla="*/ 82 w 194"/>
                <a:gd name="T23" fmla="*/ 215 h 226"/>
                <a:gd name="T24" fmla="*/ 37 w 194"/>
                <a:gd name="T25" fmla="*/ 161 h 226"/>
                <a:gd name="T26" fmla="*/ 64 w 194"/>
                <a:gd name="T27" fmla="*/ 61 h 226"/>
                <a:gd name="T28" fmla="*/ 134 w 194"/>
                <a:gd name="T29" fmla="*/ 11 h 226"/>
                <a:gd name="T30" fmla="*/ 177 w 194"/>
                <a:gd name="T31" fmla="*/ 3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4" h="226">
                  <a:moveTo>
                    <a:pt x="177" y="31"/>
                  </a:moveTo>
                  <a:cubicBezTo>
                    <a:pt x="169" y="31"/>
                    <a:pt x="162" y="31"/>
                    <a:pt x="155" y="38"/>
                  </a:cubicBezTo>
                  <a:cubicBezTo>
                    <a:pt x="147" y="46"/>
                    <a:pt x="146" y="54"/>
                    <a:pt x="146" y="58"/>
                  </a:cubicBezTo>
                  <a:cubicBezTo>
                    <a:pt x="146" y="70"/>
                    <a:pt x="155" y="75"/>
                    <a:pt x="165" y="75"/>
                  </a:cubicBezTo>
                  <a:cubicBezTo>
                    <a:pt x="179" y="75"/>
                    <a:pt x="193" y="63"/>
                    <a:pt x="193" y="43"/>
                  </a:cubicBezTo>
                  <a:cubicBezTo>
                    <a:pt x="193" y="19"/>
                    <a:pt x="169" y="0"/>
                    <a:pt x="134" y="0"/>
                  </a:cubicBezTo>
                  <a:cubicBezTo>
                    <a:pt x="67" y="0"/>
                    <a:pt x="0" y="72"/>
                    <a:pt x="0" y="142"/>
                  </a:cubicBezTo>
                  <a:cubicBezTo>
                    <a:pt x="0" y="187"/>
                    <a:pt x="29" y="226"/>
                    <a:pt x="81" y="226"/>
                  </a:cubicBezTo>
                  <a:cubicBezTo>
                    <a:pt x="152" y="226"/>
                    <a:pt x="194" y="173"/>
                    <a:pt x="194" y="167"/>
                  </a:cubicBezTo>
                  <a:cubicBezTo>
                    <a:pt x="194" y="164"/>
                    <a:pt x="191" y="161"/>
                    <a:pt x="188" y="161"/>
                  </a:cubicBezTo>
                  <a:cubicBezTo>
                    <a:pt x="186" y="161"/>
                    <a:pt x="185" y="162"/>
                    <a:pt x="182" y="166"/>
                  </a:cubicBezTo>
                  <a:cubicBezTo>
                    <a:pt x="142" y="215"/>
                    <a:pt x="88" y="215"/>
                    <a:pt x="82" y="215"/>
                  </a:cubicBezTo>
                  <a:cubicBezTo>
                    <a:pt x="51" y="215"/>
                    <a:pt x="37" y="191"/>
                    <a:pt x="37" y="161"/>
                  </a:cubicBezTo>
                  <a:cubicBezTo>
                    <a:pt x="37" y="140"/>
                    <a:pt x="47" y="92"/>
                    <a:pt x="64" y="61"/>
                  </a:cubicBezTo>
                  <a:cubicBezTo>
                    <a:pt x="79" y="33"/>
                    <a:pt x="107" y="11"/>
                    <a:pt x="134" y="11"/>
                  </a:cubicBezTo>
                  <a:cubicBezTo>
                    <a:pt x="151" y="11"/>
                    <a:pt x="170" y="18"/>
                    <a:pt x="177" y="31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4" name="Freeform 26">
              <a:extLst>
                <a:ext uri="{FF2B5EF4-FFF2-40B4-BE49-F238E27FC236}">
                  <a16:creationId xmlns:a16="http://schemas.microsoft.com/office/drawing/2014/main" id="{A0226E82-4BA4-40EC-8DD0-09D0E426516A}"/>
                </a:ext>
              </a:extLst>
            </p:cNvPr>
            <p:cNvSpPr>
              <a:spLocks/>
            </p:cNvSpPr>
            <p:nvPr>
              <p:custDataLst>
                <p:tags r:id="rId25"/>
              </p:custDataLst>
            </p:nvPr>
          </p:nvSpPr>
          <p:spPr bwMode="auto">
            <a:xfrm>
              <a:off x="3729038" y="2641600"/>
              <a:ext cx="77788" cy="84138"/>
            </a:xfrm>
            <a:custGeom>
              <a:avLst/>
              <a:gdLst>
                <a:gd name="T0" fmla="*/ 176 w 332"/>
                <a:gd name="T1" fmla="*/ 176 h 332"/>
                <a:gd name="T2" fmla="*/ 315 w 332"/>
                <a:gd name="T3" fmla="*/ 176 h 332"/>
                <a:gd name="T4" fmla="*/ 332 w 332"/>
                <a:gd name="T5" fmla="*/ 166 h 332"/>
                <a:gd name="T6" fmla="*/ 315 w 332"/>
                <a:gd name="T7" fmla="*/ 156 h 332"/>
                <a:gd name="T8" fmla="*/ 176 w 332"/>
                <a:gd name="T9" fmla="*/ 156 h 332"/>
                <a:gd name="T10" fmla="*/ 176 w 332"/>
                <a:gd name="T11" fmla="*/ 16 h 332"/>
                <a:gd name="T12" fmla="*/ 166 w 332"/>
                <a:gd name="T13" fmla="*/ 0 h 332"/>
                <a:gd name="T14" fmla="*/ 156 w 332"/>
                <a:gd name="T15" fmla="*/ 16 h 332"/>
                <a:gd name="T16" fmla="*/ 156 w 332"/>
                <a:gd name="T17" fmla="*/ 156 h 332"/>
                <a:gd name="T18" fmla="*/ 17 w 332"/>
                <a:gd name="T19" fmla="*/ 156 h 332"/>
                <a:gd name="T20" fmla="*/ 0 w 332"/>
                <a:gd name="T21" fmla="*/ 166 h 332"/>
                <a:gd name="T22" fmla="*/ 17 w 332"/>
                <a:gd name="T23" fmla="*/ 176 h 332"/>
                <a:gd name="T24" fmla="*/ 156 w 332"/>
                <a:gd name="T25" fmla="*/ 176 h 332"/>
                <a:gd name="T26" fmla="*/ 156 w 332"/>
                <a:gd name="T27" fmla="*/ 316 h 332"/>
                <a:gd name="T28" fmla="*/ 166 w 332"/>
                <a:gd name="T29" fmla="*/ 332 h 332"/>
                <a:gd name="T30" fmla="*/ 176 w 332"/>
                <a:gd name="T31" fmla="*/ 316 h 332"/>
                <a:gd name="T32" fmla="*/ 176 w 332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2" h="332">
                  <a:moveTo>
                    <a:pt x="176" y="176"/>
                  </a:moveTo>
                  <a:lnTo>
                    <a:pt x="315" y="176"/>
                  </a:lnTo>
                  <a:cubicBezTo>
                    <a:pt x="322" y="176"/>
                    <a:pt x="332" y="176"/>
                    <a:pt x="332" y="166"/>
                  </a:cubicBezTo>
                  <a:cubicBezTo>
                    <a:pt x="332" y="156"/>
                    <a:pt x="322" y="156"/>
                    <a:pt x="315" y="156"/>
                  </a:cubicBezTo>
                  <a:lnTo>
                    <a:pt x="176" y="156"/>
                  </a:lnTo>
                  <a:lnTo>
                    <a:pt x="176" y="16"/>
                  </a:lnTo>
                  <a:cubicBezTo>
                    <a:pt x="176" y="9"/>
                    <a:pt x="176" y="0"/>
                    <a:pt x="166" y="0"/>
                  </a:cubicBezTo>
                  <a:cubicBezTo>
                    <a:pt x="156" y="0"/>
                    <a:pt x="156" y="9"/>
                    <a:pt x="156" y="16"/>
                  </a:cubicBezTo>
                  <a:lnTo>
                    <a:pt x="156" y="156"/>
                  </a:lnTo>
                  <a:lnTo>
                    <a:pt x="17" y="156"/>
                  </a:lnTo>
                  <a:cubicBezTo>
                    <a:pt x="10" y="156"/>
                    <a:pt x="0" y="156"/>
                    <a:pt x="0" y="166"/>
                  </a:cubicBezTo>
                  <a:cubicBezTo>
                    <a:pt x="0" y="176"/>
                    <a:pt x="10" y="176"/>
                    <a:pt x="17" y="176"/>
                  </a:cubicBezTo>
                  <a:lnTo>
                    <a:pt x="156" y="176"/>
                  </a:lnTo>
                  <a:lnTo>
                    <a:pt x="156" y="316"/>
                  </a:lnTo>
                  <a:cubicBezTo>
                    <a:pt x="156" y="323"/>
                    <a:pt x="156" y="332"/>
                    <a:pt x="166" y="332"/>
                  </a:cubicBezTo>
                  <a:cubicBezTo>
                    <a:pt x="176" y="332"/>
                    <a:pt x="176" y="323"/>
                    <a:pt x="176" y="316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5" name="Freeform 27">
              <a:extLst>
                <a:ext uri="{FF2B5EF4-FFF2-40B4-BE49-F238E27FC236}">
                  <a16:creationId xmlns:a16="http://schemas.microsoft.com/office/drawing/2014/main" id="{52677AC5-7F55-4A3B-96EA-3BC566FF987F}"/>
                </a:ext>
              </a:extLst>
            </p:cNvPr>
            <p:cNvSpPr>
              <a:spLocks/>
            </p:cNvSpPr>
            <p:nvPr>
              <p:custDataLst>
                <p:tags r:id="rId26"/>
              </p:custDataLst>
            </p:nvPr>
          </p:nvSpPr>
          <p:spPr bwMode="auto">
            <a:xfrm>
              <a:off x="3843338" y="2630488"/>
              <a:ext cx="84138" cy="85725"/>
            </a:xfrm>
            <a:custGeom>
              <a:avLst/>
              <a:gdLst>
                <a:gd name="T0" fmla="*/ 132 w 356"/>
                <a:gd name="T1" fmla="*/ 178 h 340"/>
                <a:gd name="T2" fmla="*/ 181 w 356"/>
                <a:gd name="T3" fmla="*/ 178 h 340"/>
                <a:gd name="T4" fmla="*/ 222 w 356"/>
                <a:gd name="T5" fmla="*/ 200 h 340"/>
                <a:gd name="T6" fmla="*/ 219 w 356"/>
                <a:gd name="T7" fmla="*/ 225 h 340"/>
                <a:gd name="T8" fmla="*/ 217 w 356"/>
                <a:gd name="T9" fmla="*/ 230 h 340"/>
                <a:gd name="T10" fmla="*/ 223 w 356"/>
                <a:gd name="T11" fmla="*/ 236 h 340"/>
                <a:gd name="T12" fmla="*/ 231 w 356"/>
                <a:gd name="T13" fmla="*/ 226 h 340"/>
                <a:gd name="T14" fmla="*/ 258 w 356"/>
                <a:gd name="T15" fmla="*/ 117 h 340"/>
                <a:gd name="T16" fmla="*/ 259 w 356"/>
                <a:gd name="T17" fmla="*/ 109 h 340"/>
                <a:gd name="T18" fmla="*/ 253 w 356"/>
                <a:gd name="T19" fmla="*/ 104 h 340"/>
                <a:gd name="T20" fmla="*/ 246 w 356"/>
                <a:gd name="T21" fmla="*/ 114 h 340"/>
                <a:gd name="T22" fmla="*/ 182 w 356"/>
                <a:gd name="T23" fmla="*/ 162 h 340"/>
                <a:gd name="T24" fmla="*/ 136 w 356"/>
                <a:gd name="T25" fmla="*/ 162 h 340"/>
                <a:gd name="T26" fmla="*/ 168 w 356"/>
                <a:gd name="T27" fmla="*/ 35 h 340"/>
                <a:gd name="T28" fmla="*/ 195 w 356"/>
                <a:gd name="T29" fmla="*/ 16 h 340"/>
                <a:gd name="T30" fmla="*/ 261 w 356"/>
                <a:gd name="T31" fmla="*/ 16 h 340"/>
                <a:gd name="T32" fmla="*/ 334 w 356"/>
                <a:gd name="T33" fmla="*/ 71 h 340"/>
                <a:gd name="T34" fmla="*/ 332 w 356"/>
                <a:gd name="T35" fmla="*/ 98 h 340"/>
                <a:gd name="T36" fmla="*/ 331 w 356"/>
                <a:gd name="T37" fmla="*/ 107 h 340"/>
                <a:gd name="T38" fmla="*/ 337 w 356"/>
                <a:gd name="T39" fmla="*/ 113 h 340"/>
                <a:gd name="T40" fmla="*/ 344 w 356"/>
                <a:gd name="T41" fmla="*/ 100 h 340"/>
                <a:gd name="T42" fmla="*/ 354 w 356"/>
                <a:gd name="T43" fmla="*/ 14 h 340"/>
                <a:gd name="T44" fmla="*/ 341 w 356"/>
                <a:gd name="T45" fmla="*/ 0 h 340"/>
                <a:gd name="T46" fmla="*/ 96 w 356"/>
                <a:gd name="T47" fmla="*/ 0 h 340"/>
                <a:gd name="T48" fmla="*/ 81 w 356"/>
                <a:gd name="T49" fmla="*/ 10 h 340"/>
                <a:gd name="T50" fmla="*/ 95 w 356"/>
                <a:gd name="T51" fmla="*/ 16 h 340"/>
                <a:gd name="T52" fmla="*/ 128 w 356"/>
                <a:gd name="T53" fmla="*/ 25 h 340"/>
                <a:gd name="T54" fmla="*/ 125 w 356"/>
                <a:gd name="T55" fmla="*/ 37 h 340"/>
                <a:gd name="T56" fmla="*/ 60 w 356"/>
                <a:gd name="T57" fmla="*/ 301 h 340"/>
                <a:gd name="T58" fmla="*/ 14 w 356"/>
                <a:gd name="T59" fmla="*/ 324 h 340"/>
                <a:gd name="T60" fmla="*/ 0 w 356"/>
                <a:gd name="T61" fmla="*/ 334 h 340"/>
                <a:gd name="T62" fmla="*/ 8 w 356"/>
                <a:gd name="T63" fmla="*/ 340 h 340"/>
                <a:gd name="T64" fmla="*/ 73 w 356"/>
                <a:gd name="T65" fmla="*/ 338 h 340"/>
                <a:gd name="T66" fmla="*/ 148 w 356"/>
                <a:gd name="T67" fmla="*/ 340 h 340"/>
                <a:gd name="T68" fmla="*/ 158 w 356"/>
                <a:gd name="T69" fmla="*/ 330 h 340"/>
                <a:gd name="T70" fmla="*/ 155 w 356"/>
                <a:gd name="T71" fmla="*/ 325 h 340"/>
                <a:gd name="T72" fmla="*/ 141 w 356"/>
                <a:gd name="T73" fmla="*/ 324 h 340"/>
                <a:gd name="T74" fmla="*/ 115 w 356"/>
                <a:gd name="T75" fmla="*/ 323 h 340"/>
                <a:gd name="T76" fmla="*/ 99 w 356"/>
                <a:gd name="T77" fmla="*/ 313 h 340"/>
                <a:gd name="T78" fmla="*/ 101 w 356"/>
                <a:gd name="T79" fmla="*/ 302 h 340"/>
                <a:gd name="T80" fmla="*/ 132 w 356"/>
                <a:gd name="T81" fmla="*/ 178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56" h="340">
                  <a:moveTo>
                    <a:pt x="132" y="178"/>
                  </a:moveTo>
                  <a:lnTo>
                    <a:pt x="181" y="178"/>
                  </a:lnTo>
                  <a:cubicBezTo>
                    <a:pt x="218" y="178"/>
                    <a:pt x="222" y="186"/>
                    <a:pt x="222" y="200"/>
                  </a:cubicBezTo>
                  <a:cubicBezTo>
                    <a:pt x="222" y="204"/>
                    <a:pt x="222" y="210"/>
                    <a:pt x="219" y="225"/>
                  </a:cubicBezTo>
                  <a:cubicBezTo>
                    <a:pt x="218" y="227"/>
                    <a:pt x="217" y="229"/>
                    <a:pt x="217" y="230"/>
                  </a:cubicBezTo>
                  <a:cubicBezTo>
                    <a:pt x="217" y="234"/>
                    <a:pt x="220" y="236"/>
                    <a:pt x="223" y="236"/>
                  </a:cubicBezTo>
                  <a:cubicBezTo>
                    <a:pt x="228" y="236"/>
                    <a:pt x="228" y="234"/>
                    <a:pt x="231" y="226"/>
                  </a:cubicBezTo>
                  <a:lnTo>
                    <a:pt x="258" y="117"/>
                  </a:lnTo>
                  <a:cubicBezTo>
                    <a:pt x="259" y="112"/>
                    <a:pt x="259" y="111"/>
                    <a:pt x="259" y="109"/>
                  </a:cubicBezTo>
                  <a:cubicBezTo>
                    <a:pt x="259" y="108"/>
                    <a:pt x="258" y="104"/>
                    <a:pt x="253" y="104"/>
                  </a:cubicBezTo>
                  <a:cubicBezTo>
                    <a:pt x="248" y="104"/>
                    <a:pt x="248" y="106"/>
                    <a:pt x="246" y="114"/>
                  </a:cubicBezTo>
                  <a:cubicBezTo>
                    <a:pt x="236" y="153"/>
                    <a:pt x="224" y="162"/>
                    <a:pt x="182" y="162"/>
                  </a:cubicBezTo>
                  <a:lnTo>
                    <a:pt x="136" y="162"/>
                  </a:lnTo>
                  <a:lnTo>
                    <a:pt x="168" y="35"/>
                  </a:lnTo>
                  <a:cubicBezTo>
                    <a:pt x="173" y="18"/>
                    <a:pt x="173" y="16"/>
                    <a:pt x="195" y="16"/>
                  </a:cubicBezTo>
                  <a:lnTo>
                    <a:pt x="261" y="16"/>
                  </a:lnTo>
                  <a:cubicBezTo>
                    <a:pt x="322" y="16"/>
                    <a:pt x="334" y="32"/>
                    <a:pt x="334" y="71"/>
                  </a:cubicBezTo>
                  <a:cubicBezTo>
                    <a:pt x="334" y="82"/>
                    <a:pt x="334" y="84"/>
                    <a:pt x="332" y="98"/>
                  </a:cubicBezTo>
                  <a:cubicBezTo>
                    <a:pt x="331" y="104"/>
                    <a:pt x="331" y="105"/>
                    <a:pt x="331" y="107"/>
                  </a:cubicBezTo>
                  <a:cubicBezTo>
                    <a:pt x="331" y="109"/>
                    <a:pt x="333" y="113"/>
                    <a:pt x="337" y="113"/>
                  </a:cubicBezTo>
                  <a:cubicBezTo>
                    <a:pt x="343" y="113"/>
                    <a:pt x="343" y="110"/>
                    <a:pt x="344" y="100"/>
                  </a:cubicBezTo>
                  <a:lnTo>
                    <a:pt x="354" y="14"/>
                  </a:lnTo>
                  <a:cubicBezTo>
                    <a:pt x="356" y="0"/>
                    <a:pt x="353" y="0"/>
                    <a:pt x="341" y="0"/>
                  </a:cubicBezTo>
                  <a:lnTo>
                    <a:pt x="96" y="0"/>
                  </a:lnTo>
                  <a:cubicBezTo>
                    <a:pt x="86" y="0"/>
                    <a:pt x="81" y="0"/>
                    <a:pt x="81" y="10"/>
                  </a:cubicBezTo>
                  <a:cubicBezTo>
                    <a:pt x="81" y="16"/>
                    <a:pt x="86" y="16"/>
                    <a:pt x="95" y="16"/>
                  </a:cubicBezTo>
                  <a:cubicBezTo>
                    <a:pt x="114" y="16"/>
                    <a:pt x="128" y="16"/>
                    <a:pt x="128" y="25"/>
                  </a:cubicBezTo>
                  <a:cubicBezTo>
                    <a:pt x="128" y="27"/>
                    <a:pt x="128" y="28"/>
                    <a:pt x="125" y="37"/>
                  </a:cubicBezTo>
                  <a:lnTo>
                    <a:pt x="60" y="301"/>
                  </a:lnTo>
                  <a:cubicBezTo>
                    <a:pt x="55" y="320"/>
                    <a:pt x="54" y="324"/>
                    <a:pt x="14" y="324"/>
                  </a:cubicBezTo>
                  <a:cubicBezTo>
                    <a:pt x="6" y="324"/>
                    <a:pt x="0" y="324"/>
                    <a:pt x="0" y="334"/>
                  </a:cubicBezTo>
                  <a:cubicBezTo>
                    <a:pt x="0" y="340"/>
                    <a:pt x="6" y="340"/>
                    <a:pt x="8" y="340"/>
                  </a:cubicBezTo>
                  <a:cubicBezTo>
                    <a:pt x="22" y="340"/>
                    <a:pt x="59" y="338"/>
                    <a:pt x="73" y="338"/>
                  </a:cubicBezTo>
                  <a:cubicBezTo>
                    <a:pt x="90" y="338"/>
                    <a:pt x="131" y="340"/>
                    <a:pt x="148" y="340"/>
                  </a:cubicBezTo>
                  <a:cubicBezTo>
                    <a:pt x="152" y="340"/>
                    <a:pt x="158" y="340"/>
                    <a:pt x="158" y="330"/>
                  </a:cubicBezTo>
                  <a:cubicBezTo>
                    <a:pt x="158" y="326"/>
                    <a:pt x="155" y="325"/>
                    <a:pt x="155" y="325"/>
                  </a:cubicBezTo>
                  <a:cubicBezTo>
                    <a:pt x="154" y="324"/>
                    <a:pt x="153" y="324"/>
                    <a:pt x="141" y="324"/>
                  </a:cubicBezTo>
                  <a:cubicBezTo>
                    <a:pt x="130" y="324"/>
                    <a:pt x="128" y="324"/>
                    <a:pt x="115" y="323"/>
                  </a:cubicBezTo>
                  <a:cubicBezTo>
                    <a:pt x="101" y="322"/>
                    <a:pt x="99" y="320"/>
                    <a:pt x="99" y="313"/>
                  </a:cubicBezTo>
                  <a:cubicBezTo>
                    <a:pt x="99" y="312"/>
                    <a:pt x="99" y="309"/>
                    <a:pt x="101" y="302"/>
                  </a:cubicBezTo>
                  <a:lnTo>
                    <a:pt x="132" y="17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6" name="Freeform 28">
              <a:extLst>
                <a:ext uri="{FF2B5EF4-FFF2-40B4-BE49-F238E27FC236}">
                  <a16:creationId xmlns:a16="http://schemas.microsoft.com/office/drawing/2014/main" id="{A6249177-91D0-41D4-835E-526B6DA6528A}"/>
                </a:ext>
              </a:extLst>
            </p:cNvPr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3917950" y="2695575"/>
              <a:ext cx="76200" cy="39688"/>
            </a:xfrm>
            <a:custGeom>
              <a:avLst/>
              <a:gdLst>
                <a:gd name="T0" fmla="*/ 135 w 320"/>
                <a:gd name="T1" fmla="*/ 125 h 157"/>
                <a:gd name="T2" fmla="*/ 130 w 320"/>
                <a:gd name="T3" fmla="*/ 146 h 157"/>
                <a:gd name="T4" fmla="*/ 142 w 320"/>
                <a:gd name="T5" fmla="*/ 157 h 157"/>
                <a:gd name="T6" fmla="*/ 155 w 320"/>
                <a:gd name="T7" fmla="*/ 149 h 157"/>
                <a:gd name="T8" fmla="*/ 162 w 320"/>
                <a:gd name="T9" fmla="*/ 128 h 157"/>
                <a:gd name="T10" fmla="*/ 169 w 320"/>
                <a:gd name="T11" fmla="*/ 96 h 157"/>
                <a:gd name="T12" fmla="*/ 175 w 320"/>
                <a:gd name="T13" fmla="*/ 73 h 157"/>
                <a:gd name="T14" fmla="*/ 186 w 320"/>
                <a:gd name="T15" fmla="*/ 46 h 157"/>
                <a:gd name="T16" fmla="*/ 242 w 320"/>
                <a:gd name="T17" fmla="*/ 9 h 157"/>
                <a:gd name="T18" fmla="*/ 262 w 320"/>
                <a:gd name="T19" fmla="*/ 34 h 157"/>
                <a:gd name="T20" fmla="*/ 242 w 320"/>
                <a:gd name="T21" fmla="*/ 108 h 157"/>
                <a:gd name="T22" fmla="*/ 237 w 320"/>
                <a:gd name="T23" fmla="*/ 127 h 157"/>
                <a:gd name="T24" fmla="*/ 270 w 320"/>
                <a:gd name="T25" fmla="*/ 157 h 157"/>
                <a:gd name="T26" fmla="*/ 320 w 320"/>
                <a:gd name="T27" fmla="*/ 104 h 157"/>
                <a:gd name="T28" fmla="*/ 314 w 320"/>
                <a:gd name="T29" fmla="*/ 99 h 157"/>
                <a:gd name="T30" fmla="*/ 308 w 320"/>
                <a:gd name="T31" fmla="*/ 105 h 157"/>
                <a:gd name="T32" fmla="*/ 271 w 320"/>
                <a:gd name="T33" fmla="*/ 147 h 157"/>
                <a:gd name="T34" fmla="*/ 262 w 320"/>
                <a:gd name="T35" fmla="*/ 135 h 157"/>
                <a:gd name="T36" fmla="*/ 270 w 320"/>
                <a:gd name="T37" fmla="*/ 107 h 157"/>
                <a:gd name="T38" fmla="*/ 289 w 320"/>
                <a:gd name="T39" fmla="*/ 39 h 157"/>
                <a:gd name="T40" fmla="*/ 276 w 320"/>
                <a:gd name="T41" fmla="*/ 9 h 157"/>
                <a:gd name="T42" fmla="*/ 243 w 320"/>
                <a:gd name="T43" fmla="*/ 0 h 157"/>
                <a:gd name="T44" fmla="*/ 182 w 320"/>
                <a:gd name="T45" fmla="*/ 35 h 157"/>
                <a:gd name="T46" fmla="*/ 136 w 320"/>
                <a:gd name="T47" fmla="*/ 0 h 157"/>
                <a:gd name="T48" fmla="*/ 77 w 320"/>
                <a:gd name="T49" fmla="*/ 31 h 157"/>
                <a:gd name="T50" fmla="*/ 40 w 320"/>
                <a:gd name="T51" fmla="*/ 0 h 157"/>
                <a:gd name="T52" fmla="*/ 13 w 320"/>
                <a:gd name="T53" fmla="*/ 18 h 157"/>
                <a:gd name="T54" fmla="*/ 0 w 320"/>
                <a:gd name="T55" fmla="*/ 53 h 157"/>
                <a:gd name="T56" fmla="*/ 6 w 320"/>
                <a:gd name="T57" fmla="*/ 58 h 157"/>
                <a:gd name="T58" fmla="*/ 14 w 320"/>
                <a:gd name="T59" fmla="*/ 47 h 157"/>
                <a:gd name="T60" fmla="*/ 39 w 320"/>
                <a:gd name="T61" fmla="*/ 9 h 157"/>
                <a:gd name="T62" fmla="*/ 51 w 320"/>
                <a:gd name="T63" fmla="*/ 26 h 157"/>
                <a:gd name="T64" fmla="*/ 45 w 320"/>
                <a:gd name="T65" fmla="*/ 55 h 157"/>
                <a:gd name="T66" fmla="*/ 37 w 320"/>
                <a:gd name="T67" fmla="*/ 87 h 157"/>
                <a:gd name="T68" fmla="*/ 26 w 320"/>
                <a:gd name="T69" fmla="*/ 132 h 157"/>
                <a:gd name="T70" fmla="*/ 23 w 320"/>
                <a:gd name="T71" fmla="*/ 146 h 157"/>
                <a:gd name="T72" fmla="*/ 34 w 320"/>
                <a:gd name="T73" fmla="*/ 157 h 157"/>
                <a:gd name="T74" fmla="*/ 48 w 320"/>
                <a:gd name="T75" fmla="*/ 149 h 157"/>
                <a:gd name="T76" fmla="*/ 54 w 320"/>
                <a:gd name="T77" fmla="*/ 128 h 157"/>
                <a:gd name="T78" fmla="*/ 62 w 320"/>
                <a:gd name="T79" fmla="*/ 96 h 157"/>
                <a:gd name="T80" fmla="*/ 68 w 320"/>
                <a:gd name="T81" fmla="*/ 73 h 157"/>
                <a:gd name="T82" fmla="*/ 83 w 320"/>
                <a:gd name="T83" fmla="*/ 41 h 157"/>
                <a:gd name="T84" fmla="*/ 135 w 320"/>
                <a:gd name="T85" fmla="*/ 9 h 157"/>
                <a:gd name="T86" fmla="*/ 155 w 320"/>
                <a:gd name="T87" fmla="*/ 34 h 157"/>
                <a:gd name="T88" fmla="*/ 150 w 320"/>
                <a:gd name="T89" fmla="*/ 67 h 157"/>
                <a:gd name="T90" fmla="*/ 135 w 320"/>
                <a:gd name="T91" fmla="*/ 125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0" h="157">
                  <a:moveTo>
                    <a:pt x="135" y="125"/>
                  </a:moveTo>
                  <a:cubicBezTo>
                    <a:pt x="133" y="132"/>
                    <a:pt x="130" y="144"/>
                    <a:pt x="130" y="146"/>
                  </a:cubicBezTo>
                  <a:cubicBezTo>
                    <a:pt x="130" y="153"/>
                    <a:pt x="136" y="157"/>
                    <a:pt x="142" y="157"/>
                  </a:cubicBezTo>
                  <a:cubicBezTo>
                    <a:pt x="148" y="157"/>
                    <a:pt x="154" y="152"/>
                    <a:pt x="155" y="149"/>
                  </a:cubicBezTo>
                  <a:cubicBezTo>
                    <a:pt x="157" y="146"/>
                    <a:pt x="160" y="135"/>
                    <a:pt x="162" y="128"/>
                  </a:cubicBezTo>
                  <a:cubicBezTo>
                    <a:pt x="163" y="121"/>
                    <a:pt x="167" y="105"/>
                    <a:pt x="169" y="96"/>
                  </a:cubicBezTo>
                  <a:cubicBezTo>
                    <a:pt x="171" y="89"/>
                    <a:pt x="174" y="81"/>
                    <a:pt x="175" y="73"/>
                  </a:cubicBezTo>
                  <a:cubicBezTo>
                    <a:pt x="179" y="58"/>
                    <a:pt x="179" y="57"/>
                    <a:pt x="186" y="46"/>
                  </a:cubicBezTo>
                  <a:cubicBezTo>
                    <a:pt x="197" y="29"/>
                    <a:pt x="215" y="9"/>
                    <a:pt x="242" y="9"/>
                  </a:cubicBezTo>
                  <a:cubicBezTo>
                    <a:pt x="261" y="9"/>
                    <a:pt x="262" y="25"/>
                    <a:pt x="262" y="34"/>
                  </a:cubicBezTo>
                  <a:cubicBezTo>
                    <a:pt x="262" y="55"/>
                    <a:pt x="247" y="93"/>
                    <a:pt x="242" y="108"/>
                  </a:cubicBezTo>
                  <a:cubicBezTo>
                    <a:pt x="238" y="118"/>
                    <a:pt x="237" y="121"/>
                    <a:pt x="237" y="127"/>
                  </a:cubicBezTo>
                  <a:cubicBezTo>
                    <a:pt x="237" y="145"/>
                    <a:pt x="252" y="157"/>
                    <a:pt x="270" y="157"/>
                  </a:cubicBezTo>
                  <a:cubicBezTo>
                    <a:pt x="305" y="157"/>
                    <a:pt x="320" y="109"/>
                    <a:pt x="320" y="104"/>
                  </a:cubicBezTo>
                  <a:cubicBezTo>
                    <a:pt x="320" y="99"/>
                    <a:pt x="315" y="99"/>
                    <a:pt x="314" y="99"/>
                  </a:cubicBezTo>
                  <a:cubicBezTo>
                    <a:pt x="310" y="99"/>
                    <a:pt x="309" y="101"/>
                    <a:pt x="308" y="105"/>
                  </a:cubicBezTo>
                  <a:cubicBezTo>
                    <a:pt x="300" y="133"/>
                    <a:pt x="285" y="147"/>
                    <a:pt x="271" y="147"/>
                  </a:cubicBezTo>
                  <a:cubicBezTo>
                    <a:pt x="264" y="147"/>
                    <a:pt x="262" y="142"/>
                    <a:pt x="262" y="135"/>
                  </a:cubicBezTo>
                  <a:cubicBezTo>
                    <a:pt x="262" y="127"/>
                    <a:pt x="264" y="122"/>
                    <a:pt x="270" y="107"/>
                  </a:cubicBezTo>
                  <a:cubicBezTo>
                    <a:pt x="274" y="96"/>
                    <a:pt x="289" y="59"/>
                    <a:pt x="289" y="39"/>
                  </a:cubicBezTo>
                  <a:cubicBezTo>
                    <a:pt x="289" y="34"/>
                    <a:pt x="289" y="19"/>
                    <a:pt x="276" y="9"/>
                  </a:cubicBezTo>
                  <a:cubicBezTo>
                    <a:pt x="270" y="4"/>
                    <a:pt x="260" y="0"/>
                    <a:pt x="243" y="0"/>
                  </a:cubicBezTo>
                  <a:cubicBezTo>
                    <a:pt x="212" y="0"/>
                    <a:pt x="193" y="20"/>
                    <a:pt x="182" y="35"/>
                  </a:cubicBezTo>
                  <a:cubicBezTo>
                    <a:pt x="179" y="5"/>
                    <a:pt x="154" y="0"/>
                    <a:pt x="136" y="0"/>
                  </a:cubicBezTo>
                  <a:cubicBezTo>
                    <a:pt x="107" y="0"/>
                    <a:pt x="88" y="17"/>
                    <a:pt x="77" y="31"/>
                  </a:cubicBezTo>
                  <a:cubicBezTo>
                    <a:pt x="75" y="7"/>
                    <a:pt x="54" y="0"/>
                    <a:pt x="40" y="0"/>
                  </a:cubicBezTo>
                  <a:cubicBezTo>
                    <a:pt x="25" y="0"/>
                    <a:pt x="17" y="10"/>
                    <a:pt x="13" y="18"/>
                  </a:cubicBezTo>
                  <a:cubicBezTo>
                    <a:pt x="5" y="31"/>
                    <a:pt x="0" y="51"/>
                    <a:pt x="0" y="53"/>
                  </a:cubicBezTo>
                  <a:cubicBezTo>
                    <a:pt x="0" y="58"/>
                    <a:pt x="5" y="58"/>
                    <a:pt x="6" y="58"/>
                  </a:cubicBezTo>
                  <a:cubicBezTo>
                    <a:pt x="11" y="58"/>
                    <a:pt x="11" y="56"/>
                    <a:pt x="14" y="47"/>
                  </a:cubicBezTo>
                  <a:cubicBezTo>
                    <a:pt x="19" y="26"/>
                    <a:pt x="25" y="9"/>
                    <a:pt x="39" y="9"/>
                  </a:cubicBezTo>
                  <a:cubicBezTo>
                    <a:pt x="48" y="9"/>
                    <a:pt x="51" y="17"/>
                    <a:pt x="51" y="26"/>
                  </a:cubicBezTo>
                  <a:cubicBezTo>
                    <a:pt x="51" y="33"/>
                    <a:pt x="47" y="46"/>
                    <a:pt x="45" y="55"/>
                  </a:cubicBezTo>
                  <a:cubicBezTo>
                    <a:pt x="42" y="65"/>
                    <a:pt x="39" y="79"/>
                    <a:pt x="37" y="87"/>
                  </a:cubicBezTo>
                  <a:lnTo>
                    <a:pt x="26" y="132"/>
                  </a:lnTo>
                  <a:cubicBezTo>
                    <a:pt x="25" y="136"/>
                    <a:pt x="23" y="145"/>
                    <a:pt x="23" y="146"/>
                  </a:cubicBezTo>
                  <a:cubicBezTo>
                    <a:pt x="23" y="153"/>
                    <a:pt x="29" y="157"/>
                    <a:pt x="34" y="157"/>
                  </a:cubicBezTo>
                  <a:cubicBezTo>
                    <a:pt x="41" y="157"/>
                    <a:pt x="46" y="152"/>
                    <a:pt x="48" y="149"/>
                  </a:cubicBezTo>
                  <a:cubicBezTo>
                    <a:pt x="50" y="146"/>
                    <a:pt x="53" y="135"/>
                    <a:pt x="54" y="128"/>
                  </a:cubicBezTo>
                  <a:cubicBezTo>
                    <a:pt x="56" y="121"/>
                    <a:pt x="60" y="105"/>
                    <a:pt x="62" y="96"/>
                  </a:cubicBezTo>
                  <a:cubicBezTo>
                    <a:pt x="64" y="89"/>
                    <a:pt x="66" y="81"/>
                    <a:pt x="68" y="73"/>
                  </a:cubicBezTo>
                  <a:cubicBezTo>
                    <a:pt x="72" y="59"/>
                    <a:pt x="72" y="56"/>
                    <a:pt x="83" y="41"/>
                  </a:cubicBezTo>
                  <a:cubicBezTo>
                    <a:pt x="92" y="28"/>
                    <a:pt x="109" y="9"/>
                    <a:pt x="135" y="9"/>
                  </a:cubicBezTo>
                  <a:cubicBezTo>
                    <a:pt x="155" y="9"/>
                    <a:pt x="155" y="27"/>
                    <a:pt x="155" y="34"/>
                  </a:cubicBezTo>
                  <a:cubicBezTo>
                    <a:pt x="155" y="43"/>
                    <a:pt x="154" y="47"/>
                    <a:pt x="150" y="67"/>
                  </a:cubicBezTo>
                  <a:lnTo>
                    <a:pt x="135" y="12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7" name="Freeform 29">
              <a:extLst>
                <a:ext uri="{FF2B5EF4-FFF2-40B4-BE49-F238E27FC236}">
                  <a16:creationId xmlns:a16="http://schemas.microsoft.com/office/drawing/2014/main" id="{BD2E6FA0-D53C-4F33-B567-7343D7B5A098}"/>
                </a:ext>
              </a:extLst>
            </p:cNvPr>
            <p:cNvSpPr>
              <a:spLocks noEditPoints="1"/>
            </p:cNvSpPr>
            <p:nvPr>
              <p:custDataLst>
                <p:tags r:id="rId28"/>
              </p:custDataLst>
            </p:nvPr>
          </p:nvSpPr>
          <p:spPr bwMode="auto">
            <a:xfrm>
              <a:off x="4002088" y="2695575"/>
              <a:ext cx="42863" cy="39688"/>
            </a:xfrm>
            <a:custGeom>
              <a:avLst/>
              <a:gdLst>
                <a:gd name="T0" fmla="*/ 126 w 178"/>
                <a:gd name="T1" fmla="*/ 20 h 157"/>
                <a:gd name="T2" fmla="*/ 90 w 178"/>
                <a:gd name="T3" fmla="*/ 0 h 157"/>
                <a:gd name="T4" fmla="*/ 0 w 178"/>
                <a:gd name="T5" fmla="*/ 99 h 157"/>
                <a:gd name="T6" fmla="*/ 53 w 178"/>
                <a:gd name="T7" fmla="*/ 157 h 157"/>
                <a:gd name="T8" fmla="*/ 103 w 178"/>
                <a:gd name="T9" fmla="*/ 133 h 157"/>
                <a:gd name="T10" fmla="*/ 139 w 178"/>
                <a:gd name="T11" fmla="*/ 157 h 157"/>
                <a:gd name="T12" fmla="*/ 166 w 178"/>
                <a:gd name="T13" fmla="*/ 138 h 157"/>
                <a:gd name="T14" fmla="*/ 178 w 178"/>
                <a:gd name="T15" fmla="*/ 104 h 157"/>
                <a:gd name="T16" fmla="*/ 173 w 178"/>
                <a:gd name="T17" fmla="*/ 99 h 157"/>
                <a:gd name="T18" fmla="*/ 165 w 178"/>
                <a:gd name="T19" fmla="*/ 110 h 157"/>
                <a:gd name="T20" fmla="*/ 140 w 178"/>
                <a:gd name="T21" fmla="*/ 147 h 157"/>
                <a:gd name="T22" fmla="*/ 128 w 178"/>
                <a:gd name="T23" fmla="*/ 130 h 157"/>
                <a:gd name="T24" fmla="*/ 133 w 178"/>
                <a:gd name="T25" fmla="*/ 103 h 157"/>
                <a:gd name="T26" fmla="*/ 141 w 178"/>
                <a:gd name="T27" fmla="*/ 71 h 157"/>
                <a:gd name="T28" fmla="*/ 148 w 178"/>
                <a:gd name="T29" fmla="*/ 45 h 157"/>
                <a:gd name="T30" fmla="*/ 154 w 178"/>
                <a:gd name="T31" fmla="*/ 17 h 157"/>
                <a:gd name="T32" fmla="*/ 142 w 178"/>
                <a:gd name="T33" fmla="*/ 6 h 157"/>
                <a:gd name="T34" fmla="*/ 126 w 178"/>
                <a:gd name="T35" fmla="*/ 20 h 157"/>
                <a:gd name="T36" fmla="*/ 104 w 178"/>
                <a:gd name="T37" fmla="*/ 110 h 157"/>
                <a:gd name="T38" fmla="*/ 86 w 178"/>
                <a:gd name="T39" fmla="*/ 133 h 157"/>
                <a:gd name="T40" fmla="*/ 54 w 178"/>
                <a:gd name="T41" fmla="*/ 147 h 157"/>
                <a:gd name="T42" fmla="*/ 29 w 178"/>
                <a:gd name="T43" fmla="*/ 113 h 157"/>
                <a:gd name="T44" fmla="*/ 47 w 178"/>
                <a:gd name="T45" fmla="*/ 43 h 157"/>
                <a:gd name="T46" fmla="*/ 90 w 178"/>
                <a:gd name="T47" fmla="*/ 9 h 157"/>
                <a:gd name="T48" fmla="*/ 121 w 178"/>
                <a:gd name="T49" fmla="*/ 40 h 157"/>
                <a:gd name="T50" fmla="*/ 120 w 178"/>
                <a:gd name="T51" fmla="*/ 45 h 157"/>
                <a:gd name="T52" fmla="*/ 104 w 178"/>
                <a:gd name="T53" fmla="*/ 1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8" h="157">
                  <a:moveTo>
                    <a:pt x="126" y="20"/>
                  </a:moveTo>
                  <a:cubicBezTo>
                    <a:pt x="119" y="9"/>
                    <a:pt x="107" y="0"/>
                    <a:pt x="90" y="0"/>
                  </a:cubicBezTo>
                  <a:cubicBezTo>
                    <a:pt x="46" y="0"/>
                    <a:pt x="0" y="49"/>
                    <a:pt x="0" y="99"/>
                  </a:cubicBezTo>
                  <a:cubicBezTo>
                    <a:pt x="0" y="133"/>
                    <a:pt x="23" y="157"/>
                    <a:pt x="53" y="157"/>
                  </a:cubicBezTo>
                  <a:cubicBezTo>
                    <a:pt x="72" y="157"/>
                    <a:pt x="89" y="146"/>
                    <a:pt x="103" y="133"/>
                  </a:cubicBezTo>
                  <a:cubicBezTo>
                    <a:pt x="109" y="153"/>
                    <a:pt x="129" y="157"/>
                    <a:pt x="139" y="157"/>
                  </a:cubicBezTo>
                  <a:cubicBezTo>
                    <a:pt x="151" y="157"/>
                    <a:pt x="160" y="149"/>
                    <a:pt x="166" y="138"/>
                  </a:cubicBezTo>
                  <a:cubicBezTo>
                    <a:pt x="174" y="125"/>
                    <a:pt x="178" y="105"/>
                    <a:pt x="178" y="104"/>
                  </a:cubicBezTo>
                  <a:cubicBezTo>
                    <a:pt x="178" y="99"/>
                    <a:pt x="174" y="99"/>
                    <a:pt x="173" y="99"/>
                  </a:cubicBezTo>
                  <a:cubicBezTo>
                    <a:pt x="168" y="99"/>
                    <a:pt x="167" y="100"/>
                    <a:pt x="165" y="110"/>
                  </a:cubicBezTo>
                  <a:cubicBezTo>
                    <a:pt x="161" y="127"/>
                    <a:pt x="154" y="147"/>
                    <a:pt x="140" y="147"/>
                  </a:cubicBezTo>
                  <a:cubicBezTo>
                    <a:pt x="130" y="147"/>
                    <a:pt x="128" y="140"/>
                    <a:pt x="128" y="130"/>
                  </a:cubicBezTo>
                  <a:cubicBezTo>
                    <a:pt x="128" y="124"/>
                    <a:pt x="131" y="112"/>
                    <a:pt x="133" y="103"/>
                  </a:cubicBezTo>
                  <a:cubicBezTo>
                    <a:pt x="136" y="93"/>
                    <a:pt x="139" y="79"/>
                    <a:pt x="141" y="71"/>
                  </a:cubicBezTo>
                  <a:lnTo>
                    <a:pt x="148" y="45"/>
                  </a:lnTo>
                  <a:cubicBezTo>
                    <a:pt x="150" y="36"/>
                    <a:pt x="154" y="19"/>
                    <a:pt x="154" y="17"/>
                  </a:cubicBezTo>
                  <a:cubicBezTo>
                    <a:pt x="154" y="10"/>
                    <a:pt x="148" y="6"/>
                    <a:pt x="142" y="6"/>
                  </a:cubicBezTo>
                  <a:cubicBezTo>
                    <a:pt x="136" y="6"/>
                    <a:pt x="128" y="10"/>
                    <a:pt x="126" y="20"/>
                  </a:cubicBezTo>
                  <a:close/>
                  <a:moveTo>
                    <a:pt x="104" y="110"/>
                  </a:moveTo>
                  <a:cubicBezTo>
                    <a:pt x="102" y="120"/>
                    <a:pt x="94" y="127"/>
                    <a:pt x="86" y="133"/>
                  </a:cubicBezTo>
                  <a:cubicBezTo>
                    <a:pt x="83" y="136"/>
                    <a:pt x="69" y="147"/>
                    <a:pt x="54" y="147"/>
                  </a:cubicBezTo>
                  <a:cubicBezTo>
                    <a:pt x="41" y="147"/>
                    <a:pt x="29" y="138"/>
                    <a:pt x="29" y="113"/>
                  </a:cubicBezTo>
                  <a:cubicBezTo>
                    <a:pt x="29" y="95"/>
                    <a:pt x="39" y="56"/>
                    <a:pt x="47" y="43"/>
                  </a:cubicBezTo>
                  <a:cubicBezTo>
                    <a:pt x="63" y="15"/>
                    <a:pt x="81" y="9"/>
                    <a:pt x="90" y="9"/>
                  </a:cubicBezTo>
                  <a:cubicBezTo>
                    <a:pt x="115" y="9"/>
                    <a:pt x="121" y="36"/>
                    <a:pt x="121" y="40"/>
                  </a:cubicBezTo>
                  <a:cubicBezTo>
                    <a:pt x="121" y="41"/>
                    <a:pt x="121" y="44"/>
                    <a:pt x="120" y="45"/>
                  </a:cubicBezTo>
                  <a:lnTo>
                    <a:pt x="104" y="1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" name="Freeform 30">
              <a:extLst>
                <a:ext uri="{FF2B5EF4-FFF2-40B4-BE49-F238E27FC236}">
                  <a16:creationId xmlns:a16="http://schemas.microsoft.com/office/drawing/2014/main" id="{613A352C-C444-4933-B2D0-BE2BE6DBD6F4}"/>
                </a:ext>
              </a:extLst>
            </p:cNvPr>
            <p:cNvSpPr>
              <a:spLocks/>
            </p:cNvSpPr>
            <p:nvPr>
              <p:custDataLst>
                <p:tags r:id="rId29"/>
              </p:custDataLst>
            </p:nvPr>
          </p:nvSpPr>
          <p:spPr bwMode="auto">
            <a:xfrm>
              <a:off x="4052888" y="2695575"/>
              <a:ext cx="42863" cy="39688"/>
            </a:xfrm>
            <a:custGeom>
              <a:avLst/>
              <a:gdLst>
                <a:gd name="T0" fmla="*/ 70 w 186"/>
                <a:gd name="T1" fmla="*/ 117 h 157"/>
                <a:gd name="T2" fmla="*/ 37 w 186"/>
                <a:gd name="T3" fmla="*/ 147 h 157"/>
                <a:gd name="T4" fmla="*/ 18 w 186"/>
                <a:gd name="T5" fmla="*/ 142 h 157"/>
                <a:gd name="T6" fmla="*/ 34 w 186"/>
                <a:gd name="T7" fmla="*/ 123 h 157"/>
                <a:gd name="T8" fmla="*/ 20 w 186"/>
                <a:gd name="T9" fmla="*/ 110 h 157"/>
                <a:gd name="T10" fmla="*/ 0 w 186"/>
                <a:gd name="T11" fmla="*/ 132 h 157"/>
                <a:gd name="T12" fmla="*/ 37 w 186"/>
                <a:gd name="T13" fmla="*/ 157 h 157"/>
                <a:gd name="T14" fmla="*/ 76 w 186"/>
                <a:gd name="T15" fmla="*/ 132 h 157"/>
                <a:gd name="T16" fmla="*/ 117 w 186"/>
                <a:gd name="T17" fmla="*/ 157 h 157"/>
                <a:gd name="T18" fmla="*/ 178 w 186"/>
                <a:gd name="T19" fmla="*/ 104 h 157"/>
                <a:gd name="T20" fmla="*/ 173 w 186"/>
                <a:gd name="T21" fmla="*/ 99 h 157"/>
                <a:gd name="T22" fmla="*/ 166 w 186"/>
                <a:gd name="T23" fmla="*/ 105 h 157"/>
                <a:gd name="T24" fmla="*/ 118 w 186"/>
                <a:gd name="T25" fmla="*/ 147 h 157"/>
                <a:gd name="T26" fmla="*/ 97 w 186"/>
                <a:gd name="T27" fmla="*/ 125 h 157"/>
                <a:gd name="T28" fmla="*/ 115 w 186"/>
                <a:gd name="T29" fmla="*/ 45 h 157"/>
                <a:gd name="T30" fmla="*/ 149 w 186"/>
                <a:gd name="T31" fmla="*/ 9 h 157"/>
                <a:gd name="T32" fmla="*/ 168 w 186"/>
                <a:gd name="T33" fmla="*/ 14 h 157"/>
                <a:gd name="T34" fmla="*/ 153 w 186"/>
                <a:gd name="T35" fmla="*/ 33 h 157"/>
                <a:gd name="T36" fmla="*/ 167 w 186"/>
                <a:gd name="T37" fmla="*/ 46 h 157"/>
                <a:gd name="T38" fmla="*/ 186 w 186"/>
                <a:gd name="T39" fmla="*/ 25 h 157"/>
                <a:gd name="T40" fmla="*/ 150 w 186"/>
                <a:gd name="T41" fmla="*/ 0 h 157"/>
                <a:gd name="T42" fmla="*/ 111 w 186"/>
                <a:gd name="T43" fmla="*/ 24 h 157"/>
                <a:gd name="T44" fmla="*/ 69 w 186"/>
                <a:gd name="T45" fmla="*/ 0 h 157"/>
                <a:gd name="T46" fmla="*/ 8 w 186"/>
                <a:gd name="T47" fmla="*/ 53 h 157"/>
                <a:gd name="T48" fmla="*/ 14 w 186"/>
                <a:gd name="T49" fmla="*/ 58 h 157"/>
                <a:gd name="T50" fmla="*/ 20 w 186"/>
                <a:gd name="T51" fmla="*/ 52 h 157"/>
                <a:gd name="T52" fmla="*/ 68 w 186"/>
                <a:gd name="T53" fmla="*/ 9 h 157"/>
                <a:gd name="T54" fmla="*/ 89 w 186"/>
                <a:gd name="T55" fmla="*/ 32 h 157"/>
                <a:gd name="T56" fmla="*/ 82 w 186"/>
                <a:gd name="T57" fmla="*/ 69 h 157"/>
                <a:gd name="T58" fmla="*/ 70 w 186"/>
                <a:gd name="T59" fmla="*/ 11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6" h="157">
                  <a:moveTo>
                    <a:pt x="70" y="117"/>
                  </a:moveTo>
                  <a:cubicBezTo>
                    <a:pt x="67" y="128"/>
                    <a:pt x="55" y="147"/>
                    <a:pt x="37" y="147"/>
                  </a:cubicBezTo>
                  <a:cubicBezTo>
                    <a:pt x="36" y="147"/>
                    <a:pt x="26" y="147"/>
                    <a:pt x="18" y="142"/>
                  </a:cubicBezTo>
                  <a:cubicBezTo>
                    <a:pt x="33" y="138"/>
                    <a:pt x="34" y="125"/>
                    <a:pt x="34" y="123"/>
                  </a:cubicBezTo>
                  <a:cubicBezTo>
                    <a:pt x="34" y="115"/>
                    <a:pt x="28" y="110"/>
                    <a:pt x="20" y="110"/>
                  </a:cubicBezTo>
                  <a:cubicBezTo>
                    <a:pt x="10" y="110"/>
                    <a:pt x="0" y="119"/>
                    <a:pt x="0" y="132"/>
                  </a:cubicBezTo>
                  <a:cubicBezTo>
                    <a:pt x="0" y="149"/>
                    <a:pt x="19" y="157"/>
                    <a:pt x="37" y="157"/>
                  </a:cubicBezTo>
                  <a:cubicBezTo>
                    <a:pt x="53" y="157"/>
                    <a:pt x="67" y="147"/>
                    <a:pt x="76" y="132"/>
                  </a:cubicBezTo>
                  <a:cubicBezTo>
                    <a:pt x="84" y="151"/>
                    <a:pt x="103" y="157"/>
                    <a:pt x="117" y="157"/>
                  </a:cubicBezTo>
                  <a:cubicBezTo>
                    <a:pt x="157" y="157"/>
                    <a:pt x="178" y="113"/>
                    <a:pt x="178" y="104"/>
                  </a:cubicBezTo>
                  <a:cubicBezTo>
                    <a:pt x="178" y="99"/>
                    <a:pt x="174" y="99"/>
                    <a:pt x="173" y="99"/>
                  </a:cubicBezTo>
                  <a:cubicBezTo>
                    <a:pt x="168" y="99"/>
                    <a:pt x="168" y="101"/>
                    <a:pt x="166" y="105"/>
                  </a:cubicBezTo>
                  <a:cubicBezTo>
                    <a:pt x="159" y="129"/>
                    <a:pt x="138" y="147"/>
                    <a:pt x="118" y="147"/>
                  </a:cubicBezTo>
                  <a:cubicBezTo>
                    <a:pt x="105" y="147"/>
                    <a:pt x="97" y="138"/>
                    <a:pt x="97" y="125"/>
                  </a:cubicBezTo>
                  <a:cubicBezTo>
                    <a:pt x="97" y="115"/>
                    <a:pt x="106" y="84"/>
                    <a:pt x="115" y="45"/>
                  </a:cubicBezTo>
                  <a:cubicBezTo>
                    <a:pt x="122" y="18"/>
                    <a:pt x="138" y="9"/>
                    <a:pt x="149" y="9"/>
                  </a:cubicBezTo>
                  <a:cubicBezTo>
                    <a:pt x="150" y="9"/>
                    <a:pt x="161" y="9"/>
                    <a:pt x="168" y="14"/>
                  </a:cubicBezTo>
                  <a:cubicBezTo>
                    <a:pt x="157" y="17"/>
                    <a:pt x="153" y="27"/>
                    <a:pt x="153" y="33"/>
                  </a:cubicBezTo>
                  <a:cubicBezTo>
                    <a:pt x="153" y="41"/>
                    <a:pt x="159" y="46"/>
                    <a:pt x="167" y="46"/>
                  </a:cubicBezTo>
                  <a:cubicBezTo>
                    <a:pt x="175" y="46"/>
                    <a:pt x="186" y="40"/>
                    <a:pt x="186" y="25"/>
                  </a:cubicBezTo>
                  <a:cubicBezTo>
                    <a:pt x="186" y="6"/>
                    <a:pt x="164" y="0"/>
                    <a:pt x="150" y="0"/>
                  </a:cubicBezTo>
                  <a:cubicBezTo>
                    <a:pt x="133" y="0"/>
                    <a:pt x="119" y="11"/>
                    <a:pt x="111" y="24"/>
                  </a:cubicBezTo>
                  <a:cubicBezTo>
                    <a:pt x="105" y="10"/>
                    <a:pt x="89" y="0"/>
                    <a:pt x="69" y="0"/>
                  </a:cubicBezTo>
                  <a:cubicBezTo>
                    <a:pt x="30" y="0"/>
                    <a:pt x="8" y="43"/>
                    <a:pt x="8" y="53"/>
                  </a:cubicBezTo>
                  <a:cubicBezTo>
                    <a:pt x="8" y="58"/>
                    <a:pt x="13" y="58"/>
                    <a:pt x="14" y="58"/>
                  </a:cubicBezTo>
                  <a:cubicBezTo>
                    <a:pt x="18" y="58"/>
                    <a:pt x="19" y="56"/>
                    <a:pt x="20" y="52"/>
                  </a:cubicBezTo>
                  <a:cubicBezTo>
                    <a:pt x="29" y="24"/>
                    <a:pt x="51" y="9"/>
                    <a:pt x="68" y="9"/>
                  </a:cubicBezTo>
                  <a:cubicBezTo>
                    <a:pt x="80" y="9"/>
                    <a:pt x="89" y="16"/>
                    <a:pt x="89" y="32"/>
                  </a:cubicBezTo>
                  <a:cubicBezTo>
                    <a:pt x="89" y="39"/>
                    <a:pt x="85" y="57"/>
                    <a:pt x="82" y="69"/>
                  </a:cubicBezTo>
                  <a:lnTo>
                    <a:pt x="70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" name="Freeform 31">
              <a:extLst>
                <a:ext uri="{FF2B5EF4-FFF2-40B4-BE49-F238E27FC236}">
                  <a16:creationId xmlns:a16="http://schemas.microsoft.com/office/drawing/2014/main" id="{87576BC8-3D56-4349-A989-E2C021321F4D}"/>
                </a:ext>
              </a:extLst>
            </p:cNvPr>
            <p:cNvSpPr>
              <a:spLocks/>
            </p:cNvSpPr>
            <p:nvPr>
              <p:custDataLst>
                <p:tags r:id="rId30"/>
              </p:custDataLst>
            </p:nvPr>
          </p:nvSpPr>
          <p:spPr bwMode="auto">
            <a:xfrm>
              <a:off x="4121150" y="2620963"/>
              <a:ext cx="4763" cy="127000"/>
            </a:xfrm>
            <a:custGeom>
              <a:avLst/>
              <a:gdLst>
                <a:gd name="T0" fmla="*/ 20 w 20"/>
                <a:gd name="T1" fmla="*/ 18 h 500"/>
                <a:gd name="T2" fmla="*/ 10 w 20"/>
                <a:gd name="T3" fmla="*/ 0 h 500"/>
                <a:gd name="T4" fmla="*/ 0 w 20"/>
                <a:gd name="T5" fmla="*/ 18 h 500"/>
                <a:gd name="T6" fmla="*/ 0 w 20"/>
                <a:gd name="T7" fmla="*/ 482 h 500"/>
                <a:gd name="T8" fmla="*/ 10 w 20"/>
                <a:gd name="T9" fmla="*/ 500 h 500"/>
                <a:gd name="T10" fmla="*/ 20 w 20"/>
                <a:gd name="T11" fmla="*/ 482 h 500"/>
                <a:gd name="T12" fmla="*/ 20 w 20"/>
                <a:gd name="T13" fmla="*/ 18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500">
                  <a:moveTo>
                    <a:pt x="20" y="18"/>
                  </a:moveTo>
                  <a:cubicBezTo>
                    <a:pt x="20" y="9"/>
                    <a:pt x="20" y="0"/>
                    <a:pt x="10" y="0"/>
                  </a:cubicBezTo>
                  <a:cubicBezTo>
                    <a:pt x="0" y="0"/>
                    <a:pt x="0" y="9"/>
                    <a:pt x="0" y="18"/>
                  </a:cubicBezTo>
                  <a:lnTo>
                    <a:pt x="0" y="482"/>
                  </a:lnTo>
                  <a:cubicBezTo>
                    <a:pt x="0" y="491"/>
                    <a:pt x="0" y="500"/>
                    <a:pt x="10" y="500"/>
                  </a:cubicBezTo>
                  <a:cubicBezTo>
                    <a:pt x="20" y="500"/>
                    <a:pt x="20" y="491"/>
                    <a:pt x="20" y="482"/>
                  </a:cubicBezTo>
                  <a:lnTo>
                    <a:pt x="20" y="1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0" name="Freeform 32">
              <a:extLst>
                <a:ext uri="{FF2B5EF4-FFF2-40B4-BE49-F238E27FC236}">
                  <a16:creationId xmlns:a16="http://schemas.microsoft.com/office/drawing/2014/main" id="{20E1D948-B291-4558-A50F-BF7D0C81628C}"/>
                </a:ext>
              </a:extLst>
            </p:cNvPr>
            <p:cNvSpPr>
              <a:spLocks noEditPoints="1"/>
            </p:cNvSpPr>
            <p:nvPr>
              <p:custDataLst>
                <p:tags r:id="rId31"/>
              </p:custDataLst>
            </p:nvPr>
          </p:nvSpPr>
          <p:spPr bwMode="auto">
            <a:xfrm>
              <a:off x="4144963" y="2628900"/>
              <a:ext cx="87313" cy="90488"/>
            </a:xfrm>
            <a:custGeom>
              <a:avLst/>
              <a:gdLst>
                <a:gd name="T0" fmla="*/ 365 w 368"/>
                <a:gd name="T1" fmla="*/ 11 h 357"/>
                <a:gd name="T2" fmla="*/ 368 w 368"/>
                <a:gd name="T3" fmla="*/ 4 h 357"/>
                <a:gd name="T4" fmla="*/ 356 w 368"/>
                <a:gd name="T5" fmla="*/ 0 h 357"/>
                <a:gd name="T6" fmla="*/ 12 w 368"/>
                <a:gd name="T7" fmla="*/ 0 h 357"/>
                <a:gd name="T8" fmla="*/ 0 w 368"/>
                <a:gd name="T9" fmla="*/ 4 h 357"/>
                <a:gd name="T10" fmla="*/ 2 w 368"/>
                <a:gd name="T11" fmla="*/ 11 h 357"/>
                <a:gd name="T12" fmla="*/ 170 w 368"/>
                <a:gd name="T13" fmla="*/ 348 h 357"/>
                <a:gd name="T14" fmla="*/ 184 w 368"/>
                <a:gd name="T15" fmla="*/ 357 h 357"/>
                <a:gd name="T16" fmla="*/ 197 w 368"/>
                <a:gd name="T17" fmla="*/ 348 h 357"/>
                <a:gd name="T18" fmla="*/ 365 w 368"/>
                <a:gd name="T19" fmla="*/ 11 h 357"/>
                <a:gd name="T20" fmla="*/ 62 w 368"/>
                <a:gd name="T21" fmla="*/ 36 h 357"/>
                <a:gd name="T22" fmla="*/ 335 w 368"/>
                <a:gd name="T23" fmla="*/ 36 h 357"/>
                <a:gd name="T24" fmla="*/ 199 w 368"/>
                <a:gd name="T25" fmla="*/ 310 h 357"/>
                <a:gd name="T26" fmla="*/ 62 w 368"/>
                <a:gd name="T27" fmla="*/ 36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8" h="357">
                  <a:moveTo>
                    <a:pt x="365" y="11"/>
                  </a:moveTo>
                  <a:cubicBezTo>
                    <a:pt x="366" y="9"/>
                    <a:pt x="368" y="6"/>
                    <a:pt x="368" y="4"/>
                  </a:cubicBezTo>
                  <a:cubicBezTo>
                    <a:pt x="368" y="0"/>
                    <a:pt x="367" y="0"/>
                    <a:pt x="356" y="0"/>
                  </a:cubicBezTo>
                  <a:lnTo>
                    <a:pt x="12" y="0"/>
                  </a:lnTo>
                  <a:cubicBezTo>
                    <a:pt x="0" y="0"/>
                    <a:pt x="0" y="0"/>
                    <a:pt x="0" y="4"/>
                  </a:cubicBezTo>
                  <a:cubicBezTo>
                    <a:pt x="0" y="6"/>
                    <a:pt x="1" y="9"/>
                    <a:pt x="2" y="11"/>
                  </a:cubicBezTo>
                  <a:lnTo>
                    <a:pt x="170" y="348"/>
                  </a:lnTo>
                  <a:cubicBezTo>
                    <a:pt x="174" y="354"/>
                    <a:pt x="175" y="357"/>
                    <a:pt x="184" y="357"/>
                  </a:cubicBezTo>
                  <a:cubicBezTo>
                    <a:pt x="192" y="357"/>
                    <a:pt x="194" y="354"/>
                    <a:pt x="197" y="348"/>
                  </a:cubicBezTo>
                  <a:lnTo>
                    <a:pt x="365" y="11"/>
                  </a:lnTo>
                  <a:close/>
                  <a:moveTo>
                    <a:pt x="62" y="36"/>
                  </a:moveTo>
                  <a:lnTo>
                    <a:pt x="335" y="36"/>
                  </a:lnTo>
                  <a:lnTo>
                    <a:pt x="199" y="310"/>
                  </a:lnTo>
                  <a:lnTo>
                    <a:pt x="62" y="3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1" name="Freeform 33">
              <a:extLst>
                <a:ext uri="{FF2B5EF4-FFF2-40B4-BE49-F238E27FC236}">
                  <a16:creationId xmlns:a16="http://schemas.microsoft.com/office/drawing/2014/main" id="{6585E9B7-FE0B-4BCB-8374-8D555CA377C3}"/>
                </a:ext>
              </a:extLst>
            </p:cNvPr>
            <p:cNvSpPr>
              <a:spLocks/>
            </p:cNvSpPr>
            <p:nvPr>
              <p:custDataLst>
                <p:tags r:id="rId32"/>
              </p:custDataLst>
            </p:nvPr>
          </p:nvSpPr>
          <p:spPr bwMode="auto">
            <a:xfrm>
              <a:off x="4241800" y="2695575"/>
              <a:ext cx="42863" cy="39688"/>
            </a:xfrm>
            <a:custGeom>
              <a:avLst/>
              <a:gdLst>
                <a:gd name="T0" fmla="*/ 70 w 187"/>
                <a:gd name="T1" fmla="*/ 117 h 157"/>
                <a:gd name="T2" fmla="*/ 38 w 187"/>
                <a:gd name="T3" fmla="*/ 147 h 157"/>
                <a:gd name="T4" fmla="*/ 19 w 187"/>
                <a:gd name="T5" fmla="*/ 142 h 157"/>
                <a:gd name="T6" fmla="*/ 34 w 187"/>
                <a:gd name="T7" fmla="*/ 123 h 157"/>
                <a:gd name="T8" fmla="*/ 20 w 187"/>
                <a:gd name="T9" fmla="*/ 110 h 157"/>
                <a:gd name="T10" fmla="*/ 0 w 187"/>
                <a:gd name="T11" fmla="*/ 132 h 157"/>
                <a:gd name="T12" fmla="*/ 37 w 187"/>
                <a:gd name="T13" fmla="*/ 157 h 157"/>
                <a:gd name="T14" fmla="*/ 76 w 187"/>
                <a:gd name="T15" fmla="*/ 132 h 157"/>
                <a:gd name="T16" fmla="*/ 117 w 187"/>
                <a:gd name="T17" fmla="*/ 157 h 157"/>
                <a:gd name="T18" fmla="*/ 179 w 187"/>
                <a:gd name="T19" fmla="*/ 104 h 157"/>
                <a:gd name="T20" fmla="*/ 173 w 187"/>
                <a:gd name="T21" fmla="*/ 99 h 157"/>
                <a:gd name="T22" fmla="*/ 167 w 187"/>
                <a:gd name="T23" fmla="*/ 105 h 157"/>
                <a:gd name="T24" fmla="*/ 119 w 187"/>
                <a:gd name="T25" fmla="*/ 147 h 157"/>
                <a:gd name="T26" fmla="*/ 98 w 187"/>
                <a:gd name="T27" fmla="*/ 125 h 157"/>
                <a:gd name="T28" fmla="*/ 116 w 187"/>
                <a:gd name="T29" fmla="*/ 45 h 157"/>
                <a:gd name="T30" fmla="*/ 150 w 187"/>
                <a:gd name="T31" fmla="*/ 9 h 157"/>
                <a:gd name="T32" fmla="*/ 169 w 187"/>
                <a:gd name="T33" fmla="*/ 14 h 157"/>
                <a:gd name="T34" fmla="*/ 153 w 187"/>
                <a:gd name="T35" fmla="*/ 33 h 157"/>
                <a:gd name="T36" fmla="*/ 167 w 187"/>
                <a:gd name="T37" fmla="*/ 46 h 157"/>
                <a:gd name="T38" fmla="*/ 187 w 187"/>
                <a:gd name="T39" fmla="*/ 25 h 157"/>
                <a:gd name="T40" fmla="*/ 151 w 187"/>
                <a:gd name="T41" fmla="*/ 0 h 157"/>
                <a:gd name="T42" fmla="*/ 111 w 187"/>
                <a:gd name="T43" fmla="*/ 24 h 157"/>
                <a:gd name="T44" fmla="*/ 70 w 187"/>
                <a:gd name="T45" fmla="*/ 0 h 157"/>
                <a:gd name="T46" fmla="*/ 8 w 187"/>
                <a:gd name="T47" fmla="*/ 53 h 157"/>
                <a:gd name="T48" fmla="*/ 14 w 187"/>
                <a:gd name="T49" fmla="*/ 58 h 157"/>
                <a:gd name="T50" fmla="*/ 21 w 187"/>
                <a:gd name="T51" fmla="*/ 52 h 157"/>
                <a:gd name="T52" fmla="*/ 69 w 187"/>
                <a:gd name="T53" fmla="*/ 9 h 157"/>
                <a:gd name="T54" fmla="*/ 89 w 187"/>
                <a:gd name="T55" fmla="*/ 32 h 157"/>
                <a:gd name="T56" fmla="*/ 82 w 187"/>
                <a:gd name="T57" fmla="*/ 69 h 157"/>
                <a:gd name="T58" fmla="*/ 70 w 187"/>
                <a:gd name="T59" fmla="*/ 11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7" h="157">
                  <a:moveTo>
                    <a:pt x="70" y="117"/>
                  </a:moveTo>
                  <a:cubicBezTo>
                    <a:pt x="67" y="128"/>
                    <a:pt x="55" y="147"/>
                    <a:pt x="38" y="147"/>
                  </a:cubicBezTo>
                  <a:cubicBezTo>
                    <a:pt x="36" y="147"/>
                    <a:pt x="26" y="147"/>
                    <a:pt x="19" y="142"/>
                  </a:cubicBezTo>
                  <a:cubicBezTo>
                    <a:pt x="33" y="138"/>
                    <a:pt x="34" y="125"/>
                    <a:pt x="34" y="123"/>
                  </a:cubicBezTo>
                  <a:cubicBezTo>
                    <a:pt x="34" y="115"/>
                    <a:pt x="28" y="110"/>
                    <a:pt x="20" y="110"/>
                  </a:cubicBezTo>
                  <a:cubicBezTo>
                    <a:pt x="10" y="110"/>
                    <a:pt x="0" y="119"/>
                    <a:pt x="0" y="132"/>
                  </a:cubicBezTo>
                  <a:cubicBezTo>
                    <a:pt x="0" y="149"/>
                    <a:pt x="20" y="157"/>
                    <a:pt x="37" y="157"/>
                  </a:cubicBezTo>
                  <a:cubicBezTo>
                    <a:pt x="53" y="157"/>
                    <a:pt x="67" y="147"/>
                    <a:pt x="76" y="132"/>
                  </a:cubicBezTo>
                  <a:cubicBezTo>
                    <a:pt x="84" y="151"/>
                    <a:pt x="103" y="157"/>
                    <a:pt x="117" y="157"/>
                  </a:cubicBezTo>
                  <a:cubicBezTo>
                    <a:pt x="157" y="157"/>
                    <a:pt x="179" y="113"/>
                    <a:pt x="179" y="104"/>
                  </a:cubicBezTo>
                  <a:cubicBezTo>
                    <a:pt x="179" y="99"/>
                    <a:pt x="174" y="99"/>
                    <a:pt x="173" y="99"/>
                  </a:cubicBezTo>
                  <a:cubicBezTo>
                    <a:pt x="168" y="99"/>
                    <a:pt x="168" y="101"/>
                    <a:pt x="167" y="105"/>
                  </a:cubicBezTo>
                  <a:cubicBezTo>
                    <a:pt x="159" y="129"/>
                    <a:pt x="138" y="147"/>
                    <a:pt x="119" y="147"/>
                  </a:cubicBezTo>
                  <a:cubicBezTo>
                    <a:pt x="105" y="147"/>
                    <a:pt x="98" y="138"/>
                    <a:pt x="98" y="125"/>
                  </a:cubicBezTo>
                  <a:cubicBezTo>
                    <a:pt x="98" y="115"/>
                    <a:pt x="106" y="84"/>
                    <a:pt x="116" y="45"/>
                  </a:cubicBezTo>
                  <a:cubicBezTo>
                    <a:pt x="123" y="18"/>
                    <a:pt x="138" y="9"/>
                    <a:pt x="150" y="9"/>
                  </a:cubicBezTo>
                  <a:cubicBezTo>
                    <a:pt x="151" y="9"/>
                    <a:pt x="161" y="9"/>
                    <a:pt x="169" y="14"/>
                  </a:cubicBezTo>
                  <a:cubicBezTo>
                    <a:pt x="157" y="17"/>
                    <a:pt x="153" y="27"/>
                    <a:pt x="153" y="33"/>
                  </a:cubicBezTo>
                  <a:cubicBezTo>
                    <a:pt x="153" y="41"/>
                    <a:pt x="159" y="46"/>
                    <a:pt x="167" y="46"/>
                  </a:cubicBezTo>
                  <a:cubicBezTo>
                    <a:pt x="175" y="46"/>
                    <a:pt x="187" y="40"/>
                    <a:pt x="187" y="25"/>
                  </a:cubicBezTo>
                  <a:cubicBezTo>
                    <a:pt x="187" y="6"/>
                    <a:pt x="164" y="0"/>
                    <a:pt x="151" y="0"/>
                  </a:cubicBezTo>
                  <a:cubicBezTo>
                    <a:pt x="133" y="0"/>
                    <a:pt x="119" y="11"/>
                    <a:pt x="111" y="24"/>
                  </a:cubicBezTo>
                  <a:cubicBezTo>
                    <a:pt x="105" y="10"/>
                    <a:pt x="89" y="0"/>
                    <a:pt x="70" y="0"/>
                  </a:cubicBezTo>
                  <a:cubicBezTo>
                    <a:pt x="31" y="0"/>
                    <a:pt x="8" y="43"/>
                    <a:pt x="8" y="53"/>
                  </a:cubicBezTo>
                  <a:cubicBezTo>
                    <a:pt x="8" y="58"/>
                    <a:pt x="13" y="58"/>
                    <a:pt x="14" y="58"/>
                  </a:cubicBezTo>
                  <a:cubicBezTo>
                    <a:pt x="19" y="58"/>
                    <a:pt x="19" y="56"/>
                    <a:pt x="21" y="52"/>
                  </a:cubicBezTo>
                  <a:cubicBezTo>
                    <a:pt x="30" y="24"/>
                    <a:pt x="51" y="9"/>
                    <a:pt x="69" y="9"/>
                  </a:cubicBezTo>
                  <a:cubicBezTo>
                    <a:pt x="80" y="9"/>
                    <a:pt x="89" y="16"/>
                    <a:pt x="89" y="32"/>
                  </a:cubicBezTo>
                  <a:cubicBezTo>
                    <a:pt x="89" y="39"/>
                    <a:pt x="85" y="57"/>
                    <a:pt x="82" y="69"/>
                  </a:cubicBezTo>
                  <a:lnTo>
                    <a:pt x="70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2" name="Freeform 34">
              <a:extLst>
                <a:ext uri="{FF2B5EF4-FFF2-40B4-BE49-F238E27FC236}">
                  <a16:creationId xmlns:a16="http://schemas.microsoft.com/office/drawing/2014/main" id="{CFA79F1C-29E8-48C6-A908-125CB587A46D}"/>
                </a:ext>
              </a:extLst>
            </p:cNvPr>
            <p:cNvSpPr>
              <a:spLocks noEditPoints="1"/>
            </p:cNvSpPr>
            <p:nvPr>
              <p:custDataLst>
                <p:tags r:id="rId33"/>
              </p:custDataLst>
            </p:nvPr>
          </p:nvSpPr>
          <p:spPr bwMode="auto">
            <a:xfrm>
              <a:off x="4302125" y="2627313"/>
              <a:ext cx="60325" cy="114300"/>
            </a:xfrm>
            <a:custGeom>
              <a:avLst/>
              <a:gdLst>
                <a:gd name="T0" fmla="*/ 193 w 261"/>
                <a:gd name="T1" fmla="*/ 12 h 449"/>
                <a:gd name="T2" fmla="*/ 195 w 261"/>
                <a:gd name="T3" fmla="*/ 5 h 449"/>
                <a:gd name="T4" fmla="*/ 189 w 261"/>
                <a:gd name="T5" fmla="*/ 0 h 449"/>
                <a:gd name="T6" fmla="*/ 181 w 261"/>
                <a:gd name="T7" fmla="*/ 10 h 449"/>
                <a:gd name="T8" fmla="*/ 152 w 261"/>
                <a:gd name="T9" fmla="*/ 126 h 449"/>
                <a:gd name="T10" fmla="*/ 0 w 261"/>
                <a:gd name="T11" fmla="*/ 262 h 449"/>
                <a:gd name="T12" fmla="*/ 95 w 261"/>
                <a:gd name="T13" fmla="*/ 353 h 449"/>
                <a:gd name="T14" fmla="*/ 84 w 261"/>
                <a:gd name="T15" fmla="*/ 400 h 449"/>
                <a:gd name="T16" fmla="*/ 73 w 261"/>
                <a:gd name="T17" fmla="*/ 444 h 449"/>
                <a:gd name="T18" fmla="*/ 79 w 261"/>
                <a:gd name="T19" fmla="*/ 449 h 449"/>
                <a:gd name="T20" fmla="*/ 84 w 261"/>
                <a:gd name="T21" fmla="*/ 447 h 449"/>
                <a:gd name="T22" fmla="*/ 89 w 261"/>
                <a:gd name="T23" fmla="*/ 427 h 449"/>
                <a:gd name="T24" fmla="*/ 108 w 261"/>
                <a:gd name="T25" fmla="*/ 353 h 449"/>
                <a:gd name="T26" fmla="*/ 261 w 261"/>
                <a:gd name="T27" fmla="*/ 216 h 449"/>
                <a:gd name="T28" fmla="*/ 165 w 261"/>
                <a:gd name="T29" fmla="*/ 126 h 449"/>
                <a:gd name="T30" fmla="*/ 193 w 261"/>
                <a:gd name="T31" fmla="*/ 12 h 449"/>
                <a:gd name="T32" fmla="*/ 98 w 261"/>
                <a:gd name="T33" fmla="*/ 342 h 449"/>
                <a:gd name="T34" fmla="*/ 32 w 261"/>
                <a:gd name="T35" fmla="*/ 273 h 449"/>
                <a:gd name="T36" fmla="*/ 149 w 261"/>
                <a:gd name="T37" fmla="*/ 137 h 449"/>
                <a:gd name="T38" fmla="*/ 98 w 261"/>
                <a:gd name="T39" fmla="*/ 342 h 449"/>
                <a:gd name="T40" fmla="*/ 162 w 261"/>
                <a:gd name="T41" fmla="*/ 137 h 449"/>
                <a:gd name="T42" fmla="*/ 229 w 261"/>
                <a:gd name="T43" fmla="*/ 206 h 449"/>
                <a:gd name="T44" fmla="*/ 111 w 261"/>
                <a:gd name="T45" fmla="*/ 342 h 449"/>
                <a:gd name="T46" fmla="*/ 162 w 261"/>
                <a:gd name="T47" fmla="*/ 137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1" h="449">
                  <a:moveTo>
                    <a:pt x="193" y="12"/>
                  </a:moveTo>
                  <a:cubicBezTo>
                    <a:pt x="193" y="11"/>
                    <a:pt x="195" y="6"/>
                    <a:pt x="195" y="5"/>
                  </a:cubicBezTo>
                  <a:cubicBezTo>
                    <a:pt x="195" y="5"/>
                    <a:pt x="195" y="0"/>
                    <a:pt x="189" y="0"/>
                  </a:cubicBezTo>
                  <a:cubicBezTo>
                    <a:pt x="184" y="0"/>
                    <a:pt x="183" y="2"/>
                    <a:pt x="181" y="10"/>
                  </a:cubicBezTo>
                  <a:lnTo>
                    <a:pt x="152" y="126"/>
                  </a:lnTo>
                  <a:cubicBezTo>
                    <a:pt x="73" y="128"/>
                    <a:pt x="0" y="195"/>
                    <a:pt x="0" y="262"/>
                  </a:cubicBezTo>
                  <a:cubicBezTo>
                    <a:pt x="0" y="310"/>
                    <a:pt x="35" y="349"/>
                    <a:pt x="95" y="353"/>
                  </a:cubicBezTo>
                  <a:cubicBezTo>
                    <a:pt x="91" y="368"/>
                    <a:pt x="88" y="384"/>
                    <a:pt x="84" y="400"/>
                  </a:cubicBezTo>
                  <a:cubicBezTo>
                    <a:pt x="78" y="423"/>
                    <a:pt x="73" y="442"/>
                    <a:pt x="73" y="444"/>
                  </a:cubicBezTo>
                  <a:cubicBezTo>
                    <a:pt x="73" y="449"/>
                    <a:pt x="76" y="449"/>
                    <a:pt x="79" y="449"/>
                  </a:cubicBezTo>
                  <a:cubicBezTo>
                    <a:pt x="81" y="449"/>
                    <a:pt x="82" y="449"/>
                    <a:pt x="84" y="447"/>
                  </a:cubicBezTo>
                  <a:cubicBezTo>
                    <a:pt x="85" y="446"/>
                    <a:pt x="88" y="434"/>
                    <a:pt x="89" y="427"/>
                  </a:cubicBezTo>
                  <a:lnTo>
                    <a:pt x="108" y="353"/>
                  </a:lnTo>
                  <a:cubicBezTo>
                    <a:pt x="189" y="350"/>
                    <a:pt x="261" y="283"/>
                    <a:pt x="261" y="216"/>
                  </a:cubicBezTo>
                  <a:cubicBezTo>
                    <a:pt x="261" y="177"/>
                    <a:pt x="234" y="131"/>
                    <a:pt x="165" y="126"/>
                  </a:cubicBezTo>
                  <a:lnTo>
                    <a:pt x="193" y="12"/>
                  </a:lnTo>
                  <a:close/>
                  <a:moveTo>
                    <a:pt x="98" y="342"/>
                  </a:moveTo>
                  <a:cubicBezTo>
                    <a:pt x="68" y="340"/>
                    <a:pt x="32" y="323"/>
                    <a:pt x="32" y="273"/>
                  </a:cubicBezTo>
                  <a:cubicBezTo>
                    <a:pt x="32" y="213"/>
                    <a:pt x="75" y="143"/>
                    <a:pt x="149" y="137"/>
                  </a:cubicBezTo>
                  <a:lnTo>
                    <a:pt x="98" y="342"/>
                  </a:lnTo>
                  <a:close/>
                  <a:moveTo>
                    <a:pt x="162" y="137"/>
                  </a:moveTo>
                  <a:cubicBezTo>
                    <a:pt x="200" y="139"/>
                    <a:pt x="229" y="162"/>
                    <a:pt x="229" y="206"/>
                  </a:cubicBezTo>
                  <a:cubicBezTo>
                    <a:pt x="229" y="264"/>
                    <a:pt x="186" y="336"/>
                    <a:pt x="111" y="342"/>
                  </a:cubicBezTo>
                  <a:lnTo>
                    <a:pt x="162" y="13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3" name="Freeform 35">
              <a:extLst>
                <a:ext uri="{FF2B5EF4-FFF2-40B4-BE49-F238E27FC236}">
                  <a16:creationId xmlns:a16="http://schemas.microsoft.com/office/drawing/2014/main" id="{DC260266-B59A-4628-B11E-241D30B47703}"/>
                </a:ext>
              </a:extLst>
            </p:cNvPr>
            <p:cNvSpPr>
              <a:spLocks/>
            </p:cNvSpPr>
            <p:nvPr>
              <p:custDataLst>
                <p:tags r:id="rId34"/>
              </p:custDataLst>
            </p:nvPr>
          </p:nvSpPr>
          <p:spPr bwMode="auto">
            <a:xfrm>
              <a:off x="4379913" y="2620963"/>
              <a:ext cx="4763" cy="127000"/>
            </a:xfrm>
            <a:custGeom>
              <a:avLst/>
              <a:gdLst>
                <a:gd name="T0" fmla="*/ 20 w 20"/>
                <a:gd name="T1" fmla="*/ 18 h 500"/>
                <a:gd name="T2" fmla="*/ 10 w 20"/>
                <a:gd name="T3" fmla="*/ 0 h 500"/>
                <a:gd name="T4" fmla="*/ 0 w 20"/>
                <a:gd name="T5" fmla="*/ 18 h 500"/>
                <a:gd name="T6" fmla="*/ 0 w 20"/>
                <a:gd name="T7" fmla="*/ 482 h 500"/>
                <a:gd name="T8" fmla="*/ 10 w 20"/>
                <a:gd name="T9" fmla="*/ 500 h 500"/>
                <a:gd name="T10" fmla="*/ 20 w 20"/>
                <a:gd name="T11" fmla="*/ 482 h 500"/>
                <a:gd name="T12" fmla="*/ 20 w 20"/>
                <a:gd name="T13" fmla="*/ 18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500">
                  <a:moveTo>
                    <a:pt x="20" y="18"/>
                  </a:moveTo>
                  <a:cubicBezTo>
                    <a:pt x="20" y="9"/>
                    <a:pt x="20" y="0"/>
                    <a:pt x="10" y="0"/>
                  </a:cubicBezTo>
                  <a:cubicBezTo>
                    <a:pt x="0" y="0"/>
                    <a:pt x="0" y="9"/>
                    <a:pt x="0" y="18"/>
                  </a:cubicBezTo>
                  <a:lnTo>
                    <a:pt x="0" y="482"/>
                  </a:lnTo>
                  <a:cubicBezTo>
                    <a:pt x="0" y="491"/>
                    <a:pt x="0" y="500"/>
                    <a:pt x="10" y="500"/>
                  </a:cubicBezTo>
                  <a:cubicBezTo>
                    <a:pt x="20" y="500"/>
                    <a:pt x="20" y="491"/>
                    <a:pt x="20" y="482"/>
                  </a:cubicBezTo>
                  <a:lnTo>
                    <a:pt x="20" y="1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4" name="Freeform 36">
              <a:extLst>
                <a:ext uri="{FF2B5EF4-FFF2-40B4-BE49-F238E27FC236}">
                  <a16:creationId xmlns:a16="http://schemas.microsoft.com/office/drawing/2014/main" id="{214F36DB-9BCF-475B-8866-BC5F4D1E2136}"/>
                </a:ext>
              </a:extLst>
            </p:cNvPr>
            <p:cNvSpPr>
              <a:spLocks noEditPoints="1"/>
            </p:cNvSpPr>
            <p:nvPr>
              <p:custDataLst>
                <p:tags r:id="rId35"/>
              </p:custDataLst>
            </p:nvPr>
          </p:nvSpPr>
          <p:spPr bwMode="auto">
            <a:xfrm>
              <a:off x="4437063" y="2670175"/>
              <a:ext cx="77788" cy="28575"/>
            </a:xfrm>
            <a:custGeom>
              <a:avLst/>
              <a:gdLst>
                <a:gd name="T0" fmla="*/ 314 w 331"/>
                <a:gd name="T1" fmla="*/ 20 h 116"/>
                <a:gd name="T2" fmla="*/ 331 w 331"/>
                <a:gd name="T3" fmla="*/ 10 h 116"/>
                <a:gd name="T4" fmla="*/ 315 w 331"/>
                <a:gd name="T5" fmla="*/ 0 h 116"/>
                <a:gd name="T6" fmla="*/ 16 w 331"/>
                <a:gd name="T7" fmla="*/ 0 h 116"/>
                <a:gd name="T8" fmla="*/ 0 w 331"/>
                <a:gd name="T9" fmla="*/ 10 h 116"/>
                <a:gd name="T10" fmla="*/ 17 w 331"/>
                <a:gd name="T11" fmla="*/ 20 h 116"/>
                <a:gd name="T12" fmla="*/ 314 w 331"/>
                <a:gd name="T13" fmla="*/ 20 h 116"/>
                <a:gd name="T14" fmla="*/ 315 w 331"/>
                <a:gd name="T15" fmla="*/ 116 h 116"/>
                <a:gd name="T16" fmla="*/ 331 w 331"/>
                <a:gd name="T17" fmla="*/ 106 h 116"/>
                <a:gd name="T18" fmla="*/ 314 w 331"/>
                <a:gd name="T19" fmla="*/ 96 h 116"/>
                <a:gd name="T20" fmla="*/ 17 w 331"/>
                <a:gd name="T21" fmla="*/ 96 h 116"/>
                <a:gd name="T22" fmla="*/ 0 w 331"/>
                <a:gd name="T23" fmla="*/ 106 h 116"/>
                <a:gd name="T24" fmla="*/ 16 w 331"/>
                <a:gd name="T25" fmla="*/ 116 h 116"/>
                <a:gd name="T26" fmla="*/ 315 w 331"/>
                <a:gd name="T2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1" h="116">
                  <a:moveTo>
                    <a:pt x="314" y="20"/>
                  </a:moveTo>
                  <a:cubicBezTo>
                    <a:pt x="322" y="20"/>
                    <a:pt x="331" y="20"/>
                    <a:pt x="331" y="10"/>
                  </a:cubicBezTo>
                  <a:cubicBezTo>
                    <a:pt x="331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7" y="20"/>
                  </a:cubicBezTo>
                  <a:lnTo>
                    <a:pt x="314" y="20"/>
                  </a:lnTo>
                  <a:close/>
                  <a:moveTo>
                    <a:pt x="315" y="116"/>
                  </a:moveTo>
                  <a:cubicBezTo>
                    <a:pt x="322" y="116"/>
                    <a:pt x="331" y="116"/>
                    <a:pt x="331" y="106"/>
                  </a:cubicBezTo>
                  <a:cubicBezTo>
                    <a:pt x="331" y="96"/>
                    <a:pt x="322" y="96"/>
                    <a:pt x="314" y="96"/>
                  </a:cubicBezTo>
                  <a:lnTo>
                    <a:pt x="17" y="96"/>
                  </a:lnTo>
                  <a:cubicBezTo>
                    <a:pt x="9" y="96"/>
                    <a:pt x="0" y="96"/>
                    <a:pt x="0" y="106"/>
                  </a:cubicBezTo>
                  <a:cubicBezTo>
                    <a:pt x="0" y="116"/>
                    <a:pt x="9" y="116"/>
                    <a:pt x="16" y="116"/>
                  </a:cubicBezTo>
                  <a:lnTo>
                    <a:pt x="315" y="11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5" name="Freeform 37">
              <a:extLst>
                <a:ext uri="{FF2B5EF4-FFF2-40B4-BE49-F238E27FC236}">
                  <a16:creationId xmlns:a16="http://schemas.microsoft.com/office/drawing/2014/main" id="{79195789-09B3-491C-B7E6-5774D6733023}"/>
                </a:ext>
              </a:extLst>
            </p:cNvPr>
            <p:cNvSpPr>
              <a:spLocks noEditPoints="1"/>
            </p:cNvSpPr>
            <p:nvPr>
              <p:custDataLst>
                <p:tags r:id="rId36"/>
              </p:custDataLst>
            </p:nvPr>
          </p:nvSpPr>
          <p:spPr bwMode="auto">
            <a:xfrm>
              <a:off x="4559300" y="2632075"/>
              <a:ext cx="49213" cy="87313"/>
            </a:xfrm>
            <a:custGeom>
              <a:avLst/>
              <a:gdLst>
                <a:gd name="T0" fmla="*/ 210 w 210"/>
                <a:gd name="T1" fmla="*/ 173 h 344"/>
                <a:gd name="T2" fmla="*/ 190 w 210"/>
                <a:gd name="T3" fmla="*/ 56 h 344"/>
                <a:gd name="T4" fmla="*/ 105 w 210"/>
                <a:gd name="T5" fmla="*/ 0 h 344"/>
                <a:gd name="T6" fmla="*/ 19 w 210"/>
                <a:gd name="T7" fmla="*/ 60 h 344"/>
                <a:gd name="T8" fmla="*/ 0 w 210"/>
                <a:gd name="T9" fmla="*/ 173 h 344"/>
                <a:gd name="T10" fmla="*/ 23 w 210"/>
                <a:gd name="T11" fmla="*/ 293 h 344"/>
                <a:gd name="T12" fmla="*/ 105 w 210"/>
                <a:gd name="T13" fmla="*/ 344 h 344"/>
                <a:gd name="T14" fmla="*/ 192 w 210"/>
                <a:gd name="T15" fmla="*/ 286 h 344"/>
                <a:gd name="T16" fmla="*/ 210 w 210"/>
                <a:gd name="T17" fmla="*/ 173 h 344"/>
                <a:gd name="T18" fmla="*/ 105 w 210"/>
                <a:gd name="T19" fmla="*/ 333 h 344"/>
                <a:gd name="T20" fmla="*/ 47 w 210"/>
                <a:gd name="T21" fmla="*/ 272 h 344"/>
                <a:gd name="T22" fmla="*/ 42 w 210"/>
                <a:gd name="T23" fmla="*/ 167 h 344"/>
                <a:gd name="T24" fmla="*/ 45 w 210"/>
                <a:gd name="T25" fmla="*/ 75 h 344"/>
                <a:gd name="T26" fmla="*/ 105 w 210"/>
                <a:gd name="T27" fmla="*/ 11 h 344"/>
                <a:gd name="T28" fmla="*/ 164 w 210"/>
                <a:gd name="T29" fmla="*/ 70 h 344"/>
                <a:gd name="T30" fmla="*/ 169 w 210"/>
                <a:gd name="T31" fmla="*/ 167 h 344"/>
                <a:gd name="T32" fmla="*/ 163 w 210"/>
                <a:gd name="T33" fmla="*/ 270 h 344"/>
                <a:gd name="T34" fmla="*/ 105 w 210"/>
                <a:gd name="T35" fmla="*/ 333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0" h="344">
                  <a:moveTo>
                    <a:pt x="210" y="173"/>
                  </a:moveTo>
                  <a:cubicBezTo>
                    <a:pt x="210" y="133"/>
                    <a:pt x="208" y="93"/>
                    <a:pt x="190" y="56"/>
                  </a:cubicBezTo>
                  <a:cubicBezTo>
                    <a:pt x="167" y="8"/>
                    <a:pt x="126" y="0"/>
                    <a:pt x="105" y="0"/>
                  </a:cubicBezTo>
                  <a:cubicBezTo>
                    <a:pt x="75" y="0"/>
                    <a:pt x="39" y="13"/>
                    <a:pt x="19" y="60"/>
                  </a:cubicBezTo>
                  <a:cubicBezTo>
                    <a:pt x="3" y="94"/>
                    <a:pt x="0" y="133"/>
                    <a:pt x="0" y="173"/>
                  </a:cubicBezTo>
                  <a:cubicBezTo>
                    <a:pt x="0" y="211"/>
                    <a:pt x="2" y="255"/>
                    <a:pt x="23" y="293"/>
                  </a:cubicBezTo>
                  <a:cubicBezTo>
                    <a:pt x="44" y="334"/>
                    <a:pt x="80" y="344"/>
                    <a:pt x="105" y="344"/>
                  </a:cubicBezTo>
                  <a:cubicBezTo>
                    <a:pt x="132" y="344"/>
                    <a:pt x="170" y="333"/>
                    <a:pt x="192" y="286"/>
                  </a:cubicBezTo>
                  <a:cubicBezTo>
                    <a:pt x="208" y="251"/>
                    <a:pt x="210" y="213"/>
                    <a:pt x="210" y="173"/>
                  </a:cubicBezTo>
                  <a:close/>
                  <a:moveTo>
                    <a:pt x="105" y="333"/>
                  </a:moveTo>
                  <a:cubicBezTo>
                    <a:pt x="85" y="333"/>
                    <a:pt x="56" y="320"/>
                    <a:pt x="47" y="272"/>
                  </a:cubicBezTo>
                  <a:cubicBezTo>
                    <a:pt x="42" y="242"/>
                    <a:pt x="42" y="197"/>
                    <a:pt x="42" y="167"/>
                  </a:cubicBezTo>
                  <a:cubicBezTo>
                    <a:pt x="42" y="135"/>
                    <a:pt x="42" y="102"/>
                    <a:pt x="45" y="75"/>
                  </a:cubicBezTo>
                  <a:cubicBezTo>
                    <a:pt x="55" y="16"/>
                    <a:pt x="92" y="11"/>
                    <a:pt x="105" y="11"/>
                  </a:cubicBezTo>
                  <a:cubicBezTo>
                    <a:pt x="121" y="11"/>
                    <a:pt x="154" y="20"/>
                    <a:pt x="164" y="70"/>
                  </a:cubicBezTo>
                  <a:cubicBezTo>
                    <a:pt x="169" y="98"/>
                    <a:pt x="169" y="136"/>
                    <a:pt x="169" y="167"/>
                  </a:cubicBezTo>
                  <a:cubicBezTo>
                    <a:pt x="169" y="205"/>
                    <a:pt x="169" y="238"/>
                    <a:pt x="163" y="270"/>
                  </a:cubicBezTo>
                  <a:cubicBezTo>
                    <a:pt x="156" y="318"/>
                    <a:pt x="127" y="333"/>
                    <a:pt x="105" y="33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293963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" grpId="0"/>
      <p:bldP spid="400" grpId="0"/>
      <p:bldP spid="525" grpId="0"/>
      <p:bldP spid="526" grpId="0" animBg="1"/>
      <p:bldP spid="527" grpId="0"/>
      <p:bldP spid="528" grpId="0" animBg="1"/>
      <p:bldP spid="529" grpId="0" animBg="1"/>
      <p:bldP spid="5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.57501"/>
  <p:tag name="ORIGINALWIDTH" val="59.675"/>
  <p:tag name="LATEXADDIN" val="\documentclass{article}&#10;\usepackage{amsmath}&#10;\pagestyle{empty}&#10;\begin{document}&#10;&#10;\begin{align*}&#10;\frac{\partial \phi}{\partial t} + \sum_{i=1}^n a_i(x_1 \dots x_n)\frac{\partial \phi}{\partial x_i} = 0&#10;\end{align*}&#10;&#10;\end{document}"/>
  <p:tag name="IGUANATEXSIZE" val="50"/>
  <p:tag name="IGUANATEXCURSOR" val="8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"/>
  <p:tag name="ORIGINALWIDTH" val="1.75"/>
  <p:tag name="EMFCHILD" val="Tru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416667"/>
  <p:tag name="ORIGINALWIDTH" val="1.125013"/>
  <p:tag name="EMFCHILD" val="True"/>
</p:tagLst>
</file>

<file path=ppt/tags/tag10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6252"/>
  <p:tag name="ORIGINALWIDTH" val="1.06252"/>
  <p:tag name="EMFCHILD" val="True"/>
</p:tagLst>
</file>

<file path=ppt/tags/tag10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"/>
  <p:tag name="ORIGINALWIDTH" val="1.43752"/>
  <p:tag name="EMFCHILD" val="True"/>
</p:tagLst>
</file>

<file path=ppt/tags/tag10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6252"/>
  <p:tag name="ORIGINALWIDTH" val="1.5"/>
  <p:tag name="EMFCHILD" val="True"/>
</p:tagLst>
</file>

<file path=ppt/tags/tag10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875197"/>
  <p:tag name="ORIGINALWIDTH" val="13.25"/>
  <p:tag name="EMFCHILD" val="True"/>
</p:tagLst>
</file>

<file path=ppt/tags/tag10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25"/>
  <p:tag name="ORIGINALWIDTH" val="3.56252"/>
  <p:tag name="EMFCHILD" val="True"/>
</p:tagLst>
</file>

<file path=ppt/tags/tag10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875197"/>
  <p:tag name="ORIGINALWIDTH" val="9.43752"/>
  <p:tag name="EMFCHILD" val="True"/>
</p:tagLst>
</file>

<file path=ppt/tags/tag10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3752"/>
  <p:tag name="ORIGINALWIDTH" val="1.375"/>
  <p:tag name="EMFCHILD" val="True"/>
</p:tagLst>
</file>

<file path=ppt/tags/tag10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875197"/>
  <p:tag name="ORIGINALWIDTH" val="2.81252"/>
  <p:tag name="EMFCHILD" val="True"/>
</p:tagLst>
</file>

<file path=ppt/tags/tag10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25"/>
  <p:tag name="ORIGINALWIDTH" val="1.68752"/>
  <p:tag name="EMFCHILD" val="True"/>
</p:tagLst>
</file>

<file path=ppt/tags/tag10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.875"/>
  <p:tag name="ORIGINALWIDTH" val="1.31252"/>
  <p:tag name="EMFCHILD" val="Tru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16667"/>
  <p:tag name="ORIGINALWIDTH" val="2.708346"/>
  <p:tag name="EMFCHILD" val="True"/>
</p:tagLst>
</file>

<file path=ppt/tags/tag10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5"/>
  <p:tag name="ORIGINALWIDTH" val="0.5"/>
  <p:tag name="EMFCHILD" val="True"/>
</p:tagLst>
</file>

<file path=ppt/tags/tag10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6252"/>
  <p:tag name="ORIGINALWIDTH" val="2.56252"/>
  <p:tag name="EMFCHILD" val="True"/>
</p:tagLst>
</file>

<file path=ppt/tags/tag10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25"/>
  <p:tag name="ORIGINALWIDTH" val="1.06252"/>
  <p:tag name="EMFCHILD" val="True"/>
</p:tagLst>
</file>

<file path=ppt/tags/tag10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6252"/>
  <p:tag name="ORIGINALWIDTH" val="1.68752"/>
  <p:tag name="EMFCHILD" val="True"/>
</p:tagLst>
</file>

<file path=ppt/tags/tag10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25"/>
  <p:tag name="ORIGINALWIDTH" val="1.06252"/>
  <p:tag name="EMFCHILD" val="True"/>
</p:tagLst>
</file>

<file path=ppt/tags/tag10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875197"/>
  <p:tag name="ORIGINALWIDTH" val="2.81252"/>
  <p:tag name="EMFCHILD" val="True"/>
</p:tagLst>
</file>

<file path=ppt/tags/tag10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5"/>
  <p:tag name="ORIGINALWIDTH" val="2.25"/>
  <p:tag name="EMFCHILD" val="True"/>
</p:tagLst>
</file>

<file path=ppt/tags/tag10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875197"/>
  <p:tag name="ORIGINALWIDTH" val="4.68752"/>
  <p:tag name="EMFCHILD" val="True"/>
</p:tagLst>
</file>

<file path=ppt/tags/tag10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5"/>
  <p:tag name="ORIGINALWIDTH" val="2.25"/>
  <p:tag name="EMFCHILD" val="True"/>
</p:tagLst>
</file>

<file path=ppt/tags/tag10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25"/>
  <p:tag name="ORIGINALWIDTH" val="1.68752"/>
  <p:tag name="EMFCHILD" val="Tru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416667"/>
  <p:tag name="ORIGINALWIDTH" val="1.125013"/>
  <p:tag name="EMFCHILD" val="True"/>
</p:tagLst>
</file>

<file path=ppt/tags/tag10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125"/>
  <p:tag name="ORIGINALWIDTH" val="2.25"/>
  <p:tag name="EMFCHILD" val="True"/>
</p:tagLst>
</file>

<file path=ppt/tags/tag10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25"/>
  <p:tag name="ORIGINALWIDTH" val="2.625"/>
  <p:tag name="EMFCHILD" val="True"/>
</p:tagLst>
</file>

<file path=ppt/tags/tag10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25"/>
  <p:tag name="ORIGINALWIDTH" val="3.06252"/>
  <p:tag name="EMFCHILD" val="True"/>
</p:tagLst>
</file>

<file path=ppt/tags/tag10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6252"/>
  <p:tag name="ORIGINALWIDTH" val="2.125"/>
  <p:tag name="EMFCHILD" val="True"/>
</p:tagLst>
</file>

<file path=ppt/tags/tag10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8752"/>
  <p:tag name="ORIGINALWIDTH" val="1.43752"/>
  <p:tag name="EMFCHILD" val="True"/>
</p:tagLst>
</file>

<file path=ppt/tags/tag10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875197"/>
  <p:tag name="ORIGINALWIDTH" val="4.5"/>
  <p:tag name="EMFCHILD" val="True"/>
</p:tagLst>
</file>

<file path=ppt/tags/tag10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8752"/>
  <p:tag name="ORIGINALWIDTH" val="1.875"/>
  <p:tag name="EMFCHILD" val="True"/>
</p:tagLst>
</file>

<file path=ppt/tags/tag10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1252"/>
  <p:tag name="ORIGINALWIDTH" val="3.375"/>
  <p:tag name="EMFCHILD" val="True"/>
</p:tagLst>
</file>

<file path=ppt/tags/tag10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25"/>
  <p:tag name="ORIGINALWIDTH" val="2.56252"/>
  <p:tag name="EMFCHILD" val="True"/>
</p:tagLst>
</file>

<file path=ppt/tags/tag10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125"/>
  <p:tag name="ORIGINALWIDTH" val="2.25"/>
  <p:tag name="EMFCHILD" val="Tru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625"/>
  <p:tag name="ORIGINALWIDTH" val="3.25"/>
  <p:tag name="LATEXADDIN" val="\documentclass{article}&#10;\usepackage{amsmath}&#10;\pagestyle{empty}&#10;\begin{document}&#10;&#10;\begin{align*}&#10;\mathbf{x_f}&#10;\end{align*}&#10;&#10;\end{document}"/>
  <p:tag name="IGUANATEXSIZE" val="20"/>
  <p:tag name="IGUANATEXCURSOR" val="10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10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3752"/>
  <p:tag name="ORIGINALWIDTH" val="1.93752"/>
  <p:tag name="EMFCHILD" val="True"/>
</p:tagLst>
</file>

<file path=ppt/tags/tag10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875"/>
  <p:tag name="ORIGINALWIDTH" val="2.375"/>
  <p:tag name="EMFCHILD" val="True"/>
</p:tagLst>
</file>

<file path=ppt/tags/tag10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3752"/>
  <p:tag name="ORIGINALWIDTH" val="1.93752"/>
  <p:tag name="EMFCHILD" val="True"/>
</p:tagLst>
</file>

<file path=ppt/tags/tag10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5"/>
  <p:tag name="ORIGINALWIDTH" val="0.8125197"/>
  <p:tag name="EMFCHILD" val="True"/>
</p:tagLst>
</file>

<file path=ppt/tags/tag10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"/>
  <p:tag name="ORIGINALWIDTH" val="1.31252"/>
  <p:tag name="EMFCHILD" val="True"/>
</p:tagLst>
</file>

<file path=ppt/tags/tag10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5"/>
  <p:tag name="ORIGINALWIDTH" val="0.8125197"/>
  <p:tag name="EMFCHILD" val="True"/>
</p:tagLst>
</file>

<file path=ppt/tags/tag10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.875"/>
  <p:tag name="ORIGINALWIDTH" val="1.31252"/>
  <p:tag name="EMFCHILD" val="True"/>
</p:tagLst>
</file>

<file path=ppt/tags/tag10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5"/>
  <p:tag name="ORIGINALWIDTH" val="2.25"/>
  <p:tag name="EMFCHILD" val="True"/>
</p:tagLst>
</file>

<file path=ppt/tags/tag10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6252"/>
  <p:tag name="ORIGINALWIDTH" val="1.68752"/>
  <p:tag name="EMFCHILD" val="True"/>
</p:tagLst>
</file>

<file path=ppt/tags/tag10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5"/>
  <p:tag name="ORIGINALWIDTH" val="2.425008"/>
  <p:tag name="LATEXADDIN" val="\documentclass{article}&#10;\usepackage{amsmath}&#10;\pagestyle{empty}&#10;\begin{document}&#10;&#10;\begin{align*}&#10;\phi_0^t(\textbf{x}(0)) &amp;= \textbf{x}(t)\\&#10;\phi_t^0(\textbf{x}(t)) &amp;= \textbf{x}(0)&#10;\end{align*}&#10;&#10;\end{document}"/>
  <p:tag name="IGUANATEXSIZE" val="50"/>
  <p:tag name="IGUANATEXCURSOR" val="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3752"/>
  <p:tag name="ORIGINALWIDTH" val="1.75"/>
  <p:tag name="EMFCHILD" val="True"/>
</p:tagLst>
</file>

<file path=ppt/tags/tag10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75008"/>
  <p:tag name="ORIGINALWIDTH" val="1.1"/>
  <p:tag name="EMFCHILD" val="True"/>
</p:tagLst>
</file>

<file path=ppt/tags/tag10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5"/>
  <p:tag name="ORIGINALWIDTH" val="1.5"/>
  <p:tag name="EMFCHILD" val="True"/>
</p:tagLst>
</file>

<file path=ppt/tags/tag10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5"/>
  <p:tag name="ORIGINALWIDTH" val="1.075008"/>
  <p:tag name="EMFCHILD" val="True"/>
</p:tagLst>
</file>

<file path=ppt/tags/tag10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75008"/>
  <p:tag name="ORIGINALWIDTH" val="2.625008"/>
  <p:tag name="EMFCHILD" val="True"/>
</p:tagLst>
</file>

<file path=ppt/tags/tag10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5"/>
  <p:tag name="ORIGINALWIDTH" val="1.075008"/>
  <p:tag name="EMFCHILD" val="True"/>
</p:tagLst>
</file>

<file path=ppt/tags/tag10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"/>
  <p:tag name="ORIGINALWIDTH" val="1.95"/>
  <p:tag name="EMFCHILD" val="True"/>
</p:tagLst>
</file>

<file path=ppt/tags/tag10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5"/>
  <p:tag name="ORIGINALWIDTH" val="1.075008"/>
  <p:tag name="EMFCHILD" val="True"/>
</p:tagLst>
</file>

<file path=ppt/tags/tag10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5"/>
  <p:tag name="ORIGINALWIDTH" val="1.075008"/>
  <p:tag name="EMFCHILD" val="True"/>
</p:tagLst>
</file>

<file path=ppt/tags/tag10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15"/>
  <p:tag name="ORIGINALWIDTH" val="3.1"/>
  <p:tag name="EMFCHILD" val="True"/>
</p:tagLst>
</file>

<file path=ppt/tags/tag10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75008"/>
  <p:tag name="ORIGINALWIDTH" val="2.625008"/>
  <p:tag name="EMFCHILD" val="Tru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68752"/>
  <p:tag name="ORIGINALWIDTH" val="3.18752"/>
  <p:tag name="LATEXADDIN" val="\documentclass{article}&#10;\usepackage{amsmath}&#10;\pagestyle{empty}&#10;\begin{document}&#10;&#10;\begin{align*}&#10;\mathbf{x_s}&#10;\end{align*}&#10;&#10;\end{document}"/>
  <p:tag name="IGUANATEXSIZE" val="20"/>
  <p:tag name="IGUANATEXCURSOR" val="10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10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5"/>
  <p:tag name="ORIGINALWIDTH" val="1.075008"/>
  <p:tag name="EMFCHILD" val="True"/>
</p:tagLst>
</file>

<file path=ppt/tags/tag10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5"/>
  <p:tag name="ORIGINALWIDTH" val="1.425008"/>
  <p:tag name="EMFCHILD" val="True"/>
</p:tagLst>
</file>

<file path=ppt/tags/tag10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5"/>
  <p:tag name="ORIGINALWIDTH" val="1.075008"/>
  <p:tag name="EMFCHILD" val="True"/>
</p:tagLst>
</file>

<file path=ppt/tags/tag10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5008"/>
  <p:tag name="ORIGINALWIDTH" val="2.45"/>
  <p:tag name="EMFCHILD" val="True"/>
</p:tagLst>
</file>

<file path=ppt/tags/tag10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5"/>
  <p:tag name="ORIGINALWIDTH" val="1.525008"/>
  <p:tag name="EMFCHILD" val="True"/>
</p:tagLst>
</file>

<file path=ppt/tags/tag10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"/>
  <p:tag name="ORIGINALWIDTH" val="1.1"/>
  <p:tag name="EMFCHILD" val="True"/>
</p:tagLst>
</file>

<file path=ppt/tags/tag10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25008"/>
  <p:tag name="ORIGINALWIDTH" val="1.075008"/>
  <p:tag name="EMFCHILD" val="True"/>
</p:tagLst>
</file>

<file path=ppt/tags/tag10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"/>
  <p:tag name="ORIGINALWIDTH" val="2.625008"/>
  <p:tag name="EMFCHILD" val="True"/>
</p:tagLst>
</file>

<file path=ppt/tags/tag10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25008"/>
  <p:tag name="ORIGINALWIDTH" val="1.075008"/>
  <p:tag name="EMFCHILD" val="True"/>
</p:tagLst>
</file>

<file path=ppt/tags/tag10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5"/>
  <p:tag name="ORIGINALWIDTH" val="1.425008"/>
  <p:tag name="EMFCHILD" val="Tru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875"/>
  <p:tag name="ORIGINALWIDTH" val="1.68752"/>
  <p:tag name="EMFCHILD" val="True"/>
</p:tagLst>
</file>

<file path=ppt/tags/tag10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25008"/>
  <p:tag name="ORIGINALWIDTH" val="1.075008"/>
  <p:tag name="EMFCHILD" val="True"/>
</p:tagLst>
</file>

<file path=ppt/tags/tag10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25008"/>
  <p:tag name="ORIGINALWIDTH" val="1.075008"/>
  <p:tag name="EMFCHILD" val="True"/>
</p:tagLst>
</file>

<file path=ppt/tags/tag10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15"/>
  <p:tag name="ORIGINALWIDTH" val="3.1"/>
  <p:tag name="EMFCHILD" val="True"/>
</p:tagLst>
</file>

<file path=ppt/tags/tag10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"/>
  <p:tag name="ORIGINALWIDTH" val="2.625008"/>
  <p:tag name="EMFCHILD" val="True"/>
</p:tagLst>
</file>

<file path=ppt/tags/tag10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25008"/>
  <p:tag name="ORIGINALWIDTH" val="1.075008"/>
  <p:tag name="EMFCHILD" val="True"/>
</p:tagLst>
</file>

<file path=ppt/tags/tag10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"/>
  <p:tag name="ORIGINALWIDTH" val="1.975008"/>
  <p:tag name="EMFCHILD" val="True"/>
</p:tagLst>
</file>

<file path=ppt/tags/tag10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25008"/>
  <p:tag name="ORIGINALWIDTH" val="1.075008"/>
  <p:tag name="EMFCHILD" val="True"/>
</p:tagLst>
</file>

<file path=ppt/tags/tag10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5"/>
  <p:tag name="ORIGINALWIDTH" val="2.425008"/>
  <p:tag name="LATEXADDIN" val="\documentclass{article}&#10;\usepackage{amsmath}&#10;\pagestyle{empty}&#10;\begin{document}&#10;&#10;\begin{align*}&#10;\phi_0^t(\textbf{x}(0),\textbf{v}(0)) &amp;= \left[\textbf{x}(t),\textbf{v}(t)\right]\\&#10;\phi_t^0(\textbf{x}(t),\textbf{v}(t)) &amp;= \left[\textbf{x}(0), \textbf{v}(0)\right]&#10;\end{align*}&#10;&#10;\end{document}"/>
  <p:tag name="IGUANATEXSIZE" val="50"/>
  <p:tag name="IGUANATEXCURSOR" val="11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10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75008"/>
  <p:tag name="ORIGINALWIDTH" val="1.1"/>
  <p:tag name="EMFCHILD" val="True"/>
</p:tagLst>
</file>

<file path=ppt/tags/tag10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5"/>
  <p:tag name="ORIGINALWIDTH" val="1.525008"/>
  <p:tag name="EMFCHILD" val="Tru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3.4533"/>
  <p:tag name="ORIGINALWIDTH" val="65.24181"/>
  <p:tag name="OUTPUTDPI" val="1200"/>
  <p:tag name="LATEXADDIN" val="\documentclass{article}&#10;\usepackage{amsmath}&#10;\pagestyle{empty}&#10;\begin{document}&#10;&#10;\begin{align*}&#10;\Bigg\}&#10;\end{align*}&#10;&#10;\end{document}"/>
  <p:tag name="IGUANATEXSIZE" val="20"/>
  <p:tag name="IGUANATEXCURSOR" val="103"/>
  <p:tag name="TRANSPARENCY" val="True"/>
  <p:tag name="FILENAME" val=""/>
  <p:tag name="INPUTTYPE" val="0"/>
  <p:tag name="LATEXENGINEID" val="0"/>
  <p:tag name="TEMPFOLDER" val="C:\Temp\"/>
</p:tagLst>
</file>

<file path=ppt/tags/tag10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25008"/>
  <p:tag name="ORIGINALWIDTH" val="1.075008"/>
  <p:tag name="EMFCHILD" val="True"/>
</p:tagLst>
</file>

<file path=ppt/tags/tag10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75008"/>
  <p:tag name="ORIGINALWIDTH" val="2.625008"/>
  <p:tag name="EMFCHILD" val="True"/>
</p:tagLst>
</file>

<file path=ppt/tags/tag10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25008"/>
  <p:tag name="ORIGINALWIDTH" val="1.075008"/>
  <p:tag name="EMFCHILD" val="True"/>
</p:tagLst>
</file>

<file path=ppt/tags/tag10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75008"/>
  <p:tag name="ORIGINALWIDTH" val="1.95"/>
  <p:tag name="EMFCHILD" val="True"/>
</p:tagLst>
</file>

<file path=ppt/tags/tag10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25008"/>
  <p:tag name="ORIGINALWIDTH" val="1.075008"/>
  <p:tag name="EMFCHILD" val="True"/>
</p:tagLst>
</file>

<file path=ppt/tags/tag10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75008"/>
  <p:tag name="ORIGINALWIDTH" val="0.5250078"/>
  <p:tag name="EMFCHILD" val="True"/>
</p:tagLst>
</file>

<file path=ppt/tags/tag10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"/>
  <p:tag name="ORIGINALWIDTH" val="2.575008"/>
  <p:tag name="EMFCHILD" val="True"/>
</p:tagLst>
</file>

<file path=ppt/tags/tag10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25008"/>
  <p:tag name="ORIGINALWIDTH" val="1.075008"/>
  <p:tag name="EMFCHILD" val="True"/>
</p:tagLst>
</file>

<file path=ppt/tags/tag10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75008"/>
  <p:tag name="ORIGINALWIDTH" val="1.95"/>
  <p:tag name="EMFCHILD" val="True"/>
</p:tagLst>
</file>

<file path=ppt/tags/tag10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25008"/>
  <p:tag name="ORIGINALWIDTH" val="1.1"/>
  <p:tag name="EMFCHILD" val="Tru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74398"/>
  <p:tag name="ORIGINALWIDTH" val="47.94693"/>
  <p:tag name="LATEXADDIN" val="\documentclass{article}&#10;\usepackage{amsmath}&#10;\pagestyle{empty}&#10;\begin{document}&#10;&#10;\begin{align*}&#10;\frac{d \textbf{x}}{dt} = V + &#10;\max\limits_{\hat{\textbf{h}},F} \left(F \mathbf{\hat{h}} \cdot \hat{n}\right)&#10;\end{align*}&#10;&#10;\end{document}"/>
  <p:tag name="IGUANATEXSIZE" val="50"/>
  <p:tag name="IGUANATEXCURSOR" val="18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10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25008"/>
  <p:tag name="ORIGINALWIDTH" val="1.05"/>
  <p:tag name="EMFCHILD" val="True"/>
</p:tagLst>
</file>

<file path=ppt/tags/tag10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15"/>
  <p:tag name="ORIGINALWIDTH" val="3.1"/>
  <p:tag name="EMFCHILD" val="True"/>
</p:tagLst>
</file>

<file path=ppt/tags/tag10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25008"/>
  <p:tag name="ORIGINALWIDTH" val="0.6250079"/>
  <p:tag name="EMFCHILD" val="True"/>
</p:tagLst>
</file>

<file path=ppt/tags/tag10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75008"/>
  <p:tag name="ORIGINALWIDTH" val="2.625008"/>
  <p:tag name="EMFCHILD" val="True"/>
</p:tagLst>
</file>

<file path=ppt/tags/tag10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25008"/>
  <p:tag name="ORIGINALWIDTH" val="1.075008"/>
  <p:tag name="EMFCHILD" val="True"/>
</p:tagLst>
</file>

<file path=ppt/tags/tag10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25008"/>
  <p:tag name="ORIGINALWIDTH" val="1.425008"/>
  <p:tag name="EMFCHILD" val="True"/>
</p:tagLst>
</file>

<file path=ppt/tags/tag10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25008"/>
  <p:tag name="ORIGINALWIDTH" val="1.1"/>
  <p:tag name="EMFCHILD" val="True"/>
</p:tagLst>
</file>

<file path=ppt/tags/tag10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75008"/>
  <p:tag name="ORIGINALWIDTH" val="0.55"/>
  <p:tag name="EMFCHILD" val="True"/>
</p:tagLst>
</file>

<file path=ppt/tags/tag10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"/>
  <p:tag name="ORIGINALWIDTH" val="2.575008"/>
  <p:tag name="EMFCHILD" val="True"/>
</p:tagLst>
</file>

<file path=ppt/tags/tag10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25008"/>
  <p:tag name="ORIGINALWIDTH" val="1.075008"/>
  <p:tag name="EMFCHILD" val="Tru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20157"/>
  <p:tag name="ORIGINALWIDTH" val="2.215279"/>
  <p:tag name="LATEXADDIN" val="\documentclass{article}&#10;\usepackage{amsmath}&#10;\pagestyle{empty}&#10;\begin{document}&#10;&#10;\begin{align*}&#10;\frac{d \textbf{x}}{dt} = V + &#10;\max\limits_{\hat{\textbf{h}},F} \left(F \mathbf{\hat{h}} \cdot \hat{n}\right)&#10;\end{align*}&#10;&#10;\end{document}"/>
  <p:tag name="IGUANATEXSIZE" val="50"/>
  <p:tag name="IGUANATEXCURSOR" val="18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10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25008"/>
  <p:tag name="ORIGINALWIDTH" val="1.425008"/>
  <p:tag name="EMFCHILD" val="True"/>
</p:tagLst>
</file>

<file path=ppt/tags/tag10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25008"/>
  <p:tag name="ORIGINALWIDTH" val="1.075008"/>
  <p:tag name="EMFCHILD" val="True"/>
</p:tagLst>
</file>

<file path=ppt/tags/tag10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25008"/>
  <p:tag name="ORIGINALWIDTH" val="0.6250079"/>
  <p:tag name="EMFCHILD" val="True"/>
</p:tagLst>
</file>

<file path=ppt/tags/tag10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5008"/>
  <p:tag name="ORIGINALWIDTH" val="2.425008"/>
  <p:tag name="EMFCHILD" val="True"/>
</p:tagLst>
</file>

<file path=ppt/tags/tag10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5"/>
  <p:tag name="ORIGINALWIDTH" val="1.5"/>
  <p:tag name="EMFCHILD" val="True"/>
</p:tagLst>
</file>

<file path=ppt/tags/tag10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"/>
  <p:tag name="ORIGINALWIDTH" val="1.1"/>
  <p:tag name="EMFCHILD" val="True"/>
</p:tagLst>
</file>

<file path=ppt/tags/tag10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25008"/>
  <p:tag name="ORIGINALWIDTH" val="1.075008"/>
  <p:tag name="EMFCHILD" val="True"/>
</p:tagLst>
</file>

<file path=ppt/tags/tag10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"/>
  <p:tag name="ORIGINALWIDTH" val="2.625008"/>
  <p:tag name="EMFCHILD" val="True"/>
</p:tagLst>
</file>

<file path=ppt/tags/tag10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25008"/>
  <p:tag name="ORIGINALWIDTH" val="1.1"/>
  <p:tag name="EMFCHILD" val="True"/>
</p:tagLst>
</file>

<file path=ppt/tags/tag10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5"/>
  <p:tag name="ORIGINALWIDTH" val="1.425008"/>
  <p:tag name="EMFCHILD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"/>
  <p:tag name="ORIGINALWIDTH" val="2.06252"/>
  <p:tag name="EMFCHILD" val="Tru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15281"/>
  <p:tag name="ORIGINALWIDTH" val="2.579433"/>
  <p:tag name="EMFCHILD" val="True"/>
</p:tagLst>
</file>

<file path=ppt/tags/tag1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25008"/>
  <p:tag name="ORIGINALWIDTH" val="1.075008"/>
  <p:tag name="EMFCHILD" val="True"/>
</p:tagLst>
</file>

<file path=ppt/tags/tag1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75008"/>
  <p:tag name="ORIGINALWIDTH" val="0.55"/>
  <p:tag name="EMFCHILD" val="True"/>
</p:tagLst>
</file>

<file path=ppt/tags/tag1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25008"/>
  <p:tag name="ORIGINALWIDTH" val="2.575008"/>
  <p:tag name="EMFCHILD" val="True"/>
</p:tagLst>
</file>

<file path=ppt/tags/tag1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25008"/>
  <p:tag name="ORIGINALWIDTH" val="1.075008"/>
  <p:tag name="EMFCHILD" val="True"/>
</p:tagLst>
</file>

<file path=ppt/tags/tag1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5"/>
  <p:tag name="ORIGINALWIDTH" val="1.425008"/>
  <p:tag name="EMFCHILD" val="True"/>
</p:tagLst>
</file>

<file path=ppt/tags/tag1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25008"/>
  <p:tag name="ORIGINALWIDTH" val="1.1"/>
  <p:tag name="EMFCHILD" val="True"/>
</p:tagLst>
</file>

<file path=ppt/tags/tag1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25008"/>
  <p:tag name="ORIGINALWIDTH" val="1.05"/>
  <p:tag name="EMFCHILD" val="True"/>
</p:tagLst>
</file>

<file path=ppt/tags/tag1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15"/>
  <p:tag name="ORIGINALWIDTH" val="3.1"/>
  <p:tag name="EMFCHILD" val="True"/>
</p:tagLst>
</file>

<file path=ppt/tags/tag1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25008"/>
  <p:tag name="ORIGINALWIDTH" val="0.6250079"/>
  <p:tag name="EMFCHILD" val="True"/>
</p:tagLst>
</file>

<file path=ppt/tags/tag1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"/>
  <p:tag name="ORIGINALWIDTH" val="2.625008"/>
  <p:tag name="EMFCHILD" val="Tru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820771"/>
  <p:tag name="ORIGINALWIDTH" val="5.219539"/>
  <p:tag name="EMFCHILD" val="True"/>
</p:tagLst>
</file>

<file path=ppt/tags/tag1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25008"/>
  <p:tag name="ORIGINALWIDTH" val="1.075008"/>
  <p:tag name="EMFCHILD" val="True"/>
</p:tagLst>
</file>

<file path=ppt/tags/tag1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"/>
  <p:tag name="ORIGINALWIDTH" val="1.95"/>
  <p:tag name="EMFCHILD" val="True"/>
</p:tagLst>
</file>

<file path=ppt/tags/tag1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25008"/>
  <p:tag name="ORIGINALWIDTH" val="1.075008"/>
  <p:tag name="EMFCHILD" val="True"/>
</p:tagLst>
</file>

<file path=ppt/tags/tag1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75008"/>
  <p:tag name="ORIGINALWIDTH" val="0.55"/>
  <p:tag name="EMFCHILD" val="True"/>
</p:tagLst>
</file>

<file path=ppt/tags/tag1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25008"/>
  <p:tag name="ORIGINALWIDTH" val="2.575008"/>
  <p:tag name="EMFCHILD" val="True"/>
</p:tagLst>
</file>

<file path=ppt/tags/tag1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25008"/>
  <p:tag name="ORIGINALWIDTH" val="1.1"/>
  <p:tag name="EMFCHILD" val="True"/>
</p:tagLst>
</file>

<file path=ppt/tags/tag1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"/>
  <p:tag name="ORIGINALWIDTH" val="1.975008"/>
  <p:tag name="EMFCHILD" val="True"/>
</p:tagLst>
</file>

<file path=ppt/tags/tag1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25008"/>
  <p:tag name="ORIGINALWIDTH" val="1.075008"/>
  <p:tag name="EMFCHILD" val="True"/>
</p:tagLst>
</file>

<file path=ppt/tags/tag1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25008"/>
  <p:tag name="ORIGINALWIDTH" val="0.65"/>
  <p:tag name="EMFCHILD" val="True"/>
</p:tagLst>
</file>

<file path=ppt/tags/tag1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.93243"/>
  <p:tag name="ORIGINALWIDTH" val="87.7632"/>
  <p:tag name="LATEXADDIN" val="\documentclass{article}&#10;\usepackage{amsmath}&#10;\pagestyle{empty}&#10;\begin{document}&#10;&#10;\begin{align*}&#10;\frac{d \textbf{x}}{d t} &amp;= \textbf{v}\\&#10;\epsilon \frac{d \textbf{v}}{d t} &amp;= &#10;\textbf{u}(\textbf{x}) - &#10;\textbf{v} + &#10;\epsilon \frac{3R}{2} \frac{D \textbf{u}}{Dt} + &#10;\epsilon \left(1-\frac{3R}{2}\right)\textbf{g}\\&#10;\textbf{x}(0) &amp;= \textbf{x}_0 \qquad&#10;\textbf{v}(0) = \textbf{v}_0&#10;\end{align*}&#10;&#10;\end{document}"/>
  <p:tag name="IGUANATEXSIZE" val="20"/>
  <p:tag name="IGUANATEXCURSOR" val="25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20157"/>
  <p:tag name="ORIGINALWIDTH" val="2.184923"/>
  <p:tag name="EMFCHILD" val="True"/>
</p:tagLst>
</file>

<file path=ppt/tags/tag1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41985"/>
  <p:tag name="ORIGINALWIDTH" val="2.179564"/>
  <p:tag name="LATEXADDIN" val="\documentclass{article}&#10;\usepackage{amsmath}&#10;\pagestyle{empty}&#10;\begin{document}&#10;&#10;\begin{align*}&#10;\frac{d \textbf{x}}{d t} &amp;= \textbf{v}\\&#10;\epsilon \frac{d \textbf{v}}{d t} &amp;= &#10;\textbf{u}(\textbf{x}) - &#10;\textbf{v} + &#10;\epsilon \frac{3R}{2} \frac{D \textbf{u}}{Dt} + &#10;\epsilon \left(1-\frac{3R}{2}\right)\textbf{g}\\&#10;\textbf{x}(0) &amp;= \textbf{x}_0 \qquad&#10;\textbf{v}(0) = \textbf{v}_0&#10;\end{align*}&#10;&#10;\end{document}"/>
  <p:tag name="IGUANATEXSIZE" val="20"/>
  <p:tag name="IGUANATEXCURSOR" val="25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1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82692"/>
  <p:tag name="ORIGINALWIDTH" val="2.615458"/>
  <p:tag name="EMFCHILD" val="True"/>
</p:tagLst>
</file>

<file path=ppt/tags/tag1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937374"/>
  <p:tag name="ORIGINALWIDTH" val="5.182498"/>
  <p:tag name="EMFCHILD" val="True"/>
</p:tagLst>
</file>

<file path=ppt/tags/tag1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93536"/>
  <p:tag name="ORIGINALWIDTH" val="2.227983"/>
  <p:tag name="EMFCHILD" val="True"/>
</p:tagLst>
</file>

<file path=ppt/tags/tag1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0293"/>
  <p:tag name="ORIGINALWIDTH" val="1.404613"/>
  <p:tag name="EMFCHILD" val="True"/>
</p:tagLst>
</file>

<file path=ppt/tags/tag1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65556"/>
  <p:tag name="ORIGINALWIDTH" val="3.051384"/>
  <p:tag name="EMFCHILD" val="True"/>
</p:tagLst>
</file>

<file path=ppt/tags/tag1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31111"/>
  <p:tag name="ORIGINALWIDTH" val="2.51859"/>
  <p:tag name="EMFCHILD" val="True"/>
</p:tagLst>
</file>

<file path=ppt/tags/tag1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82692"/>
  <p:tag name="ORIGINALWIDTH" val="1.501482"/>
  <p:tag name="EMFCHILD" val="True"/>
</p:tagLst>
</file>

<file path=ppt/tags/tag1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93536"/>
  <p:tag name="ORIGINALWIDTH" val="2.179564"/>
  <p:tag name="EMFCHILD" val="True"/>
</p:tagLst>
</file>

<file path=ppt/tags/tag1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31111"/>
  <p:tag name="ORIGINALWIDTH" val="2.51859"/>
  <p:tag name="EMFCHILD" val="Tru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86358"/>
  <p:tag name="ORIGINALWIDTH" val="1.395923"/>
  <p:tag name="EMFCHILD" val="True"/>
</p:tagLst>
</file>

<file path=ppt/tags/tag1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937374"/>
  <p:tag name="ORIGINALWIDTH" val="5.182498"/>
  <p:tag name="EMFCHILD" val="True"/>
</p:tagLst>
</file>

<file path=ppt/tags/tag1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41985"/>
  <p:tag name="ORIGINALWIDTH" val="2.227983"/>
  <p:tag name="EMFCHILD" val="True"/>
</p:tagLst>
</file>

<file path=ppt/tags/tag1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0293"/>
  <p:tag name="ORIGINALWIDTH" val="1.404613"/>
  <p:tag name="EMFCHILD" val="True"/>
</p:tagLst>
</file>

<file path=ppt/tags/tag1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114005"/>
  <p:tag name="ORIGINALWIDTH" val="3.051384"/>
  <p:tag name="EMFCHILD" val="True"/>
</p:tagLst>
</file>

<file path=ppt/tags/tag1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79561"/>
  <p:tag name="ORIGINALWIDTH" val="2.615458"/>
  <p:tag name="EMFCHILD" val="True"/>
</p:tagLst>
</file>

<file path=ppt/tags/tag1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46566"/>
  <p:tag name="ORIGINALWIDTH" val="1.065557"/>
  <p:tag name="EMFCHILD" val="True"/>
</p:tagLst>
</file>

<file path=ppt/tags/tag1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82692"/>
  <p:tag name="ORIGINALWIDTH" val="2.567039"/>
  <p:tag name="EMFCHILD" val="True"/>
</p:tagLst>
</file>

<file path=ppt/tags/tag1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46566"/>
  <p:tag name="ORIGINALWIDTH" val="1.065557"/>
  <p:tag name="EMFCHILD" val="True"/>
</p:tagLst>
</file>

<file path=ppt/tags/tag1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937374"/>
  <p:tag name="ORIGINALWIDTH" val="2.809196"/>
  <p:tag name="EMFCHILD" val="True"/>
</p:tagLst>
</file>

<file path=ppt/tags/tag1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31111"/>
  <p:tag name="ORIGINALWIDTH" val="2.567039"/>
  <p:tag name="EMFCHILD" val="Tru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183511"/>
  <p:tag name="ORIGINALWIDTH" val="3.095308"/>
  <p:tag name="EMFCHILD" val="True"/>
</p:tagLst>
</file>

<file path=ppt/tags/tag1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8248"/>
  <p:tag name="ORIGINALWIDTH" val="3.051384"/>
  <p:tag name="EMFCHILD" val="True"/>
</p:tagLst>
</file>

<file path=ppt/tags/tag1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82692"/>
  <p:tag name="ORIGINALWIDTH" val="1.549901"/>
  <p:tag name="EMFCHILD" val="True"/>
</p:tagLst>
</file>

<file path=ppt/tags/tag1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45117"/>
  <p:tag name="ORIGINALWIDTH" val="1.888958"/>
  <p:tag name="EMFCHILD" val="True"/>
</p:tagLst>
</file>

<file path=ppt/tags/tag1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41985"/>
  <p:tag name="ORIGINALWIDTH" val="3.29354"/>
  <p:tag name="EMFCHILD" val="True"/>
</p:tagLst>
</file>

<file path=ppt/tags/tag1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937374"/>
  <p:tag name="ORIGINALWIDTH" val="5.81213"/>
  <p:tag name="EMFCHILD" val="True"/>
</p:tagLst>
</file>

<file path=ppt/tags/tag1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8248"/>
  <p:tag name="ORIGINALWIDTH" val="1.840508"/>
  <p:tag name="EMFCHILD" val="True"/>
</p:tagLst>
</file>

<file path=ppt/tags/tag1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96667"/>
  <p:tag name="ORIGINALWIDTH" val="3.535728"/>
  <p:tag name="EMFCHILD" val="True"/>
</p:tagLst>
</file>

<file path=ppt/tags/tag1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31111"/>
  <p:tag name="ORIGINALWIDTH" val="2.615458"/>
  <p:tag name="EMFCHILD" val="True"/>
</p:tagLst>
</file>

<file path=ppt/tags/tag1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937374"/>
  <p:tag name="ORIGINALWIDTH" val="6.877687"/>
  <p:tag name="EMFCHILD" val="True"/>
</p:tagLst>
</file>

<file path=ppt/tags/tag1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45117"/>
  <p:tag name="ORIGINALWIDTH" val="3.487278"/>
  <p:tag name="EMFCHILD" val="Tru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50512"/>
  <p:tag name="ORIGINALWIDTH" val="3.307741"/>
  <p:tag name="EMFCHILD" val="True"/>
</p:tagLst>
</file>

<file path=ppt/tags/tag1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0293"/>
  <p:tag name="ORIGINALWIDTH" val="1.404613"/>
  <p:tag name="EMFCHILD" val="True"/>
</p:tagLst>
</file>

<file path=ppt/tags/tag1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8248"/>
  <p:tag name="ORIGINALWIDTH" val="3.051384"/>
  <p:tag name="EMFCHILD" val="True"/>
</p:tagLst>
</file>

<file path=ppt/tags/tag1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82692"/>
  <p:tag name="ORIGINALWIDTH" val="1.501482"/>
  <p:tag name="EMFCHILD" val="True"/>
</p:tagLst>
</file>

<file path=ppt/tags/tag1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33364"/>
  <p:tag name="ORIGINALWIDTH" val="2.276433"/>
  <p:tag name="EMFCHILD" val="True"/>
</p:tagLst>
</file>

<file path=ppt/tags/tag1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8248"/>
  <p:tag name="ORIGINALWIDTH" val="1.501482"/>
  <p:tag name="EMFCHILD" val="True"/>
</p:tagLst>
</file>

<file path=ppt/tags/tag1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937374"/>
  <p:tag name="ORIGINALWIDTH" val="2.760777"/>
  <p:tag name="EMFCHILD" val="True"/>
</p:tagLst>
</file>

<file path=ppt/tags/tag1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45117"/>
  <p:tag name="ORIGINALWIDTH" val="1.888958"/>
  <p:tag name="EMFCHILD" val="True"/>
</p:tagLst>
</file>

<file path=ppt/tags/tag1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41985"/>
  <p:tag name="ORIGINALWIDTH" val="3.29354"/>
  <p:tag name="EMFCHILD" val="True"/>
</p:tagLst>
</file>

<file path=ppt/tags/tag1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937374"/>
  <p:tag name="ORIGINALWIDTH" val="5.81213"/>
  <p:tag name="EMFCHILD" val="True"/>
</p:tagLst>
</file>

<file path=ppt/tags/tag1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8248"/>
  <p:tag name="ORIGINALWIDTH" val="1.840508"/>
  <p:tag name="EMFCHILD" val="Tru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38079"/>
  <p:tag name="ORIGINALWIDTH" val="3.095308"/>
  <p:tag name="EMFCHILD" val="True"/>
</p:tagLst>
</file>

<file path=ppt/tags/tag1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33364"/>
  <p:tag name="ORIGINALWIDTH" val="2.276433"/>
  <p:tag name="EMFCHILD" val="True"/>
</p:tagLst>
</file>

<file path=ppt/tags/tag1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99798"/>
  <p:tag name="ORIGINALWIDTH" val="2.373302"/>
  <p:tag name="EMFCHILD" val="True"/>
</p:tagLst>
</file>

<file path=ppt/tags/tag1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82692"/>
  <p:tag name="ORIGINALWIDTH" val="2.567039"/>
  <p:tag name="EMFCHILD" val="True"/>
</p:tagLst>
</file>

<file path=ppt/tags/tag1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46566"/>
  <p:tag name="ORIGINALWIDTH" val="1.065557"/>
  <p:tag name="EMFCHILD" val="True"/>
</p:tagLst>
</file>

<file path=ppt/tags/tag1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45117"/>
  <p:tag name="ORIGINALWIDTH" val="1.937377"/>
  <p:tag name="EMFCHILD" val="True"/>
</p:tagLst>
</file>

<file path=ppt/tags/tag1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46566"/>
  <p:tag name="ORIGINALWIDTH" val="1.065557"/>
  <p:tag name="EMFCHILD" val="True"/>
</p:tagLst>
</file>

<file path=ppt/tags/tag1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114005"/>
  <p:tag name="ORIGINALWIDTH" val="3.051384"/>
  <p:tag name="EMFCHILD" val="True"/>
</p:tagLst>
</file>

<file path=ppt/tags/tag1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82692"/>
  <p:tag name="ORIGINALWIDTH" val="2.567039"/>
  <p:tag name="EMFCHILD" val="True"/>
</p:tagLst>
</file>

<file path=ppt/tags/tag1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2798"/>
  <p:tag name="ORIGINALWIDTH" val="1.501482"/>
  <p:tag name="EMFCHILD" val="True"/>
</p:tagLst>
</file>

<file path=ppt/tags/tag1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31111"/>
  <p:tag name="ORIGINALWIDTH" val="2.567039"/>
  <p:tag name="EMFCHILD" val="Tru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15281"/>
  <p:tag name="ORIGINALWIDTH" val="3.611202"/>
  <p:tag name="EMFCHILD" val="True"/>
</p:tagLst>
</file>

<file path=ppt/tags/tag1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46566"/>
  <p:tag name="ORIGINALWIDTH" val="1.065557"/>
  <p:tag name="EMFCHILD" val="True"/>
</p:tagLst>
</file>

<file path=ppt/tags/tag1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45117"/>
  <p:tag name="ORIGINALWIDTH" val="1.937377"/>
  <p:tag name="EMFCHILD" val="True"/>
</p:tagLst>
</file>

<file path=ppt/tags/tag1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46566"/>
  <p:tag name="ORIGINALWIDTH" val="1.065557"/>
  <p:tag name="EMFCHILD" val="True"/>
</p:tagLst>
</file>

<file path=ppt/tags/tag1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114005"/>
  <p:tag name="ORIGINALWIDTH" val="3.051384"/>
  <p:tag name="EMFCHILD" val="True"/>
</p:tagLst>
</file>

<file path=ppt/tags/tag1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31111"/>
  <p:tag name="ORIGINALWIDTH" val="2.567039"/>
  <p:tag name="EMFCHILD" val="True"/>
</p:tagLst>
</file>

<file path=ppt/tags/tag1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2798"/>
  <p:tag name="ORIGINALWIDTH" val="1.501482"/>
  <p:tag name="EMFCHILD" val="True"/>
</p:tagLst>
</file>

<file path=ppt/tags/tag1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7.2179"/>
  <p:tag name="ORIGINALWIDTH" val="823.3971"/>
  <p:tag name="OUTPUTDPI" val="1200"/>
  <p:tag name="LATEXADDIN" val="\documentclass{article}&#10;\usepackage{amsmath}&#10;\pagestyle{empty}&#10;\begin{document}&#10;&#10;\begin{align*}&#10;\frac{d \textbf{x}}{d t} = V(\textbf{x}(t), t)&#10;\end{align*}&#10;&#10;\end{document}"/>
  <p:tag name="IGUANATEXSIZE" val="20"/>
  <p:tag name="IGUANATEXCURSOR" val="96"/>
  <p:tag name="TRANSPARENCY" val="True"/>
  <p:tag name="FILENAME" val=""/>
  <p:tag name="INPUTTYPE" val="0"/>
  <p:tag name="LATEXENGINEID" val="0"/>
  <p:tag name="TEMPFOLDER" val="C:\Temp\"/>
</p:tagLst>
</file>

<file path=ppt/tags/tag1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.45723"/>
  <p:tag name="ORIGINALWIDTH" val="53.15062"/>
  <p:tag name="LATEXADDIN" val="\documentclass{article}&#10;\usepackage{amsmath}&#10;\pagestyle{empty}&#10;\begin{document}&#10;&#10;\begin{align*}&#10;\frac{\partial \psi}{\partial t} + V(\textbf{x}, t) \cdot \nabla \psi &amp;= 0\\&#10;\psi(\textbf{x}, 0) &amp;= \textbf{x}\\&#10;\psi(\textbf{x}, t) &amp;= \phi_t^0(\textbf{x})&#10;\end{align*}&#10;&#10;\end{document}"/>
  <p:tag name="IGUANATEXSIZE" val="20"/>
  <p:tag name="IGUANATEXCURSOR" val="20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1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75"/>
  <p:tag name="ORIGINALWIDTH" val="26.375"/>
  <p:tag name="LATEXADDIN" val="\documentclass{article}&#10;\usepackage{amsmath}&#10;\pagestyle{empty}&#10;\begin{document}&#10;&#10;\begin{align*}&#10;\frac{d}{dt}&#10;\begin{bmatrix}&#10;\mathbf{x}\\&#10;\mathbf{v}&#10;\end{bmatrix}&#10;= \begin{bmatrix}&#10;\mathbf{v}\\&#10;\mathbf{f}&#10;\end{bmatrix}&#10;\end{align*}&#10;&#10;\end{document}"/>
  <p:tag name="IGUANATEXSIZE" val="20"/>
  <p:tag name="IGUANATEXCURSOR" val="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1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43752"/>
  <p:tag name="ORIGINALWIDTH" val="56.81252"/>
  <p:tag name="LATEXADDIN" val="\documentclass{article}&#10;\usepackage{amsmath}&#10;\pagestyle{empty}&#10;\begin{document}&#10;&#10;\begin{align*}&#10;\frac{\partial \psi}{\partial t} + &#10;\mathbf{v} \cdot \nabla_{\mathbf{x}} \psi + &#10;\mathbf{f} \cdot \nabla_{\mathbf{v}} \psi&#10; &amp;= 0&#10;\end{align*}&#10;&#10;\end{document}"/>
  <p:tag name="IGUANATEXSIZE" val="20"/>
  <p:tag name="IGUANATEXCURSOR" val="22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06309"/>
  <p:tag name="ORIGINALWIDTH" val="2.093894"/>
  <p:tag name="EMFCHILD" val="True"/>
</p:tagLst>
</file>

<file path=ppt/tags/tag1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8752"/>
  <p:tag name="ORIGINALWIDTH" val="2.43752"/>
  <p:tag name="LATEXADDIN" val="\documentclass{article}&#10;\usepackage{amsmath}&#10;\pagestyle{empty}&#10;\begin{document}&#10;&#10;\begin{align*}&#10;\frac{\partial \psi}{\partial t} + &#10;\mathbf{v} \cdot \nabla_{\mathbf{x}} \psi + &#10;\mathbf{f} \cdot \nabla_{\mathbf{v}} \psi&#10; &amp;= 0&#10;\end{align*}&#10;&#10;\end{document}"/>
  <p:tag name="IGUANATEXSIZE" val="20"/>
  <p:tag name="IGUANATEXCURSOR" val="22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1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3752"/>
  <p:tag name="ORIGINALWIDTH" val="2.81252"/>
  <p:tag name="EMFCHILD" val="True"/>
</p:tagLst>
</file>

<file path=ppt/tags/tag1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875197"/>
  <p:tag name="ORIGINALWIDTH" val="5.875"/>
  <p:tag name="EMFCHILD" val="True"/>
</p:tagLst>
</file>

<file path=ppt/tags/tag1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8752"/>
  <p:tag name="ORIGINALWIDTH" val="2.43752"/>
  <p:tag name="EMFCHILD" val="True"/>
</p:tagLst>
</file>

<file path=ppt/tags/tag1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8752"/>
  <p:tag name="ORIGINALWIDTH" val="1.43752"/>
  <p:tag name="EMFCHILD" val="True"/>
</p:tagLst>
</file>

<file path=ppt/tags/tag1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1252"/>
  <p:tag name="ORIGINALWIDTH" val="3.06252"/>
  <p:tag name="EMFCHILD" val="True"/>
</p:tagLst>
</file>

<file path=ppt/tags/tag1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"/>
  <p:tag name="ORIGINALWIDTH" val="2.56252"/>
  <p:tag name="EMFCHILD" val="True"/>
</p:tagLst>
</file>

<file path=ppt/tags/tag1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5"/>
  <p:tag name="ORIGINALWIDTH" val="0.5"/>
  <p:tag name="EMFCHILD" val="True"/>
</p:tagLst>
</file>

<file path=ppt/tags/tag1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6252"/>
  <p:tag name="ORIGINALWIDTH" val="3.43752"/>
  <p:tag name="EMFCHILD" val="True"/>
</p:tagLst>
</file>

<file path=ppt/tags/tag1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6252"/>
  <p:tag name="ORIGINALWIDTH" val="2"/>
  <p:tag name="EMFCHILD" val="Tru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54588"/>
  <p:tag name="ORIGINALWIDTH" val="2.336663"/>
  <p:tag name="EMFCHILD" val="True"/>
</p:tagLst>
</file>

<file path=ppt/tags/tag1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"/>
  <p:tag name="ORIGINALWIDTH" val="2.75"/>
  <p:tag name="EMFCHILD" val="True"/>
</p:tagLst>
</file>

<file path=ppt/tags/tag1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1252"/>
  <p:tag name="ORIGINALWIDTH" val="3.06252"/>
  <p:tag name="EMFCHILD" val="True"/>
</p:tagLst>
</file>

<file path=ppt/tags/tag1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"/>
  <p:tag name="ORIGINALWIDTH" val="1.81252"/>
  <p:tag name="EMFCHILD" val="True"/>
</p:tagLst>
</file>

<file path=ppt/tags/tag1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5"/>
  <p:tag name="ORIGINALWIDTH" val="0.5"/>
  <p:tag name="EMFCHILD" val="True"/>
</p:tagLst>
</file>

<file path=ppt/tags/tag1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6252"/>
  <p:tag name="ORIGINALWIDTH" val="3.43752"/>
  <p:tag name="EMFCHILD" val="True"/>
</p:tagLst>
</file>

<file path=ppt/tags/tag1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6252"/>
  <p:tag name="ORIGINALWIDTH" val="2"/>
  <p:tag name="EMFCHILD" val="True"/>
</p:tagLst>
</file>

<file path=ppt/tags/tag1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"/>
  <p:tag name="ORIGINALWIDTH" val="2.81252"/>
  <p:tag name="EMFCHILD" val="True"/>
</p:tagLst>
</file>

<file path=ppt/tags/tag1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125"/>
  <p:tag name="ORIGINALWIDTH" val="3.06252"/>
  <p:tag name="EMFCHILD" val="True"/>
</p:tagLst>
</file>

<file path=ppt/tags/tag1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3752"/>
  <p:tag name="ORIGINALWIDTH" val="1.93752"/>
  <p:tag name="EMFCHILD" val="True"/>
</p:tagLst>
</file>

<file path=ppt/tags/tag1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"/>
  <p:tag name="ORIGINALWIDTH" val="2.25"/>
  <p:tag name="LATEXADDIN" val="\documentclass{article}&#10;\usepackage{amsmath}&#10;\pagestyle{empty}&#10;\begin{document}&#10;&#10;\begin{align*}&#10;\frac{d}{dt}&#10;\begin{bmatrix}&#10;\mathbf{x}\\&#10;\mathbf{v}&#10;\end{bmatrix}&#10;= \begin{bmatrix}&#10;\mathbf{v}\\&#10;\mathbf{f}&#10;\end{bmatrix}&#10;\end{align*}&#10;&#10;\end{document}"/>
  <p:tag name="IGUANATEXSIZE" val="20"/>
  <p:tag name="IGUANATEXCURSOR" val="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3752"/>
  <p:tag name="ORIGINALWIDTH" val="2.375"/>
  <p:tag name="EMFCHILD" val="Tru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5462312"/>
  <p:tag name="ORIGINALWIDTH" val="0.9407404"/>
  <p:tag name="EMFCHILD" val="True"/>
</p:tagLst>
</file>

<file path=ppt/tags/tag1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25"/>
  <p:tag name="ORIGINALWIDTH" val="4.125"/>
  <p:tag name="EMFCHILD" val="True"/>
</p:tagLst>
</file>

<file path=ppt/tags/tag1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3752"/>
  <p:tag name="ORIGINALWIDTH" val="2.25"/>
  <p:tag name="EMFCHILD" val="True"/>
</p:tagLst>
</file>

<file path=ppt/tags/tag1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25"/>
  <p:tag name="ORIGINALWIDTH" val="1.43752"/>
  <p:tag name="EMFCHILD" val="True"/>
</p:tagLst>
</file>

<file path=ppt/tags/tag1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75"/>
  <p:tag name="ORIGINALWIDTH" val="1.18752"/>
  <p:tag name="EMFCHILD" val="True"/>
</p:tagLst>
</file>

<file path=ppt/tags/tag1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8752"/>
  <p:tag name="ORIGINALWIDTH" val="2.625"/>
  <p:tag name="EMFCHILD" val="True"/>
</p:tagLst>
</file>

<file path=ppt/tags/tag1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8752"/>
  <p:tag name="ORIGINALWIDTH" val="2.56252"/>
  <p:tag name="EMFCHILD" val="True"/>
</p:tagLst>
</file>

<file path=ppt/tags/tag1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75"/>
  <p:tag name="ORIGINALWIDTH" val="1.25"/>
  <p:tag name="EMFCHILD" val="True"/>
</p:tagLst>
</file>

<file path=ppt/tags/tag1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125"/>
  <p:tag name="ORIGINALWIDTH" val="3.125"/>
  <p:tag name="EMFCHILD" val="True"/>
</p:tagLst>
</file>

<file path=ppt/tags/tag1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75"/>
  <p:tag name="ORIGINALWIDTH" val="1.25"/>
  <p:tag name="EMFCHILD" val="True"/>
</p:tagLst>
</file>

<file path=ppt/tags/tag1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8752"/>
  <p:tag name="ORIGINALWIDTH" val="2.625"/>
  <p:tag name="EMFCHILD" val="Tru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5805"/>
  <p:tag name="ORIGINALWIDTH" val="1.97251"/>
  <p:tag name="EMFCHILD" val="True"/>
</p:tagLst>
</file>

<file path=ppt/tags/tag1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3752"/>
  <p:tag name="ORIGINALWIDTH" val="1.875"/>
  <p:tag name="EMFCHILD" val="True"/>
</p:tagLst>
</file>

<file path=ppt/tags/tag1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75"/>
  <p:tag name="ORIGINALWIDTH" val="1.25"/>
  <p:tag name="EMFCHILD" val="True"/>
</p:tagLst>
</file>

<file path=ppt/tags/tag1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63809"/>
  <p:tag name="ORIGINALWIDTH" val="2.427397"/>
  <p:tag name="LATEXADDIN" val="\documentclass{article}&#10;\usepackage{amsmath}&#10;\pagestyle{empty}&#10;\begin{document}&#10;&#10;\begin{align*}&#10;\frac{\partial \psi}{\partial t} + &#10;\mathbf{v} \cdot \nabla_{\mathbf{x}} \psi + &#10;\mathbf{f} \cdot \nabla_{\mathbf{v}} \psi&#10; &amp;= 0\\&#10;\psi \left( \mathbf{x},\mathbf{v},0 \right) &amp;= \left[\mathbf{x},\mathbf{v}\right]\\&#10;\psi \left( \mathbf{x},\mathbf{v},t \right) &amp;= &#10;\phi_t^0 \left( \mathbf{x},\mathbf{v}\right)&#10;\end{align*}&#10;&#10;\end{document}"/>
  <p:tag name="IGUANATEXSIZE" val="20"/>
  <p:tag name="IGUANATEXCURSOR" val="21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1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54747"/>
  <p:tag name="ORIGINALWIDTH" val="2.809233"/>
  <p:tag name="EMFCHILD" val="True"/>
</p:tagLst>
</file>

<file path=ppt/tags/tag1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636441"/>
  <p:tag name="ORIGINALWIDTH" val="5.863924"/>
  <p:tag name="EMFCHILD" val="True"/>
</p:tagLst>
</file>

<file path=ppt/tags/tag1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63809"/>
  <p:tag name="ORIGINALWIDTH" val="2.427397"/>
  <p:tag name="EMFCHILD" val="True"/>
</p:tagLst>
</file>

<file path=ppt/tags/tag1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00142"/>
  <p:tag name="ORIGINALWIDTH" val="1.418249"/>
  <p:tag name="EMFCHILD" val="True"/>
</p:tagLst>
</file>

<file path=ppt/tags/tag1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36521"/>
  <p:tag name="ORIGINALWIDTH" val="3.054691"/>
  <p:tag name="EMFCHILD" val="True"/>
</p:tagLst>
</file>

<file path=ppt/tags/tag1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27373"/>
  <p:tag name="ORIGINALWIDTH" val="2.536493"/>
  <p:tag name="EMFCHILD" val="True"/>
</p:tagLst>
</file>

<file path=ppt/tags/tag1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909323"/>
  <p:tag name="ORIGINALWIDTH" val="0.4909324"/>
  <p:tag name="EMFCHILD" val="Tru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92462"/>
  <p:tag name="ORIGINALWIDTH" val="0.3945096"/>
  <p:tag name="EMFCHILD" val="True"/>
</p:tagLst>
</file>

<file path=ppt/tags/tag1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81978"/>
  <p:tag name="ORIGINALWIDTH" val="3.381979"/>
  <p:tag name="EMFCHILD" val="True"/>
</p:tagLst>
</file>

<file path=ppt/tags/tag1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72797"/>
  <p:tag name="ORIGINALWIDTH" val="1.96373"/>
  <p:tag name="EMFCHILD" val="True"/>
</p:tagLst>
</file>

<file path=ppt/tags/tag1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27481"/>
  <p:tag name="ORIGINALWIDTH" val="2.78195"/>
  <p:tag name="EMFCHILD" val="True"/>
</p:tagLst>
</file>

<file path=ppt/tags/tag1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36521"/>
  <p:tag name="ORIGINALWIDTH" val="3.081973"/>
  <p:tag name="EMFCHILD" val="True"/>
</p:tagLst>
</file>

<file path=ppt/tags/tag1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00165"/>
  <p:tag name="ORIGINALWIDTH" val="1.800086"/>
  <p:tag name="EMFCHILD" val="True"/>
</p:tagLst>
</file>

<file path=ppt/tags/tag1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909323"/>
  <p:tag name="ORIGINALWIDTH" val="0.4909324"/>
  <p:tag name="EMFCHILD" val="True"/>
</p:tagLst>
</file>

<file path=ppt/tags/tag1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81978"/>
  <p:tag name="ORIGINALWIDTH" val="3.409261"/>
  <p:tag name="EMFCHILD" val="True"/>
</p:tagLst>
</file>

<file path=ppt/tags/tag1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0008"/>
  <p:tag name="ORIGINALWIDTH" val="1.991012"/>
  <p:tag name="EMFCHILD" val="True"/>
</p:tagLst>
</file>

<file path=ppt/tags/tag1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27481"/>
  <p:tag name="ORIGINALWIDTH" val="2.78195"/>
  <p:tag name="EMFCHILD" val="True"/>
</p:tagLst>
</file>

<file path=ppt/tags/tag1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90961"/>
  <p:tag name="ORIGINALWIDTH" val="3.081973"/>
  <p:tag name="EMFCHILD" val="Tru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97357"/>
  <p:tag name="ORIGINALWIDTH" val="2.458048"/>
  <p:tag name="EMFCHILD" val="True"/>
</p:tagLst>
</file>

<file path=ppt/tags/tag1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45617"/>
  <p:tag name="ORIGINALWIDTH" val="1.936464"/>
  <p:tag name="EMFCHILD" val="True"/>
</p:tagLst>
</file>

<file path=ppt/tags/tag1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27481"/>
  <p:tag name="ORIGINALWIDTH" val="2.809233"/>
  <p:tag name="EMFCHILD" val="True"/>
</p:tagLst>
</file>

<file path=ppt/tags/tag1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1131"/>
  <p:tag name="ORIGINALWIDTH" val="1.063696"/>
  <p:tag name="EMFCHILD" val="True"/>
</p:tagLst>
</file>

<file path=ppt/tags/tag1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00108"/>
  <p:tag name="ORIGINALWIDTH" val="2.591041"/>
  <p:tag name="EMFCHILD" val="True"/>
</p:tagLst>
</file>

<file path=ppt/tags/tag1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18249"/>
  <p:tag name="ORIGINALWIDTH" val="0.5454805"/>
  <p:tag name="EMFCHILD" val="True"/>
</p:tagLst>
</file>

<file path=ppt/tags/tag1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27373"/>
  <p:tag name="ORIGINALWIDTH" val="2.536493"/>
  <p:tag name="EMFCHILD" val="True"/>
</p:tagLst>
</file>

<file path=ppt/tags/tag1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18249"/>
  <p:tag name="ORIGINALWIDTH" val="0.5454805"/>
  <p:tag name="EMFCHILD" val="True"/>
</p:tagLst>
</file>

<file path=ppt/tags/tag1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45617"/>
  <p:tag name="ORIGINALWIDTH" val="1.936464"/>
  <p:tag name="EMFCHILD" val="True"/>
</p:tagLst>
</file>

<file path=ppt/tags/tag1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1131"/>
  <p:tag name="ORIGINALWIDTH" val="1.063696"/>
  <p:tag name="EMFCHILD" val="True"/>
</p:tagLst>
</file>

<file path=ppt/tags/tag1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90961"/>
  <p:tag name="ORIGINALWIDTH" val="3.081973"/>
  <p:tag name="EMFCHILD" val="Tru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043161"/>
  <p:tag name="ORIGINALWIDTH" val="1.729741"/>
  <p:tag name="EMFCHILD" val="True"/>
</p:tagLst>
</file>

<file path=ppt/tags/tag1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1131"/>
  <p:tag name="ORIGINALWIDTH" val="0.6273111"/>
  <p:tag name="EMFCHILD" val="True"/>
</p:tagLst>
</file>

<file path=ppt/tags/tag1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00108"/>
  <p:tag name="ORIGINALWIDTH" val="2.591041"/>
  <p:tag name="EMFCHILD" val="True"/>
</p:tagLst>
</file>

<file path=ppt/tags/tag1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18249"/>
  <p:tag name="ORIGINALWIDTH" val="0.5454805"/>
  <p:tag name="EMFCHILD" val="True"/>
</p:tagLst>
</file>

<file path=ppt/tags/tag1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27373"/>
  <p:tag name="ORIGINALWIDTH" val="2.563758"/>
  <p:tag name="EMFCHILD" val="True"/>
</p:tagLst>
</file>

<file path=ppt/tags/tag1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1131"/>
  <p:tag name="ORIGINALWIDTH" val="0.6273111"/>
  <p:tag name="EMFCHILD" val="True"/>
</p:tagLst>
</file>

<file path=ppt/tags/tag1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27481"/>
  <p:tag name="ORIGINALWIDTH" val="2.78195"/>
  <p:tag name="EMFCHILD" val="True"/>
</p:tagLst>
</file>

<file path=ppt/tags/tag1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1131"/>
  <p:tag name="ORIGINALWIDTH" val="1.063696"/>
  <p:tag name="EMFCHILD" val="True"/>
</p:tagLst>
</file>

<file path=ppt/tags/tag1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72825"/>
  <p:tag name="ORIGINALWIDTH" val="2.591041"/>
  <p:tag name="EMFCHILD" val="True"/>
</p:tagLst>
</file>

<file path=ppt/tags/tag1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18249"/>
  <p:tag name="ORIGINALWIDTH" val="0.5454805"/>
  <p:tag name="EMFCHILD" val="True"/>
</p:tagLst>
</file>

<file path=ppt/tags/tag1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00108"/>
  <p:tag name="ORIGINALWIDTH" val="2.563758"/>
  <p:tag name="EMFCHILD" val="Tru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98772"/>
  <p:tag name="ORIGINALWIDTH" val="3.277385"/>
  <p:tag name="EMFCHILD" val="True"/>
</p:tagLst>
</file>

<file path=ppt/tags/tag1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18249"/>
  <p:tag name="ORIGINALWIDTH" val="0.5454805"/>
  <p:tag name="EMFCHILD" val="True"/>
</p:tagLst>
</file>

<file path=ppt/tags/tag1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00142"/>
  <p:tag name="ORIGINALWIDTH" val="1.418249"/>
  <p:tag name="EMFCHILD" val="True"/>
</p:tagLst>
</file>

<file path=ppt/tags/tag1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1131"/>
  <p:tag name="ORIGINALWIDTH" val="1.063696"/>
  <p:tag name="EMFCHILD" val="True"/>
</p:tagLst>
</file>

<file path=ppt/tags/tag1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90961"/>
  <p:tag name="ORIGINALWIDTH" val="3.081973"/>
  <p:tag name="EMFCHILD" val="True"/>
</p:tagLst>
</file>

<file path=ppt/tags/tag1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27481"/>
  <p:tag name="ORIGINALWIDTH" val="2.427397"/>
  <p:tag name="EMFCHILD" val="True"/>
</p:tagLst>
</file>

<file path=ppt/tags/tag1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63752"/>
  <p:tag name="ORIGINALWIDTH" val="1.50008"/>
  <p:tag name="EMFCHILD" val="True"/>
</p:tagLst>
</file>

<file path=ppt/tags/tag1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72825"/>
  <p:tag name="ORIGINALWIDTH" val="1.090961"/>
  <p:tag name="EMFCHILD" val="True"/>
</p:tagLst>
</file>

<file path=ppt/tags/tag1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1131"/>
  <p:tag name="ORIGINALWIDTH" val="1.090961"/>
  <p:tag name="EMFCHILD" val="True"/>
</p:tagLst>
</file>

<file path=ppt/tags/tag1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72825"/>
  <p:tag name="ORIGINALWIDTH" val="2.591041"/>
  <p:tag name="EMFCHILD" val="True"/>
</p:tagLst>
</file>

<file path=ppt/tags/tag1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18249"/>
  <p:tag name="ORIGINALWIDTH" val="0.518215"/>
  <p:tag name="EMFCHILD" val="Tru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8193563"/>
  <p:tag name="ORIGINALWIDTH" val="1.456616"/>
  <p:tag name="EMFCHILD" val="True"/>
</p:tagLst>
</file>

<file path=ppt/tags/tag1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00108"/>
  <p:tag name="ORIGINALWIDTH" val="2.536493"/>
  <p:tag name="EMFCHILD" val="True"/>
</p:tagLst>
</file>

<file path=ppt/tags/tag1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1131"/>
  <p:tag name="ORIGINALWIDTH" val="1.063696"/>
  <p:tag name="EMFCHILD" val="True"/>
</p:tagLst>
</file>

<file path=ppt/tags/tag1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66379"/>
  <p:tag name="ORIGINALWIDTH" val="2.450843"/>
  <p:tag name="LATEXADDIN" val="\documentclass{article}&#10;\usepackage{amsmath}&#10;\pagestyle{empty}&#10;\begin{document}&#10;&#10;\begin{align*}&#10;\frac{\partial \psi}{\partial t} + V(\textbf{x}, t) \cdot \nabla \psi &amp;= 0\\&#10;\psi(\textbf{x}, 0) &amp;= \textbf{x}\\&#10;\psi(\textbf{x}, t) &amp;= \phi_t^0(\textbf{x})&#10;\end{align*}&#10;&#10;\end{document}"/>
  <p:tag name="IGUANATEXSIZE" val="20"/>
  <p:tag name="IGUANATEXCURSOR" val="20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1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36686"/>
  <p:tag name="ORIGINALWIDTH" val="2.805181"/>
  <p:tag name="EMFCHILD" val="True"/>
</p:tagLst>
</file>

<file path=ppt/tags/tag1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925766"/>
  <p:tag name="ORIGINALWIDTH" val="5.876106"/>
  <p:tag name="EMFCHILD" val="True"/>
</p:tagLst>
</file>

<file path=ppt/tags/tag1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98486"/>
  <p:tag name="ORIGINALWIDTH" val="2.421306"/>
  <p:tag name="EMFCHILD" val="True"/>
</p:tagLst>
</file>

<file path=ppt/tags/tag1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4948"/>
  <p:tag name="ORIGINALWIDTH" val="1.41735"/>
  <p:tag name="EMFCHILD" val="True"/>
</p:tagLst>
</file>

<file path=ppt/tags/tag1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418"/>
  <p:tag name="ORIGINALWIDTH" val="3.100462"/>
  <p:tag name="EMFCHILD" val="True"/>
</p:tagLst>
</file>

<file path=ppt/tags/tag1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05909"/>
  <p:tag name="ORIGINALWIDTH" val="3.277631"/>
  <p:tag name="EMFCHILD" val="True"/>
</p:tagLst>
</file>

<file path=ppt/tags/tag1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18138"/>
  <p:tag name="ORIGINALWIDTH" val="1.09255"/>
  <p:tag name="EMFCHILD" val="Tru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8982"/>
  <p:tag name="ORIGINALWIDTH" val="2.640125"/>
  <p:tag name="EMFCHILD" val="True"/>
</p:tagLst>
</file>

<file path=ppt/tags/tag1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86257"/>
  <p:tag name="ORIGINALWIDTH" val="2.598475"/>
  <p:tag name="EMFCHILD" val="True"/>
</p:tagLst>
</file>

<file path=ppt/tags/tag1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12229"/>
  <p:tag name="ORIGINALWIDTH" val="0.5315062"/>
  <p:tag name="EMFCHILD" val="True"/>
</p:tagLst>
</file>

<file path=ppt/tags/tag1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17034"/>
  <p:tag name="ORIGINALWIDTH" val="1.41735"/>
  <p:tag name="EMFCHILD" val="True"/>
</p:tagLst>
</file>

<file path=ppt/tags/tag1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18138"/>
  <p:tag name="ORIGINALWIDTH" val="1.09255"/>
  <p:tag name="EMFCHILD" val="True"/>
</p:tagLst>
</file>

<file path=ppt/tags/tag1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5135377"/>
  <p:tag name="ORIGINALWIDTH" val="0.47245"/>
  <p:tag name="EMFCHILD" val="True"/>
</p:tagLst>
</file>

<file path=ppt/tags/tag1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70101"/>
  <p:tag name="ORIGINALWIDTH" val="3.425262"/>
  <p:tag name="EMFCHILD" val="True"/>
</p:tagLst>
</file>

<file path=ppt/tags/tag1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36686"/>
  <p:tag name="ORIGINALWIDTH" val="2.805181"/>
  <p:tag name="EMFCHILD" val="True"/>
</p:tagLst>
</file>

<file path=ppt/tags/tag1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91268"/>
  <p:tag name="ORIGINALWIDTH" val="3.070925"/>
  <p:tag name="EMFCHILD" val="True"/>
</p:tagLst>
</file>

<file path=ppt/tags/tag1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41717"/>
  <p:tag name="ORIGINALWIDTH" val="1.948856"/>
  <p:tag name="EMFCHILD" val="True"/>
</p:tagLst>
</file>

<file path=ppt/tags/tag1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046"/>
  <p:tag name="ORIGINALWIDTH" val="2.805181"/>
  <p:tag name="EMFCHILD" val="Tru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5462312"/>
  <p:tag name="ORIGINALWIDTH" val="0.4855385"/>
  <p:tag name="EMFCHILD" val="True"/>
</p:tagLst>
</file>

<file path=ppt/tags/tag1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18138"/>
  <p:tag name="ORIGINALWIDTH" val="1.063012"/>
  <p:tag name="EMFCHILD" val="True"/>
</p:tagLst>
</file>

<file path=ppt/tags/tag1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86257"/>
  <p:tag name="ORIGINALWIDTH" val="2.598475"/>
  <p:tag name="EMFCHILD" val="True"/>
</p:tagLst>
</file>

<file path=ppt/tags/tag1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12229"/>
  <p:tag name="ORIGINALWIDTH" val="0.5315062"/>
  <p:tag name="EMFCHILD" val="True"/>
</p:tagLst>
</file>

<file path=ppt/tags/tag1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41717"/>
  <p:tag name="ORIGINALWIDTH" val="1.948856"/>
  <p:tag name="EMFCHILD" val="True"/>
</p:tagLst>
</file>

<file path=ppt/tags/tag1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18138"/>
  <p:tag name="ORIGINALWIDTH" val="1.063012"/>
  <p:tag name="EMFCHILD" val="True"/>
</p:tagLst>
</file>

<file path=ppt/tags/tag1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123374"/>
  <p:tag name="ORIGINALWIDTH" val="3.070925"/>
  <p:tag name="EMFCHILD" val="True"/>
</p:tagLst>
</file>

<file path=ppt/tags/tag1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86257"/>
  <p:tag name="ORIGINALWIDTH" val="2.598475"/>
  <p:tag name="EMFCHILD" val="True"/>
</p:tagLst>
</file>

<file path=ppt/tags/tag1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36686"/>
  <p:tag name="ORIGINALWIDTH" val="2.8347"/>
  <p:tag name="EMFCHILD" val="True"/>
</p:tagLst>
</file>

<file path=ppt/tags/tag1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18138"/>
  <p:tag name="ORIGINALWIDTH" val="1.063012"/>
  <p:tag name="EMFCHILD" val="True"/>
</p:tagLst>
</file>

<file path=ppt/tags/tag1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86257"/>
  <p:tag name="ORIGINALWIDTH" val="2.598475"/>
  <p:tag name="EMFCHILD" val="Tru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7890006"/>
  <p:tag name="ORIGINALWIDTH" val="1.244202"/>
  <p:tag name="EMFCHILD" val="True"/>
</p:tagLst>
</file>

<file path=ppt/tags/tag1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12229"/>
  <p:tag name="ORIGINALWIDTH" val="0.5610436"/>
  <p:tag name="EMFCHILD" val="True"/>
</p:tagLst>
</file>

<file path=ppt/tags/tag1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17034"/>
  <p:tag name="ORIGINALWIDTH" val="1.41735"/>
  <p:tag name="EMFCHILD" val="True"/>
</p:tagLst>
</file>

<file path=ppt/tags/tag1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18138"/>
  <p:tag name="ORIGINALWIDTH" val="1.063012"/>
  <p:tag name="EMFCHILD" val="True"/>
</p:tagLst>
</file>

<file path=ppt/tags/tag1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123374"/>
  <p:tag name="ORIGINALWIDTH" val="3.070925"/>
  <p:tag name="EMFCHILD" val="True"/>
</p:tagLst>
</file>

<file path=ppt/tags/tag1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36686"/>
  <p:tag name="ORIGINALWIDTH" val="2.421306"/>
  <p:tag name="EMFCHILD" val="True"/>
</p:tagLst>
</file>

<file path=ppt/tags/tag1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78834"/>
  <p:tag name="ORIGINALWIDTH" val="1.505944"/>
  <p:tag name="EMFCHILD" val="True"/>
</p:tagLst>
</file>

<file path=ppt/tags/tag1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18343"/>
  <p:tag name="ORIGINALWIDTH" val="1.09255"/>
  <p:tag name="EMFCHILD" val="True"/>
</p:tagLst>
</file>

<file path=ppt/tags/tag1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18138"/>
  <p:tag name="ORIGINALWIDTH" val="1.063012"/>
  <p:tag name="EMFCHILD" val="True"/>
</p:tagLst>
</file>

<file path=ppt/tags/tag1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86257"/>
  <p:tag name="ORIGINALWIDTH" val="2.598475"/>
  <p:tag name="EMFCHILD" val="True"/>
</p:tagLst>
</file>

<file path=ppt/tags/tag1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18138"/>
  <p:tag name="ORIGINALWIDTH" val="1.063012"/>
  <p:tag name="EMFCHILD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"/>
  <p:tag name="ORIGINALWIDTH" val="1.56252"/>
  <p:tag name="EMFCHILD" val="Tru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75973"/>
  <p:tag name="ORIGINALWIDTH" val="2.51874"/>
  <p:tag name="EMFCHILD" val="True"/>
</p:tagLst>
</file>

<file path=ppt/tags/tag1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5.4669"/>
  <p:tag name="ORIGINALWIDTH" val="3669.291"/>
  <p:tag name="OUTPUTDPI" val="1200"/>
  <p:tag name="LATEXADDIN" val="\documentclass{article}&#10;\usepackage{cmap}&#10;\usepackage{epstopdf}&#10;\usepackage{amsmath}&#10;\usepackage{mathtools}&#10;\usepackage{amssymb}&#10;\usepackage{subfig}&#10;\usepackage[usenames, dvipsnames]{color}&#10;\usepackage[T1]{fontenc}&#10;\usepackage[font=small,labelfont=bf]{caption}&#10;\usepackage{graphicx}&#10;\usepackage{epstopdf}&#10;\usepackage{amsthm}&#10;\usepackage{natbib}&#10;\setcitestyle{square,numbers}&#10;\usepackage{bm}&#10;\usepackage{mathrsfs}&#10;\usepackage[nameinlink,capitalize]{cleveref}&#10;\usepackage{amsopn}&#10;\usepackage{float}&#10;\usepackage{bm}&#10;\pagestyle{empty}&#10;\newcommand{\gge}{}&#10;\newcommand{\M}{\mathscr{M}}&#10;\renewcommand{\P}{\mathcal{P}}&#10;\newcommand{\T}{\mathscr{T}}&#10;\newcommand{\Tbar}{\bar{\mathscr{T}}}&#10;\newcommand{\y}{\bm y}&#10;\newcommand{\z}{\bm z} &#10;\newcommand{\flowmap}{\phi_0^t}&#10;\newcommand{\invflowmap}{\phi_t^0}&#10;\newcommand{\RR}{\mathfrak{R}}&#10;\renewcommand{\O}{{\mathcal{O}_n}}&#10;\newcommand{\HH}{\mathcal{H}_{(U,Z)}}&#10;\newcommand{\R}{\mathbb{R}}&#10;\newcommand{\nhat}{\hat{n}}&#10;\newcommand{\fm}[2]{\phi_{#1}^{#2}}&#10;\newcommand{\eref}[1]{equation (\ref{eq:#1})}&#10;\newcommand{\Eref}[1]{Equation (\ref{eq:#1})}&#10;\newcommand{\fref}[1]{figure (\ref{fig:#1})}&#10;\newcommand{\Fref}[1]{Figure (\ref{fig:#1})}&#10;\newcommand{\sref}[1]{Section \ref{sec:#1}}&#10;\newcommand{\aref}[1]{\ref{app:#1}}&#10;\newcommand{\pder}[2]{\frac{\partial #1}{\partial #2}}&#10;\newcommand{\der}[2]{\frac{d #1}{d #2}}&#10;\newcommand{\norm}[1]{\lVert#1\rVert_2}&#10;\newcommand{\abs}[1]{\left \lvert #1 \right \rvert}&#10;\newcommand{\m}[1]{\mathbf{#1}}&#10;\newcommand{\nrml}[1]{\hat{\mathbf #1}}&#10;\newcommand{\ph}{\phi(\m{x},t)}&#10;\newcommand{\vh}{\m{V}(\m{x},t)}&#10;\newcommand{\astar}{A$^*$ }&#10;\newcommand{\cm}{$\mathbf{C} $ }&#10;\newcommand{\uh}{\m{U}(\m{x},t)}&#10;\newtheorem*{theorem}{Theorem}&#10;\newcommand*{\QED}{\hfill\ensuremath{\square}}&#10;\newcommand{\red}[1]{\textcolor{red}{#1}}&#10;\newcommand{\blue}[1]{\textcolor{blue}{#1}}&#10;\newcommand{\green}[1]{\textcolor{ForestGreen}{#1}}&#10;\newcommand{\ie}{\emph{i.e. }}&#10;\renewcommand{\bar}{\overline}&#10;\newcommand{\lb}[1]{\label{eq:#1}}&#10;\newcommand{\XX}{\mathfrak{X}}&#10;\newcommand{\grad}{\mathrm{\textbf{grad}}}&#10;\newcommand{\LL}{\mathcal{L}}&#10;\renewcommand{\r}{{r_{\Psi}}}&#10;\let\oldpsi\psi &#10;\renewcommand{\psi}{{\bm\oldpsi}}&#10;\let\oldphi\phi &#10;\renewcommand{\phi}{{\bm\oldphi}}&#10;\let\oldv\v&#10;\renewcommand{\v}{{\bm v}}&#10;\newcommand{\x}{\bm x}&#10;\newcommand{\E}{\mathbb{E}}&#10;\newcommand{\half}{\frac{1}{2}}&#10;\newcommand{\RN}[1]{%&#10; \textup{\uppercase\expandafter{\romannumeral#1}}%&#10;}&#10;\newcommand{\Tr}{\mathrm{Tr}}\newcommand{\DD}{\mathrm{D}}&#10;\renewcommand{\(}{\begin{equation}}&#10;\renewcommand{\)}{\end{equation}}&#10;\ifpdf&#10;\DeclareGraphicsExtensions{.eps,.pdf,.png,.jpg}&#10;\else&#10;\DeclareGraphicsExtensions{.eps}&#10;\fi &#10;\DeclareMathOperator{\diag}{diag}&#10;&#10;\begin{document}&#10;&#10;\begin{align*}&#10;\pder{\phi(\x, \y, \bm{V}_x, \bm{V}_y, t)}{t} + \left[\bm{V}_x, \bm{V}_y, \bm{f}_x, \bm{f}_y \right] \cdot \left[\nabla_{_x}\phi , \nabla_{_y}\phi , \nabla_{_{\bm{V}_x}}\phi , \nabla_{_{\bm{V}_y}}\phi \right] = 0 \\&#10;\end{align*}&#10;&#10;\end{document}"/>
  <p:tag name="IGUANATEXSIZE" val="18"/>
  <p:tag name="IGUANATEXCURSOR" val="2905"/>
  <p:tag name="TRANSPARENCY" val="True"/>
  <p:tag name="FILENAME" val=""/>
  <p:tag name="INPUTTYPE" val="0"/>
  <p:tag name="LATEXENGINEID" val="0"/>
  <p:tag name="TEMPFOLDER" val="C:\Temp\"/>
</p:tagLst>
</file>

<file path=ppt/tags/tag1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.7338"/>
  <p:tag name="ORIGINALWIDTH" val="657.6678"/>
  <p:tag name="OUTPUTDPI" val="1200"/>
  <p:tag name="LATEXADDIN" val="\documentclass{article}&#10;\usepackage{cmap}&#10;\usepackage{epstopdf}&#10;\usepackage{amsmath}&#10;\usepackage{mathtools}&#10;\usepackage{amssymb}&#10;\usepackage{subfig}&#10;\usepackage[usenames, dvipsnames]{color}&#10;\usepackage[T1]{fontenc}&#10;\usepackage[font=small,labelfont=bf]{caption}&#10;\usepackage{graphicx}&#10;\usepackage{epstopdf}&#10;\usepackage{amsthm}&#10;\usepackage{natbib}&#10;\setcitestyle{square,numbers}&#10;\usepackage{bm}&#10;\usepackage{mathrsfs}&#10;\usepackage[nameinlink,capitalize]{cleveref}&#10;\usepackage{amsopn}&#10;\usepackage{float}&#10;\usepackage{bm}&#10;\pagestyle{empty}&#10;\newcommand{\gge}{}&#10;\newcommand{\M}{\mathscr{M}}&#10;\renewcommand{\P}{\mathcal{P}}&#10;\newcommand{\T}{\mathscr{T}}&#10;\newcommand{\Tbar}{\bar{\mathscr{T}}}&#10;\newcommand{\y}{\bm y}&#10;\newcommand{\z}{\bm z} &#10;\newcommand{\flowmap}{\phi_0^t}&#10;\newcommand{\invflowmap}{\phi_t^0}&#10;\newcommand{\RR}{\mathfrak{R}}&#10;\renewcommand{\O}{{\mathcal{O}_n}}&#10;\newcommand{\HH}{\mathcal{H}_{(U,Z)}}&#10;\newcommand{\R}{\mathbb{R}}&#10;\newcommand{\nhat}{\hat{n}}&#10;\newcommand{\fm}[2]{\phi_{#1}^{#2}}&#10;\newcommand{\eref}[1]{equation (\ref{eq:#1})}&#10;\newcommand{\Eref}[1]{Equation (\ref{eq:#1})}&#10;\newcommand{\fref}[1]{figure (\ref{fig:#1})}&#10;\newcommand{\Fref}[1]{Figure (\ref{fig:#1})}&#10;\newcommand{\sref}[1]{Section \ref{sec:#1}}&#10;\newcommand{\aref}[1]{\ref{app:#1}}&#10;\newcommand{\pder}[2]{\frac{\partial #1}{\partial #2}}&#10;\newcommand{\der}[2]{\frac{d #1}{d #2}}&#10;\newcommand{\norm}[1]{\lVert#1\rVert_2}&#10;\newcommand{\abs}[1]{\left \lvert #1 \right \rvert}&#10;\newcommand{\m}[1]{\mathbf{#1}}&#10;\newcommand{\nrml}[1]{\hat{\mathbf #1}}&#10;\newcommand{\ph}{\phi(\m{x},t)}&#10;\newcommand{\vh}{\m{V}(\m{x},t)}&#10;\newcommand{\astar}{A$^*$ }&#10;\newcommand{\cm}{$\mathbf{C} $ }&#10;\newcommand{\uh}{\m{U}(\m{x},t)}&#10;\newtheorem*{theorem}{Theorem}&#10;\newcommand*{\QED}{\hfill\ensuremath{\square}}&#10;\newcommand{\red}[1]{\textcolor{red}{#1}}&#10;\newcommand{\blue}[1]{\textcolor{blue}{#1}}&#10;\newcommand{\green}[1]{\textcolor{ForestGreen}{#1}}&#10;\newcommand{\ie}{\emph{i.e. }}&#10;\renewcommand{\bar}{\overline}&#10;\newcommand{\lb}[1]{\label{eq:#1}}&#10;\newcommand{\XX}{\mathfrak{X}}&#10;\newcommand{\grad}{\mathrm{\textbf{grad}}}&#10;\newcommand{\LL}{\mathcal{L}}&#10;\renewcommand{\r}{{r_{\Psi}}}&#10;\let\oldpsi\psi &#10;\renewcommand{\psi}{{\bm\oldpsi}}&#10;\let\oldphi\phi &#10;\renewcommand{\phi}{{\bm\oldphi}}&#10;\let\oldv\v&#10;\renewcommand{\v}{{\bm v}}&#10;\newcommand{\x}{\bm x}&#10;\newcommand{\E}{\mathbb{E}}&#10;\newcommand{\half}{\frac{1}{2}}&#10;\newcommand{\RN}[1]{%&#10; \textup{\uppercase\expandafter{\romannumeral#1}}%&#10;}&#10;\newcommand{\Tr}{\mathrm{Tr}}\newcommand{\DD}{\mathrm{D}}&#10;\renewcommand{\(}{\begin{equation}}&#10;\renewcommand{\)}{\end{equation}}&#10;\ifpdf&#10;\DeclareGraphicsExtensions{.eps,.pdf,.png,.jpg}&#10;\else&#10;\DeclareGraphicsExtensions{.eps}&#10;\fi &#10;\DeclareMathOperator{\diag}{diag}&#10;&#10;\begin{document}&#10;&#10;\begin{align*}&#10;\left[ \x, \y, \bm{V}_x, \bm{V}_y \right]&#10;\end{align*}&#10;&#10;\end{document}"/>
  <p:tag name="IGUANATEXSIZE" val="18"/>
  <p:tag name="IGUANATEXCURSOR" val="2742"/>
  <p:tag name="TRANSPARENCY" val="True"/>
  <p:tag name="FILENAME" val=""/>
  <p:tag name="INPUTTYPE" val="0"/>
  <p:tag name="LATEXENGINEID" val="0"/>
  <p:tag name="TEMPFOLDER" val="C:\Temp\"/>
</p:tagLst>
</file>

<file path=ppt/tags/tag1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.7338"/>
  <p:tag name="ORIGINALWIDTH" val="761.1549"/>
  <p:tag name="OUTPUTDPI" val="1200"/>
  <p:tag name="LATEXADDIN" val="\documentclass{article}&#10;\usepackage{cmap}&#10;\usepackage{epstopdf}&#10;\usepackage{amsmath}&#10;\usepackage{mathtools}&#10;\usepackage{amssymb}&#10;\usepackage{subfig}&#10;\usepackage[usenames, dvipsnames]{color}&#10;\usepackage[T1]{fontenc}&#10;\usepackage[font=small,labelfont=bf]{caption}&#10;\usepackage{graphicx}&#10;\usepackage{epstopdf}&#10;\usepackage{amsthm}&#10;\usepackage{natbib}&#10;\setcitestyle{square,numbers}&#10;\usepackage{bm}&#10;\usepackage{mathrsfs}&#10;\usepackage[nameinlink,capitalize]{cleveref}&#10;\usepackage{amsopn}&#10;\usepackage{float}&#10;\usepackage{bm}&#10;\pagestyle{empty}&#10;\newcommand{\gge}{}&#10;\newcommand{\M}{\mathscr{M}}&#10;\renewcommand{\P}{\mathcal{P}}&#10;\newcommand{\T}{\mathscr{T}}&#10;\newcommand{\Tbar}{\bar{\mathscr{T}}}&#10;\newcommand{\y}{\bm y}&#10;\newcommand{\z}{\bm z} &#10;\newcommand{\flowmap}{\phi_0^t}&#10;\newcommand{\invflowmap}{\phi_t^0}&#10;\newcommand{\RR}{\mathfrak{R}}&#10;\renewcommand{\O}{{\mathcal{O}_n}}&#10;\newcommand{\HH}{\mathcal{H}_{(U,Z)}}&#10;\newcommand{\R}{\mathbb{R}}&#10;\newcommand{\nhat}{\hat{n}}&#10;\newcommand{\fm}[2]{\phi_{#1}^{#2}}&#10;\newcommand{\eref}[1]{equation (\ref{eq:#1})}&#10;\newcommand{\Eref}[1]{Equation (\ref{eq:#1})}&#10;\newcommand{\fref}[1]{figure (\ref{fig:#1})}&#10;\newcommand{\Fref}[1]{Figure (\ref{fig:#1})}&#10;\newcommand{\sref}[1]{Section \ref{sec:#1}}&#10;\newcommand{\aref}[1]{\ref{app:#1}}&#10;\newcommand{\pder}[2]{\frac{\partial #1}{\partial #2}}&#10;\newcommand{\der}[2]{\frac{d #1}{d #2}}&#10;\newcommand{\norm}[1]{\lVert#1\rVert_2}&#10;\newcommand{\abs}[1]{\left \lvert #1 \right \rvert}&#10;\newcommand{\m}[1]{\mathbf{#1}}&#10;\newcommand{\nrml}[1]{\hat{\mathbf #1}}&#10;\newcommand{\ph}{\phi(\m{x},t)}&#10;\newcommand{\vh}{\m{V}(\m{x},t)}&#10;\newcommand{\astar}{A$^*$ }&#10;\newcommand{\cm}{$\mathbf{C} $ }&#10;\newcommand{\uh}{\m{U}(\m{x},t)}&#10;\newtheorem*{theorem}{Theorem}&#10;\newcommand*{\QED}{\hfill\ensuremath{\square}}&#10;\newcommand{\red}[1]{\textcolor{red}{#1}}&#10;\newcommand{\blue}[1]{\textcolor{blue}{#1}}&#10;\newcommand{\green}[1]{\textcolor{ForestGreen}{#1}}&#10;\newcommand{\ie}{\emph{i.e. }}&#10;\renewcommand{\bar}{\overline}&#10;\newcommand{\lb}[1]{\label{eq:#1}}&#10;\newcommand{\XX}{\mathfrak{X}}&#10;\newcommand{\grad}{\mathrm{\textbf{grad}}}&#10;\newcommand{\LL}{\mathcal{L}}&#10;\renewcommand{\r}{{r_{\Psi}}}&#10;\let\oldpsi\psi &#10;\renewcommand{\psi}{{\bm\oldpsi}}&#10;\let\oldphi\phi &#10;\renewcommand{\phi}{{\bm\oldphi}}&#10;\let\oldv\v&#10;\renewcommand{\v}{{\bm v}}&#10;\newcommand{\x}{\bm x}&#10;\newcommand{\E}{\mathbb{E}}&#10;\newcommand{\half}{\frac{1}{2}}&#10;\newcommand{\RN}[1]{%&#10; \textup{\uppercase\expandafter{\romannumeral#1}}%&#10;}&#10;\newcommand{\Tr}{\mathrm{Tr}}\newcommand{\DD}{\mathrm{D}}&#10;\renewcommand{\(}{\begin{equation}}&#10;\renewcommand{\)}{\end{equation}}&#10;\ifpdf&#10;\DeclareGraphicsExtensions{.eps,.pdf,.png,.jpg}&#10;\else&#10;\DeclareGraphicsExtensions{.eps}&#10;\fi &#10;\DeclareMathOperator{\diag}{diag}&#10;&#10;\begin{document}&#10;&#10;\begin{align*}&#10;\left[ \bm{V}_x, \bm{V}_y, \bm{f}_x, \bm{f}_y \right]&#10;\end{align*}&#10;&#10;\end{document}"/>
  <p:tag name="IGUANATEXSIZE" val="18"/>
  <p:tag name="IGUANATEXCURSOR" val="2754"/>
  <p:tag name="TRANSPARENCY" val="True"/>
  <p:tag name="FILENAME" val=""/>
  <p:tag name="INPUTTYPE" val="0"/>
  <p:tag name="LATEXENGINEID" val="0"/>
  <p:tag name="TEMPFOLDER" val="C:\Temp\"/>
</p:tagLst>
</file>

<file path=ppt/tags/tag1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.2347"/>
  <p:tag name="ORIGINALWIDTH" val="563.1796"/>
  <p:tag name="OUTPUTDPI" val="1200"/>
  <p:tag name="LATEXADDIN" val="\documentclass{article}&#10;\usepackage{cmap}&#10;\usepackage{epstopdf}&#10;\usepackage{amsmath}&#10;\usepackage{mathtools}&#10;\usepackage{amssymb}&#10;\usepackage{subfig}&#10;\usepackage[usenames, dvipsnames]{color}&#10;\usepackage[T1]{fontenc}&#10;\usepackage[font=small,labelfont=bf]{caption}&#10;\usepackage{graphicx}&#10;\usepackage{epstopdf}&#10;\usepackage{amsthm}&#10;\usepackage{natbib}&#10;\setcitestyle{square,numbers}&#10;\usepackage{bm}&#10;\usepackage{mathrsfs}&#10;\usepackage[nameinlink,capitalize]{cleveref}&#10;\usepackage{amsopn}&#10;\usepackage{float}&#10;\usepackage{bm}&#10;\pagestyle{empty}&#10;\newcommand{\gge}{}&#10;\newcommand{\M}{\mathscr{M}}&#10;\renewcommand{\P}{\mathcal{P}}&#10;\newcommand{\T}{\mathscr{T}}&#10;\newcommand{\Tbar}{\bar{\mathscr{T}}}&#10;\newcommand{\y}{\bm y}&#10;\newcommand{\z}{\bm z} &#10;\newcommand{\flowmap}{\phi_0^t}&#10;\newcommand{\invflowmap}{\phi_t^0}&#10;\newcommand{\RR}{\mathfrak{R}}&#10;\renewcommand{\O}{{\mathcal{O}_n}}&#10;\newcommand{\HH}{\mathcal{H}_{(U,Z)}}&#10;\newcommand{\R}{\mathbb{R}}&#10;\newcommand{\nhat}{\hat{n}}&#10;\newcommand{\fm}[2]{\phi_{#1}^{#2}}&#10;\newcommand{\eref}[1]{equation (\ref{eq:#1})}&#10;\newcommand{\Eref}[1]{Equation (\ref{eq:#1})}&#10;\newcommand{\fref}[1]{figure (\ref{fig:#1})}&#10;\newcommand{\Fref}[1]{Figure (\ref{fig:#1})}&#10;\newcommand{\sref}[1]{Section \ref{sec:#1}}&#10;\newcommand{\aref}[1]{\ref{app:#1}}&#10;\newcommand{\pder}[2]{\frac{\partial #1}{\partial #2}}&#10;\newcommand{\der}[2]{\frac{d #1}{d #2}}&#10;\newcommand{\norm}[1]{\lVert#1\rVert_2}&#10;\newcommand{\abs}[1]{\left \lvert #1 \right \rvert}&#10;\newcommand{\m}[1]{\mathbf{#1}}&#10;\newcommand{\nrml}[1]{\hat{\mathbf #1}}&#10;\newcommand{\ph}{\phi(\m{x},t)}&#10;\newcommand{\vh}{\m{V}(\m{x},t)}&#10;\newcommand{\astar}{A$^*$ }&#10;\newcommand{\cm}{$\mathbf{C} $ }&#10;\newcommand{\uh}{\m{U}(\m{x},t)}&#10;\newtheorem*{theorem}{Theorem}&#10;\newcommand*{\QED}{\hfill\ensuremath{\square}}&#10;\newcommand{\red}[1]{\textcolor{red}{#1}}&#10;\newcommand{\blue}[1]{\textcolor{blue}{#1}}&#10;\newcommand{\green}[1]{\textcolor{ForestGreen}{#1}}&#10;\newcommand{\ie}{\emph{i.e. }}&#10;\renewcommand{\bar}{\overline}&#10;\newcommand{\lb}[1]{\label{eq:#1}}&#10;\newcommand{\XX}{\mathfrak{X}}&#10;\newcommand{\grad}{\mathrm{\textbf{grad}}}&#10;\newcommand{\LL}{\mathcal{L}}&#10;\renewcommand{\r}{{r_{\Psi}}}&#10;\let\oldpsi\psi &#10;\renewcommand{\psi}{{\bm\oldpsi}}&#10;\let\oldphi\phi &#10;\renewcommand{\phi}{{\bm\oldphi}}&#10;\let\oldv\v&#10;\renewcommand{\v}{{\bm v}}&#10;\newcommand{\x}{\bm x}&#10;\newcommand{\E}{\mathbb{E}}&#10;\newcommand{\half}{\frac{1}{2}}&#10;\newcommand{\RN}[1]{%&#10; \textup{\uppercase\expandafter{\romannumeral#1}}%&#10;}&#10;\newcommand{\Tr}{\mathrm{Tr}}\newcommand{\DD}{\mathrm{D}}&#10;\renewcommand{\(}{\begin{equation}}&#10;\renewcommand{\)}{\end{equation}}&#10;\ifpdf&#10;\DeclareGraphicsExtensions{.eps,.pdf,.png,.jpg}&#10;\else&#10;\DeclareGraphicsExtensions{.eps}&#10;\fi &#10;\DeclareMathOperator{\diag}{diag}&#10;&#10;\begin{document}&#10;&#10;\begin{align*}&#10;\bm{V}_x, \bm{V}_y = 0&#10;\end{align*}&#10;&#10;\end{document}"/>
  <p:tag name="IGUANATEXSIZE" val="18"/>
  <p:tag name="IGUANATEXCURSOR" val="2731"/>
  <p:tag name="TRANSPARENCY" val="True"/>
  <p:tag name="FILENAME" val=""/>
  <p:tag name="INPUTTYPE" val="0"/>
  <p:tag name="LATEXENGINEID" val="0"/>
  <p:tag name="TEMPFOLDER" val="C:\Temp\"/>
</p:tagLst>
</file>

<file path=ppt/tags/tag1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4.2145"/>
  <p:tag name="ORIGINALWIDTH" val="695.913"/>
  <p:tag name="OUTPUTDPI" val="1200"/>
  <p:tag name="LATEXADDIN" val="\documentclass{article}&#10;\usepackage{amsmath}&#10;\pagestyle{empty}&#10;\begin{document}&#10;&#10;\begin{align*}&#10;\frac{\partial \phi}{\partial x}, \ \frac{\partial \phi}{\partial y}, \ \frac{\partial \phi}{\partial z}&#10;\end{align*}&#10;&#10;\end{document}"/>
  <p:tag name="IGUANATEXSIZE" val="20"/>
  <p:tag name="IGUANATEXCURSOR" val="168"/>
  <p:tag name="TRANSPARENCY" val="True"/>
  <p:tag name="FILENAME" val=""/>
  <p:tag name="INPUTTYPE" val="0"/>
  <p:tag name="LATEXENGINEID" val="0"/>
  <p:tag name="TEMPFOLDER" val="C:\Temp\"/>
</p:tagLst>
</file>

<file path=ppt/tags/tag1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.9861"/>
  <p:tag name="ORIGINALWIDTH" val="65.99173"/>
  <p:tag name="OUTPUTDPI" val="1200"/>
  <p:tag name="LATEXADDIN" val="\documentclass{article}&#10;\usepackage{amsmath}&#10;\pagestyle{empty}&#10;\begin{document}&#10;&#10;\begin{align*}&#10;\phi&#10;\end{align*}&#10;&#10;\end{document}"/>
  <p:tag name="IGUANATEXSIZE" val="20"/>
  <p:tag name="IGUANATEXCURSOR" val="100"/>
  <p:tag name="TRANSPARENCY" val="True"/>
  <p:tag name="FILENAME" val=""/>
  <p:tag name="INPUTTYPE" val="0"/>
  <p:tag name="LATEXENGINEID" val="0"/>
  <p:tag name="TEMPFOLDER" val="C:\Temp\"/>
</p:tagLst>
</file>

<file path=ppt/tags/tag1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79.565"/>
  <p:tag name="ORIGINALWIDTH" val="932.8834"/>
  <p:tag name="OUTPUTDPI" val="1200"/>
  <p:tag name="LATEXADDIN" val="\documentclass{article}&#10;\usepackage{amsmath}&#10;\pagestyle{empty}&#10;\begin{document}&#10;&#10;\begin{align*}&#10;v_1 = \frac{\phi_{i-2} - \phi_{i-3}}{\Delta x} \\&#10;v_2 = \frac{\phi_{i-1} - \phi_{i-2}}{\Delta x} \\&#10;v_3 = \frac{\phi_{i} - \phi_{i-1}}{\Delta x} \\&#10;v_4 = \frac{\phi_{i+1} - \phi_{i}}{\Delta x} \\&#10;v_5 = \frac{\phi_{i+2} - \phi_{i+1}}{\Delta x}&#10;\end{align*}&#10;&#10;\end{document}"/>
  <p:tag name="IGUANATEXSIZE" val="20"/>
  <p:tag name="IGUANATEXCURSOR" val="338"/>
  <p:tag name="TRANSPARENCY" val="True"/>
  <p:tag name="FILENAME" val=""/>
  <p:tag name="INPUTTYPE" val="0"/>
  <p:tag name="LATEXENGINEID" val="0"/>
  <p:tag name="TEMPFOLDER" val="C:\Temp\"/>
</p:tagLst>
</file>

<file path=ppt/tags/tag1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6.3929"/>
  <p:tag name="ORIGINALWIDTH" val="1211.099"/>
  <p:tag name="OUTPUTDPI" val="1200"/>
  <p:tag name="LATEXADDIN" val="\documentclass{article}&#10;\usepackage{amsmath}&#10;\pagestyle{empty}&#10;\begin{document}&#10;&#10;\begin{align*}&#10;\phi_x^1 = \frac{v_1}{3} - \frac{7v_2}{6} + \frac{11v_3}{6} \\&#10;\phi_x^2 = -\frac{v_2}{6} + \frac{5v_3}{6} + \frac{v_4}{3} \\&#10;\phi_x^3 = \frac{v_3}{3} + \frac{5v_4}{6} - \frac{v_5}{6}&#10;\end{align*}&#10;&#10;\end{document}"/>
  <p:tag name="IGUANATEXSIZE" val="20"/>
  <p:tag name="IGUANATEXCURSOR" val="221"/>
  <p:tag name="TRANSPARENCY" val="True"/>
  <p:tag name="FILENAME" val=""/>
  <p:tag name="INPUTTYPE" val="0"/>
  <p:tag name="LATEXENGINEID" val="0"/>
  <p:tag name="TEMPFOLDER" val="C:\Temp\"/>
</p:tagLst>
</file>

<file path=ppt/tags/tag1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9.2126"/>
  <p:tag name="ORIGINALWIDTH" val="404.1995"/>
  <p:tag name="OUTPUTDPI" val="1200"/>
  <p:tag name="LATEXADDIN" val="\documentclass{article}&#10;\usepackage{amsmath}&#10;\pagestyle{empty}&#10;\begin{document}&#10;&#10;\begin{align*}&#10;\left(\frac{\partial \phi}{\partial x}\right)^-&#10;\end{align*}&#10;&#10;\end{document}"/>
  <p:tag name="IGUANATEXSIZE" val="20"/>
  <p:tag name="IGUANATEXCURSOR" val="143"/>
  <p:tag name="TRANSPARENCY" val="True"/>
  <p:tag name="FILENAME" val=""/>
  <p:tag name="INPUTTYPE" val="0"/>
  <p:tag name="LATEXENGINEID" val="0"/>
  <p:tag name="TEMPFOLDER" val="C:\Temp\"/>
</p:tagLst>
</file>

<file path=ppt/tags/tag1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2.4597"/>
  <p:tag name="ORIGINALWIDTH" val="405.6993"/>
  <p:tag name="OUTPUTDPI" val="1200"/>
  <p:tag name="LATEXADDIN" val="\documentclass{article}&#10;\usepackage{amsmath}&#10;\pagestyle{empty}&#10;\begin{document}&#10;&#10;\begin{align*}&#10;\left(\frac{\partial \phi}{\partial x}\right)^+&#10;\end{align*}&#10;&#10;\end{document}"/>
  <p:tag name="IGUANATEXSIZE" val="20"/>
  <p:tag name="IGUANATEXCURSOR" val="143"/>
  <p:tag name="TRANSPARENCY" val="True"/>
  <p:tag name="FILENAME" val=""/>
  <p:tag name="INPUTTYPE" val="0"/>
  <p:tag name="LATEXENGINEID" val="0"/>
  <p:tag name="TEMPFOLDER" val="C:\Temp\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043161"/>
  <p:tag name="ORIGINALWIDTH" val="1.760077"/>
  <p:tag name="EMFCHILD" val="True"/>
</p:tagLst>
</file>

<file path=ppt/tags/tag1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4844"/>
  <p:tag name="ORIGINALWIDTH" val="218.2228"/>
  <p:tag name="OUTPUTDPI" val="1200"/>
  <p:tag name="LATEXADDIN" val="\documentclass{article}&#10;\usepackage{amsmath}&#10;\pagestyle{empty}&#10;\begin{document}&#10;&#10;\begin{align*}&#10;|\nabla \phi|&#10;\end{align*}&#10;&#10;\end{document}"/>
  <p:tag name="IGUANATEXSIZE" val="20"/>
  <p:tag name="IGUANATEXCURSOR" val="109"/>
  <p:tag name="TRANSPARENCY" val="True"/>
  <p:tag name="FILENAME" val=""/>
  <p:tag name="INPUTTYPE" val="0"/>
  <p:tag name="LATEXENGINEID" val="0"/>
  <p:tag name="TEMPFOLDER" val="C:\Temp\"/>
</p:tagLst>
</file>

<file path=ppt/tags/tag1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9.2126"/>
  <p:tag name="ORIGINALWIDTH" val="1364.829"/>
  <p:tag name="OUTPUTDPI" val="1200"/>
  <p:tag name="LATEXADDIN" val="\documentclass{article}&#10;\usepackage{amsmath}&#10;\pagestyle{empty}&#10;\begin{document}&#10;&#10;\begin{align*}&#10;\left( \frac{\phi_x}{|\nabla \phi|}, \frac{\phi_y}{|\nabla \phi|}, \frac{\phi_z}{|\nabla \phi|} \right) \cdot \nabla \phi&#10;\end{align*}&#10;&#10;\end{document}"/>
  <p:tag name="IGUANATEXSIZE" val="20"/>
  <p:tag name="IGUANATEXCURSOR" val="175"/>
  <p:tag name="TRANSPARENCY" val="True"/>
  <p:tag name="FILENAME" val=""/>
  <p:tag name="INPUTTYPE" val="0"/>
  <p:tag name="LATEXENGINEID" val="0"/>
  <p:tag name="TEMPFOLDER" val="C:\Temp\"/>
</p:tagLst>
</file>

<file path=ppt/tags/tag1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9.2126"/>
  <p:tag name="ORIGINALWIDTH" val="1073.116"/>
  <p:tag name="OUTPUTDPI" val="1200"/>
  <p:tag name="LATEXADDIN" val="\documentclass{article}&#10;\usepackage{amsmath}&#10;\pagestyle{empty}&#10;\begin{document}&#10;&#10;\begin{align*}&#10;\left( \frac{\phi_x}{|\nabla \phi|}, \frac{\phi_y}{|\nabla \phi|}, \frac{\phi_z}{|\nabla \phi|} \right)&#10;\end{align*}&#10;&#10;\end{document}"/>
  <p:tag name="IGUANATEXSIZE" val="20"/>
  <p:tag name="IGUANATEXCURSOR" val="175"/>
  <p:tag name="TRANSPARENCY" val="True"/>
  <p:tag name="FILENAME" val=""/>
  <p:tag name="INPUTTYPE" val="0"/>
  <p:tag name="LATEXENGINEID" val="0"/>
  <p:tag name="TEMPFOLDER" val="C:\Temp\"/>
</p:tagLst>
</file>

<file path=ppt/tags/tag1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6.9854"/>
  <p:tag name="ORIGINALWIDTH" val="378.7027"/>
  <p:tag name="OUTPUTDPI" val="1200"/>
  <p:tag name="LATEXADDIN" val="\documentclass{article}&#10;\usepackage{amsmath}&#10;\pagestyle{empty}&#10;\begin{document}&#10;&#10;\begin{align*}&#10;\text{Use} \ \phi^-_x&#10;\end{align*}&#10;&#10;\end{document}"/>
  <p:tag name="IGUANATEXSIZE" val="20"/>
  <p:tag name="IGUANATEXCURSOR" val="109"/>
  <p:tag name="TRANSPARENCY" val="True"/>
  <p:tag name="FILENAME" val=""/>
  <p:tag name="INPUTTYPE" val="0"/>
  <p:tag name="LATEXENGINEID" val="0"/>
  <p:tag name="TEMPFOLDER" val="C:\Temp\"/>
</p:tagLst>
</file>

<file path=ppt/tags/tag1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7.2328"/>
  <p:tag name="ORIGINALWIDTH" val="380.2025"/>
  <p:tag name="OUTPUTDPI" val="1200"/>
  <p:tag name="LATEXADDIN" val="\documentclass{article}&#10;\usepackage{amsmath}&#10;\pagestyle{empty}&#10;\begin{document}&#10;&#10;\begin{align*}&#10;\text{Use} \ \phi^+_x&#10;\end{align*}&#10;&#10;\end{document}"/>
  <p:tag name="IGUANATEXSIZE" val="20"/>
  <p:tag name="IGUANATEXCURSOR" val="115"/>
  <p:tag name="TRANSPARENCY" val="True"/>
  <p:tag name="FILENAME" val=""/>
  <p:tag name="INPUTTYPE" val="0"/>
  <p:tag name="LATEXENGINEID" val="0"/>
  <p:tag name="TEMPFOLDER" val="C:\Temp\"/>
</p:tagLst>
</file>

<file path=ppt/tags/tag1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2.4859"/>
  <p:tag name="ORIGINALWIDTH" val="568.429"/>
  <p:tag name="OUTPUTDPI" val="1200"/>
  <p:tag name="LATEXADDIN" val="\documentclass{article}&#10;\usepackage{amsmath}&#10;\pagestyle{empty}&#10;\begin{document}&#10;&#10;\begin{align*}&#10;\text{Set} \ \phi_x = 0&#10;\end{align*}&#10;&#10;\end{document}"/>
  <p:tag name="IGUANATEXSIZE" val="20"/>
  <p:tag name="IGUANATEXCURSOR" val="119"/>
  <p:tag name="TRANSPARENCY" val="True"/>
  <p:tag name="FILENAME" val=""/>
  <p:tag name="INPUTTYPE" val="0"/>
  <p:tag name="LATEXENGINEID" val="0"/>
  <p:tag name="TEMPFOLDER" val="C:\Temp\"/>
</p:tagLst>
</file>

<file path=ppt/tags/tag1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7.2328"/>
  <p:tag name="ORIGINALWIDTH" val="1366.329"/>
  <p:tag name="OUTPUTDPI" val="1200"/>
  <p:tag name="LATEXADDIN" val="\documentclass{article}&#10;\usepackage{amsmath}&#10;\pagestyle{empty}&#10;\begin{document}&#10;&#10;\begin{align*}&#10;\text{Set} \ \phi_x = \max\{|\phi_x^-|, |\phi_x^+|\}&#10;\end{align*}&#10;&#10;\end{document}"/>
  <p:tag name="IGUANATEXSIZE" val="20"/>
  <p:tag name="IGUANATEXCURSOR" val="145"/>
  <p:tag name="TRANSPARENCY" val="True"/>
  <p:tag name="FILENAME" val=""/>
  <p:tag name="INPUTTYPE" val="0"/>
  <p:tag name="LATEXENGINEID" val="0"/>
  <p:tag name="TEMPFOLDER" val="C:\Temp\"/>
</p:tagLst>
</file>

<file path=ppt/tags/tag1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7.2103"/>
  <p:tag name="ORIGINALWIDTH" val="375.7031"/>
  <p:tag name="OUTPUTDPI" val="1200"/>
  <p:tag name="LATEXADDIN" val="\documentclass{article}&#10;\usepackage{amsmath}&#10;\pagestyle{empty}&#10;\begin{document}&#10;&#10;\begin{align*}&#10;\phi_x^- &gt;0 \\&#10;\phi_x^+ &lt; 0&#10;\end{align*}&#10;&#10;\end{document}"/>
  <p:tag name="IGUANATEXSIZE" val="20"/>
  <p:tag name="IGUANATEXCURSOR" val="111"/>
  <p:tag name="TRANSPARENCY" val="True"/>
  <p:tag name="FILENAME" val=""/>
  <p:tag name="INPUTTYPE" val="0"/>
  <p:tag name="LATEXENGINEID" val="0"/>
  <p:tag name="TEMPFOLDER" val="C:\Temp\"/>
</p:tagLst>
</file>

<file path=ppt/tags/tag1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7.2103"/>
  <p:tag name="ORIGINALWIDTH" val="375.7031"/>
  <p:tag name="OUTPUTDPI" val="1200"/>
  <p:tag name="LATEXADDIN" val="\documentclass{article}&#10;\usepackage{amsmath}&#10;\pagestyle{empty}&#10;\begin{document}&#10;&#10;\begin{align*}&#10;\phi_x^- &lt; 0 \\&#10;\phi_x^+ &gt; 0&#10;\end{align*}&#10;&#10;\end{document}"/>
  <p:tag name="IGUANATEXSIZE" val="20"/>
  <p:tag name="IGUANATEXCURSOR" val="112"/>
  <p:tag name="TRANSPARENCY" val="True"/>
  <p:tag name="FILENAME" val=""/>
  <p:tag name="INPUTTYPE" val="0"/>
  <p:tag name="LATEXENGINEID" val="0"/>
  <p:tag name="TEMPFOLDER" val="C:\Temp\"/>
</p:tagLst>
</file>

<file path=ppt/tags/tag1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7.2328"/>
  <p:tag name="ORIGINALWIDTH" val="629.1713"/>
  <p:tag name="OUTPUTDPI" val="1200"/>
  <p:tag name="LATEXADDIN" val="\documentclass{article}&#10;\usepackage{amsmath}&#10;\pagestyle{empty}&#10;\begin{document}&#10;&#10;\begin{align*}&#10;\phi_x^-, \ \phi_x^+ &lt; 0&#10;\end{align*}&#10;&#10;\end{document}"/>
  <p:tag name="IGUANATEXSIZE" val="20"/>
  <p:tag name="IGUANATEXCURSOR" val="118"/>
  <p:tag name="TRANSPARENCY" val="True"/>
  <p:tag name="FILENAME" val=""/>
  <p:tag name="INPUTTYPE" val="0"/>
  <p:tag name="LATEXENGINEID" val="0"/>
  <p:tag name="TEMPFOLDER" val="C:\Temp\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1476"/>
  <p:tag name="ORIGINALWIDTH" val="52.27507"/>
  <p:tag name="LATEXADDIN" val="\documentclass{article}&#10;\usepackage{amsmath}&#10;\pagestyle{empty}&#10;\begin{document}&#10;&#10;\begin{align*}&#10;\frac{d\textbf{X}_p}{dt} = -F^*\hat{\textbf{h}^*} - V(\textbf{X}_p, t)&#10;\end{align*}&#10;&#10;\end{document}"/>
  <p:tag name="IGUANATEXSIZE" val="20"/>
  <p:tag name="IGUANATEXCURSOR" val="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1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7.2328"/>
  <p:tag name="ORIGINALWIDTH" val="629.1713"/>
  <p:tag name="OUTPUTDPI" val="1200"/>
  <p:tag name="LATEXADDIN" val="\documentclass{article}&#10;\usepackage{amsmath}&#10;\pagestyle{empty}&#10;\begin{document}&#10;&#10;\begin{align*}&#10;\phi_x^-, \ \phi_x^+ &gt; 0&#10;\end{align*}&#10;&#10;\end{document}"/>
  <p:tag name="IGUANATEXSIZE" val="20"/>
  <p:tag name="IGUANATEXCURSOR" val="102"/>
  <p:tag name="TRANSPARENCY" val="True"/>
  <p:tag name="FILENAME" val=""/>
  <p:tag name="INPUTTYPE" val="0"/>
  <p:tag name="LATEXENGINEID" val="0"/>
  <p:tag name="TEMPFOLDER" val="C:\Temp\"/>
</p:tagLst>
</file>

<file path=ppt/tags/tag1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4844"/>
  <p:tag name="ORIGINALWIDTH" val="218.2228"/>
  <p:tag name="OUTPUTDPI" val="1200"/>
  <p:tag name="LATEXADDIN" val="\documentclass{article}&#10;\usepackage{amsmath}&#10;\pagestyle{empty}&#10;\begin{document}&#10;&#10;\begin{align*}&#10;|\nabla \phi|&#10;\end{align*}&#10;&#10;\end{document}"/>
  <p:tag name="IGUANATEXSIZE" val="20"/>
  <p:tag name="IGUANATEXCURSOR" val="109"/>
  <p:tag name="TRANSPARENCY" val="True"/>
  <p:tag name="FILENAME" val=""/>
  <p:tag name="INPUTTYPE" val="0"/>
  <p:tag name="LATEXENGINEID" val="0"/>
  <p:tag name="TEMPFOLDER" val="C:\Temp\"/>
</p:tagLst>
</file>

<file path=ppt/tags/tag1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6.9854"/>
  <p:tag name="ORIGINALWIDTH" val="378.7027"/>
  <p:tag name="OUTPUTDPI" val="1200"/>
  <p:tag name="LATEXADDIN" val="\documentclass{article}&#10;\usepackage{amsmath}&#10;\pagestyle{empty}&#10;\begin{document}&#10;&#10;\begin{align*}&#10;\text{Use} \ \phi^-_x&#10;\end{align*}&#10;&#10;\end{document}"/>
  <p:tag name="IGUANATEXSIZE" val="20"/>
  <p:tag name="IGUANATEXCURSOR" val="109"/>
  <p:tag name="TRANSPARENCY" val="True"/>
  <p:tag name="FILENAME" val=""/>
  <p:tag name="INPUTTYPE" val="0"/>
  <p:tag name="LATEXENGINEID" val="0"/>
  <p:tag name="TEMPFOLDER" val="C:\Temp\"/>
</p:tagLst>
</file>

<file path=ppt/tags/tag1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7.2328"/>
  <p:tag name="ORIGINALWIDTH" val="380.2025"/>
  <p:tag name="OUTPUTDPI" val="1200"/>
  <p:tag name="LATEXADDIN" val="\documentclass{article}&#10;\usepackage{amsmath}&#10;\pagestyle{empty}&#10;\begin{document}&#10;&#10;\begin{align*}&#10;\text{Use} \ \phi^+_x&#10;\end{align*}&#10;&#10;\end{document}"/>
  <p:tag name="IGUANATEXSIZE" val="20"/>
  <p:tag name="IGUANATEXCURSOR" val="115"/>
  <p:tag name="TRANSPARENCY" val="True"/>
  <p:tag name="FILENAME" val=""/>
  <p:tag name="INPUTTYPE" val="0"/>
  <p:tag name="LATEXENGINEID" val="0"/>
  <p:tag name="TEMPFOLDER" val="C:\Temp\"/>
</p:tagLst>
</file>

<file path=ppt/tags/tag1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2.4859"/>
  <p:tag name="ORIGINALWIDTH" val="568.429"/>
  <p:tag name="OUTPUTDPI" val="1200"/>
  <p:tag name="LATEXADDIN" val="\documentclass{article}&#10;\usepackage{amsmath}&#10;\pagestyle{empty}&#10;\begin{document}&#10;&#10;\begin{align*}&#10;\text{Set} \ \phi_x = 0&#10;\end{align*}&#10;&#10;\end{document}"/>
  <p:tag name="IGUANATEXSIZE" val="20"/>
  <p:tag name="IGUANATEXCURSOR" val="119"/>
  <p:tag name="TRANSPARENCY" val="True"/>
  <p:tag name="FILENAME" val=""/>
  <p:tag name="INPUTTYPE" val="0"/>
  <p:tag name="LATEXENGINEID" val="0"/>
  <p:tag name="TEMPFOLDER" val="C:\Temp\"/>
</p:tagLst>
</file>

<file path=ppt/tags/tag1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7.2328"/>
  <p:tag name="ORIGINALWIDTH" val="1366.329"/>
  <p:tag name="OUTPUTDPI" val="1200"/>
  <p:tag name="LATEXADDIN" val="\documentclass{article}&#10;\usepackage{amsmath}&#10;\pagestyle{empty}&#10;\begin{document}&#10;&#10;\begin{align*}&#10;\text{Set} \ \phi_x = \max\{|\phi_x^-|, |\phi_x^+|\}&#10;\end{align*}&#10;&#10;\end{document}"/>
  <p:tag name="IGUANATEXSIZE" val="20"/>
  <p:tag name="IGUANATEXCURSOR" val="145"/>
  <p:tag name="TRANSPARENCY" val="True"/>
  <p:tag name="FILENAME" val=""/>
  <p:tag name="INPUTTYPE" val="0"/>
  <p:tag name="LATEXENGINEID" val="0"/>
  <p:tag name="TEMPFOLDER" val="C:\Temp\"/>
</p:tagLst>
</file>

<file path=ppt/tags/tag1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9.2126"/>
  <p:tag name="ORIGINALWIDTH" val="1364.829"/>
  <p:tag name="OUTPUTDPI" val="1200"/>
  <p:tag name="LATEXADDIN" val="\documentclass{article}&#10;\usepackage{amsmath}&#10;\pagestyle{empty}&#10;\begin{document}&#10;&#10;\begin{align*}&#10;\left( \frac{\phi_x}{|\nabla \phi|}, \frac{\phi_y}{|\nabla \phi|}, \frac{\phi_z}{|\nabla \phi|} \right) \cdot \nabla \phi&#10;\end{align*}&#10;&#10;\end{document}"/>
  <p:tag name="IGUANATEXSIZE" val="20"/>
  <p:tag name="IGUANATEXCURSOR" val="175"/>
  <p:tag name="TRANSPARENCY" val="True"/>
  <p:tag name="FILENAME" val=""/>
  <p:tag name="INPUTTYPE" val="0"/>
  <p:tag name="LATEXENGINEID" val="0"/>
  <p:tag name="TEMPFOLDER" val="C:\Temp\"/>
</p:tagLst>
</file>

<file path=ppt/tags/tag1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9.2126"/>
  <p:tag name="ORIGINALWIDTH" val="1073.116"/>
  <p:tag name="OUTPUTDPI" val="1200"/>
  <p:tag name="LATEXADDIN" val="\documentclass{article}&#10;\usepackage{amsmath}&#10;\pagestyle{empty}&#10;\begin{document}&#10;&#10;\begin{align*}&#10;\left( \frac{\phi_x}{|\nabla \phi|}, \frac{\phi_y}{|\nabla \phi|}, \frac{\phi_z}{|\nabla \phi|} \right)&#10;\end{align*}&#10;&#10;\end{document}"/>
  <p:tag name="IGUANATEXSIZE" val="20"/>
  <p:tag name="IGUANATEXCURSOR" val="175"/>
  <p:tag name="TRANSPARENCY" val="True"/>
  <p:tag name="FILENAME" val=""/>
  <p:tag name="INPUTTYPE" val="0"/>
  <p:tag name="LATEXENGINEID" val="0"/>
  <p:tag name="TEMPFOLDER" val="C:\Temp\"/>
</p:tagLst>
</file>

<file path=ppt/tags/tag1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7.2103"/>
  <p:tag name="ORIGINALWIDTH" val="375.7031"/>
  <p:tag name="OUTPUTDPI" val="1200"/>
  <p:tag name="LATEXADDIN" val="\documentclass{article}&#10;\usepackage{amsmath}&#10;\pagestyle{empty}&#10;\begin{document}&#10;&#10;\begin{align*}&#10;\phi_x^- &gt;0 \\&#10;\phi_x^+ &lt; 0&#10;\end{align*}&#10;&#10;\end{document}"/>
  <p:tag name="IGUANATEXSIZE" val="20"/>
  <p:tag name="IGUANATEXCURSOR" val="111"/>
  <p:tag name="TRANSPARENCY" val="True"/>
  <p:tag name="FILENAME" val=""/>
  <p:tag name="INPUTTYPE" val="0"/>
  <p:tag name="LATEXENGINEID" val="0"/>
  <p:tag name="TEMPFOLDER" val="C:\Temp\"/>
</p:tagLst>
</file>

<file path=ppt/tags/tag1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7.2103"/>
  <p:tag name="ORIGINALWIDTH" val="375.7031"/>
  <p:tag name="OUTPUTDPI" val="1200"/>
  <p:tag name="LATEXADDIN" val="\documentclass{article}&#10;\usepackage{amsmath}&#10;\pagestyle{empty}&#10;\begin{document}&#10;&#10;\begin{align*}&#10;\phi_x^- &lt; 0 \\&#10;\phi_x^+ &gt; 0&#10;\end{align*}&#10;&#10;\end{document}"/>
  <p:tag name="IGUANATEXSIZE" val="20"/>
  <p:tag name="IGUANATEXCURSOR" val="112"/>
  <p:tag name="TRANSPARENCY" val="True"/>
  <p:tag name="FILENAME" val=""/>
  <p:tag name="INPUTTYPE" val="0"/>
  <p:tag name="LATEXENGINEID" val="0"/>
  <p:tag name="TEMPFOLDER" val="C:\Temp\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60321"/>
  <p:tag name="ORIGINALWIDTH" val="2.190573"/>
  <p:tag name="LATEXADDIN" val="\documentclass{article}&#10;\usepackage{amsmath}&#10;\pagestyle{empty}&#10;\begin{document}&#10;&#10;\begin{align*}&#10;\frac{d\textbf{X}_p}{dt} = -F^*\hat{\textbf{h}^*} - V(\textbf{X}_p, t)&#10;\end{align*}&#10;&#10;\end{document}"/>
  <p:tag name="IGUANATEXSIZE" val="20"/>
  <p:tag name="IGUANATEXCURSOR" val="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1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7.2328"/>
  <p:tag name="ORIGINALWIDTH" val="629.1713"/>
  <p:tag name="OUTPUTDPI" val="1200"/>
  <p:tag name="LATEXADDIN" val="\documentclass{article}&#10;\usepackage{amsmath}&#10;\pagestyle{empty}&#10;\begin{document}&#10;&#10;\begin{align*}&#10;\phi_x^-, \ \phi_x^+ &lt; 0&#10;\end{align*}&#10;&#10;\end{document}"/>
  <p:tag name="IGUANATEXSIZE" val="20"/>
  <p:tag name="IGUANATEXCURSOR" val="118"/>
  <p:tag name="TRANSPARENCY" val="True"/>
  <p:tag name="FILENAME" val=""/>
  <p:tag name="INPUTTYPE" val="0"/>
  <p:tag name="LATEXENGINEID" val="0"/>
  <p:tag name="TEMPFOLDER" val="C:\Temp\"/>
</p:tagLst>
</file>

<file path=ppt/tags/tag1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7.2328"/>
  <p:tag name="ORIGINALWIDTH" val="629.1713"/>
  <p:tag name="OUTPUTDPI" val="1200"/>
  <p:tag name="LATEXADDIN" val="\documentclass{article}&#10;\usepackage{amsmath}&#10;\pagestyle{empty}&#10;\begin{document}&#10;&#10;\begin{align*}&#10;\phi_x^-, \ \phi_x^+ &gt; 0&#10;\end{align*}&#10;&#10;\end{document}"/>
  <p:tag name="IGUANATEXSIZE" val="20"/>
  <p:tag name="IGUANATEXCURSOR" val="102"/>
  <p:tag name="TRANSPARENCY" val="True"/>
  <p:tag name="FILENAME" val=""/>
  <p:tag name="INPUTTYPE" val="0"/>
  <p:tag name="LATEXENGINEID" val="0"/>
  <p:tag name="TEMPFOLDER" val="C:\Temp\"/>
</p:tagLst>
</file>

<file path=ppt/tags/tag1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.9857"/>
  <p:tag name="ORIGINALWIDTH" val="80.98985"/>
  <p:tag name="OUTPUTDPI" val="1200"/>
  <p:tag name="LATEXADDIN" val="\documentclass{article}&#10;\usepackage{amsmath}&#10;\pagestyle{empty}&#10;\begin{document}&#10;&#10;\begin{align*}&#10;t_j&#10;\end{align*}&#10;&#10;\end{document}"/>
  <p:tag name="IGUANATEXSIZE" val="20"/>
  <p:tag name="IGUANATEXCURSOR" val="99"/>
  <p:tag name="TRANSPARENCY" val="True"/>
  <p:tag name="FILENAME" val=""/>
  <p:tag name="INPUTTYPE" val="0"/>
  <p:tag name="LATEXENGINEID" val="0"/>
  <p:tag name="TEMPFOLDER" val="C:\Temp\"/>
</p:tagLst>
</file>

<file path=ppt/tags/tag1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.73788"/>
  <p:tag name="ORIGINALWIDTH" val="73.49078"/>
  <p:tag name="OUTPUTDPI" val="1200"/>
  <p:tag name="LATEXADDIN" val="\documentclass{article}&#10;\usepackage{amsmath}&#10;\pagestyle{empty}&#10;\begin{document}&#10;&#10;\begin{align*}&#10;t_i&#10;\end{align*}&#10;&#10;\end{document}"/>
  <p:tag name="IGUANATEXSIZE" val="20"/>
  <p:tag name="IGUANATEXCURSOR" val="99"/>
  <p:tag name="TRANSPARENCY" val="True"/>
  <p:tag name="FILENAME" val=""/>
  <p:tag name="INPUTTYPE" val="0"/>
  <p:tag name="LATEXENGINEID" val="0"/>
  <p:tag name="TEMPFOLDER" val="C:\Temp\"/>
</p:tagLst>
</file>

<file path=ppt/tags/tag1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.48779"/>
  <p:tag name="ORIGINALWIDTH" val="87.73905"/>
  <p:tag name="OUTPUTDPI" val="1200"/>
  <p:tag name="LATEXADDIN" val="\documentclass{article}&#10;\usepackage{amsmath}&#10;\pagestyle{empty}&#10;\begin{document}&#10;&#10;\begin{align*}&#10;t_0&#10;\end{align*}&#10;&#10;\end{document}"/>
  <p:tag name="IGUANATEXSIZE" val="20"/>
  <p:tag name="IGUANATEXCURSOR" val="99"/>
  <p:tag name="TRANSPARENCY" val="True"/>
  <p:tag name="FILENAME" val=""/>
  <p:tag name="INPUTTYPE" val="0"/>
  <p:tag name="LATEXENGINEID" val="0"/>
  <p:tag name="TEMPFOLDER" val="C:\Temp\"/>
</p:tagLst>
</file>

<file path=ppt/tags/tag1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5.98803"/>
  <p:tag name="ORIGINALWIDTH" val="83.98952"/>
  <p:tag name="OUTPUTDPI" val="1200"/>
  <p:tag name="LATEXADDIN" val="\documentclass{article}&#10;\usepackage{amsmath}&#10;\pagestyle{empty}&#10;\begin{document}&#10;&#10;\begin{align*}&#10;t_1&#10;\end{align*}&#10;&#10;\end{document}"/>
  <p:tag name="IGUANATEXSIZE" val="20"/>
  <p:tag name="IGUANATEXCURSOR" val="99"/>
  <p:tag name="TRANSPARENCY" val="True"/>
  <p:tag name="FILENAME" val=""/>
  <p:tag name="INPUTTYPE" val="0"/>
  <p:tag name="LATEXENGINEID" val="0"/>
  <p:tag name="TEMPFOLDER" val="C:\Temp\"/>
</p:tagLst>
</file>

<file path=ppt/tags/tag1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5.98803"/>
  <p:tag name="ORIGINALWIDTH" val="83.98952"/>
  <p:tag name="OUTPUTDPI" val="1200"/>
  <p:tag name="LATEXADDIN" val="\documentclass{article}&#10;\usepackage{amsmath}&#10;\pagestyle{empty}&#10;\begin{document}&#10;&#10;\begin{align*}&#10;t_1&#10;\end{align*}&#10;&#10;\end{document}"/>
  <p:tag name="IGUANATEXSIZE" val="20"/>
  <p:tag name="IGUANATEXCURSOR" val="99"/>
  <p:tag name="TRANSPARENCY" val="True"/>
  <p:tag name="FILENAME" val=""/>
  <p:tag name="INPUTTYPE" val="0"/>
  <p:tag name="LATEXENGINEID" val="0"/>
  <p:tag name="TEMPFOLDER" val="C:\Temp\"/>
</p:tagLst>
</file>

<file path=ppt/tags/tag1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5.98803"/>
  <p:tag name="ORIGINALWIDTH" val="86.98914"/>
  <p:tag name="OUTPUTDPI" val="1200"/>
  <p:tag name="LATEXADDIN" val="\documentclass{article}&#10;\usepackage{amsmath}&#10;\pagestyle{empty}&#10;\begin{document}&#10;&#10;\begin{align*}&#10;t_2&#10;\end{align*}&#10;&#10;\end{document}"/>
  <p:tag name="IGUANATEXSIZE" val="20"/>
  <p:tag name="IGUANATEXCURSOR" val="99"/>
  <p:tag name="TRANSPARENCY" val="True"/>
  <p:tag name="FILENAME" val=""/>
  <p:tag name="INPUTTYPE" val="0"/>
  <p:tag name="LATEXENGINEID" val="0"/>
  <p:tag name="TEMPFOLDER" val="C:\Temp\"/>
</p:tagLst>
</file>

<file path=ppt/tags/tag1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5.98803"/>
  <p:tag name="ORIGINALWIDTH" val="86.98914"/>
  <p:tag name="OUTPUTDPI" val="1200"/>
  <p:tag name="LATEXADDIN" val="\documentclass{article}&#10;\usepackage{amsmath}&#10;\pagestyle{empty}&#10;\begin{document}&#10;&#10;\begin{align*}&#10;t_2&#10;\end{align*}&#10;&#10;\end{document}"/>
  <p:tag name="IGUANATEXSIZE" val="20"/>
  <p:tag name="IGUANATEXCURSOR" val="99"/>
  <p:tag name="TRANSPARENCY" val="True"/>
  <p:tag name="FILENAME" val=""/>
  <p:tag name="INPUTTYPE" val="0"/>
  <p:tag name="LATEXENGINEID" val="0"/>
  <p:tag name="TEMPFOLDER" val="C:\Temp\"/>
</p:tagLst>
</file>

<file path=ppt/tags/tag1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.73788"/>
  <p:tag name="ORIGINALWIDTH" val="223.472"/>
  <p:tag name="OUTPUTDPI" val="1200"/>
  <p:tag name="LATEXADDIN" val="\documentclass{article}&#10;\usepackage{amsmath}&#10;\pagestyle{empty}&#10;\begin{document}&#10;&#10;\begin{align*}&#10;t_{n-1}&#10;\end{align*}&#10;&#10;\end{document}"/>
  <p:tag name="IGUANATEXSIZE" val="20"/>
  <p:tag name="IGUANATEXCURSOR" val="103"/>
  <p:tag name="TRANSPARENCY" val="True"/>
  <p:tag name="FILENAME" val=""/>
  <p:tag name="INPUTTYPE" val="0"/>
  <p:tag name="LATEXENGINEID" val="0"/>
  <p:tag name="TEMPFOLDER" val="C:\Temp\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71567"/>
  <p:tag name="ORIGINALWIDTH" val="3.684177"/>
  <p:tag name="EMFCHILD" val="True"/>
</p:tagLst>
</file>

<file path=ppt/tags/tag1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.73788"/>
  <p:tag name="ORIGINALWIDTH" val="100.4874"/>
  <p:tag name="OUTPUTDPI" val="1200"/>
  <p:tag name="LATEXADDIN" val="\documentclass{article}&#10;\usepackage{amsmath}&#10;\pagestyle{empty}&#10;\begin{document}&#10;&#10;\begin{align*}&#10;t_n&#10;\end{align*}&#10;&#10;\end{document}"/>
  <p:tag name="IGUANATEXSIZE" val="20"/>
  <p:tag name="IGUANATEXCURSOR" val="99"/>
  <p:tag name="TRANSPARENCY" val="True"/>
  <p:tag name="FILENAME" val=""/>
  <p:tag name="INPUTTYPE" val="0"/>
  <p:tag name="LATEXENGINEID" val="0"/>
  <p:tag name="TEMPFOLDER" val="C:\Temp\"/>
</p:tagLst>
</file>

<file path=ppt/tags/tag1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.73788"/>
  <p:tag name="ORIGINALWIDTH" val="223.472"/>
  <p:tag name="OUTPUTDPI" val="1200"/>
  <p:tag name="LATEXADDIN" val="\documentclass{article}&#10;\usepackage{amsmath}&#10;\pagestyle{empty}&#10;\begin{document}&#10;&#10;\begin{align*}&#10;t_{n-1}&#10;\end{align*}&#10;&#10;\end{document}"/>
  <p:tag name="IGUANATEXSIZE" val="20"/>
  <p:tag name="IGUANATEXCURSOR" val="102"/>
  <p:tag name="TRANSPARENCY" val="True"/>
  <p:tag name="FILENAME" val=""/>
  <p:tag name="INPUTTYPE" val="0"/>
  <p:tag name="LATEXENGINEID" val="0"/>
  <p:tag name="TEMPFOLDER" val="C:\Temp\"/>
</p:tagLst>
</file>

<file path=ppt/tags/tag1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.49835"/>
  <p:tag name="ORIGINALWIDTH" val="123.7346"/>
  <p:tag name="OUTPUTDPI" val="1200"/>
  <p:tag name="LATEXADDIN" val="\documentclass{article}&#10;\usepackage{amsmath}&#10;\pagestyle{empty}&#10;\begin{document}&#10;&#10;\begin{align*}&#10;\cdots&#10;\end{align*}&#10;&#10;\end{document}"/>
  <p:tag name="IGUANATEXSIZE" val="20"/>
  <p:tag name="IGUANATEXCURSOR" val="102"/>
  <p:tag name="TRANSPARENCY" val="True"/>
  <p:tag name="FILENAME" val=""/>
  <p:tag name="INPUTTYPE" val="0"/>
  <p:tag name="LATEXENGINEID" val="0"/>
  <p:tag name="TEMPFOLDER" val="C:\Temp\"/>
</p:tagLst>
</file>

<file path=ppt/tags/tag1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.49835"/>
  <p:tag name="ORIGINALWIDTH" val="123.7346"/>
  <p:tag name="OUTPUTDPI" val="1200"/>
  <p:tag name="LATEXADDIN" val="\documentclass{article}&#10;\usepackage{amsmath}&#10;\pagestyle{empty}&#10;\begin{document}&#10;&#10;\begin{align*}&#10;\cdots&#10;\end{align*}&#10;&#10;\end{document}"/>
  <p:tag name="IGUANATEXSIZE" val="20"/>
  <p:tag name="IGUANATEXCURSOR" val="102"/>
  <p:tag name="TRANSPARENCY" val="True"/>
  <p:tag name="FILENAME" val=""/>
  <p:tag name="INPUTTYPE" val="0"/>
  <p:tag name="LATEXENGINEID" val="0"/>
  <p:tag name="TEMPFOLDER" val="C:\Temp\"/>
</p:tagLst>
</file>

<file path=ppt/tags/tag1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.7346"/>
  <p:tag name="ORIGINALWIDTH" val="545.9318"/>
  <p:tag name="OUTPUTDPI" val="1200"/>
  <p:tag name="LATEXADDIN" val="\documentclass{article}&#10;\usepackage{amsmath}&#10;\pagestyle{empty}&#10;\begin{document}&#10;&#10;\begin{align*}&#10;\psi_0(\textbf{x}) = \textbf{x}&#10;\end{align*}&#10;&#10;\end{document}"/>
  <p:tag name="IGUANATEXSIZE" val="20"/>
  <p:tag name="IGUANATEXCURSOR" val="127"/>
  <p:tag name="TRANSPARENCY" val="True"/>
  <p:tag name="FILENAME" val=""/>
  <p:tag name="INPUTTYPE" val="0"/>
  <p:tag name="LATEXENGINEID" val="0"/>
  <p:tag name="TEMPFOLDER" val="C:\Temp\"/>
</p:tagLst>
</file>

<file path=ppt/tags/tag1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1.7323"/>
  <p:tag name="ORIGINALWIDTH" val="1041.62"/>
  <p:tag name="OUTPUTDPI" val="1200"/>
  <p:tag name="LATEXADDIN" val="\documentclass{article}&#10;\usepackage{amsmath}&#10;\pagestyle{empty}&#10;\begin{document}&#10;&#10;\begin{align*}&#10;\psi(\textbf{x}, t) = (\phi_0^t)^{-1}(\textbf{x})&#10;\end{align*}&#10;&#10;\end{document}"/>
  <p:tag name="IGUANATEXSIZE" val="20"/>
  <p:tag name="IGUANATEXCURSOR" val="145"/>
  <p:tag name="TRANSPARENCY" val="True"/>
  <p:tag name="FILENAME" val=""/>
  <p:tag name="INPUTTYPE" val="0"/>
  <p:tag name="LATEXENGINEID" val="0"/>
  <p:tag name="TEMPFOLDER" val="C:\Temp\"/>
</p:tagLst>
</file>

<file path=ppt/tags/tag1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1.7173"/>
  <p:tag name="ORIGINALWIDTH" val="1201.35"/>
  <p:tag name="OUTPUTDPI" val="1200"/>
  <p:tag name="LATEXADDIN" val="\documentclass{article}&#10;\usepackage{amsmath}&#10;\pagestyle{empty}&#10;\begin{document}&#10;&#10;\begin{align*}&#10;\frac{\partial \psi}{\partial t} + V(\textbf{x}, t) \cdot \nabla \psi = 0&#10;\end{align*}&#10;&#10;\end{document}"/>
  <p:tag name="IGUANATEXSIZE" val="20"/>
  <p:tag name="IGUANATEXCURSOR" val="169"/>
  <p:tag name="TRANSPARENCY" val="True"/>
  <p:tag name="FILENAME" val=""/>
  <p:tag name="INPUTTYPE" val="0"/>
  <p:tag name="LATEXENGINEID" val="0"/>
  <p:tag name="TEMPFOLDER" val="C:\Temp\"/>
</p:tagLst>
</file>

<file path=ppt/tags/tag1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3.4533"/>
  <p:tag name="ORIGINALWIDTH" val="65.24181"/>
  <p:tag name="OUTPUTDPI" val="1200"/>
  <p:tag name="LATEXADDIN" val="\documentclass{article}&#10;\usepackage{amsmath}&#10;\pagestyle{empty}&#10;\begin{document}&#10;&#10;\begin{align*}&#10;\Bigg\}&#10;\end{align*}&#10;&#10;\end{document}"/>
  <p:tag name="IGUANATEXSIZE" val="20"/>
  <p:tag name="IGUANATEXCURSOR" val="103"/>
  <p:tag name="TRANSPARENCY" val="True"/>
  <p:tag name="FILENAME" val=""/>
  <p:tag name="INPUTTYPE" val="0"/>
  <p:tag name="LATEXENGINEID" val="0"/>
  <p:tag name="TEMPFOLDER" val="C:\Temp\"/>
</p:tagLst>
</file>

<file path=ppt/tags/tag1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4.9794"/>
  <p:tag name="ORIGINALWIDTH" val="2787.402"/>
  <p:tag name="OUTPUTDPI" val="1200"/>
  <p:tag name="LATEXADDIN" val="\documentclass{article}&#10;\usepackage{amsmath}&#10;\pagestyle{empty}&#10;\begin{document}&#10;&#10;\begin{align*}&#10;\phi_{t_n}^{t_0}(\textbf{x}_n) = \mathcal{I} (\psi_{t_{0}}^{t_{1}}) \circ \mathcal{I}(\psi_{t_{1}}^{t_{2}}) \circ \ldots \mathcal{I}(\psi_{t_{n-2}}^{t_{n-1}}) \circ \psi_{t_{n-1}}^{t_{n}}(\textbf{x}_0)&#10;\end{align*}&#10;&#10;\end{document}"/>
  <p:tag name="IGUANATEXSIZE" val="20"/>
  <p:tag name="IGUANATEXCURSOR" val="125"/>
  <p:tag name="TRANSPARENCY" val="True"/>
  <p:tag name="FILENAME" val=""/>
  <p:tag name="INPUTTYPE" val="0"/>
  <p:tag name="LATEXENGINEID" val="0"/>
  <p:tag name="TEMPFOLDER" val="C:\Temp\"/>
</p:tagLst>
</file>

<file path=ppt/tags/tag1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4.9794"/>
  <p:tag name="ORIGINALWIDTH" val="2779.902"/>
  <p:tag name="OUTPUTDPI" val="1200"/>
  <p:tag name="LATEXADDIN" val="\documentclass{article}&#10;\usepackage{amsmath}&#10;\pagestyle{empty}&#10;\begin{document}&#10;&#10;\begin{align*}&#10;\phi_{t_0}^{t_n}(\textbf{x}_0) = \mathcal{I} (\psi_{t_{n}}^{t_{n-1}}) \circ \mathcal{I}(\psi_{t_{n-1}}^{t_{n-2}}) \circ \ldots \mathcal{I}(\psi_{t_2}^{t_1}) \circ \psi_{t_1}^{t_0}(\textbf{x}_0)&#10;\end{align*}&#10;&#10;\end{document}"/>
  <p:tag name="IGUANATEXSIZE" val="20"/>
  <p:tag name="IGUANATEXCURSOR" val="274"/>
  <p:tag name="TRANSPARENCY" val="True"/>
  <p:tag name="FILENAME" val=""/>
  <p:tag name="INPUTTYPE" val="0"/>
  <p:tag name="LATEXENGINEID" val="0"/>
  <p:tag name="TEMPFOLDER" val="C:\Temp\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18164"/>
  <p:tag name="ORIGINALWIDTH" val="1.792287"/>
  <p:tag name="EMFCHILD" val="True"/>
</p:tagLst>
</file>

<file path=ppt/tags/tag1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.48929"/>
  <p:tag name="ORIGINALWIDTH" val="82.48969"/>
  <p:tag name="OUTPUTDPI" val="1200"/>
  <p:tag name="LATEXADDIN" val="\documentclass{article}&#10;\usepackage{amsmath}&#10;\pagestyle{empty}&#10;\begin{document}&#10;&#10;\begin{align*}&#10;\mathcal{I}&#10;\end{align*}&#10;&#10;\end{document}"/>
  <p:tag name="IGUANATEXSIZE" val="20"/>
  <p:tag name="IGUANATEXCURSOR" val="107"/>
  <p:tag name="TRANSPARENCY" val="True"/>
  <p:tag name="FILENAME" val=""/>
  <p:tag name="INPUTTYPE" val="0"/>
  <p:tag name="LATEXENGINEID" val="0"/>
  <p:tag name="TEMPFOLDER" val="C:\Temp\"/>
</p:tagLst>
</file>

<file path=ppt/tags/tag1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4.9794"/>
  <p:tag name="ORIGINALWIDTH" val="2308.961"/>
  <p:tag name="OUTPUTDPI" val="1200"/>
  <p:tag name="LATEXADDIN" val="\documentclass{article}&#10;\usepackage{amsmath}&#10;\pagestyle{empty}&#10;\begin{document}&#10;&#10;\begin{align*}&#10;\phi_{t_0}^{t_n}(\textbf{x}_0) = \phi_{t_{n-1}}^{t_n}\circ \phi_{t_{n-2}}^{t_{n-1}} \circ \ldots \circ \phi_{t_1}^{t_2} \circ \phi_{t_0}^{t_1}(\textbf{x}_0)&#10;\end{align*}&#10;&#10;\end{document}"/>
  <p:tag name="IGUANATEXSIZE" val="20"/>
  <p:tag name="IGUANATEXCURSOR" val="199"/>
  <p:tag name="TRANSPARENCY" val="True"/>
  <p:tag name="FILENAME" val=""/>
  <p:tag name="INPUTTYPE" val="0"/>
  <p:tag name="LATEXENGINEID" val="0"/>
  <p:tag name="TEMPFOLDER" val="C:\Temp\"/>
</p:tagLst>
</file>

<file path=ppt/tags/tag1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4.2294"/>
  <p:tag name="ORIGINALWIDTH" val="2332.958"/>
  <p:tag name="OUTPUTDPI" val="1200"/>
  <p:tag name="LATEXADDIN" val="\documentclass{article}&#10;\usepackage{amsmath}&#10;\pagestyle{empty}&#10;\begin{document}&#10;&#10;\begin{align*}&#10;\phi^{t_0}_{t_n}(\textbf{x}_n) = \phi_{t_1}^{t_0}\circ \phi_{t_2}^{t_1} \circ \ldots \circ \phi_{t_{n-1}}^{t_{n-2}} \circ \phi_{t_n}^{t_{n-1}}(\textbf{x}_n)&#10;\end{align*}&#10;&#10;\end{document}"/>
  <p:tag name="IGUANATEXSIZE" val="20"/>
  <p:tag name="IGUANATEXCURSOR" val="187"/>
  <p:tag name="TRANSPARENCY" val="True"/>
  <p:tag name="FILENAME" val=""/>
  <p:tag name="INPUTTYPE" val="0"/>
  <p:tag name="LATEXENGINEID" val="0"/>
  <p:tag name="TEMPFOLDER" val="C:\Temp\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774509"/>
  <p:tag name="ORIGINALWIDTH" val="8.563149"/>
  <p:tag name="EMFCHILD" val="Tru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60321"/>
  <p:tag name="ORIGINALWIDTH" val="2.190573"/>
  <p:tag name="EMFCHILD" val="Tru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05419"/>
  <p:tag name="ORIGINALWIDTH" val="1.394001"/>
  <p:tag name="EMFCHILD" val="Tru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153459"/>
  <p:tag name="ORIGINALWIDTH" val="3.086748"/>
  <p:tag name="EMFCHILD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3752"/>
  <p:tag name="ORIGINALWIDTH" val="1.43752"/>
  <p:tag name="EMFCHILD" val="Tru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774509"/>
  <p:tag name="ORIGINALWIDTH" val="2.788002"/>
  <p:tag name="EMFCHILD" val="Tru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71567"/>
  <p:tag name="ORIGINALWIDTH" val="3.285891"/>
  <p:tag name="EMFCHILD" val="Tru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08361"/>
  <p:tag name="ORIGINALWIDTH" val="1.394001"/>
  <p:tag name="EMFCHILD" val="Tru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798557"/>
  <p:tag name="ORIGINALWIDTH" val="1.294461"/>
  <p:tag name="EMFCHILD" val="Tru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60321"/>
  <p:tag name="ORIGINALWIDTH" val="2.688462"/>
  <p:tag name="EMFCHILD" val="Tru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08361"/>
  <p:tag name="ORIGINALWIDTH" val="1.294461"/>
  <p:tag name="EMFCHILD" val="Tru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774509"/>
  <p:tag name="ORIGINALWIDTH" val="2.887605"/>
  <p:tag name="EMFCHILD" val="Tru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60321"/>
  <p:tag name="ORIGINALWIDTH" val="3.285891"/>
  <p:tag name="EMFCHILD" val="Tru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79928"/>
  <p:tag name="ORIGINALWIDTH" val="1.095318"/>
  <p:tag name="EMFCHILD" val="Tru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71567"/>
  <p:tag name="ORIGINALWIDTH" val="3.684177"/>
  <p:tag name="EMFCHILD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"/>
  <p:tag name="ORIGINALWIDTH" val="2.125"/>
  <p:tag name="EMFCHILD" val="Tru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29411"/>
  <p:tag name="ORIGINALWIDTH" val="1.792287"/>
  <p:tag name="EMFCHILD" val="Tru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19607"/>
  <p:tag name="ORIGINALWIDTH" val="0.4978889"/>
  <p:tag name="EMFCHILD" val="Tru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05419"/>
  <p:tag name="ORIGINALWIDTH" val="1.493604"/>
  <p:tag name="EMFCHILD" val="Tru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79928"/>
  <p:tag name="ORIGINALWIDTH" val="1.095318"/>
  <p:tag name="EMFCHILD" val="Tru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4"/>
  <p:tag name="ORIGINALWIDTH" val="68.675"/>
  <p:tag name="LATEXADDIN" val="\documentclass{article}&#10;\usepackage{amsmath}&#10;\pagestyle{empty}&#10;\begin{document}&#10;&#10;\begin{align*}&#10;\frac{\partial \phi}{\partial t} + V \cdot \nabla \phi + \max\limits_{\hat{\textbf{h}},F}\{F\hat{\textbf{h}} \cdot \nabla \phi\} = 0&#10;\end{align*}&#10;&#10;\end{document}"/>
  <p:tag name="IGUANATEXSIZE" val="50"/>
  <p:tag name="IGUANATEXCURSOR" val="18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5"/>
  <p:tag name="ORIGINALWIDTH" val="2.45"/>
  <p:tag name="LATEXADDIN" val="\documentclass{article}&#10;\usepackage{amsmath}&#10;\pagestyle{empty}&#10;\begin{document}&#10;&#10;\begin{align*}&#10;\frac{\partial \phi}{\partial t} + V \cdot \nabla \phi + \max\limits_{\hat{\textbf{h}},F}\{F\hat{\textbf{h}} \cdot \nabla \phi\} = 0&#10;\end{align*}&#10;&#10;\end{document}"/>
  <p:tag name="IGUANATEXSIZE" val="50"/>
  <p:tag name="IGUANATEXCURSOR" val="18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5"/>
  <p:tag name="ORIGINALWIDTH" val="2.425008"/>
  <p:tag name="EMFCHILD" val="Tru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2"/>
  <p:tag name="ORIGINALWIDTH" val="5.45"/>
  <p:tag name="EMFCHILD" val="Tru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75008"/>
  <p:tag name="ORIGINALWIDTH" val="2.425008"/>
  <p:tag name="EMFCHILD" val="Tru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75008"/>
  <p:tag name="ORIGINALWIDTH" val="1.425008"/>
  <p:tag name="EMFCHILD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3752"/>
  <p:tag name="ORIGINALWIDTH" val="2.31252"/>
  <p:tag name="EMFCHILD" val="Tru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"/>
  <p:tag name="ORIGINALWIDTH" val="3.05"/>
  <p:tag name="EMFCHILD" val="Tru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75008"/>
  <p:tag name="ORIGINALWIDTH" val="3.275008"/>
  <p:tag name="EMFCHILD" val="Tru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5"/>
  <p:tag name="ORIGINALWIDTH" val="0.4750079"/>
  <p:tag name="EMFCHILD" val="Tru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5"/>
  <p:tag name="ORIGINALWIDTH" val="3.4"/>
  <p:tag name="EMFCHILD" val="Tru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5"/>
  <p:tag name="ORIGINALWIDTH" val="2.4"/>
  <p:tag name="EMFCHILD" val="Tru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"/>
  <p:tag name="ORIGINALWIDTH" val="3.05"/>
  <p:tag name="EMFCHILD" val="Tru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25008"/>
  <p:tag name="ORIGINALWIDTH" val="3.6"/>
  <p:tag name="EMFCHILD" val="Tru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25008"/>
  <p:tag name="ORIGINALWIDTH" val="2.075008"/>
  <p:tag name="EMFCHILD" val="Tru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75008"/>
  <p:tag name="ORIGINALWIDTH" val="2.325008"/>
  <p:tag name="EMFCHILD" val="Tru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5250078"/>
  <p:tag name="ORIGINALWIDTH" val="0.95"/>
  <p:tag name="EMFCHILD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3752"/>
  <p:tag name="ORIGINALWIDTH" val="1.43752"/>
  <p:tag name="EMFCHILD" val="Tru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5"/>
  <p:tag name="ORIGINALWIDTH" val="1.975008"/>
  <p:tag name="EMFCHILD" val="Tru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"/>
  <p:tag name="ORIGINALWIDTH" val="0.4"/>
  <p:tag name="EMFCHILD" val="Tru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"/>
  <p:tag name="ORIGINALWIDTH" val="2.45"/>
  <p:tag name="EMFCHILD" val="Tru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5"/>
  <p:tag name="ORIGINALWIDTH" val="1.625008"/>
  <p:tag name="EMFCHILD" val="Tru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75008"/>
  <p:tag name="ORIGINALWIDTH" val="3.275008"/>
  <p:tag name="EMFCHILD" val="Tru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7250079"/>
  <p:tag name="ORIGINALWIDTH" val="1.225008"/>
  <p:tag name="EMFCHILD" val="True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5"/>
  <p:tag name="ORIGINALWIDTH" val="2.625008"/>
  <p:tag name="EMFCHILD" val="Tru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5"/>
  <p:tag name="ORIGINALWIDTH" val="0.4750079"/>
  <p:tag name="EMFCHILD" val="True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5"/>
  <p:tag name="ORIGINALWIDTH" val="3.375008"/>
  <p:tag name="EMFCHILD" val="True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5"/>
  <p:tag name="ORIGINALWIDTH" val="2.425008"/>
  <p:tag name="EMFCHILD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16241"/>
  <p:tag name="ORIGINALWIDTH" val="2.934011"/>
  <p:tag name="LATEXADDIN" val="\documentclass{article}&#10;\usepackage{amsmath}&#10;\pagestyle{empty}&#10;\begin{document}&#10;&#10;\begin{align*}&#10;\mathbf{x}(t)&#10;\end{align*}&#10;&#10;\end{document}"/>
  <p:tag name="IGUANATEXSIZE" val="20"/>
  <p:tag name="IGUANATEXCURSOR" val="1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5"/>
  <p:tag name="ORIGINALWIDTH" val="1.65"/>
  <p:tag name="EMFCHILD" val="Tru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15"/>
  <p:tag name="ORIGINALWIDTH" val="3.075008"/>
  <p:tag name="EMFCHILD" val="True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"/>
  <p:tag name="ORIGINALWIDTH" val="1.925008"/>
  <p:tag name="EMFCHILD" val="True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375"/>
  <p:tag name="ORIGINALWIDTH" val="21.625"/>
  <p:tag name="LATEXADDIN" val="\documentclass{article}&#10;\usepackage{amsmath}&#10;\pagestyle{empty}&#10;\begin{document}&#10;&#10;\begin{align*}&#10;\phi(\textbf{x},t) = 0&#10;\end{align*}&#10;&#10;\end{document}"/>
  <p:tag name="IGUANATEXSIZE" val="20"/>
  <p:tag name="IGUANATEXCURSOR" val="14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375"/>
  <p:tag name="ORIGINALWIDTH" val="32.62504"/>
  <p:tag name="LATEXADDIN" val="\documentclass{article}&#10;\usepackage{amsmath}&#10;\pagestyle{empty}&#10;\begin{document}&#10;&#10;\begin{align*}&#10;\phi(\textbf{x},t+\Delta t) = 0&#10;\end{align*}&#10;&#10;\end{document}"/>
  <p:tag name="IGUANATEXSIZE" val="20"/>
  <p:tag name="IGUANATEXCURSOR" val="12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75"/>
  <p:tag name="ORIGINALWIDTH" val="2.43752"/>
  <p:tag name="LATEXADDIN" val="\documentclass{article}&#10;\usepackage{amsmath}&#10;\pagestyle{empty}&#10;\begin{document}&#10;&#10;\begin{align*}&#10;\phi(\textbf{x},t+\Delta t) = 0&#10;\end{align*}&#10;&#10;\end{document}"/>
  <p:tag name="IGUANATEXSIZE" val="20"/>
  <p:tag name="IGUANATEXCURSOR" val="12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375"/>
  <p:tag name="ORIGINALWIDTH" val="1.125"/>
  <p:tag name="EMFCHILD" val="True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3752"/>
  <p:tag name="ORIGINALWIDTH" val="2.625"/>
  <p:tag name="EMFCHILD" val="Tru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6252"/>
  <p:tag name="ORIGINALWIDTH" val="0.5625197"/>
  <p:tag name="EMFCHILD" val="True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3752"/>
  <p:tag name="ORIGINALWIDTH" val="1.43752"/>
  <p:tag name="EMFCHILD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407778"/>
  <p:tag name="ORIGINALWIDTH" val="1.208122"/>
  <p:tag name="EMFCHILD" val="True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25"/>
  <p:tag name="ORIGINALWIDTH" val="3.125"/>
  <p:tag name="EMFCHILD" val="True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75"/>
  <p:tag name="ORIGINALWIDTH" val="3.43752"/>
  <p:tag name="EMFCHILD" val="Tru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3752"/>
  <p:tag name="ORIGINALWIDTH" val="1.43752"/>
  <p:tag name="EMFCHILD" val="True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375"/>
  <p:tag name="ORIGINALWIDTH" val="1.125"/>
  <p:tag name="EMFCHILD" val="True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25"/>
  <p:tag name="ORIGINALWIDTH" val="3.18752"/>
  <p:tag name="EMFCHILD" val="True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5"/>
  <p:tag name="ORIGINALWIDTH" val="1.93752"/>
  <p:tag name="EMFCHILD" val="True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75"/>
  <p:tag name="ORIGINALWIDTH" val="2.5"/>
  <p:tag name="LATEXADDIN" val="\documentclass{article}&#10;\usepackage{amsmath}&#10;\pagestyle{empty}&#10;\begin{document}&#10;&#10;\begin{align*}&#10;\phi(\textbf{x},t) = 0&#10;\end{align*}&#10;&#10;\end{document}"/>
  <p:tag name="IGUANATEXSIZE" val="20"/>
  <p:tag name="IGUANATEXCURSOR" val="14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375"/>
  <p:tag name="ORIGINALWIDTH" val="1.125"/>
  <p:tag name="EMFCHILD" val="True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3752"/>
  <p:tag name="ORIGINALWIDTH" val="2.68752"/>
  <p:tag name="EMFCHILD" val="True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6252"/>
  <p:tag name="ORIGINALWIDTH" val="0.5625197"/>
  <p:tag name="EMFCHILD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0002"/>
  <p:tag name="ORIGINALWIDTH" val="41.05"/>
  <p:tag name="LATEXADDIN" val="\documentclass{article}&#10;\usepackage{amsmath}&#10;\pagestyle{empty}&#10;\begin{document}&#10;&#10;\begin{align*}&#10;\frac{d x_i}{dt} = a_i(x_1, \dots, x_n)&#10;\end{align*}&#10;&#10;\end{document}"/>
  <p:tag name="IGUANATEXSIZE" val="50"/>
  <p:tag name="IGUANATEXCURSOR" val="11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51773"/>
  <p:tag name="ORIGINALWIDTH" val="1.610829"/>
  <p:tag name="EMFCHILD" val="True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3752"/>
  <p:tag name="ORIGINALWIDTH" val="1.5"/>
  <p:tag name="EMFCHILD" val="True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375"/>
  <p:tag name="ORIGINALWIDTH" val="1.06252"/>
  <p:tag name="EMFCHILD" val="True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25"/>
  <p:tag name="ORIGINALWIDTH" val="3.18752"/>
  <p:tag name="EMFCHILD" val="True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5"/>
  <p:tag name="ORIGINALWIDTH" val="2"/>
  <p:tag name="EMFCHILD" val="True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48372"/>
  <p:tag name="ORIGINALWIDTH" val="3.320936"/>
  <p:tag name="EMFCHILD" val="True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7410419"/>
  <p:tag name="ORIGINALWIDTH" val="1.235064"/>
  <p:tag name="EMFCHILD" val="True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58155"/>
  <p:tag name="ORIGINALWIDTH" val="2.278"/>
  <p:tag name="EMFCHILD" val="True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5214765"/>
  <p:tag name="ORIGINALWIDTH" val="0.4940222"/>
  <p:tag name="EMFCHILD" val="True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7410419"/>
  <p:tag name="ORIGINALWIDTH" val="1.262501"/>
  <p:tag name="EMFCHILD" val="True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23108"/>
  <p:tag name="ORIGINALWIDTH" val="2.525002"/>
  <p:tag name="EMFCHILD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407778"/>
  <p:tag name="ORIGINALWIDTH" val="1.179366"/>
  <p:tag name="EMFCHILD" val="True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75"/>
  <p:tag name="ORIGINALWIDTH" val="2.43752"/>
  <p:tag name="LATEXADDIN" val="\documentclass{article}&#10;\usepackage{amsmath}&#10;\pagestyle{empty}&#10;\begin{document}&#10;&#10;\begin{align*}&#10;\hat{t}&#10;\end{align*}&#10;&#10;\end{document}"/>
  <p:tag name="IGUANATEXSIZE" val="20"/>
  <p:tag name="IGUANATEXCURSOR" val="10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48372"/>
  <p:tag name="ORIGINALWIDTH" val="3.320936"/>
  <p:tag name="EMFCHILD" val="True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7410419"/>
  <p:tag name="ORIGINALWIDTH" val="1.235064"/>
  <p:tag name="EMFCHILD" val="Tru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58155"/>
  <p:tag name="ORIGINALWIDTH" val="2.278"/>
  <p:tag name="EMFCHILD" val="True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5214765"/>
  <p:tag name="ORIGINALWIDTH" val="0.4940222"/>
  <p:tag name="EMFCHILD" val="True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8125197"/>
  <p:tag name="ORIGINALWIDTH" val="1.75"/>
  <p:tag name="LATEXADDIN" val="\documentclass{article}&#10;\usepackage{amsmath}&#10;\pagestyle{empty}&#10;\begin{document}&#10;&#10;\begin{align*}&#10;\hat{t}&#10;\end{align*}&#10;&#10;\end{document}"/>
  <p:tag name="IGUANATEXSIZE" val="20"/>
  <p:tag name="IGUANATEXCURSOR" val="10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"/>
  <p:tag name="ORIGINALWIDTH" val="2"/>
  <p:tag name="EMFCHILD" val="True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.9861"/>
  <p:tag name="ORIGINALWIDTH" val="65.99173"/>
  <p:tag name="OUTPUTDPI" val="1200"/>
  <p:tag name="LATEXADDIN" val="\documentclass{article}&#10;\usepackage{amsmath}&#10;\pagestyle{empty}&#10;\begin{document}&#10;&#10;\begin{align*}&#10;\phi&#10;\end{align*}&#10;&#10;\end{document}"/>
  <p:tag name="IGUANATEXSIZE" val="20"/>
  <p:tag name="IGUANATEXCURSOR" val="100"/>
  <p:tag name="TRANSPARENCY" val="True"/>
  <p:tag name="FILENAME" val=""/>
  <p:tag name="INPUTTYPE" val="0"/>
  <p:tag name="LATEXENGINEID" val="0"/>
  <p:tag name="TEMPFOLDER" val="C:\Temp\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.9861"/>
  <p:tag name="ORIGINALWIDTH" val="291.7135"/>
  <p:tag name="OUTPUTDPI" val="1200"/>
  <p:tag name="LATEXADDIN" val="\documentclass{article}&#10;\usepackage{amsmath}&#10;\pagestyle{empty}&#10;\begin{document}&#10;&#10;\begin{align*}&#10;\phi = 0&#10;\end{align*}&#10;&#10;\end{document}"/>
  <p:tag name="IGUANATEXSIZE" val="20"/>
  <p:tag name="IGUANATEXCURSOR" val="104"/>
  <p:tag name="TRANSPARENCY" val="True"/>
  <p:tag name="FILENAME" val=""/>
  <p:tag name="INPUTTYPE" val="0"/>
  <p:tag name="LATEXENGINEID" val="0"/>
  <p:tag name="TEMPFOLDER" val="C:\Temp\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.73937"/>
  <p:tag name="ORIGINALWIDTH" val="89.23882"/>
  <p:tag name="OUTPUTDPI" val="1200"/>
  <p:tag name="LATEXADDIN" val="\documentclass{article}&#10;\usepackage{amsmath}&#10;\pagestyle{empty}&#10;\begin{document}&#10;&#10;\begin{align*}&#10;F&#10;\end{align*}&#10;&#10;\end{document}"/>
  <p:tag name="IGUANATEXSIZE" val="20"/>
  <p:tag name="IGUANATEXCURSOR" val="97"/>
  <p:tag name="TRANSPARENCY" val="True"/>
  <p:tag name="FILENAME" val=""/>
  <p:tag name="INPUTTYPE" val="0"/>
  <p:tag name="LATEXENGINEID" val="0"/>
  <p:tag name="TEMPFOLDER" val="C:\Temp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50001"/>
  <p:tag name="ORIGINALWIDTH" val="2.225008"/>
  <p:tag name="LATEXADDIN" val="\documentclass{article}&#10;\usepackage{amsmath}&#10;\pagestyle{empty}&#10;\begin{document}&#10;&#10;\begin{align*}&#10;\frac{d x_i}{dt} = a_i(x_1, \dots, x_n)&#10;\end{align*}&#10;&#10;\end{document}"/>
  <p:tag name="IGUANATEXSIZE" val="50"/>
  <p:tag name="IGUANATEXCURSOR" val="11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6252"/>
  <p:tag name="ORIGINALWIDTH" val="12.56252"/>
  <p:tag name="LATEXADDIN" val="\documentclass{article}&#10;\usepackage{amsmath}&#10;\pagestyle{empty}&#10;\begin{document}&#10;&#10;\begin{align*}&#10;\dot{Q} = 0&#10;\end{align*}&#10;&#10;\end{document}"/>
  <p:tag name="IGUANATEXSIZE" val="20"/>
  <p:tag name="IGUANATEXCURSOR" val="10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7165"/>
  <p:tag name="ORIGINALWIDTH" val="39.18548"/>
  <p:tag name="LATEXADDIN" val="\documentclass{article}&#10;\usepackage{amsmath}&#10;\pagestyle{empty}&#10;\begin{document}&#10;&#10;\begin{align*}&#10;\frac{d \mathbf{c}}{dt} = &#10;\dot{Q}(\mathbf{x}) - \dot{W}(F) &#10;\end{align*}&#10;&#10;\end{document}"/>
  <p:tag name="IGUANATEXSIZE" val="20"/>
  <p:tag name="IGUANATEXCURSOR" val="15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32779"/>
  <p:tag name="ORIGINALWIDTH" val="2.202159"/>
  <p:tag name="LATEXADDIN" val="\documentclass{article}&#10;\usepackage{amsmath}&#10;\pagestyle{empty}&#10;\begin{document}&#10;&#10;\begin{align*}&#10;\frac{d \mathbf{c}}{dt} = &#10;\dot{Q}(\mathbf{x}) - \dot{W}(F) &#10;\end{align*}&#10;&#10;\end{document}"/>
  <p:tag name="IGUANATEXSIZE" val="20"/>
  <p:tag name="IGUANATEXCURSOR" val="15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34555"/>
  <p:tag name="ORIGINALWIDTH" val="2.07262"/>
  <p:tag name="EMFCHILD" val="True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943082"/>
  <p:tag name="ORIGINALWIDTH" val="4.792935"/>
  <p:tag name="EMFCHILD" val="True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32779"/>
  <p:tag name="ORIGINALWIDTH" val="2.202159"/>
  <p:tag name="EMFCHILD" val="True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08932"/>
  <p:tag name="ORIGINALWIDTH" val="1.424927"/>
  <p:tag name="EMFCHILD" val="True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133475"/>
  <p:tag name="ORIGINALWIDTH" val="3.076556"/>
  <p:tag name="EMFCHILD" val="True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5181553"/>
  <p:tag name="ORIGINALWIDTH" val="0.4857806"/>
  <p:tag name="EMFCHILD" val="True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71946"/>
  <p:tag name="ORIGINALWIDTH" val="3.206095"/>
  <p:tag name="EMFCHILD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25009"/>
  <p:tag name="ORIGINALWIDTH" val="2.325008"/>
  <p:tag name="EMFCHILD" val="True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90101"/>
  <p:tag name="ORIGINALWIDTH" val="1.068705"/>
  <p:tag name="EMFCHILD" val="True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69785"/>
  <p:tag name="ORIGINALWIDTH" val="2.62317"/>
  <p:tag name="EMFCHILD" val="True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90101"/>
  <p:tag name="ORIGINALWIDTH" val="1.10108"/>
  <p:tag name="EMFCHILD" val="True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943082"/>
  <p:tag name="ORIGINALWIDTH" val="2.849853"/>
  <p:tag name="EMFCHILD" val="True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5181553"/>
  <p:tag name="ORIGINALWIDTH" val="0.5181551"/>
  <p:tag name="EMFCHILD" val="True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32779"/>
  <p:tag name="ORIGINALWIDTH" val="4.598627"/>
  <p:tag name="EMFCHILD" val="True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90101"/>
  <p:tag name="ORIGINALWIDTH" val="1.10108"/>
  <p:tag name="EMFCHILD" val="True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0324"/>
  <p:tag name="ORIGINALWIDTH" val="3.335634"/>
  <p:tag name="EMFCHILD" val="True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90101"/>
  <p:tag name="ORIGINALWIDTH" val="1.10108"/>
  <p:tag name="EMFCHILD" val="True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5625197"/>
  <p:tag name="ORIGINALWIDTH" val="0.5"/>
  <p:tag name="LATEXADDIN" val="\documentclass{article}&#10;\usepackage{amsmath}&#10;\pagestyle{empty}&#10;\begin{document}&#10;&#10;\begin{align*}&#10;\dot{Q} = 0&#10;\end{align*}&#10;&#10;\end{document}"/>
  <p:tag name="IGUANATEXSIZE" val="20"/>
  <p:tag name="IGUANATEXCURSOR" val="10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00001"/>
  <p:tag name="ORIGINALWIDTH" val="0.9750079"/>
  <p:tag name="EMFCHILD" val="True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75"/>
  <p:tag name="ORIGINALWIDTH" val="3.43752"/>
  <p:tag name="EMFCHILD" val="True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25"/>
  <p:tag name="ORIGINALWIDTH" val="3.31252"/>
  <p:tag name="EMFCHILD" val="True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5"/>
  <p:tag name="ORIGINALWIDTH" val="2.06252"/>
  <p:tag name="EMFCHILD" val="True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10938"/>
  <p:tag name="ORIGINALWIDTH" val="2.183037"/>
  <p:tag name="EMFCHILD" val="True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73889"/>
  <p:tag name="ORIGINALWIDTH" val="2.583272"/>
  <p:tag name="EMFCHILD" val="True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2183029"/>
  <p:tag name="ORIGINALWIDTH" val="5.166521"/>
  <p:tag name="EMFCHILD" val="True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74543"/>
  <p:tag name="ORIGINALWIDTH" val="2.219432"/>
  <p:tag name="EMFCHILD" val="True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471"/>
  <p:tag name="ORIGINALWIDTH" val="1.418985"/>
  <p:tag name="EMFCHILD" val="True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91514"/>
  <p:tag name="ORIGINALWIDTH" val="3.056252"/>
  <p:tag name="EMFCHILD" val="True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65403"/>
  <p:tag name="ORIGINALWIDTH" val="3.274555"/>
  <p:tag name="EMFCHILD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2000001"/>
  <p:tag name="ORIGINALWIDTH" val="6.675008"/>
  <p:tag name="EMFCHILD" val="True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7276762"/>
  <p:tag name="ORIGINALWIDTH" val="1.200682"/>
  <p:tag name="EMFCHILD" val="True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3817"/>
  <p:tag name="ORIGINALWIDTH" val="2.619644"/>
  <p:tag name="EMFCHILD" val="True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29008"/>
  <p:tag name="ORIGINALWIDTH" val="3.056252"/>
  <p:tag name="EMFCHILD" val="True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3817"/>
  <p:tag name="ORIGINALWIDTH" val="3.747558"/>
  <p:tag name="EMFCHILD" val="True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57127"/>
  <p:tag name="ORIGINALWIDTH" val="1.055146"/>
  <p:tag name="EMFCHILD" val="True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73889"/>
  <p:tag name="ORIGINALWIDTH" val="2.583272"/>
  <p:tag name="EMFCHILD" val="True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1898"/>
  <p:tag name="ORIGINALWIDTH" val="0.5457706"/>
  <p:tag name="EMFCHILD" val="True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3472"/>
  <p:tag name="ORIGINALWIDTH" val="1.38259"/>
  <p:tag name="EMFCHILD" val="True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57127"/>
  <p:tag name="ORIGINALWIDTH" val="1.091518"/>
  <p:tag name="EMFCHILD" val="True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6913038"/>
  <p:tag name="ORIGINALWIDTH" val="1.237054"/>
  <p:tag name="EMFCHILD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50001"/>
  <p:tag name="ORIGINALWIDTH" val="2.225008"/>
  <p:tag name="EMFCHILD" val="True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3817"/>
  <p:tag name="ORIGINALWIDTH" val="2.583272"/>
  <p:tag name="EMFCHILD" val="True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65403"/>
  <p:tag name="ORIGINALWIDTH" val="3.274555"/>
  <p:tag name="EMFCHILD" val="True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55352"/>
  <p:tag name="ORIGINALWIDTH" val="2.947111"/>
  <p:tag name="EMFCHILD" val="True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55352"/>
  <p:tag name="ORIGINALWIDTH" val="1.637289"/>
  <p:tag name="EMFCHILD" val="True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55352"/>
  <p:tag name="ORIGINALWIDTH" val="1.710057"/>
  <p:tag name="EMFCHILD" val="True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3817"/>
  <p:tag name="ORIGINALWIDTH" val="3.747558"/>
  <p:tag name="EMFCHILD" val="True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57127"/>
  <p:tag name="ORIGINALWIDTH" val="1.055146"/>
  <p:tag name="EMFCHILD" val="True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73889"/>
  <p:tag name="ORIGINALWIDTH" val="2.583272"/>
  <p:tag name="EMFCHILD" val="True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1898"/>
  <p:tag name="ORIGINALWIDTH" val="0.5457706"/>
  <p:tag name="EMFCHILD" val="True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3472"/>
  <p:tag name="ORIGINALWIDTH" val="1.38259"/>
  <p:tag name="EMFCHILD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25009"/>
  <p:tag name="ORIGINALWIDTH" val="1.45"/>
  <p:tag name="EMFCHILD" val="True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57127"/>
  <p:tag name="ORIGINALWIDTH" val="1.091518"/>
  <p:tag name="EMFCHILD" val="True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65191"/>
  <p:tag name="ORIGINALWIDTH" val="2.187386"/>
  <p:tag name="EMFCHILD" val="True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87385"/>
  <p:tag name="ORIGINALWIDTH" val="2.019115"/>
  <p:tag name="EMFCHILD" val="True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2019115"/>
  <p:tag name="ORIGINALWIDTH" val="4.744932"/>
  <p:tag name="EMFCHILD" val="True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3155"/>
  <p:tag name="ORIGINALWIDTH" val="2.187386"/>
  <p:tag name="EMFCHILD" val="True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95031"/>
  <p:tag name="ORIGINALWIDTH" val="1.413381"/>
  <p:tag name="EMFCHILD" val="True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110524"/>
  <p:tag name="ORIGINALWIDTH" val="3.062335"/>
  <p:tag name="EMFCHILD" val="True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66158"/>
  <p:tag name="ORIGINALWIDTH" val="3.567104"/>
  <p:tag name="EMFCHILD" val="True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44931"/>
  <p:tag name="ORIGINALWIDTH" val="1.076862"/>
  <p:tag name="EMFCHILD" val="True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86419"/>
  <p:tag name="ORIGINALWIDTH" val="2.591208"/>
  <p:tag name="EMFCHILD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15"/>
  <p:tag name="ORIGINALWIDTH" val="3.125008"/>
  <p:tag name="EMFCHILD" val="True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1338"/>
  <p:tag name="ORIGINALWIDTH" val="0.5384308"/>
  <p:tag name="EMFCHILD" val="True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87385"/>
  <p:tag name="ORIGINALWIDTH" val="2.052778"/>
  <p:tag name="EMFCHILD" val="True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1338"/>
  <p:tag name="ORIGINALWIDTH" val="0.5384308"/>
  <p:tag name="EMFCHILD" val="True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30584"/>
  <p:tag name="ORIGINALWIDTH" val="3.297888"/>
  <p:tag name="EMFCHILD" val="True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1338"/>
  <p:tag name="ORIGINALWIDTH" val="0.5384308"/>
  <p:tag name="EMFCHILD" val="True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8076459"/>
  <p:tag name="ORIGINALWIDTH" val="1.413381"/>
  <p:tag name="EMFCHILD" val="True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97888"/>
  <p:tag name="ORIGINALWIDTH" val="2.62485"/>
  <p:tag name="EMFCHILD" val="True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1338"/>
  <p:tag name="ORIGINALWIDTH" val="0.5384308"/>
  <p:tag name="EMFCHILD" val="True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28672"/>
  <p:tag name="ORIGINALWIDTH" val="1.413381"/>
  <p:tag name="EMFCHILD" val="True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44931"/>
  <p:tag name="ORIGINALWIDTH" val="1.076862"/>
  <p:tag name="EMFCHILD" val="Tru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25009"/>
  <p:tag name="ORIGINALWIDTH" val="2.15"/>
  <p:tag name="EMFCHILD" val="True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86419"/>
  <p:tag name="ORIGINALWIDTH" val="2.591208"/>
  <p:tag name="EMFCHILD" val="True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21993"/>
  <p:tag name="ORIGINALWIDTH" val="1.648955"/>
  <p:tag name="EMFCHILD" val="True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20081"/>
  <p:tag name="ORIGINALWIDTH" val="2.591208"/>
  <p:tag name="EMFCHILD" val="True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80684"/>
  <p:tag name="ORIGINALWIDTH" val="1.278773"/>
  <p:tag name="EMFCHILD" val="True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762"/>
  <p:tag name="ORIGINALWIDTH" val="91.3533"/>
  <p:tag name="LATEXADDIN" val="\documentclass{article}&#10;\usepackage{amsmath}&#10;\pagestyle{empty}&#10;\begin{document}&#10;&#10;\begin{align*}&#10;\text{Harvesting Dynamics} &amp;\qquad \frac{d \mathbf{c}}{dt} = &#10; \mathbf{\mathcal{H}}(\mathbf{x}, \mathbf{c}, F, \hat{h}, t)&#10;\end{align*}&#10;&#10;\end{document}"/>
  <p:tag name="IGUANATEXSIZE" val="50"/>
  <p:tag name="IGUANATEXCURSOR" val="20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40002"/>
  <p:tag name="ORIGINALWIDTH" val="59.22501"/>
  <p:tag name="LATEXADDIN" val="\documentclass{article}&#10;\usepackage{amsmath}&#10;\pagestyle{empty}&#10;\begin{document}&#10;&#10;\begin{equation*}&#10;\frac{\partial \phi}{\partial t} + F_{max} |\nabla \phi | + \textbf{V} \cdot \nabla \phi = 0&#10;\end{equation*}&#10;&#10;\end{document}"/>
  <p:tag name="IGUANATEXSIZE" val="50"/>
  <p:tag name="IGUANATEXCURSOR" val="14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0001"/>
  <p:tag name="ORIGINALWIDTH" val="47.83783"/>
  <p:tag name="LATEXADDIN" val="\documentclass{article}&#10;\usepackage{amsmath}&#10;\pagestyle{empty}&#10;\begin{document}&#10;&#10;\begin{align*}&#10;\frac{d \textbf{x}}{dt} = V + &#10;\max \left(F \hat{h} \cdot \hat{n}\right)&#10;\end{align*}&#10;&#10;\end{document}"/>
  <p:tag name="IGUANATEXSIZE" val="50"/>
  <p:tag name="IGUANATEXCURSOR" val="16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2504"/>
  <p:tag name="ORIGINALWIDTH" val="36.87504"/>
  <p:tag name="LATEXADDIN" val="\documentclass{article}&#10;\usepackage{amsmath}&#10;\pagestyle{empty}&#10;\begin{document}&#10;&#10;\begin{align*}&#10;\frac{d \textbf{x}}{dt} = F\hat{\textbf{h}} + \textbf{u}(x,t)&#10;\end{align*}&#10;&#10;\end{document}"/>
  <p:tag name="IGUANATEXSIZE" val="20"/>
  <p:tag name="IGUANATEXCURSOR" val="15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2504"/>
  <p:tag name="ORIGINALWIDTH" val="36.87504"/>
  <p:tag name="LATEXADDIN" val="\documentclass{article}&#10;\usepackage{amsmath}&#10;\pagestyle{empty}&#10;\begin{document}&#10;&#10;\begin{align*}&#10;\frac{d \textbf{x}}{dt} = F\hat{\textbf{h}} + \textbf{u}(x,t)&#10;\end{align*}&#10;&#10;\end{document}"/>
  <p:tag name="IGUANATEXSIZE" val="20"/>
  <p:tag name="IGUANATEXCURSOR" val="15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9347"/>
  <p:tag name="ORIGINALWIDTH" val="39.62509"/>
  <p:tag name="LATEXADDIN" val="\documentclass{article}&#10;\usepackage{amsmath}&#10;\pagestyle{empty}&#10;\begin{document}&#10;&#10;\begin{align*}&#10;\frac{d \mathbf{c}}{dt} = &#10; \mathbf{\mathcal{H}}(\mathbf{x}, \mathbf{c}, F, \hat{h}, t)&#10;\end{align*}&#10;&#10;\end{document}"/>
  <p:tag name="IGUANATEXSIZE" val="50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407778"/>
  <p:tag name="ORIGINALWIDTH" val="8.428098"/>
  <p:tag name="LATEXADDIN" val="\documentclass{article}&#10;\usepackage{amsmath}&#10;\pagestyle{empty}&#10;\begin{document}&#10;&#10;\begin{align*}&#10;\mathbf{x}(t)&#10;\end{align*}&#10;&#10;\end{document}"/>
  <p:tag name="IGUANATEXSIZE" val="20"/>
  <p:tag name="IGUANATEXCURSOR" val="1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00001"/>
  <p:tag name="ORIGINALWIDTH" val="0.9750079"/>
  <p:tag name="EMFCHILD" val="True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5"/>
  <p:tag name="ORIGINALWIDTH" val="3.775008"/>
  <p:tag name="EMFCHILD" val="True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5"/>
  <p:tag name="ORIGINALWIDTH" val="3.775008"/>
  <p:tag name="EMFCHILD" val="True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5"/>
  <p:tag name="ORIGINALWIDTH" val="3.775008"/>
  <p:tag name="EMFCHILD" val="True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55245"/>
  <p:tag name="ORIGINALWIDTH" val="2.408497"/>
  <p:tag name="LATEXADDIN" val="\documentclass{article}&#10;\usepackage{amsmath}&#10;\pagestyle{empty}&#10;\begin{document}&#10;&#10;\begin{align*}&#10;\frac{\partial \phi}{\partial t} + &#10;\textbf{u}\cdot \nabla_x \phi +&#10;\max\left(F\hat{\textbf{h}} \cdot \nabla_x \phi + &#10;\mathbf{\mathcal{H}} \cdot \nabla_c \phi\right)&#10;= 0&#10;\end{align*}&#10;&#10;\end{document}"/>
  <p:tag name="IGUANATEXSIZE" val="50"/>
  <p:tag name="IGUANATEXCURSOR" val="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48629"/>
  <p:tag name="ORIGINALWIDTH" val="2.408497"/>
  <p:tag name="EMFCHILD" val="True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983551"/>
  <p:tag name="ORIGINALWIDTH" val="5.412024"/>
  <p:tag name="EMFCHILD" val="True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55245"/>
  <p:tag name="ORIGINALWIDTH" val="2.408497"/>
  <p:tag name="EMFCHILD" val="True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73538"/>
  <p:tag name="ORIGINALWIDTH" val="1.416758"/>
  <p:tag name="EMFCHILD" val="True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86879"/>
  <p:tag name="ORIGINALWIDTH" val="3.060197"/>
  <p:tag name="EMFCHILD" val="True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5100329"/>
  <p:tag name="ORIGINALWIDTH" val="0.4817065"/>
  <p:tag name="EMFCHILD" val="Tru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0002"/>
  <p:tag name="ORIGINALWIDTH" val="1.1"/>
  <p:tag name="EMFCHILD" val="True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7023"/>
  <p:tag name="ORIGINALWIDTH" val="3.371892"/>
  <p:tag name="EMFCHILD" val="True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58443"/>
  <p:tag name="ORIGINALWIDTH" val="1.728453"/>
  <p:tag name="EMFCHILD" val="True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76955"/>
  <p:tag name="ORIGINALWIDTH" val="2.408497"/>
  <p:tag name="EMFCHILD" val="True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86879"/>
  <p:tag name="ORIGINALWIDTH" val="3.060197"/>
  <p:tag name="EMFCHILD" val="True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10143"/>
  <p:tag name="ORIGINALWIDTH" val="3.598573"/>
  <p:tag name="EMFCHILD" val="True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95157"/>
  <p:tag name="ORIGINALWIDTH" val="2.068475"/>
  <p:tag name="EMFCHILD" val="True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53472"/>
  <p:tag name="ORIGINALWIDTH" val="2.295156"/>
  <p:tag name="EMFCHILD" val="True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53911"/>
  <p:tag name="ORIGINALWIDTH" val="1.756779"/>
  <p:tag name="EMFCHILD" val="True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00219"/>
  <p:tag name="ORIGINALWIDTH" val="3.258551"/>
  <p:tag name="EMFCHILD" val="True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7650583"/>
  <p:tag name="ORIGINALWIDTH" val="1.218421"/>
  <p:tag name="EMFCHILD" val="Tru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25009"/>
  <p:tag name="ORIGINALWIDTH" val="2.325008"/>
  <p:tag name="EMFCHILD" val="True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5689"/>
  <p:tag name="ORIGINALWIDTH" val="2.635178"/>
  <p:tag name="EMFCHILD" val="True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5100329"/>
  <p:tag name="ORIGINALWIDTH" val="0.4817065"/>
  <p:tag name="EMFCHILD" val="True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7023"/>
  <p:tag name="ORIGINALWIDTH" val="3.400218"/>
  <p:tag name="EMFCHILD" val="True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58443"/>
  <p:tag name="ORIGINALWIDTH" val="1.700109"/>
  <p:tag name="EMFCHILD" val="True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76955"/>
  <p:tag name="ORIGINALWIDTH" val="2.408497"/>
  <p:tag name="EMFCHILD" val="True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86879"/>
  <p:tag name="ORIGINALWIDTH" val="3.060197"/>
  <p:tag name="EMFCHILD" val="True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26901"/>
  <p:tag name="ORIGINALWIDTH" val="3.570229"/>
  <p:tag name="EMFCHILD" val="True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5100329"/>
  <p:tag name="ORIGINALWIDTH" val="0.4817065"/>
  <p:tag name="EMFCHILD" val="True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7023"/>
  <p:tag name="ORIGINALWIDTH" val="3.400218"/>
  <p:tag name="EMFCHILD" val="True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58443"/>
  <p:tag name="ORIGINALWIDTH" val="1.388431"/>
  <p:tag name="EMFCHILD" val="Tru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75009"/>
  <p:tag name="ORIGINALWIDTH" val="1.175008"/>
  <p:tag name="EMFCHILD" val="True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76955"/>
  <p:tag name="ORIGINALWIDTH" val="2.408497"/>
  <p:tag name="EMFCHILD" val="True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53911"/>
  <p:tag name="ORIGINALWIDTH" val="1.756779"/>
  <p:tag name="EMFCHILD" val="True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133407"/>
  <p:tag name="ORIGINALWIDTH" val="3.060197"/>
  <p:tag name="EMFCHILD" val="True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28564"/>
  <p:tag name="ORIGINALWIDTH" val="1.955134"/>
  <p:tag name="EMFCHILD" val="True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6252"/>
  <p:tag name="ORIGINALWIDTH" val="2.06252"/>
  <p:tag name="LATEXADDIN" val="\documentclass{article}&#10;\usepackage{amsmath}&#10;\pagestyle{empty}&#10;\begin{document}&#10;&#10;\begin{align*}&#10;\text{State Space} = \begin{bmatrix}&#10;\text{Position}\\ \text{Amount Collected}&#10;\end{bmatrix}&#10;\end{align*}&#10;&#10;\end{document}"/>
  <p:tag name="IGUANATEXSIZE" val="20"/>
  <p:tag name="IGUANATEXCURSOR" val="17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6252"/>
  <p:tag name="ORIGINALWIDTH" val="1.43752"/>
  <p:tag name="EMFCHILD" val="True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"/>
  <p:tag name="ORIGINALWIDTH" val="2.06252"/>
  <p:tag name="EMFCHILD" val="True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6252"/>
  <p:tag name="ORIGINALWIDTH" val="1.43752"/>
  <p:tag name="EMFCHILD" val="True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"/>
  <p:tag name="ORIGINALWIDTH" val="1.81252"/>
  <p:tag name="EMFCHILD" val="True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6252"/>
  <p:tag name="ORIGINALWIDTH" val="2.06252"/>
  <p:tag name="EMFCHILD" val="Tru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75008"/>
  <p:tag name="ORIGINALWIDTH" val="0.55"/>
  <p:tag name="EMFCHILD" val="True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25"/>
  <p:tag name="ORIGINALWIDTH" val="2.25"/>
  <p:tag name="EMFCHILD" val="True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"/>
  <p:tag name="ORIGINALWIDTH" val="2.06252"/>
  <p:tag name="EMFCHILD" val="True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"/>
  <p:tag name="ORIGINALWIDTH" val="1.75"/>
  <p:tag name="EMFCHILD" val="True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"/>
  <p:tag name="ORIGINALWIDTH" val="1.75"/>
  <p:tag name="EMFCHILD" val="True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125"/>
  <p:tag name="ORIGINALWIDTH" val="3.06252"/>
  <p:tag name="EMFCHILD" val="True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75"/>
  <p:tag name="ORIGINALWIDTH" val="1.18752"/>
  <p:tag name="EMFCHILD" val="True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75"/>
  <p:tag name="ORIGINALWIDTH" val="2.68752"/>
  <p:tag name="EMFCHILD" val="True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"/>
  <p:tag name="ORIGINALWIDTH" val="2.06252"/>
  <p:tag name="EMFCHILD" val="True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"/>
  <p:tag name="ORIGINALWIDTH" val="1.5"/>
  <p:tag name="EMFCHILD" val="True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1252"/>
  <p:tag name="ORIGINALWIDTH" val="0.9375197"/>
  <p:tag name="EMFCHILD" val="Tru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5250081"/>
  <p:tag name="ORIGINALWIDTH" val="0.5"/>
  <p:tag name="EMFCHILD" val="True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6252"/>
  <p:tag name="ORIGINALWIDTH" val="1.43752"/>
  <p:tag name="EMFCHILD" val="True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1252"/>
  <p:tag name="ORIGINALWIDTH" val="0.9375197"/>
  <p:tag name="EMFCHILD" val="True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"/>
  <p:tag name="ORIGINALWIDTH" val="2"/>
  <p:tag name="EMFCHILD" val="True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8752"/>
  <p:tag name="ORIGINALWIDTH" val="2.31252"/>
  <p:tag name="EMFCHILD" val="True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"/>
  <p:tag name="ORIGINALWIDTH" val="3.125"/>
  <p:tag name="EMFCHILD" val="True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8752"/>
  <p:tag name="ORIGINALWIDTH" val="3.625"/>
  <p:tag name="EMFCHILD" val="True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"/>
  <p:tag name="ORIGINALWIDTH" val="2.06252"/>
  <p:tag name="EMFCHILD" val="True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"/>
  <p:tag name="ORIGINALWIDTH" val="2.31252"/>
  <p:tag name="EMFCHILD" val="True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8752"/>
  <p:tag name="ORIGINALWIDTH" val="2.31252"/>
  <p:tag name="EMFCHILD" val="True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6252"/>
  <p:tag name="ORIGINALWIDTH" val="1.43752"/>
  <p:tag name="EMFCHILD" val="Tru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5250081"/>
  <p:tag name="ORIGINALWIDTH" val="0.5"/>
  <p:tag name="EMFCHILD" val="True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6252"/>
  <p:tag name="ORIGINALWIDTH" val="2.81252"/>
  <p:tag name="EMFCHILD" val="True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"/>
  <p:tag name="ORIGINALWIDTH" val="2.06252"/>
  <p:tag name="EMFCHILD" val="True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3752"/>
  <p:tag name="ORIGINALWIDTH" val="1.06252"/>
  <p:tag name="EMFCHILD" val="True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3752"/>
  <p:tag name="ORIGINALWIDTH" val="1"/>
  <p:tag name="EMFCHILD" val="True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"/>
  <p:tag name="ORIGINALWIDTH" val="1.75"/>
  <p:tag name="EMFCHILD" val="True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"/>
  <p:tag name="ORIGINALWIDTH" val="1.75"/>
  <p:tag name="EMFCHILD" val="True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6252"/>
  <p:tag name="ORIGINALWIDTH" val="1.43752"/>
  <p:tag name="EMFCHILD" val="True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"/>
  <p:tag name="ORIGINALWIDTH" val="1.75"/>
  <p:tag name="EMFCHILD" val="True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"/>
  <p:tag name="ORIGINALWIDTH" val="2.25"/>
  <p:tag name="EMFCHILD" val="True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75"/>
  <p:tag name="ORIGINALWIDTH" val="1.25"/>
  <p:tag name="EMFCHILD" val="Tru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5250081"/>
  <p:tag name="ORIGINALWIDTH" val="0.4750079"/>
  <p:tag name="EMFCHILD" val="True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13923"/>
  <p:tag name="ORIGINALWIDTH" val="2.199363"/>
  <p:tag name="LATEXADDIN" val="\documentclass{article}&#10;\usepackage{amsmath}&#10;\pagestyle{empty}&#10;\begin{document}&#10;&#10;\begin{align*}&#10;\frac{d &#10;\begin{bmatrix} \textbf{x} \\ \mathbf{c} \end{bmatrix}&#10;}{dt} = \begin{bmatrix} \textbf{u}(\textbf{x},t) \\ 0 \end{bmatrix}&#10; + &#10;\max \left(\begin{bmatrix} F\hat{h} \\ \mathbf{\mathcal{H}}(\mathbf{x},\mathbf{c},F,\hat{h},t) \end{bmatrix} \cdot \hat{n}\right)&#10;\end{align*}&#10;&#10;\end{document}"/>
  <p:tag name="IGUANATEXSIZE" val="50"/>
  <p:tag name="IGUANATEXCURSOR" val="30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62047"/>
  <p:tag name="ORIGINALWIDTH" val="1.181742"/>
  <p:tag name="EMFCHILD" val="True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66528"/>
  <p:tag name="ORIGINALWIDTH" val="2.593277"/>
  <p:tag name="EMFCHILD" val="True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99365"/>
  <p:tag name="ORIGINALWIDTH" val="2.035223"/>
  <p:tag name="EMFCHILD" val="True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62047"/>
  <p:tag name="ORIGINALWIDTH" val="1.214579"/>
  <p:tag name="EMFCHILD" val="True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641413"/>
  <p:tag name="ORIGINALWIDTH" val="10.79982"/>
  <p:tag name="EMFCHILD" val="True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13923"/>
  <p:tag name="ORIGINALWIDTH" val="2.166527"/>
  <p:tag name="EMFCHILD" val="True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85661"/>
  <p:tag name="ORIGINALWIDTH" val="1.411536"/>
  <p:tag name="EMFCHILD" val="True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148927"/>
  <p:tag name="ORIGINALWIDTH" val="3.052844"/>
  <p:tag name="EMFCHILD" val="True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58765"/>
  <p:tag name="ORIGINALWIDTH" val="1.214579"/>
  <p:tag name="EMFCHILD" val="Tru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75008"/>
  <p:tag name="ORIGINALWIDTH" val="0.55"/>
  <p:tag name="EMFCHILD" val="True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25459"/>
  <p:tag name="ORIGINALWIDTH" val="1.050437"/>
  <p:tag name="EMFCHILD" val="True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33712"/>
  <p:tag name="ORIGINALWIDTH" val="2.593277"/>
  <p:tag name="EMFCHILD" val="True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44352"/>
  <p:tag name="ORIGINALWIDTH" val="0.5252187"/>
  <p:tag name="EMFCHILD" val="True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85661"/>
  <p:tag name="ORIGINALWIDTH" val="1.411536"/>
  <p:tag name="EMFCHILD" val="True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25459"/>
  <p:tag name="ORIGINALWIDTH" val="1.083274"/>
  <p:tag name="EMFCHILD" val="True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15455"/>
  <p:tag name="ORIGINALWIDTH" val="1.936754"/>
  <p:tag name="EMFCHILD" val="True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58765"/>
  <p:tag name="ORIGINALWIDTH" val="1.214579"/>
  <p:tag name="EMFCHILD" val="True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49803"/>
  <p:tag name="ORIGINALWIDTH" val="3.052844"/>
  <p:tag name="EMFCHILD" val="True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33712"/>
  <p:tag name="ORIGINALWIDTH" val="3.610878"/>
  <p:tag name="EMFCHILD" val="True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32181"/>
  <p:tag name="ORIGINALWIDTH" val="2.100875"/>
  <p:tag name="EMFCHILD" val="Tru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25009"/>
  <p:tag name="ORIGINALWIDTH" val="2.325008"/>
  <p:tag name="EMFCHILD" val="True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6806"/>
  <p:tag name="ORIGINALWIDTH" val="2.330668"/>
  <p:tag name="EMFCHILD" val="True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58765"/>
  <p:tag name="ORIGINALWIDTH" val="2.265016"/>
  <p:tag name="EMFCHILD" val="True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58765"/>
  <p:tag name="ORIGINALWIDTH" val="1.214579"/>
  <p:tag name="EMFCHILD" val="True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82619"/>
  <p:tag name="ORIGINALWIDTH" val="3.282617"/>
  <p:tag name="EMFCHILD" val="True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7550126"/>
  <p:tag name="ORIGINALWIDTH" val="1.214579"/>
  <p:tag name="EMFCHILD" val="True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13923"/>
  <p:tag name="ORIGINALWIDTH" val="2.232179"/>
  <p:tag name="EMFCHILD" val="True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45228"/>
  <p:tag name="ORIGINALWIDTH" val="3.578063"/>
  <p:tag name="EMFCHILD" val="True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58275"/>
  <p:tag name="ORIGINALWIDTH" val="1.083274"/>
  <p:tag name="EMFCHILD" val="True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66528"/>
  <p:tag name="ORIGINALWIDTH" val="2.593277"/>
  <p:tag name="EMFCHILD" val="True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44352"/>
  <p:tag name="ORIGINALWIDTH" val="0.5252187"/>
  <p:tag name="EMFCHILD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375"/>
  <p:tag name="ORIGINALWIDTH" val="32.25004"/>
  <p:tag name="LATEXADDIN" val="\documentclass{article}&#10;\usepackage{amsmath}&#10;\pagestyle{empty}&#10;\begin{document}&#10;&#10;\begin{align*}&#10;\phi(\mathbf{x}) = \text{constant}&#10;\end{align*}&#10;&#10;\end{document}"/>
  <p:tag name="IGUANATEXSIZE" val="20"/>
  <p:tag name="IGUANATEXCURSOR" val="12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25008"/>
  <p:tag name="ORIGINALWIDTH" val="2"/>
  <p:tag name="EMFCHILD" val="True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32181"/>
  <p:tag name="ORIGINALWIDTH" val="2.035223"/>
  <p:tag name="EMFCHILD" val="True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44352"/>
  <p:tag name="ORIGINALWIDTH" val="0.5252187"/>
  <p:tag name="EMFCHILD" val="True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15455"/>
  <p:tag name="ORIGINALWIDTH" val="3.282617"/>
  <p:tag name="EMFCHILD" val="True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44352"/>
  <p:tag name="ORIGINALWIDTH" val="0.5252187"/>
  <p:tag name="EMFCHILD" val="True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7221761"/>
  <p:tag name="ORIGINALWIDTH" val="1.214579"/>
  <p:tag name="EMFCHILD" val="True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13923"/>
  <p:tag name="ORIGINALWIDTH" val="2.265016"/>
  <p:tag name="EMFCHILD" val="True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44352"/>
  <p:tag name="ORIGINALWIDTH" val="0.5252187"/>
  <p:tag name="EMFCHILD" val="True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85661"/>
  <p:tag name="ORIGINALWIDTH" val="1.411536"/>
  <p:tag name="EMFCHILD" val="True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58275"/>
  <p:tag name="ORIGINALWIDTH" val="1.083274"/>
  <p:tag name="EMFCHILD" val="True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58765"/>
  <p:tag name="ORIGINALWIDTH" val="1.214579"/>
  <p:tag name="EMFCHILD" val="Tru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0002"/>
  <p:tag name="ORIGINALWIDTH" val="1.1"/>
  <p:tag name="EMFCHILD" val="True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924031"/>
  <p:tag name="ORIGINALWIDTH" val="0.4924029"/>
  <p:tag name="EMFCHILD" val="True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7550126"/>
  <p:tag name="ORIGINALWIDTH" val="1.247394"/>
  <p:tag name="EMFCHILD" val="True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99365"/>
  <p:tag name="ORIGINALWIDTH" val="2.494789"/>
  <p:tag name="EMFCHILD" val="True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58765"/>
  <p:tag name="ORIGINALWIDTH" val="2.265016"/>
  <p:tag name="EMFCHILD" val="True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44365"/>
  <p:tag name="ORIGINALWIDTH" val="2.216369"/>
  <p:tag name="LATEXADDIN" val="\documentclass{article}&#10;\usepackage{amsmath}&#10;\pagestyle{empty}&#10;\begin{document}&#10;&#10;\begin{align*}&#10;\frac{d \mathbf{c}}{dt} = &#10; \mathbf{\mathcal{H}}(\mathbf{x}, \mathbf{c}, F, \hat{h}, t)&#10;\end{align*}&#10;&#10;\end{document}"/>
  <p:tag name="IGUANATEXSIZE" val="50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46328"/>
  <p:tag name="ORIGINALWIDTH" val="2.036663"/>
  <p:tag name="EMFCHILD" val="True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2096659"/>
  <p:tag name="ORIGINALWIDTH" val="4.792149"/>
  <p:tag name="EMFCHILD" val="True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44365"/>
  <p:tag name="ORIGINALWIDTH" val="2.216369"/>
  <p:tag name="EMFCHILD" val="True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14896"/>
  <p:tag name="ORIGINALWIDTH" val="1.437645"/>
  <p:tag name="EMFCHILD" val="True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138135"/>
  <p:tag name="ORIGINALWIDTH" val="3.084955"/>
  <p:tag name="EMFCHILD" val="Tru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50001"/>
  <p:tag name="ORIGINALWIDTH" val="2.45"/>
  <p:tag name="LATEXADDIN" val="\documentclass{article}&#10;\usepackage{amsmath}&#10;\pagestyle{empty}&#10;\begin{document}&#10;&#10;\begin{align*}&#10;\frac{\partial \phi}{\partial t} + \sum_{i=1}^n a_i(x_1 \dots x_n)\frac{\partial \phi}{\partial x_i} = 0&#10;\end{align*}&#10;&#10;\end{document}"/>
  <p:tag name="IGUANATEXSIZE" val="50"/>
  <p:tag name="IGUANATEXCURSOR" val="8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64169"/>
  <p:tag name="ORIGINALWIDTH" val="3.624072"/>
  <p:tag name="EMFCHILD" val="True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8201"/>
  <p:tag name="ORIGINALWIDTH" val="1.078233"/>
  <p:tag name="EMFCHILD" val="True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56466"/>
  <p:tag name="ORIGINALWIDTH" val="2.635682"/>
  <p:tag name="EMFCHILD" val="True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67605"/>
  <p:tag name="ORIGINALWIDTH" val="0.5690771"/>
  <p:tag name="EMFCHILD" val="True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46328"/>
  <p:tag name="ORIGINALWIDTH" val="2.036663"/>
  <p:tag name="EMFCHILD" val="True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67605"/>
  <p:tag name="ORIGINALWIDTH" val="0.5391167"/>
  <p:tag name="EMFCHILD" val="True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24562"/>
  <p:tag name="ORIGINALWIDTH" val="3.324562"/>
  <p:tag name="EMFCHILD" val="True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67605"/>
  <p:tag name="ORIGINALWIDTH" val="0.5391167"/>
  <p:tag name="EMFCHILD" val="True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7487825"/>
  <p:tag name="ORIGINALWIDTH" val="1.257939"/>
  <p:tag name="EMFCHILD" val="True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44365"/>
  <p:tag name="ORIGINALWIDTH" val="2.276271"/>
  <p:tag name="EMFCHILD" val="Tru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50001"/>
  <p:tag name="ORIGINALWIDTH" val="2.425008"/>
  <p:tag name="EMFCHILD" val="True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67605"/>
  <p:tag name="ORIGINALWIDTH" val="0.5391167"/>
  <p:tag name="EMFCHILD" val="True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14896"/>
  <p:tag name="ORIGINALWIDTH" val="1.437645"/>
  <p:tag name="EMFCHILD" val="True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8201"/>
  <p:tag name="ORIGINALWIDTH" val="1.078233"/>
  <p:tag name="EMFCHILD" val="True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3752"/>
  <p:tag name="ORIGINALWIDTH" val="2.25"/>
  <p:tag name="LATEXADDIN" val="\documentclass{article}&#10;\usepackage{amsmath}&#10;\pagestyle{empty}&#10;\begin{document}&#10;&#10;\begin{align*}&#10;\frac{d \textbf{x}}{dt} = F\hat{\textbf{h}} + \textbf{u}(x,t)&#10;\end{align*}&#10;&#10;\end{document}"/>
  <p:tag name="IGUANATEXSIZE" val="20"/>
  <p:tag name="IGUANATEXCURSOR" val="15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25"/>
  <p:tag name="ORIGINALWIDTH" val="2.56252"/>
  <p:tag name="EMFCHILD" val="True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875197"/>
  <p:tag name="ORIGINALWIDTH" val="5.25"/>
  <p:tag name="EMFCHILD" val="True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3752"/>
  <p:tag name="ORIGINALWIDTH" val="2.25"/>
  <p:tag name="EMFCHILD" val="True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25"/>
  <p:tag name="ORIGINALWIDTH" val="1.43752"/>
  <p:tag name="EMFCHILD" val="True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18752"/>
  <p:tag name="ORIGINALWIDTH" val="3.06252"/>
  <p:tag name="EMFCHILD" val="True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1252"/>
  <p:tag name="ORIGINALWIDTH" val="3.31252"/>
  <p:tag name="EMFCHILD" val="Tru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2"/>
  <p:tag name="ORIGINALWIDTH" val="5.475008"/>
  <p:tag name="EMFCHILD" val="True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75"/>
  <p:tag name="ORIGINALWIDTH" val="1.25"/>
  <p:tag name="EMFCHILD" val="True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75"/>
  <p:tag name="ORIGINALWIDTH" val="2.625"/>
  <p:tag name="EMFCHILD" val="True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5"/>
  <p:tag name="ORIGINALWIDTH" val="3.06252"/>
  <p:tag name="EMFCHILD" val="True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3752"/>
  <p:tag name="ORIGINALWIDTH" val="1.06252"/>
  <p:tag name="EMFCHILD" val="True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8752"/>
  <p:tag name="ORIGINALWIDTH" val="2.31252"/>
  <p:tag name="EMFCHILD" val="True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3752"/>
  <p:tag name="ORIGINALWIDTH" val="0.5"/>
  <p:tag name="EMFCHILD" val="True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25"/>
  <p:tag name="ORIGINALWIDTH" val="1.43752"/>
  <p:tag name="EMFCHILD" val="True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3752"/>
  <p:tag name="ORIGINALWIDTH" val="1.06252"/>
  <p:tag name="EMFCHILD" val="True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3752"/>
  <p:tag name="ORIGINALWIDTH" val="2.25"/>
  <p:tag name="LATEXADDIN" val="\documentclass{article}&#10;\usepackage{amsmath}&#10;\pagestyle{empty}&#10;\begin{document}&#10;&#10;\begin{align*}&#10;\frac{d \textbf{x}}{dt} = F\hat{\textbf{h}} + \textbf{u}(x,t)&#10;\end{align*}&#10;&#10;\end{document}"/>
  <p:tag name="IGUANATEXSIZE" val="20"/>
  <p:tag name="IGUANATEXCURSOR" val="15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25"/>
  <p:tag name="ORIGINALWIDTH" val="2.56252"/>
  <p:tag name="EMFCHILD" val="Tru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75009"/>
  <p:tag name="ORIGINALWIDTH" val="2.425008"/>
  <p:tag name="EMFCHILD" val="True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875197"/>
  <p:tag name="ORIGINALWIDTH" val="5.25"/>
  <p:tag name="EMFCHILD" val="True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3752"/>
  <p:tag name="ORIGINALWIDTH" val="2.25"/>
  <p:tag name="EMFCHILD" val="True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25"/>
  <p:tag name="ORIGINALWIDTH" val="1.43752"/>
  <p:tag name="EMFCHILD" val="True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18752"/>
  <p:tag name="ORIGINALWIDTH" val="3.06252"/>
  <p:tag name="EMFCHILD" val="True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1252"/>
  <p:tag name="ORIGINALWIDTH" val="3.31252"/>
  <p:tag name="EMFCHILD" val="True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75"/>
  <p:tag name="ORIGINALWIDTH" val="1.25"/>
  <p:tag name="EMFCHILD" val="True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75"/>
  <p:tag name="ORIGINALWIDTH" val="2.625"/>
  <p:tag name="EMFCHILD" val="True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5"/>
  <p:tag name="ORIGINALWIDTH" val="3.06252"/>
  <p:tag name="EMFCHILD" val="True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"/>
  <p:tag name="ORIGINALWIDTH" val="2.625"/>
  <p:tag name="EMFCHILD" val="True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3752"/>
  <p:tag name="ORIGINALWIDTH" val="1.06252"/>
  <p:tag name="EMFCHILD" val="Tru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75009"/>
  <p:tag name="ORIGINALWIDTH" val="1.425008"/>
  <p:tag name="EMFCHILD" val="True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8752"/>
  <p:tag name="ORIGINALWIDTH" val="2.31252"/>
  <p:tag name="EMFCHILD" val="True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3752"/>
  <p:tag name="ORIGINALWIDTH" val="0.5"/>
  <p:tag name="EMFCHILD" val="True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25"/>
  <p:tag name="ORIGINALWIDTH" val="1.43752"/>
  <p:tag name="EMFCHILD" val="True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3752"/>
  <p:tag name="ORIGINALWIDTH" val="1.06252"/>
  <p:tag name="EMFCHILD" val="True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30718"/>
  <p:tag name="ORIGINALWIDTH" val="2.195654"/>
  <p:tag name="LATEXADDIN" val="\documentclass{article}&#10;\usepackage{amsmath}&#10;\pagestyle{empty}&#10;\begin{document}&#10;&#10;\begin{align*}&#10;\frac{d \textbf{x}}{dt} = V + &#10;\max \left(F \hat{h} \cdot \hat{n}\right)&#10;\end{align*}&#10;&#10;\end{document}"/>
  <p:tag name="IGUANATEXSIZE" val="50"/>
  <p:tag name="IGUANATEXCURSOR" val="16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68217"/>
  <p:tag name="ORIGINALWIDTH" val="2.607348"/>
  <p:tag name="EMFCHILD" val="True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921284"/>
  <p:tag name="ORIGINALWIDTH" val="5.214679"/>
  <p:tag name="EMFCHILD" val="True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58155"/>
  <p:tag name="ORIGINALWIDTH" val="2.195654"/>
  <p:tag name="EMFCHILD" val="True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28807"/>
  <p:tag name="ORIGINALWIDTH" val="1.427175"/>
  <p:tag name="EMFCHILD" val="True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152718"/>
  <p:tag name="ORIGINALWIDTH" val="3.073916"/>
  <p:tag name="EMFCHILD" val="Tru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00001"/>
  <p:tag name="ORIGINALWIDTH" val="3.075007"/>
  <p:tag name="EMFCHILD" val="True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30718"/>
  <p:tag name="ORIGINALWIDTH" val="3.320936"/>
  <p:tag name="EMFCHILD" val="True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66044"/>
  <p:tag name="ORIGINALWIDTH" val="3.10137"/>
  <p:tag name="EMFCHILD" val="True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68217"/>
  <p:tag name="ORIGINALWIDTH" val="3.62283"/>
  <p:tag name="EMFCHILD" val="True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0546"/>
  <p:tag name="ORIGINALWIDTH" val="2.085872"/>
  <p:tag name="EMFCHILD" val="True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13326"/>
  <p:tag name="ORIGINALWIDTH" val="2.360328"/>
  <p:tag name="EMFCHILD" val="True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782617"/>
  <p:tag name="ORIGINALWIDTH" val="1.756523"/>
  <p:tag name="EMFCHILD" val="True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48372"/>
  <p:tag name="ORIGINALWIDTH" val="3.320936"/>
  <p:tag name="EMFCHILD" val="True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7410419"/>
  <p:tag name="ORIGINALWIDTH" val="1.235064"/>
  <p:tag name="EMFCHILD" val="True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58155"/>
  <p:tag name="ORIGINALWIDTH" val="2.278"/>
  <p:tag name="EMFCHILD" val="True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5214765"/>
  <p:tag name="ORIGINALWIDTH" val="0.4940222"/>
  <p:tag name="EMFCHILD" val="Tru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5"/>
  <p:tag name="ORIGINALWIDTH" val="1.95"/>
  <p:tag name="EMFCHILD" val="True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7410419"/>
  <p:tag name="ORIGINALWIDTH" val="1.262501"/>
  <p:tag name="EMFCHILD" val="True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23108"/>
  <p:tag name="ORIGINALWIDTH" val="2.525002"/>
  <p:tag name="EMFCHILD" val="True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782617"/>
  <p:tag name="ORIGINALWIDTH" val="1.756523"/>
  <p:tag name="EMFCHILD" val="True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5"/>
  <p:tag name="ORIGINALWIDTH" val="2.45"/>
  <p:tag name="LATEXADDIN" val="\documentclass{article}&#10;\usepackage{amsmath}&#10;\pagestyle{empty}&#10;\begin{document}&#10;&#10;\begin{equation*}&#10;\frac{\partial \phi}{\partial t} + F_{max} |\nabla \phi | + \textbf{V} \cdot \nabla \phi = 0&#10;\end{equation*}&#10;&#10;\end{document}"/>
  <p:tag name="IGUANATEXSIZE" val="50"/>
  <p:tag name="IGUANATEXCURSOR" val="14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5"/>
  <p:tag name="ORIGINALWIDTH" val="2.45"/>
  <p:tag name="EMFCHILD" val="True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2"/>
  <p:tag name="ORIGINALWIDTH" val="5.475008"/>
  <p:tag name="EMFCHILD" val="True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75008"/>
  <p:tag name="ORIGINALWIDTH" val="2.425008"/>
  <p:tag name="EMFCHILD" val="True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75008"/>
  <p:tag name="ORIGINALWIDTH" val="1.425008"/>
  <p:tag name="EMFCHILD" val="True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"/>
  <p:tag name="ORIGINALWIDTH" val="3.075008"/>
  <p:tag name="EMFCHILD" val="True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75008"/>
  <p:tag name="ORIGINALWIDTH" val="3.3"/>
  <p:tag name="EMFCHILD" val="Tru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50001"/>
  <p:tag name="ORIGINALWIDTH" val="6.15"/>
  <p:tag name="EMFCHILD" val="True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75008"/>
  <p:tag name="ORIGINALWIDTH" val="2.95"/>
  <p:tag name="EMFCHILD" val="True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75008"/>
  <p:tag name="ORIGINALWIDTH" val="1.65"/>
  <p:tag name="EMFCHILD" val="True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75008"/>
  <p:tag name="ORIGINALWIDTH" val="1.725008"/>
  <p:tag name="EMFCHILD" val="True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5"/>
  <p:tag name="ORIGINALWIDTH" val="0.1750079"/>
  <p:tag name="EMFCHILD" val="True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5"/>
  <p:tag name="ORIGINALWIDTH" val="3.4"/>
  <p:tag name="EMFCHILD" val="True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5"/>
  <p:tag name="ORIGINALWIDTH" val="2.4"/>
  <p:tag name="EMFCHILD" val="True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5"/>
  <p:tag name="ORIGINALWIDTH" val="0.1750079"/>
  <p:tag name="EMFCHILD" val="True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"/>
  <p:tag name="ORIGINALWIDTH" val="3.05"/>
  <p:tag name="EMFCHILD" val="True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5"/>
  <p:tag name="ORIGINALWIDTH" val="3.775008"/>
  <p:tag name="EMFCHILD" val="True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5250078"/>
  <p:tag name="ORIGINALWIDTH" val="0.4750079"/>
  <p:tag name="EMFCHILD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75"/>
  <p:tag name="ORIGINALWIDTH" val="2.43752"/>
  <p:tag name="LATEXADDIN" val="\documentclass{article}&#10;\usepackage{amsmath}&#10;\pagestyle{empty}&#10;\begin{document}&#10;&#10;\begin{align*}&#10;\phi(\mathbf{x}) = \text{constant}&#10;\end{align*}&#10;&#10;\end{document}"/>
  <p:tag name="IGUANATEXSIZE" val="20"/>
  <p:tag name="IGUANATEXCURSOR" val="12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25008"/>
  <p:tag name="ORIGINALWIDTH" val="0.9750078"/>
  <p:tag name="EMFCHILD" val="True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5"/>
  <p:tag name="ORIGINALWIDTH" val="3.4"/>
  <p:tag name="EMFCHILD" val="True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5"/>
  <p:tag name="ORIGINALWIDTH" val="2.425008"/>
  <p:tag name="EMFCHILD" val="True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15"/>
  <p:tag name="ORIGINALWIDTH" val="3.075008"/>
  <p:tag name="EMFCHILD" val="True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25008"/>
  <p:tag name="ORIGINALWIDTH" val="1.95"/>
  <p:tag name="EMFCHILD" val="True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38493"/>
  <p:tag name="ORIGINALWIDTH" val="3.126052"/>
  <p:tag name="LATEXADDIN" val="\documentclass{article}&#10;\usepackage{amsmath}&#10;\pagestyle{empty}&#10;\begin{document}&#10;&#10;\begin{align*}&#10;\text{Harvesting Dynamics} &amp;\qquad \frac{d \mathbf{c}}{dt} = &#10; \mathbf{\mathcal{H}}(\mathbf{x}, \mathbf{c}, F, \hat{h}, t)&#10;\end{align*}&#10;&#10;\end{document}"/>
  <p:tag name="IGUANATEXSIZE" val="50"/>
  <p:tag name="IGUANATEXCURSOR" val="20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45895"/>
  <p:tag name="ORIGINALWIDTH" val="2.063795"/>
  <p:tag name="EMFCHILD" val="True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54855"/>
  <p:tag name="ORIGINALWIDTH" val="1.517496"/>
  <p:tag name="EMFCHILD" val="True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54855"/>
  <p:tag name="ORIGINALWIDTH" val="2.245895"/>
  <p:tag name="EMFCHILD" val="True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45895"/>
  <p:tag name="ORIGINALWIDTH" val="1.790655"/>
  <p:tag name="EMFCHILD" val="True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45895"/>
  <p:tag name="ORIGINALWIDTH" val="1.487156"/>
  <p:tag name="EMFCHILD" val="Tru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9250081"/>
  <p:tag name="ORIGINALWIDTH" val="2.375008"/>
  <p:tag name="EMFCHILD" val="True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65353"/>
  <p:tag name="ORIGINALWIDTH" val="1.456797"/>
  <p:tag name="EMFCHILD" val="True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47453"/>
  <p:tag name="ORIGINALWIDTH" val="1.001557"/>
  <p:tag name="EMFCHILD" val="True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54855"/>
  <p:tag name="ORIGINALWIDTH" val="2.306594"/>
  <p:tag name="EMFCHILD" val="True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17093"/>
  <p:tag name="ORIGINALWIDTH" val="2.124495"/>
  <p:tag name="EMFCHILD" val="True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38493"/>
  <p:tag name="ORIGINALWIDTH" val="3.095692"/>
  <p:tag name="EMFCHILD" val="True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95694"/>
  <p:tag name="ORIGINALWIDTH" val="2.245895"/>
  <p:tag name="EMFCHILD" val="True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54855"/>
  <p:tag name="ORIGINALWIDTH" val="2.306594"/>
  <p:tag name="EMFCHILD" val="True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45895"/>
  <p:tag name="ORIGINALWIDTH" val="2.063795"/>
  <p:tag name="EMFCHILD" val="True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54855"/>
  <p:tag name="ORIGINALWIDTH" val="3.581291"/>
  <p:tag name="EMFCHILD" val="True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47453"/>
  <p:tag name="ORIGINALWIDTH" val="1.001557"/>
  <p:tag name="EMFCHILD" val="Tru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"/>
  <p:tag name="ORIGINALWIDTH" val="1.175008"/>
  <p:tag name="EMFCHILD" val="True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45895"/>
  <p:tag name="ORIGINALWIDTH" val="1.760296"/>
  <p:tag name="EMFCHILD" val="True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45895"/>
  <p:tag name="ORIGINALWIDTH" val="1.517496"/>
  <p:tag name="EMFCHILD" val="True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29552"/>
  <p:tag name="ORIGINALWIDTH" val="2.185195"/>
  <p:tag name="EMFCHILD" val="True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45895"/>
  <p:tag name="ORIGINALWIDTH" val="2.033455"/>
  <p:tag name="EMFCHILD" val="True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820996"/>
  <p:tag name="ORIGINALWIDTH" val="4.734589"/>
  <p:tag name="EMFCHILD" val="True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29552"/>
  <p:tag name="ORIGINALWIDTH" val="2.185195"/>
  <p:tag name="EMFCHILD" val="True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95694"/>
  <p:tag name="ORIGINALWIDTH" val="1.426456"/>
  <p:tag name="EMFCHILD" val="True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153298"/>
  <p:tag name="ORIGINALWIDTH" val="3.065352"/>
  <p:tag name="EMFCHILD" val="True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81293"/>
  <p:tag name="ORIGINALWIDTH" val="3.581291"/>
  <p:tag name="EMFCHILD" val="True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8635"/>
  <p:tag name="ORIGINALWIDTH" val="1.062257"/>
  <p:tag name="EMFCHILD" val="Tru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"/>
  <p:tag name="ORIGINALWIDTH" val="2.1"/>
  <p:tag name="EMFCHILD" val="True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54855"/>
  <p:tag name="ORIGINALWIDTH" val="2.579753"/>
  <p:tag name="EMFCHILD" val="True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56797"/>
  <p:tag name="ORIGINALWIDTH" val="0.5462987"/>
  <p:tag name="EMFCHILD" val="True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45895"/>
  <p:tag name="ORIGINALWIDTH" val="2.033455"/>
  <p:tag name="EMFCHILD" val="True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56797"/>
  <p:tag name="ORIGINALWIDTH" val="0.5159583"/>
  <p:tag name="EMFCHILD" val="True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08153"/>
  <p:tag name="ORIGINALWIDTH" val="3.247452"/>
  <p:tag name="EMFCHILD" val="True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56797"/>
  <p:tag name="ORIGINALWIDTH" val="0.5462987"/>
  <p:tag name="EMFCHILD" val="True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7587579"/>
  <p:tag name="ORIGINALWIDTH" val="1.244357"/>
  <p:tag name="EMFCHILD" val="True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59893"/>
  <p:tag name="ORIGINALWIDTH" val="2.245895"/>
  <p:tag name="EMFCHILD" val="True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56797"/>
  <p:tag name="ORIGINALWIDTH" val="0.5462987"/>
  <p:tag name="EMFCHILD" val="True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26053"/>
  <p:tag name="ORIGINALWIDTH" val="1.396097"/>
  <p:tag name="EMFCHILD" val="Tru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5"/>
  <p:tag name="ORIGINALWIDTH" val="0.9750078"/>
  <p:tag name="EMFCHILD" val="True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8635"/>
  <p:tag name="ORIGINALWIDTH" val="1.062257"/>
  <p:tag name="EMFCHILD" val="True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0002"/>
  <p:tag name="ORIGINALWIDTH" val="85.025"/>
  <p:tag name="LATEXADDIN" val="\documentclass{article}&#10;\usepackage{amsmath}&#10;\pagestyle{empty}&#10;\begin{document}&#10;&#10;\begin{align*}&#10;\text{Harvesting Dynamics} &amp;\qquad \frac{d c}{dt} =\alpha C(\textbf{x}(t),t)&#10;\end{align*}&#10;&#10;\end{document}"/>
  <p:tag name="IGUANATEXSIZE" val="50"/>
  <p:tag name="IGUANATEXCURSOR" val="16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4"/>
  <p:tag name="ORIGINALWIDTH" val="23.49999"/>
  <p:tag name="LATEXADDIN" val="\documentclass{article}&#10;\usepackage{amsmath}&#10;\pagestyle{empty}&#10;\begin{document}&#10;&#10;\begin{align*}&#10;\hat{\textbf{h}}^* = \frac{\nabla_x \phi}{|\nabla_x \phi|}&#10;\end{align*}&#10;&#10;\end{document}"/>
  <p:tag name="IGUANATEXSIZE" val="50"/>
  <p:tag name="IGUANATEXCURSOR" val="13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50001"/>
  <p:tag name="ORIGINALWIDTH" val="22.47501"/>
  <p:tag name="LATEXADDIN" val="\documentclass{article}&#10;\usepackage{amsmath}&#10;\pagestyle{empty}&#10;\begin{document}&#10;&#10;\begin{align*}&#10;F^* = F_{max}&#10;\end{align*}&#10;&#10;\end{document}"/>
  <p:tag name="IGUANATEXSIZE" val="50"/>
  <p:tag name="IGUANATEXCURSOR" val="10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75912"/>
  <p:tag name="ORIGINALWIDTH" val="94.07258"/>
  <p:tag name="LATEXADDIN" val="\documentclass{article}&#10;\usepackage{amsmath}&#10;\pagestyle{empty}&#10;\begin{document}&#10;&#10;\begin{align*}&#10;\frac{\partial \phi}{\partial t} + &#10;\textbf{u}\cdot \nabla_x \phi +&#10;\max\left(F\hat{\textbf{h}} \cdot \nabla_x \phi + \alpha&#10;C\frac{\partial \phi}{\partial c}\right)&#10;= 0&#10;\end{align*}&#10;&#10;\end{document}"/>
  <p:tag name="IGUANATEXSIZE" val="50"/>
  <p:tag name="IGUANATEXCURSOR" val="22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43752"/>
  <p:tag name="ORIGINALWIDTH" val="81.43752"/>
  <p:tag name="LATEXADDIN" val="\documentclass{article}&#10;\usepackage{amsmath}&#10;\pagestyle{empty}&#10;\begin{document}&#10;&#10;\begin{align*}&#10;\frac{\partial \phi}{\partial t} + &#10;\textbf{u}\cdot \nabla_x \phi +&#10;\alpha C\frac{\partial \phi}{\partial c}+&#10;F_{max}|\nabla_x \phi| = 0&#10;\end{align*}&#10;&#10;\end{document}"/>
  <p:tag name="IGUANATEXSIZE" val="20"/>
  <p:tag name="IGUANATEXCURSOR" val="26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8752"/>
  <p:tag name="ORIGINALWIDTH" val="2.43752"/>
  <p:tag name="LATEXADDIN" val="\documentclass{article}&#10;\usepackage{amsmath}&#10;\pagestyle{empty}&#10;\begin{document}&#10;&#10;\begin{align*}&#10;\frac{\partial \phi}{\partial t} + &#10;\textbf{u}\cdot \nabla_x \phi +&#10;\alpha C\frac{\partial \phi}{\partial c}+&#10;F_{max}|\nabla_x \phi| = 0&#10;\end{align*}&#10;&#10;\end{document}"/>
  <p:tag name="IGUANATEXSIZE" val="20"/>
  <p:tag name="IGUANATEXCURSOR" val="26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3752"/>
  <p:tag name="ORIGINALWIDTH" val="2.43752"/>
  <p:tag name="EMFCHILD" val="True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875197"/>
  <p:tag name="ORIGINALWIDTH" val="5.43752"/>
  <p:tag name="EMFCHILD" val="True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8752"/>
  <p:tag name="ORIGINALWIDTH" val="2.375"/>
  <p:tag name="EMFCHILD" val="Tru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50001"/>
  <p:tag name="ORIGINALWIDTH" val="1.05"/>
  <p:tag name="EMFCHILD" val="True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8752"/>
  <p:tag name="ORIGINALWIDTH" val="1.375"/>
  <p:tag name="EMFCHILD" val="True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1252"/>
  <p:tag name="ORIGINALWIDTH" val="3.06252"/>
  <p:tag name="EMFCHILD" val="True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"/>
  <p:tag name="ORIGINALWIDTH" val="2.625"/>
  <p:tag name="EMFCHILD" val="True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5"/>
  <p:tag name="ORIGINALWIDTH" val="0.5"/>
  <p:tag name="EMFCHILD" val="True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6252"/>
  <p:tag name="ORIGINALWIDTH" val="3.375"/>
  <p:tag name="EMFCHILD" val="True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6252"/>
  <p:tag name="ORIGINALWIDTH" val="1.75"/>
  <p:tag name="EMFCHILD" val="True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"/>
  <p:tag name="ORIGINALWIDTH" val="2.43752"/>
  <p:tag name="EMFCHILD" val="True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1252"/>
  <p:tag name="ORIGINALWIDTH" val="3.06252"/>
  <p:tag name="EMFCHILD" val="True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"/>
  <p:tag name="ORIGINALWIDTH" val="2.56252"/>
  <p:tag name="EMFCHILD" val="True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25"/>
  <p:tag name="ORIGINALWIDTH" val="3.25"/>
  <p:tag name="EMFCHILD" val="Tru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"/>
  <p:tag name="ORIGINALWIDTH" val="2.3"/>
  <p:tag name="EMFCHILD" val="True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8752"/>
  <p:tag name="ORIGINALWIDTH" val="2.375"/>
  <p:tag name="EMFCHILD" val="True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3752"/>
  <p:tag name="ORIGINALWIDTH" val="2.375"/>
  <p:tag name="EMFCHILD" val="True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875197"/>
  <p:tag name="ORIGINALWIDTH" val="5.43752"/>
  <p:tag name="EMFCHILD" val="True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8752"/>
  <p:tag name="ORIGINALWIDTH" val="2.43752"/>
  <p:tag name="EMFCHILD" val="True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"/>
  <p:tag name="ORIGINALWIDTH" val="1.81252"/>
  <p:tag name="EMFCHILD" val="True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1252"/>
  <p:tag name="ORIGINALWIDTH" val="3.06252"/>
  <p:tag name="EMFCHILD" val="True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75"/>
  <p:tag name="ORIGINALWIDTH" val="3.31252"/>
  <p:tag name="EMFCHILD" val="True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6252"/>
  <p:tag name="ORIGINALWIDTH" val="3"/>
  <p:tag name="EMFCHILD" val="True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6252"/>
  <p:tag name="ORIGINALWIDTH" val="1.68752"/>
  <p:tag name="EMFCHILD" val="True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6252"/>
  <p:tag name="ORIGINALWIDTH" val="1.68752"/>
  <p:tag name="EMFCHILD" val="Tru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"/>
  <p:tag name="ORIGINALWIDTH" val="1.175008"/>
  <p:tag name="EMFCHILD" val="True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"/>
  <p:tag name="ORIGINALWIDTH" val="0.1875197"/>
  <p:tag name="EMFCHILD" val="True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6252"/>
  <p:tag name="ORIGINALWIDTH" val="3.43752"/>
  <p:tag name="EMFCHILD" val="True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6252"/>
  <p:tag name="ORIGINALWIDTH" val="1.68752"/>
  <p:tag name="EMFCHILD" val="True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"/>
  <p:tag name="ORIGINALWIDTH" val="2.375"/>
  <p:tag name="EMFCHILD" val="True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"/>
  <p:tag name="ORIGINALWIDTH" val="0.1875197"/>
  <p:tag name="EMFCHILD" val="True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125"/>
  <p:tag name="ORIGINALWIDTH" val="3.06252"/>
  <p:tag name="EMFCHILD" val="True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3752"/>
  <p:tag name="ORIGINALWIDTH" val="1.93752"/>
  <p:tag name="EMFCHILD" val="True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26906"/>
  <p:tag name="ORIGINALWIDTH" val="2.408494"/>
  <p:tag name="LATEXADDIN" val="\documentclass{article}&#10;\usepackage{amsmath}&#10;\pagestyle{empty}&#10;\begin{document}&#10;&#10;\begin{align*}&#10;\frac{\partial \phi}{\partial t} + &#10;\textbf{u}\cdot \nabla_x \phi +&#10;\max\left(F\hat{\textbf{h}} \cdot \nabla_x \phi + \alpha&#10;C\frac{\partial \phi}{\partial c}\right)&#10;= 0&#10;\end{align*}&#10;&#10;\end{document}"/>
  <p:tag name="IGUANATEXSIZE" val="50"/>
  <p:tag name="IGUANATEXCURSOR" val="22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91966"/>
  <p:tag name="ORIGINALWIDTH" val="2.408494"/>
  <p:tag name="EMFCHILD" val="True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983554"/>
  <p:tag name="ORIGINALWIDTH" val="5.440342"/>
  <p:tag name="EMFCHILD" val="Tru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525008"/>
  <p:tag name="ORIGINALWIDTH" val="0.4750078"/>
  <p:tag name="EMFCHILD" val="True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26906"/>
  <p:tag name="ORIGINALWIDTH" val="2.408494"/>
  <p:tag name="EMFCHILD" val="True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16873"/>
  <p:tag name="ORIGINALWIDTH" val="1.416756"/>
  <p:tag name="EMFCHILD" val="True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58558"/>
  <p:tag name="ORIGINALWIDTH" val="3.060192"/>
  <p:tag name="EMFCHILD" val="True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3849"/>
  <p:tag name="ORIGINALWIDTH" val="2.60683"/>
  <p:tag name="EMFCHILD" val="True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5100337"/>
  <p:tag name="ORIGINALWIDTH" val="0.4817058"/>
  <p:tag name="EMFCHILD" val="True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13566"/>
  <p:tag name="ORIGINALWIDTH" val="3.371887"/>
  <p:tag name="EMFCHILD" val="True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58445"/>
  <p:tag name="ORIGINALWIDTH" val="1.728451"/>
  <p:tag name="EMFCHILD" val="True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0292"/>
  <p:tag name="ORIGINALWIDTH" val="2.408494"/>
  <p:tag name="EMFCHILD" val="True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58558"/>
  <p:tag name="ORIGINALWIDTH" val="3.060192"/>
  <p:tag name="EMFCHILD" val="True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8182"/>
  <p:tag name="ORIGINALWIDTH" val="3.570224"/>
  <p:tag name="EMFCHILD" val="Tru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525008"/>
  <p:tag name="ORIGINALWIDTH" val="0.4999999"/>
  <p:tag name="EMFCHILD" val="True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3849"/>
  <p:tag name="ORIGINALWIDTH" val="2.068472"/>
  <p:tag name="EMFCHILD" val="True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25149"/>
  <p:tag name="ORIGINALWIDTH" val="2.323479"/>
  <p:tag name="EMFCHILD" val="True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75912"/>
  <p:tag name="ORIGINALWIDTH" val="2.238483"/>
  <p:tag name="EMFCHILD" val="True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43554"/>
  <p:tag name="ORIGINALWIDTH" val="3.286873"/>
  <p:tag name="EMFCHILD" val="True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7650595"/>
  <p:tag name="ORIGINALWIDTH" val="1.218419"/>
  <p:tag name="EMFCHILD" val="True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28569"/>
  <p:tag name="ORIGINALWIDTH" val="2.635174"/>
  <p:tag name="EMFCHILD" val="True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5100337"/>
  <p:tag name="ORIGINALWIDTH" val="0.5100321"/>
  <p:tag name="EMFCHILD" val="True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13566"/>
  <p:tag name="ORIGINALWIDTH" val="3.400213"/>
  <p:tag name="EMFCHILD" val="True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58445"/>
  <p:tag name="ORIGINALWIDTH" val="1.728451"/>
  <p:tag name="EMFCHILD" val="True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0292"/>
  <p:tag name="ORIGINALWIDTH" val="2.408494"/>
  <p:tag name="EMFCHILD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375"/>
  <p:tag name="ORIGINALWIDTH" val="1.125"/>
  <p:tag name="EMFCHILD" val="Tru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525008"/>
  <p:tag name="ORIGINALWIDTH" val="0.4750078"/>
  <p:tag name="EMFCHILD" val="True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58558"/>
  <p:tag name="ORIGINALWIDTH" val="3.060192"/>
  <p:tag name="EMFCHILD" val="True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10146"/>
  <p:tag name="ORIGINALWIDTH" val="2.578504"/>
  <p:tag name="EMFCHILD" val="True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41909"/>
  <p:tag name="ORIGINALWIDTH" val="3.258547"/>
  <p:tag name="EMFCHILD" val="True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26906"/>
  <p:tag name="ORIGINALWIDTH" val="2.408494"/>
  <p:tag name="EMFCHILD" val="True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91966"/>
  <p:tag name="ORIGINALWIDTH" val="2.408494"/>
  <p:tag name="EMFCHILD" val="True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983554"/>
  <p:tag name="ORIGINALWIDTH" val="5.440342"/>
  <p:tag name="EMFCHILD" val="True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26906"/>
  <p:tag name="ORIGINALWIDTH" val="2.408494"/>
  <p:tag name="EMFCHILD" val="True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10146"/>
  <p:tag name="ORIGINALWIDTH" val="1.785121"/>
  <p:tag name="EMFCHILD" val="True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75912"/>
  <p:tag name="ORIGINALWIDTH" val="2.238483"/>
  <p:tag name="EMFCHILD" val="True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133408"/>
  <p:tag name="ORIGINALWIDTH" val="3.031866"/>
  <p:tag name="EMFCHILD" val="Tru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"/>
  <p:tag name="ORIGINALWIDTH" val="2.3"/>
  <p:tag name="EMFCHILD" val="True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71898"/>
  <p:tag name="ORIGINALWIDTH" val="1.926788"/>
  <p:tag name="EMFCHILD" val="True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50001"/>
  <p:tag name="ORIGINALWIDTH" val="3.375008"/>
  <p:tag name="LATEXADDIN" val="\documentclass{article}&#10;\usepackage{amsmath}&#10;\pagestyle{empty}&#10;\begin{document}&#10;&#10;\begin{align*}&#10;F^* = F_{max}&#10;\end{align*}&#10;&#10;\end{document}"/>
  <p:tag name="IGUANATEXSIZE" val="50"/>
  <p:tag name="IGUANATEXCURSOR" val="10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675008"/>
  <p:tag name="ORIGINALWIDTH" val="1.35"/>
  <p:tag name="EMFCHILD" val="True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275008"/>
  <p:tag name="ORIGINALWIDTH" val="3.175008"/>
  <p:tag name="EMFCHILD" val="True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50001"/>
  <p:tag name="ORIGINALWIDTH" val="3.4"/>
  <p:tag name="EMFCHILD" val="True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75"/>
  <p:tag name="ORIGINALWIDTH" val="3.05"/>
  <p:tag name="EMFCHILD" val="True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75"/>
  <p:tag name="ORIGINALWIDTH" val="1.7"/>
  <p:tag name="EMFCHILD" val="True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75"/>
  <p:tag name="ORIGINALWIDTH" val="1.775008"/>
  <p:tag name="EMFCHILD" val="True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7750078"/>
  <p:tag name="ORIGINALWIDTH" val="1.25"/>
  <p:tag name="LATEXADDIN" val="\documentclass{article}&#10;\usepackage{amsmath}&#10;\pagestyle{empty}&#10;\begin{document}&#10;&#10;\begin{align*}&#10;\hat{\textbf{h}}^* = \frac{\nabla_x \phi}{|\nabla_x \phi|}&#10;\end{align*}&#10;&#10;\end{document}"/>
  <p:tag name="IGUANATEXSIZE" val="50"/>
  <p:tag name="IGUANATEXCURSOR" val="13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25008"/>
  <p:tag name="ORIGINALWIDTH" val="2.699999"/>
  <p:tag name="EMFCHILD" val="Tru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75008"/>
  <p:tag name="ORIGINALWIDTH" val="1.95"/>
  <p:tag name="EMFCHILD" val="True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75008"/>
  <p:tag name="ORIGINALWIDTH" val="1.325007"/>
  <p:tag name="EMFCHILD" val="True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15"/>
  <p:tag name="ORIGINALWIDTH" val="3.149999"/>
  <p:tag name="EMFCHILD" val="True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5"/>
  <p:tag name="ORIGINALWIDTH" val="3.475007"/>
  <p:tag name="EMFCHILD" val="True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5"/>
  <p:tag name="ORIGINALWIDTH" val="1.775007"/>
  <p:tag name="EMFCHILD" val="True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5"/>
  <p:tag name="ORIGINALWIDTH" val="2.475007"/>
  <p:tag name="EMFCHILD" val="True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2"/>
  <p:tag name="ORIGINALWIDTH" val="11.7"/>
  <p:tag name="EMFCHILD" val="True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5"/>
  <p:tag name="ORIGINALWIDTH" val="0.1999999"/>
  <p:tag name="EMFCHILD" val="True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5"/>
  <p:tag name="ORIGINALWIDTH" val="3.475007"/>
  <p:tag name="EMFCHILD" val="True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5"/>
  <p:tag name="ORIGINALWIDTH" val="1.775007"/>
  <p:tag name="EMFCHILD" val="True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5"/>
  <p:tag name="ORIGINALWIDTH" val="2.475007"/>
  <p:tag name="EMFCHILD" val="Tru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50001"/>
  <p:tag name="ORIGINALWIDTH" val="1.075008"/>
  <p:tag name="EMFCHILD" val="True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5"/>
  <p:tag name="ORIGINALWIDTH" val="0.1750078"/>
  <p:tag name="EMFCHILD" val="True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50001"/>
  <p:tag name="ORIGINALWIDTH" val="3.125008"/>
  <p:tag name="LATEXADDIN" val="\documentclass{article}&#10;\usepackage{amsmath}&#10;\pagestyle{empty}&#10;\begin{document}&#10;&#10;\begin{align*}&#10;\text{Harvesting Dynamics} &amp;\qquad \frac{d c}{dt} =\alpha C(\textbf{x}(t),t)&#10;\end{align*}&#10;&#10;\end{document}"/>
  <p:tag name="IGUANATEXSIZE" val="50"/>
  <p:tag name="IGUANATEXCURSOR" val="16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0001"/>
  <p:tag name="ORIGINALWIDTH" val="2.075008"/>
  <p:tag name="EMFCHILD" val="True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75009"/>
  <p:tag name="ORIGINALWIDTH" val="1.525008"/>
  <p:tag name="EMFCHILD" val="True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75009"/>
  <p:tag name="ORIGINALWIDTH" val="2.25"/>
  <p:tag name="EMFCHILD" val="True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0001"/>
  <p:tag name="ORIGINALWIDTH" val="1.775008"/>
  <p:tag name="EMFCHILD" val="True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0001"/>
  <p:tag name="ORIGINALWIDTH" val="1.525008"/>
  <p:tag name="EMFCHILD" val="True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75009"/>
  <p:tag name="ORIGINALWIDTH" val="1.45"/>
  <p:tag name="EMFCHILD" val="True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75009"/>
  <p:tag name="ORIGINALWIDTH" val="0.9999999"/>
  <p:tag name="EMFCHILD" val="True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75009"/>
  <p:tag name="ORIGINALWIDTH" val="2.325008"/>
  <p:tag name="EMFCHILD" val="Tru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50001"/>
  <p:tag name="ORIGINALWIDTH" val="2.425008"/>
  <p:tag name="EMFCHILD" val="True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25009"/>
  <p:tag name="ORIGINALWIDTH" val="2.1"/>
  <p:tag name="EMFCHILD" val="True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50001"/>
  <p:tag name="ORIGINALWIDTH" val="3.075007"/>
  <p:tag name="EMFCHILD" val="True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25009"/>
  <p:tag name="ORIGINALWIDTH" val="2.25"/>
  <p:tag name="EMFCHILD" val="True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75009"/>
  <p:tag name="ORIGINALWIDTH" val="2.325008"/>
  <p:tag name="EMFCHILD" val="True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0001"/>
  <p:tag name="ORIGINALWIDTH" val="2.075008"/>
  <p:tag name="EMFCHILD" val="True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75009"/>
  <p:tag name="ORIGINALWIDTH" val="3.575008"/>
  <p:tag name="EMFCHILD" val="True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75009"/>
  <p:tag name="ORIGINALWIDTH" val="0.9999999"/>
  <p:tag name="EMFCHILD" val="True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0001"/>
  <p:tag name="ORIGINALWIDTH" val="1.75"/>
  <p:tag name="EMFCHILD" val="True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0001"/>
  <p:tag name="ORIGINALWIDTH" val="1.525008"/>
  <p:tag name="EMFCHILD" val="True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50001"/>
  <p:tag name="ORIGINALWIDTH" val="2.2"/>
  <p:tag name="EMFCHILD" val="Tru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50001"/>
  <p:tag name="ORIGINALWIDTH" val="2.4"/>
  <p:tag name="EMFCHILD" val="True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25009"/>
  <p:tag name="ORIGINALWIDTH" val="1.8"/>
  <p:tag name="EMFCHILD" val="True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2000001"/>
  <p:tag name="ORIGINALWIDTH" val="4.375008"/>
  <p:tag name="EMFCHILD" val="True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50001"/>
  <p:tag name="ORIGINALWIDTH" val="2.175008"/>
  <p:tag name="EMFCHILD" val="True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25009"/>
  <p:tag name="ORIGINALWIDTH" val="1.425008"/>
  <p:tag name="EMFCHILD" val="True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15"/>
  <p:tag name="ORIGINALWIDTH" val="3.05"/>
  <p:tag name="EMFCHILD" val="True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25009"/>
  <p:tag name="ORIGINALWIDTH" val="2.575008"/>
  <p:tag name="EMFCHILD" val="True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50001"/>
  <p:tag name="ORIGINALWIDTH" val="3.275008"/>
  <p:tag name="EMFCHILD" val="True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0002"/>
  <p:tag name="ORIGINALWIDTH" val="1.075008"/>
  <p:tag name="EMFCHILD" val="True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75009"/>
  <p:tag name="ORIGINALWIDTH" val="2.6"/>
  <p:tag name="EMFCHILD" val="True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0002"/>
  <p:tag name="ORIGINALWIDTH" val="1.075008"/>
  <p:tag name="EMFCHILD" val="Tru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2"/>
  <p:tag name="ORIGINALWIDTH" val="6.875007"/>
  <p:tag name="EMFCHILD" val="True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25009"/>
  <p:tag name="ORIGINALWIDTH" val="1.425008"/>
  <p:tag name="EMFCHILD" val="True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0002"/>
  <p:tag name="ORIGINALWIDTH" val="1.075008"/>
  <p:tag name="EMFCHILD" val="True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75008"/>
  <p:tag name="ORIGINALWIDTH" val="0.5250078"/>
  <p:tag name="EMFCHILD" val="True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25009"/>
  <p:tag name="ORIGINALWIDTH" val="1.425008"/>
  <p:tag name="EMFCHILD" val="True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0002"/>
  <p:tag name="ORIGINALWIDTH" val="1.075008"/>
  <p:tag name="EMFCHILD" val="True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70097"/>
  <p:tag name="ORIGINALWIDTH" val="96.87592"/>
  <p:tag name="LATEXADDIN" val="\documentclass{article}&#10;\usepackage{amsmath}&#10;\pagestyle{empty}&#10;\begin{document}&#10;&#10;\begin{align*}&#10;\frac{\partial \phi}{\partial t} + &#10;\textbf{u}\cdot \nabla_x \phi +&#10;\left(F_{max} \|\nabla_x \phi\| + &#10;C(\textbf{x},t)\frac{\partial \phi}{\partial c}\right)&#10;= 0&#10;\end{align*}&#10;&#10;\end{document}"/>
  <p:tag name="IGUANATEXSIZE" val="50"/>
  <p:tag name="IGUANATEXCURSOR" val="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5"/>
  <p:tag name="ORIGINALWIDTH" val="3.775008"/>
  <p:tag name="EMFCHILD" val="True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90999"/>
  <p:tag name="ORIGINALWIDTH" val="2.420889"/>
  <p:tag name="LATEXADDIN" val="\documentclass{article}&#10;\usepackage{amsmath}&#10;\pagestyle{empty}&#10;\begin{document}&#10;&#10;\begin{align*}&#10;\frac{\partial \phi}{\partial t} + &#10;\textbf{u}\cdot \nabla_x \phi +&#10;\left(F_{max} \|\nabla_x \phi\| + &#10;C(\textbf{x},t)\frac{\partial \phi}{\partial c}\right)&#10;= 0&#10;\end{align*}&#10;&#10;\end{document}"/>
  <p:tag name="IGUANATEXSIZE" val="50"/>
  <p:tag name="IGUANATEXCURSOR" val="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97962"/>
  <p:tag name="ORIGINALWIDTH" val="2.420889"/>
  <p:tag name="EMFCHILD" val="True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613926"/>
  <p:tag name="ORIGINALWIDTH" val="5.406652"/>
  <p:tag name="EMFCHILD" val="Tru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75009"/>
  <p:tag name="ORIGINALWIDTH" val="2.425008"/>
  <p:tag name="EMFCHILD" val="True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31334"/>
  <p:tag name="ORIGINALWIDTH" val="2.420889"/>
  <p:tag name="EMFCHILD" val="True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06821"/>
  <p:tag name="ORIGINALWIDTH" val="1.412198"/>
  <p:tag name="EMFCHILD" val="True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27853"/>
  <p:tag name="ORIGINALWIDTH" val="3.026124"/>
  <p:tag name="EMFCHILD" val="True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5245388"/>
  <p:tag name="ORIGINALWIDTH" val="0.4841778"/>
  <p:tag name="EMFCHILD" val="True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69942"/>
  <p:tag name="ORIGINALWIDTH" val="3.389245"/>
  <p:tag name="EMFCHILD" val="True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3323"/>
  <p:tag name="ORIGINALWIDTH" val="1.694622"/>
  <p:tag name="EMFCHILD" val="True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97962"/>
  <p:tag name="ORIGINALWIDTH" val="2.380553"/>
  <p:tag name="EMFCHILD" val="True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27853"/>
  <p:tag name="ORIGINALWIDTH" val="3.066459"/>
  <p:tag name="EMFCHILD" val="True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70097"/>
  <p:tag name="ORIGINALWIDTH" val="2.259496"/>
  <p:tag name="EMFCHILD" val="True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08549"/>
  <p:tag name="ORIGINALWIDTH" val="3.268213"/>
  <p:tag name="EMFCHILD" val="Tru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"/>
  <p:tag name="ORIGINALWIDTH" val="2.3"/>
  <p:tag name="EMFCHILD" val="True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3323"/>
  <p:tag name="ORIGINALWIDTH" val="2.905067"/>
  <p:tag name="EMFCHILD" val="True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3323"/>
  <p:tag name="ORIGINALWIDTH" val="1.654287"/>
  <p:tag name="EMFCHILD" val="True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3323"/>
  <p:tag name="ORIGINALWIDTH" val="1.734983"/>
  <p:tag name="EMFCHILD" val="True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8214"/>
  <p:tag name="ORIGINALWIDTH" val="1.049052"/>
  <p:tag name="EMFCHILD" val="True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69942"/>
  <p:tag name="ORIGINALWIDTH" val="3.389245"/>
  <p:tag name="EMFCHILD" val="True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3323"/>
  <p:tag name="ORIGINALWIDTH" val="1.734983"/>
  <p:tag name="EMFCHILD" val="True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97962"/>
  <p:tag name="ORIGINALWIDTH" val="2.380553"/>
  <p:tag name="EMFCHILD" val="True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8214"/>
  <p:tag name="ORIGINALWIDTH" val="1.089413"/>
  <p:tag name="EMFCHILD" val="True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27853"/>
  <p:tag name="ORIGINALWIDTH" val="3.066459"/>
  <p:tag name="EMFCHILD" val="True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50638"/>
  <p:tag name="ORIGINALWIDTH" val="3.268213"/>
  <p:tag name="EMFCHILD" val="Tru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5"/>
  <p:tag name="ORIGINALWIDTH" val="0.9999999"/>
  <p:tag name="EMFCHILD" val="True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8214"/>
  <p:tag name="ORIGINALWIDTH" val="1.049052"/>
  <p:tag name="EMFCHILD" val="True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78801"/>
  <p:tag name="ORIGINALWIDTH" val="2.582282"/>
  <p:tag name="EMFCHILD" val="True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92895"/>
  <p:tag name="ORIGINALWIDTH" val="0.5245386"/>
  <p:tag name="EMFCHILD" val="True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06821"/>
  <p:tag name="ORIGINALWIDTH" val="1.412198"/>
  <p:tag name="EMFCHILD" val="True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8214"/>
  <p:tag name="ORIGINALWIDTH" val="1.049052"/>
  <p:tag name="EMFCHILD" val="True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90999"/>
  <p:tag name="ORIGINALWIDTH" val="2.420889"/>
  <p:tag name="EMFCHILD" val="True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97962"/>
  <p:tag name="ORIGINALWIDTH" val="2.420889"/>
  <p:tag name="EMFCHILD" val="True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613926"/>
  <p:tag name="ORIGINALWIDTH" val="5.406652"/>
  <p:tag name="EMFCHILD" val="True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31334"/>
  <p:tag name="ORIGINALWIDTH" val="2.380553"/>
  <p:tag name="EMFCHILD" val="True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78801"/>
  <p:tag name="ORIGINALWIDTH" val="1.815679"/>
  <p:tag name="EMFCHILD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3752"/>
  <p:tag name="ORIGINALWIDTH" val="2.625"/>
  <p:tag name="EMFCHILD" val="Tru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15"/>
  <p:tag name="ORIGINALWIDTH" val="3.05"/>
  <p:tag name="EMFCHILD" val="True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70097"/>
  <p:tag name="ORIGINALWIDTH" val="2.259496"/>
  <p:tag name="EMFCHILD" val="True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129748"/>
  <p:tag name="ORIGINALWIDTH" val="3.066459"/>
  <p:tag name="EMFCHILD" val="True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4891"/>
  <p:tag name="ORIGINALWIDTH" val="1.936711"/>
  <p:tag name="EMFCHILD" val="True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10002"/>
  <p:tag name="ORIGINALWIDTH" val="123.925"/>
  <p:tag name="LATEXADDIN" val="\documentclass{article}&#10;\usepackage{amsmath}&#10;\pagestyle{empty}&#10;\begin{document}&#10;&#10;\begin{align*}&#10;\text{Harvesting Dynamics} &amp;\qquad \frac{d c}{dt} = &#10; \mathbf{\mathcal{H}}(\textbf{x},F,\hat{\textbf{h}},t)=-k F^3 + \dot{Q}(x,t)&#10;\end{align*}&#10;&#10;\end{document}"/>
  <p:tag name="IGUANATEXSIZE" val="50"/>
  <p:tag name="IGUANATEXCURSOR" val="22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7591"/>
  <p:tag name="ORIGINALWIDTH" val="91.55089"/>
  <p:tag name="LATEXADDIN" val="\documentclass{article}&#10;\usepackage{amsmath}&#10;\pagestyle{empty}&#10;\begin{document}&#10;&#10;\begin{align*}&#10;\frac{\partial \phi}{\partial t} + &#10;\textbf{u}\cdot \nabla_x \phi +&#10;\max\left(F\hat{\textbf{h}} \cdot \nabla_x \phi + &#10;\mathbf{\mathcal{H}}\frac{\partial \phi}{\partial c}\right)&#10;= 0&#10;\end{align*}&#10;&#10;\end{document}"/>
  <p:tag name="IGUANATEXSIZE" val="50"/>
  <p:tag name="IGUANATEXCURSOR" val="2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4"/>
  <p:tag name="ORIGINALWIDTH" val="23.49999"/>
  <p:tag name="LATEXADDIN" val="\documentclass{article}&#10;\usepackage{amsmath}&#10;\pagestyle{empty}&#10;\begin{document}&#10;&#10;\begin{align*}&#10;\hat{\textbf{h}}^* = \frac{\nabla_x \phi}{|\nabla_x \phi|}&#10;\end{align*}&#10;&#10;\end{document}"/>
  <p:tag name="IGUANATEXSIZE" val="50"/>
  <p:tag name="IGUANATEXCURSOR" val="13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.37504"/>
  <p:tag name="ORIGINALWIDTH" val="86.12504"/>
  <p:tag name="LATEXADDIN" val="\documentclass{article}&#10;\usepackage{amsmath}&#10;\pagestyle{empty}&#10;\begin{document}&#10;&#10;\begin{align*}&#10;F^* = \begin{cases}&#10;\min \left(F_{max}, \sqrt{\frac{|\nabla_x \phi|}{3k \frac{\partial \phi}{\partial c}}}\right) &amp;\qquad \frac{\partial \phi}{\partial c} &gt;0\\&#10;F_{max} &amp;\qquad \frac{\partial \phi}{\partial c}&lt;0&#10;\end{cases}&#10;\end{align*}&#10;&#10;\end{document}"/>
  <p:tag name="IGUANATEXSIZE" val="20"/>
  <p:tag name="IGUANATEXCURSOR" val="34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5"/>
  <p:tag name="ORIGINALWIDTH" val="3.25"/>
  <p:tag name="LATEXADDIN" val="\documentclass{article}&#10;\usepackage{amsmath}&#10;\pagestyle{empty}&#10;\begin{document}&#10;&#10;\begin{align*}&#10;F^* = \begin{cases}&#10;\min \left(F_{max}, \sqrt{\frac{|\nabla_x \phi|}{3k \frac{\partial \phi}{\partial c}}}\right) &amp;\qquad \frac{\partial \phi}{\partial c} &gt;0\\&#10;F_{max} &amp;\qquad \frac{\partial \phi}{\partial c}&lt;0&#10;\end{cases}&#10;\end{align*}&#10;&#10;\end{document}"/>
  <p:tag name="IGUANATEXSIZE" val="20"/>
  <p:tag name="IGUANATEXCURSOR" val="34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"/>
  <p:tag name="ORIGINALWIDTH" val="1.31252"/>
  <p:tag name="EMFCHILD" val="True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125"/>
  <p:tag name="ORIGINALWIDTH" val="3.06252"/>
  <p:tag name="EMFCHILD" val="Tru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25009"/>
  <p:tag name="ORIGINALWIDTH" val="1.95"/>
  <p:tag name="EMFCHILD" val="True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75"/>
  <p:tag name="ORIGINALWIDTH" val="1.5"/>
  <p:tag name="EMFCHILD" val="True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75"/>
  <p:tag name="ORIGINALWIDTH" val="1.5"/>
  <p:tag name="EMFCHILD" val="True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75"/>
  <p:tag name="ORIGINALWIDTH" val="1.5"/>
  <p:tag name="EMFCHILD" val="True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25"/>
  <p:tag name="ORIGINALWIDTH" val="3.56252"/>
  <p:tag name="EMFCHILD" val="True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8752"/>
  <p:tag name="ORIGINALWIDTH" val="1"/>
  <p:tag name="EMFCHILD" val="True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25"/>
  <p:tag name="ORIGINALWIDTH" val="2.31252"/>
  <p:tag name="EMFCHILD" val="True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56252"/>
  <p:tag name="ORIGINALWIDTH" val="2.25"/>
  <p:tag name="EMFCHILD" val="True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5"/>
  <p:tag name="ORIGINALWIDTH" val="3.31252"/>
  <p:tag name="EMFCHILD" val="True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"/>
  <p:tag name="ORIGINALWIDTH" val="2.93752"/>
  <p:tag name="EMFCHILD" val="True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"/>
  <p:tag name="ORIGINALWIDTH" val="1.625"/>
  <p:tag name="EMFCHILD" val="Tru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6252"/>
  <p:tag name="ORIGINALWIDTH" val="5.12504"/>
  <p:tag name="LATEXADDIN" val="\documentclass{article}&#10;\usepackage{amsmath}&#10;\pagestyle{empty}&#10;\begin{document}&#10;&#10;\begin{align*}&#10;\mathbf{x_s}&#10;\end{align*}&#10;&#10;\end{document}"/>
  <p:tag name="IGUANATEXSIZE" val="20"/>
  <p:tag name="IGUANATEXCURSOR" val="10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"/>
  <p:tag name="ORIGINALWIDTH" val="1.75"/>
  <p:tag name="EMFCHILD" val="True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3752"/>
  <p:tag name="ORIGINALWIDTH" val="0.5625197"/>
  <p:tag name="EMFCHILD" val="True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5"/>
  <p:tag name="ORIGINALWIDTH" val="4.18752"/>
  <p:tag name="EMFCHILD" val="True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875197"/>
  <p:tag name="ORIGINALWIDTH" val="10.56252"/>
  <p:tag name="EMFCHILD" val="True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75"/>
  <p:tag name="ORIGINALWIDTH" val="0.125"/>
  <p:tag name="EMFCHILD" val="True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75"/>
  <p:tag name="ORIGINALWIDTH" val="2.56252"/>
  <p:tag name="EMFCHILD" val="True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6252"/>
  <p:tag name="ORIGINALWIDTH" val="1.31252"/>
  <p:tag name="EMFCHILD" val="True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"/>
  <p:tag name="ORIGINALWIDTH" val="1.875"/>
  <p:tag name="EMFCHILD" val="True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75"/>
  <p:tag name="ORIGINALWIDTH" val="0.125"/>
  <p:tag name="EMFCHILD" val="True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875197"/>
  <p:tag name="ORIGINALWIDTH" val="9.56252"/>
  <p:tag name="EMFCHILD" val="Tru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6252"/>
  <p:tag name="ORIGINALWIDTH" val="5.31252"/>
  <p:tag name="LATEXADDIN" val="\documentclass{article}&#10;\usepackage{amsmath}&#10;\pagestyle{empty}&#10;\begin{document}&#10;&#10;\begin{align*}&#10;\mathbf{x_f}&#10;\end{align*}&#10;&#10;\end{document}"/>
  <p:tag name="IGUANATEXSIZE" val="20"/>
  <p:tag name="IGUANATEXCURSOR" val="10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1252"/>
  <p:tag name="ORIGINALWIDTH" val="1.5"/>
  <p:tag name="EMFCHILD" val="True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75"/>
  <p:tag name="ORIGINALWIDTH" val="1.56252"/>
  <p:tag name="EMFCHILD" val="True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75"/>
  <p:tag name="ORIGINALWIDTH" val="1.43752"/>
  <p:tag name="EMFCHILD" val="True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25"/>
  <p:tag name="ORIGINALWIDTH" val="1.5"/>
  <p:tag name="EMFCHILD" val="True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25"/>
  <p:tag name="ORIGINALWIDTH" val="3.81252"/>
  <p:tag name="EMFCHILD" val="True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75"/>
  <p:tag name="ORIGINALWIDTH" val="1.5"/>
  <p:tag name="EMFCHILD" val="True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6252"/>
  <p:tag name="ORIGINALWIDTH" val="1.125"/>
  <p:tag name="EMFCHILD" val="True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56252"/>
  <p:tag name="ORIGINALWIDTH" val="2.25"/>
  <p:tag name="EMFCHILD" val="True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3752"/>
  <p:tag name="ORIGINALWIDTH" val="1.81252"/>
  <p:tag name="EMFCHILD" val="True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"/>
  <p:tag name="ORIGINALWIDTH" val="1.81252"/>
  <p:tag name="EMFCHILD" val="Tru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416667"/>
  <p:tag name="ORIGINALWIDTH" val="10.37501"/>
  <p:tag name="LATEXADDIN" val="\documentclass{article}&#10;\usepackage{amsmath}&#10;\pagestyle{empty}&#10;\begin{document}&#10;&#10;\begin{align*}&#10;\mathbf{V}(\mathbf{x})&#10;\end{align*}&#10;&#10;\end{document}"/>
  <p:tag name="IGUANATEXSIZE" val="30"/>
  <p:tag name="IGUANATEXCURSOR" val="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875197"/>
  <p:tag name="ORIGINALWIDTH" val="4.375"/>
  <p:tag name="EMFCHILD" val="True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3752"/>
  <p:tag name="ORIGINALWIDTH" val="1.875"/>
  <p:tag name="EMFCHILD" val="True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6252"/>
  <p:tag name="ORIGINALWIDTH" val="1.375"/>
  <p:tag name="EMFCHILD" val="True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81252"/>
  <p:tag name="ORIGINALWIDTH" val="2.81252"/>
  <p:tag name="EMFCHILD" val="True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1252"/>
  <p:tag name="ORIGINALWIDTH" val="1.93752"/>
  <p:tag name="EMFCHILD" val="True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1252"/>
  <p:tag name="ORIGINALWIDTH" val="3.31252"/>
  <p:tag name="EMFCHILD" val="True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6252"/>
  <p:tag name="ORIGINALWIDTH" val="2.93752"/>
  <p:tag name="EMFCHILD" val="True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6252"/>
  <p:tag name="ORIGINALWIDTH" val="1.625"/>
  <p:tag name="EMFCHILD" val="True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6252"/>
  <p:tag name="ORIGINALWIDTH" val="1.75"/>
  <p:tag name="EMFCHILD" val="True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3752"/>
  <p:tag name="ORIGINALWIDTH" val="1.81252"/>
  <p:tag name="EMFCHILD" val="Tru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416667"/>
  <p:tag name="ORIGINALWIDTH" val="14.08336"/>
  <p:tag name="LATEXADDIN" val="\documentclass{article}&#10;\usepackage{amsmath}&#10;\pagestyle{empty}&#10;\begin{document}&#10;&#10;\begin{align*}&#10;\mathbf{V}(\mathbf{x},t)&#10;\end{align*}&#10;&#10;\end{document}"/>
  <p:tag name="IGUANATEXSIZE" val="30"/>
  <p:tag name="IGUANATEXCURSOR" val="11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"/>
  <p:tag name="ORIGINALWIDTH" val="1.81252"/>
  <p:tag name="EMFCHILD" val="True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875197"/>
  <p:tag name="ORIGINALWIDTH" val="4.375"/>
  <p:tag name="EMFCHILD" val="True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3752"/>
  <p:tag name="ORIGINALWIDTH" val="1.875"/>
  <p:tag name="EMFCHILD" val="True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6252"/>
  <p:tag name="ORIGINALWIDTH" val="1.375"/>
  <p:tag name="EMFCHILD" val="True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81252"/>
  <p:tag name="ORIGINALWIDTH" val="2.81252"/>
  <p:tag name="EMFCHILD" val="True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1252"/>
  <p:tag name="ORIGINALWIDTH" val="1.93752"/>
  <p:tag name="EMFCHILD" val="True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7750078"/>
  <p:tag name="ORIGINALWIDTH" val="1.25"/>
  <p:tag name="LATEXADDIN" val="\documentclass{article}&#10;\usepackage{amsmath}&#10;\pagestyle{empty}&#10;\begin{document}&#10;&#10;\begin{align*}&#10;\hat{\textbf{h}}^* = \frac{\nabla_x \phi}{|\nabla_x \phi|}&#10;\end{align*}&#10;&#10;\end{document}"/>
  <p:tag name="IGUANATEXSIZE" val="50"/>
  <p:tag name="IGUANATEXCURSOR" val="13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25008"/>
  <p:tag name="ORIGINALWIDTH" val="2.699999"/>
  <p:tag name="EMFCHILD" val="True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75008"/>
  <p:tag name="ORIGINALWIDTH" val="1.325007"/>
  <p:tag name="EMFCHILD" val="True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15"/>
  <p:tag name="ORIGINALWIDTH" val="3.149999"/>
  <p:tag name="EMFCHILD" val="Tru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416667"/>
  <p:tag name="ORIGINALWIDTH" val="14.33336"/>
  <p:tag name="LATEXADDIN" val="\documentclass{article}&#10;\usepackage{amsmath}&#10;\pagestyle{empty}&#10;\begin{document}&#10;&#10;\begin{align*}&#10;\mathcal{H}(\mathbf{x},t)&#10;\end{align*}&#10;&#10;\end{document}"/>
  <p:tag name="IGUANATEXSIZE" val="30"/>
  <p:tag name="IGUANATEXCURSOR" val="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5"/>
  <p:tag name="ORIGINALWIDTH" val="3.475007"/>
  <p:tag name="EMFCHILD" val="True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5"/>
  <p:tag name="ORIGINALWIDTH" val="1.775007"/>
  <p:tag name="EMFCHILD" val="True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5"/>
  <p:tag name="ORIGINALWIDTH" val="2.475007"/>
  <p:tag name="EMFCHILD" val="True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2"/>
  <p:tag name="ORIGINALWIDTH" val="11.7"/>
  <p:tag name="EMFCHILD" val="True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5"/>
  <p:tag name="ORIGINALWIDTH" val="0.1999999"/>
  <p:tag name="EMFCHILD" val="True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5"/>
  <p:tag name="ORIGINALWIDTH" val="3.475007"/>
  <p:tag name="EMFCHILD" val="True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5"/>
  <p:tag name="ORIGINALWIDTH" val="1.775007"/>
  <p:tag name="EMFCHILD" val="True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5"/>
  <p:tag name="ORIGINALWIDTH" val="2.475007"/>
  <p:tag name="EMFCHILD" val="True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5"/>
  <p:tag name="ORIGINALWIDTH" val="0.1750078"/>
  <p:tag name="EMFCHILD" val="True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26901"/>
  <p:tag name="ORIGINALWIDTH" val="2.408497"/>
  <p:tag name="LATEXADDIN" val="\documentclass{article}&#10;\usepackage{amsmath}&#10;\pagestyle{empty}&#10;\begin{document}&#10;&#10;\begin{align*}&#10;\frac{\partial \phi}{\partial t} + &#10;\textbf{u}\cdot \nabla_x \phi +&#10;\max\left(F\hat{\textbf{h}} \cdot \nabla_x \phi + &#10;\mathbf{\mathcal{H}}\frac{\partial \phi}{\partial c}\right)&#10;= 0&#10;\end{align*}&#10;&#10;\end{document}"/>
  <p:tag name="IGUANATEXSIZE" val="50"/>
  <p:tag name="IGUANATEXCURSOR" val="2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416667"/>
  <p:tag name="ORIGINALWIDTH" val="10.66667"/>
  <p:tag name="LATEXADDIN" val="\documentclass{article}&#10;\usepackage{amsmath}&#10;\pagestyle{empty}&#10;\begin{document}&#10;&#10;\begin{align*}&#10;\mathcal{H}(\mathbf{x})&#10;\end{align*}&#10;&#10;\end{document}"/>
  <p:tag name="IGUANATEXSIZE" val="30"/>
  <p:tag name="IGUANATEXCURSOR" val="11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91959"/>
  <p:tag name="ORIGINALWIDTH" val="2.408497"/>
  <p:tag name="EMFCHILD" val="True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983551"/>
  <p:tag name="ORIGINALWIDTH" val="5.44035"/>
  <p:tag name="EMFCHILD" val="True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26901"/>
  <p:tag name="ORIGINALWIDTH" val="2.408497"/>
  <p:tag name="EMFCHILD" val="True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16868"/>
  <p:tag name="ORIGINALWIDTH" val="1.416758"/>
  <p:tag name="EMFCHILD" val="True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58553"/>
  <p:tag name="ORIGINALWIDTH" val="3.060197"/>
  <p:tag name="EMFCHILD" val="True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38487"/>
  <p:tag name="ORIGINALWIDTH" val="2.635178"/>
  <p:tag name="EMFCHILD" val="True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5100329"/>
  <p:tag name="ORIGINALWIDTH" val="0.4817065"/>
  <p:tag name="EMFCHILD" val="True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1356"/>
  <p:tag name="ORIGINALWIDTH" val="3.400218"/>
  <p:tag name="EMFCHILD" val="True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58443"/>
  <p:tag name="ORIGINALWIDTH" val="1.700109"/>
  <p:tag name="EMFCHILD" val="True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0285"/>
  <p:tag name="ORIGINALWIDTH" val="2.408497"/>
  <p:tag name="EMFCHILD" val="Tru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0004"/>
  <p:tag name="ORIGINALWIDTH" val="6.81252"/>
  <p:tag name="LATEXADDIN" val="\documentclass{article}&#10;\usepackage{amsmath}&#10;\pagestyle{empty}&#10;\begin{document}&#10;&#10;\begin{align*}&#10;F\mathbf{\hat{h}}&#10;\end{align*}&#10;&#10;\end{document}"/>
  <p:tag name="IGUANATEXSIZE" val="20"/>
  <p:tag name="IGUANATEXCURSOR" val="9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58553"/>
  <p:tag name="ORIGINALWIDTH" val="3.060197"/>
  <p:tag name="EMFCHILD" val="True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81816"/>
  <p:tag name="ORIGINALWIDTH" val="3.598573"/>
  <p:tag name="EMFCHILD" val="True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38487"/>
  <p:tag name="ORIGINALWIDTH" val="2.068475"/>
  <p:tag name="EMFCHILD" val="True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25146"/>
  <p:tag name="ORIGINALWIDTH" val="2.323483"/>
  <p:tag name="EMFCHILD" val="True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7591"/>
  <p:tag name="ORIGINALWIDTH" val="2.266812"/>
  <p:tag name="EMFCHILD" val="True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43549"/>
  <p:tag name="ORIGINALWIDTH" val="3.258551"/>
  <p:tag name="EMFCHILD" val="True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7650583"/>
  <p:tag name="ORIGINALWIDTH" val="1.218421"/>
  <p:tag name="EMFCHILD" val="True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28564"/>
  <p:tag name="ORIGINALWIDTH" val="2.606834"/>
  <p:tag name="EMFCHILD" val="True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5100329"/>
  <p:tag name="ORIGINALWIDTH" val="0.4817065"/>
  <p:tag name="EMFCHILD" val="True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1356"/>
  <p:tag name="ORIGINALWIDTH" val="3.400218"/>
  <p:tag name="EMFCHILD" val="Tru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3752"/>
  <p:tag name="ORIGINALWIDTH" val="4.81252"/>
  <p:tag name="LATEXADDIN" val="\documentclass{article}&#10;\usepackage{amsmath}&#10;\pagestyle{empty}&#10;\begin{document}&#10;&#10;\begin{align*}&#10;\mathbf{V}&#10;\end{align*}&#10;&#10;\end{document}"/>
  <p:tag name="IGUANATEXSIZE" val="20"/>
  <p:tag name="IGUANATEXCURSOR" val="10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58443"/>
  <p:tag name="ORIGINALWIDTH" val="1.728453"/>
  <p:tag name="EMFCHILD" val="True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0285"/>
  <p:tag name="ORIGINALWIDTH" val="2.408497"/>
  <p:tag name="EMFCHILD" val="True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58553"/>
  <p:tag name="ORIGINALWIDTH" val="3.060197"/>
  <p:tag name="EMFCHILD" val="True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98574"/>
  <p:tag name="ORIGINALWIDTH" val="3.570229"/>
  <p:tag name="EMFCHILD" val="True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26901"/>
  <p:tag name="ORIGINALWIDTH" val="2.408497"/>
  <p:tag name="EMFCHILD" val="True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91959"/>
  <p:tag name="ORIGINALWIDTH" val="2.408497"/>
  <p:tag name="EMFCHILD" val="True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983551"/>
  <p:tag name="ORIGINALWIDTH" val="5.44035"/>
  <p:tag name="EMFCHILD" val="True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26901"/>
  <p:tag name="ORIGINALWIDTH" val="2.436823"/>
  <p:tag name="EMFCHILD" val="True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10143"/>
  <p:tag name="ORIGINALWIDTH" val="1.785124"/>
  <p:tag name="EMFCHILD" val="True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7591"/>
  <p:tag name="ORIGINALWIDTH" val="2.295156"/>
  <p:tag name="EMFCHILD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375"/>
  <p:tag name="ORIGINALWIDTH" val="1.06252"/>
  <p:tag name="EMFCHILD" val="Tru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"/>
  <p:tag name="ORIGINALWIDTH" val="3.56252"/>
  <p:tag name="LATEXADDIN" val="\documentclass{article}&#10;\usepackage{amsmath}&#10;\pagestyle{empty}&#10;\begin{document}&#10;&#10;\begin{align*}&#10;F\mathbf{\hat{h}}&#10;\end{align*}&#10;&#10;\end{document}"/>
  <p:tag name="IGUANATEXSIZE" val="20"/>
  <p:tag name="IGUANATEXCURSOR" val="9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133407"/>
  <p:tag name="ORIGINALWIDTH" val="3.03187"/>
  <p:tag name="EMFCHILD" val="True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71893"/>
  <p:tag name="ORIGINALWIDTH" val="1.92679"/>
  <p:tag name="EMFCHILD" val="True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50001"/>
  <p:tag name="ORIGINALWIDTH" val="3.125008"/>
  <p:tag name="LATEXADDIN" val="\documentclass{article}&#10;\usepackage{amsmath}&#10;\pagestyle{empty}&#10;\begin{document}&#10;&#10;\begin{align*}&#10;\text{Harvesting Dynamics} &amp;\qquad \frac{d c}{dt} = &#10; \mathbf{\mathcal{H}}(\textbf{x},F,\hat{\textbf{h}},t)=-k F^3 + \dot{Q}(x,t)&#10;\end{align*}&#10;&#10;\end{document}"/>
  <p:tag name="IGUANATEXSIZE" val="50"/>
  <p:tag name="IGUANATEXCURSOR" val="22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"/>
  <p:tag name="ORIGINALWIDTH" val="2.075008"/>
  <p:tag name="EMFCHILD" val="True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75008"/>
  <p:tag name="ORIGINALWIDTH" val="1.525008"/>
  <p:tag name="EMFCHILD" val="True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75008"/>
  <p:tag name="ORIGINALWIDTH" val="2.25"/>
  <p:tag name="EMFCHILD" val="True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"/>
  <p:tag name="ORIGINALWIDTH" val="1.775008"/>
  <p:tag name="EMFCHILD" val="True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"/>
  <p:tag name="ORIGINALWIDTH" val="1.5"/>
  <p:tag name="EMFCHILD" val="True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75008"/>
  <p:tag name="ORIGINALWIDTH" val="1.45"/>
  <p:tag name="EMFCHILD" val="True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75009"/>
  <p:tag name="ORIGINALWIDTH" val="0.9999999"/>
  <p:tag name="EMFCHILD" val="Tru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9375197"/>
  <p:tag name="ORIGINALWIDTH" val="1.56252"/>
  <p:tag name="EMFCHILD" val="True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75008"/>
  <p:tag name="ORIGINALWIDTH" val="2.325008"/>
  <p:tag name="EMFCHILD" val="True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25009"/>
  <p:tag name="ORIGINALWIDTH" val="2.075008"/>
  <p:tag name="EMFCHILD" val="True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50001"/>
  <p:tag name="ORIGINALWIDTH" val="3.075007"/>
  <p:tag name="EMFCHILD" val="True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25008"/>
  <p:tag name="ORIGINALWIDTH" val="2.25"/>
  <p:tag name="EMFCHILD" val="True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75008"/>
  <p:tag name="ORIGINALWIDTH" val="2.3"/>
  <p:tag name="EMFCHILD" val="True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"/>
  <p:tag name="ORIGINALWIDTH" val="2.05"/>
  <p:tag name="EMFCHILD" val="True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75008"/>
  <p:tag name="ORIGINALWIDTH" val="3.6"/>
  <p:tag name="EMFCHILD" val="True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75009"/>
  <p:tag name="ORIGINALWIDTH" val="0.9999999"/>
  <p:tag name="EMFCHILD" val="True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"/>
  <p:tag name="ORIGINALWIDTH" val="1.75"/>
  <p:tag name="EMFCHILD" val="True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"/>
  <p:tag name="ORIGINALWIDTH" val="1.5"/>
  <p:tag name="EMFCHILD" val="Tru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6252"/>
  <p:tag name="ORIGINALWIDTH" val="2.875"/>
  <p:tag name="EMFCHILD" val="True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50001"/>
  <p:tag name="ORIGINALWIDTH" val="2.2"/>
  <p:tag name="EMFCHILD" val="True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25008"/>
  <p:tag name="ORIGINALWIDTH" val="1.775008"/>
  <p:tag name="EMFCHILD" val="True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2"/>
  <p:tag name="ORIGINALWIDTH" val="4.375008"/>
  <p:tag name="EMFCHILD" val="True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50001"/>
  <p:tag name="ORIGINALWIDTH" val="2.175008"/>
  <p:tag name="EMFCHILD" val="True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25008"/>
  <p:tag name="ORIGINALWIDTH" val="1.4"/>
  <p:tag name="EMFCHILD" val="True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15"/>
  <p:tag name="ORIGINALWIDTH" val="3.05"/>
  <p:tag name="EMFCHILD" val="True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75009"/>
  <p:tag name="ORIGINALWIDTH" val="3.575008"/>
  <p:tag name="EMFCHILD" val="True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0001"/>
  <p:tag name="ORIGINALWIDTH" val="1.075008"/>
  <p:tag name="EMFCHILD" val="True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75008"/>
  <p:tag name="ORIGINALWIDTH" val="2.6"/>
  <p:tag name="EMFCHILD" val="True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75008"/>
  <p:tag name="ORIGINALWIDTH" val="0.55"/>
  <p:tag name="EMFCHILD" val="Tru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8346"/>
  <p:tag name="ORIGINALWIDTH" val="3.916667"/>
  <p:tag name="LATEXADDIN" val="\documentclass{article}&#10;\usepackage{amsmath}&#10;\pagestyle{empty}&#10;\begin{document}&#10;&#10;\begin{align*}&#10;\mathcal{H}(\mathbf{x})&#10;\end{align*}&#10;&#10;\end{document}"/>
  <p:tag name="IGUANATEXSIZE" val="30"/>
  <p:tag name="IGUANATEXCURSOR" val="11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25009"/>
  <p:tag name="ORIGINALWIDTH" val="3.275008"/>
  <p:tag name="EMFCHILD" val="True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75008"/>
  <p:tag name="ORIGINALWIDTH" val="0.5250078"/>
  <p:tag name="EMFCHILD" val="True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7500001"/>
  <p:tag name="ORIGINALWIDTH" val="1.225008"/>
  <p:tag name="EMFCHILD" val="True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00001"/>
  <p:tag name="ORIGINALWIDTH" val="2.6"/>
  <p:tag name="EMFCHILD" val="True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75008"/>
  <p:tag name="ORIGINALWIDTH" val="0.55"/>
  <p:tag name="EMFCHILD" val="True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25008"/>
  <p:tag name="ORIGINALWIDTH" val="1.425008"/>
  <p:tag name="EMFCHILD" val="True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0001"/>
  <p:tag name="ORIGINALWIDTH" val="1.075008"/>
  <p:tag name="EMFCHILD" val="True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15"/>
  <p:tag name="ORIGINALWIDTH" val="3.05"/>
  <p:tag name="EMFCHILD" val="True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2"/>
  <p:tag name="ORIGINALWIDTH" val="2.825007"/>
  <p:tag name="EMFCHILD" val="True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50001"/>
  <p:tag name="ORIGINALWIDTH" val="2.075008"/>
  <p:tag name="EMFCHILD" val="Tru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416667"/>
  <p:tag name="ORIGINALWIDTH" val="1.166667"/>
  <p:tag name="EMFCHILD" val="True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25009"/>
  <p:tag name="ORIGINALWIDTH" val="3.275008"/>
  <p:tag name="EMFCHILD" val="True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25008"/>
  <p:tag name="ORIGINALWIDTH" val="1.475008"/>
  <p:tag name="EMFCHILD" val="True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50001"/>
  <p:tag name="ORIGINALWIDTH" val="3.05"/>
  <p:tag name="EMFCHILD" val="True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525008"/>
  <p:tag name="ORIGINALWIDTH" val="0.4750078"/>
  <p:tag name="EMFCHILD" val="True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0001"/>
  <p:tag name="ORIGINALWIDTH" val="3.175008"/>
  <p:tag name="EMFCHILD" val="True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0001"/>
  <p:tag name="ORIGINALWIDTH" val="1.075008"/>
  <p:tag name="EMFCHILD" val="True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25008"/>
  <p:tag name="ORIGINALWIDTH" val="2.275007"/>
  <p:tag name="EMFCHILD" val="True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75008"/>
  <p:tag name="ORIGINALWIDTH" val="0.5250078"/>
  <p:tag name="EMFCHILD" val="True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25008"/>
  <p:tag name="ORIGINALWIDTH" val="1.4"/>
  <p:tag name="EMFCHILD" val="True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0001"/>
  <p:tag name="ORIGINALWIDTH" val="1.075008"/>
  <p:tag name="EMFCHILD" val="Tru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16667"/>
  <p:tag name="ORIGINALWIDTH" val="2.833333"/>
  <p:tag name="EMFCHILD" val="True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.45723"/>
  <p:tag name="ORIGINALWIDTH" val="53.15062"/>
  <p:tag name="LATEXADDIN" val="\documentclass{article}&#10;\usepackage{amsmath}&#10;\pagestyle{empty}&#10;\begin{document}&#10;&#10;\begin{align*}&#10;\frac{\partial \psi}{\partial t} + V(\textbf{x}, t) \cdot \nabla \psi &amp;= 0\\&#10;\psi(\textbf{x}, 0) &amp;= \textbf{x}\\&#10;\psi(\textbf{x}, t) &amp;= \phi_t^0(\textbf{x})&#10;\end{align*}&#10;&#10;\end{document}"/>
  <p:tag name="IGUANATEXSIZE" val="20"/>
  <p:tag name="IGUANATEXCURSOR" val="20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66379"/>
  <p:tag name="ORIGINALWIDTH" val="2.450843"/>
  <p:tag name="LATEXADDIN" val="\documentclass{article}&#10;\usepackage{amsmath}&#10;\pagestyle{empty}&#10;\begin{document}&#10;&#10;\begin{align*}&#10;\frac{\partial \psi}{\partial t} + V(\textbf{x}, t) \cdot \nabla \psi &amp;= 0\\&#10;\psi(\textbf{x}, 0) &amp;= \textbf{x}\\&#10;\psi(\textbf{x}, t) &amp;= \phi_t^0(\textbf{x})&#10;\end{align*}&#10;&#10;\end{document}"/>
  <p:tag name="IGUANATEXSIZE" val="20"/>
  <p:tag name="IGUANATEXCURSOR" val="20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36686"/>
  <p:tag name="ORIGINALWIDTH" val="2.805181"/>
  <p:tag name="EMFCHILD" val="True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925766"/>
  <p:tag name="ORIGINALWIDTH" val="5.876106"/>
  <p:tag name="EMFCHILD" val="True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98486"/>
  <p:tag name="ORIGINALWIDTH" val="2.421306"/>
  <p:tag name="EMFCHILD" val="True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84948"/>
  <p:tag name="ORIGINALWIDTH" val="1.41735"/>
  <p:tag name="EMFCHILD" val="True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418"/>
  <p:tag name="ORIGINALWIDTH" val="3.100462"/>
  <p:tag name="EMFCHILD" val="True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05909"/>
  <p:tag name="ORIGINALWIDTH" val="3.277631"/>
  <p:tag name="EMFCHILD" val="True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18138"/>
  <p:tag name="ORIGINALWIDTH" val="1.09255"/>
  <p:tag name="EMFCHILD" val="True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86257"/>
  <p:tag name="ORIGINALWIDTH" val="2.598475"/>
  <p:tag name="EMFCHILD" val="Tru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416667"/>
  <p:tag name="ORIGINALWIDTH" val="1.166667"/>
  <p:tag name="EMFCHILD" val="True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12229"/>
  <p:tag name="ORIGINALWIDTH" val="0.5315062"/>
  <p:tag name="EMFCHILD" val="True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17034"/>
  <p:tag name="ORIGINALWIDTH" val="1.41735"/>
  <p:tag name="EMFCHILD" val="True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18138"/>
  <p:tag name="ORIGINALWIDTH" val="1.09255"/>
  <p:tag name="EMFCHILD" val="True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5135377"/>
  <p:tag name="ORIGINALWIDTH" val="0.47245"/>
  <p:tag name="EMFCHILD" val="True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70101"/>
  <p:tag name="ORIGINALWIDTH" val="3.425262"/>
  <p:tag name="EMFCHILD" val="True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36686"/>
  <p:tag name="ORIGINALWIDTH" val="2.805181"/>
  <p:tag name="EMFCHILD" val="True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91268"/>
  <p:tag name="ORIGINALWIDTH" val="3.070925"/>
  <p:tag name="EMFCHILD" val="True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41717"/>
  <p:tag name="ORIGINALWIDTH" val="1.948856"/>
  <p:tag name="EMFCHILD" val="True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046"/>
  <p:tag name="ORIGINALWIDTH" val="2.805181"/>
  <p:tag name="EMFCHILD" val="True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18138"/>
  <p:tag name="ORIGINALWIDTH" val="1.063012"/>
  <p:tag name="EMFCHILD" val="Tru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"/>
  <p:tag name="ORIGINALWIDTH" val="3.833333"/>
  <p:tag name="LATEXADDIN" val="\documentclass{article}&#10;\usepackage{amsmath}&#10;\pagestyle{empty}&#10;\begin{document}&#10;&#10;\begin{align*}&#10;\mathcal{H}(\mathbf{x},t)&#10;\end{align*}&#10;&#10;\end{document}"/>
  <p:tag name="IGUANATEXSIZE" val="30"/>
  <p:tag name="IGUANATEXCURSOR" val="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86257"/>
  <p:tag name="ORIGINALWIDTH" val="2.598475"/>
  <p:tag name="EMFCHILD" val="True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12229"/>
  <p:tag name="ORIGINALWIDTH" val="0.5315062"/>
  <p:tag name="EMFCHILD" val="True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41717"/>
  <p:tag name="ORIGINALWIDTH" val="1.948856"/>
  <p:tag name="EMFCHILD" val="True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18138"/>
  <p:tag name="ORIGINALWIDTH" val="1.063012"/>
  <p:tag name="EMFCHILD" val="True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123374"/>
  <p:tag name="ORIGINALWIDTH" val="3.070925"/>
  <p:tag name="EMFCHILD" val="True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86257"/>
  <p:tag name="ORIGINALWIDTH" val="2.598475"/>
  <p:tag name="EMFCHILD" val="True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36686"/>
  <p:tag name="ORIGINALWIDTH" val="2.8347"/>
  <p:tag name="EMFCHILD" val="True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18138"/>
  <p:tag name="ORIGINALWIDTH" val="1.063012"/>
  <p:tag name="EMFCHILD" val="True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86257"/>
  <p:tag name="ORIGINALWIDTH" val="2.598475"/>
  <p:tag name="EMFCHILD" val="True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412229"/>
  <p:tag name="ORIGINALWIDTH" val="0.5610436"/>
  <p:tag name="EMFCHILD" val="Tru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416667"/>
  <p:tag name="ORIGINALWIDTH" val="1.125013"/>
  <p:tag name="EMFCHILD" val="True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17034"/>
  <p:tag name="ORIGINALWIDTH" val="1.41735"/>
  <p:tag name="EMFCHILD" val="True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18138"/>
  <p:tag name="ORIGINALWIDTH" val="1.063012"/>
  <p:tag name="EMFCHILD" val="True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123374"/>
  <p:tag name="ORIGINALWIDTH" val="3.070925"/>
  <p:tag name="EMFCHILD" val="True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36686"/>
  <p:tag name="ORIGINALWIDTH" val="2.421306"/>
  <p:tag name="EMFCHILD" val="True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78834"/>
  <p:tag name="ORIGINALWIDTH" val="1.505944"/>
  <p:tag name="EMFCHILD" val="True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18343"/>
  <p:tag name="ORIGINALWIDTH" val="1.09255"/>
  <p:tag name="EMFCHILD" val="True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18138"/>
  <p:tag name="ORIGINALWIDTH" val="1.063012"/>
  <p:tag name="EMFCHILD" val="True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86257"/>
  <p:tag name="ORIGINALWIDTH" val="2.598475"/>
  <p:tag name="EMFCHILD" val="True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18138"/>
  <p:tag name="ORIGINALWIDTH" val="1.063012"/>
  <p:tag name="EMFCHILD" val="True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7.2179"/>
  <p:tag name="ORIGINALWIDTH" val="823.3971"/>
  <p:tag name="OUTPUTDPI" val="1200"/>
  <p:tag name="LATEXADDIN" val="\documentclass{article}&#10;\usepackage{amsmath}&#10;\pagestyle{empty}&#10;\begin{document}&#10;&#10;\begin{align*}&#10;\frac{d \textbf{x}}{d t} = V(\textbf{x}(t), t)&#10;\end{align*}&#10;&#10;\end{document}"/>
  <p:tag name="IGUANATEXSIZE" val="20"/>
  <p:tag name="IGUANATEXCURSOR" val="96"/>
  <p:tag name="TRANSPARENCY" val="True"/>
  <p:tag name="FILENAME" val=""/>
  <p:tag name="INPUTTYPE" val="0"/>
  <p:tag name="LATEXENGINEID" val="0"/>
  <p:tag name="TEMPFOLDER" val="C:\Temp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16667"/>
  <p:tag name="ORIGINALWIDTH" val="2.79168"/>
  <p:tag name="EMFCHILD" val="True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.7346"/>
  <p:tag name="ORIGINALWIDTH" val="518.9351"/>
  <p:tag name="OUTPUTDPI" val="1200"/>
  <p:tag name="LATEXADDIN" val="\documentclass{article}&#10;\usepackage{amsmath}&#10;\pagestyle{empty}&#10;\begin{document}&#10;&#10;\begin{align*}&#10;\textbf{x}(0) = \textbf{x}_0&#10;\end{align*}&#10;&#10;\end{document}"/>
  <p:tag name="IGUANATEXSIZE" val="20"/>
  <p:tag name="IGUANATEXCURSOR" val="95"/>
  <p:tag name="TRANSPARENCY" val="True"/>
  <p:tag name="FILENAME" val=""/>
  <p:tag name="INPUTTYPE" val="0"/>
  <p:tag name="LATEXENGINEID" val="0"/>
  <p:tag name="TEMPFOLDER" val="C:\Temp\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16455"/>
  <p:tag name="ORIGINALWIDTH" val="27.30351"/>
  <p:tag name="LATEXADDIN" val="\documentclass{article}&#10;\usepackage{amsmath}&#10;\pagestyle{empty}&#10;\begin{document}&#10;&#10;\begin{align*}&#10;\phi_0^t(\textbf{x}_0) = \textbf{x}(t)&#10;\end{align*}&#10;&#10;\end{document}"/>
  <p:tag name="IGUANATEXSIZE" val="20"/>
  <p:tag name="IGUANATEXCURSOR" val="134"/>
  <p:tag name="TRANSPARENCY" val="True"/>
  <p:tag name="FILENAME" val=""/>
  <p:tag name="LATEXENGINEID" val="0"/>
  <p:tag name="TEMPFOLDER" val="c:\temp\"/>
  <p:tag name="LATEXFORMHEIGHT" val="322.2"/>
  <p:tag name="LATEXFORMWIDTH" val="388.8"/>
  <p:tag name="LATEXFORMWRAP" val="True"/>
  <p:tag name="BITMAPVECTOR" val="1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45936"/>
  <p:tag name="ORIGINALWIDTH" val="27.6823"/>
  <p:tag name="LATEXADDIN" val="\documentclass{article}&#10;\usepackage{amsmath}&#10;\pagestyle{empty}&#10;\begin{document}&#10;&#10;\begin{align*}&#10;\phi_t^0(\textbf{x}_t) = \textbf{x}(0)&#10;\end{align*}&#10;&#10;\end{document}"/>
  <p:tag name="IGUANATEXSIZE" val="20"/>
  <p:tag name="IGUANATEXCURSOR" val="1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40167"/>
  <p:tag name="ORIGINALWIDTH" val="2.502731"/>
  <p:tag name="LATEXADDIN" val="\documentclass{article}&#10;\usepackage{amsmath}&#10;\pagestyle{empty}&#10;\begin{document}&#10;&#10;\begin{align*}&#10;\phi_t^0(\textbf{x}_t) = \textbf{x}(0)&#10;\end{align*}&#10;&#10;\end{document}"/>
  <p:tag name="IGUANATEXSIZE" val="20"/>
  <p:tag name="IGUANATEXCURSOR" val="1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633308"/>
  <p:tag name="ORIGINALWIDTH" val="1.545167"/>
  <p:tag name="EMFCHILD" val="True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59205"/>
  <p:tag name="ORIGINALWIDTH" val="1.10991"/>
  <p:tag name="EMFCHILD" val="True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06001"/>
  <p:tag name="ORIGINALWIDTH" val="1.10991"/>
  <p:tag name="EMFCHILD" val="True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37436"/>
  <p:tag name="ORIGINALWIDTH" val="2.676833"/>
  <p:tag name="EMFCHILD" val="True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37436"/>
  <p:tag name="ORIGINALWIDTH" val="1.10991"/>
  <p:tag name="EMFCHILD" val="True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06001"/>
  <p:tag name="ORIGINALWIDTH" val="1.10991"/>
  <p:tag name="EMFCHILD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25"/>
  <p:tag name="ORIGINALWIDTH" val="3.125"/>
  <p:tag name="EMFCHILD" val="Tru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625013"/>
  <p:tag name="ORIGINALWIDTH" val="0.5833333"/>
  <p:tag name="EMFCHILD" val="True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284013"/>
  <p:tag name="ORIGINALWIDTH" val="3.155615"/>
  <p:tag name="EMFCHILD" val="True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37436"/>
  <p:tag name="ORIGINALWIDTH" val="2.676833"/>
  <p:tag name="EMFCHILD" val="True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06001"/>
  <p:tag name="ORIGINALWIDTH" val="1.088141"/>
  <p:tag name="EMFCHILD" val="True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86731"/>
  <p:tag name="ORIGINALWIDTH" val="2.002179"/>
  <p:tag name="EMFCHILD" val="True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06001"/>
  <p:tag name="ORIGINALWIDTH" val="1.088141"/>
  <p:tag name="EMFCHILD" val="True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64361"/>
  <p:tag name="ORIGINALWIDTH" val="2.486216"/>
  <p:tag name="LATEXADDIN" val="\documentclass{article}&#10;\usepackage{amsmath}&#10;\pagestyle{empty}&#10;\begin{document}&#10;&#10;\begin{align*}&#10;\phi_0^t(\textbf{x}_0) = \textbf{x}(t)&#10;\end{align*}&#10;&#10;\end{document}"/>
  <p:tag name="IGUANATEXSIZE" val="20"/>
  <p:tag name="IGUANATEXCURSOR" val="134"/>
  <p:tag name="TRANSPARENCY" val="True"/>
  <p:tag name="FILENAME" val=""/>
  <p:tag name="LATEXENGINEID" val="0"/>
  <p:tag name="TEMPFOLDER" val="c:\temp\"/>
  <p:tag name="LATEXFORMHEIGHT" val="322.2"/>
  <p:tag name="LATEXFORMWIDTH" val="388.8"/>
  <p:tag name="LATEXFORMWRAP" val="True"/>
  <p:tag name="BITMAPVECTOR" val="1"/>
  <p:tag name="EMFCHILD" val="True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06579"/>
  <p:tag name="ORIGINALWIDTH" val="1.119914"/>
  <p:tag name="EMFCHILD" val="True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611394"/>
  <p:tag name="ORIGINALWIDTH" val="1.523083"/>
  <p:tag name="EMFCHILD" val="True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402009"/>
  <p:tag name="ORIGINALWIDTH" val="1.097523"/>
  <p:tag name="EMFCHILD" val="True"/>
</p:tagLst>
</file>

<file path=ppt/tags/tag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80985"/>
  <p:tag name="ORIGINALWIDTH" val="2.665402"/>
  <p:tag name="EMFCHILD" val="Tru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58346"/>
  <p:tag name="ORIGINALWIDTH" val="1.5"/>
  <p:tag name="EMFCHILD" val="True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858"/>
  <p:tag name="ORIGINALWIDTH" val="1.523083"/>
  <p:tag name="EMFCHILD" val="True"/>
</p:tagLst>
</file>

<file path=ppt/tags/tag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402009"/>
  <p:tag name="ORIGINALWIDTH" val="1.097523"/>
  <p:tag name="EMFCHILD" val="True"/>
</p:tagLst>
</file>

<file path=ppt/tags/tag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254501"/>
  <p:tag name="ORIGINALWIDTH" val="3.135759"/>
  <p:tag name="EMFCHILD" val="True"/>
</p:tagLst>
</file>

<file path=ppt/tags/tag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80985"/>
  <p:tag name="ORIGINALWIDTH" val="2.665402"/>
  <p:tag name="EMFCHILD" val="True"/>
</p:tagLst>
</file>

<file path=ppt/tags/tag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402009"/>
  <p:tag name="ORIGINALWIDTH" val="1.097523"/>
  <p:tag name="EMFCHILD" val="True"/>
</p:tagLst>
</file>

<file path=ppt/tags/tag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56265"/>
  <p:tag name="ORIGINALWIDTH" val="1.43349"/>
  <p:tag name="EMFCHILD" val="True"/>
</p:tagLst>
</file>

<file path=ppt/tags/tag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402009"/>
  <p:tag name="ORIGINALWIDTH" val="1.075117"/>
  <p:tag name="EMFCHILD" val="True"/>
</p:tagLst>
</file>

<file path=ppt/tags/tag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.42501"/>
  <p:tag name="ORIGINALWIDTH" val="55.55"/>
  <p:tag name="LATEXADDIN" val="\documentclass{article}&#10;\usepackage{amsmath}&#10;\pagestyle{empty}&#10;\begin{document}&#10;&#10;\begin{align*}&#10;\phi_0^t(\textbf{x}(0),\textbf{v}(0)) &amp;= \left[\textbf{x}(t),\textbf{v}(t)\right]\\&#10;\phi_t^0(\textbf{x}(t),\textbf{v}(t)) &amp;= \left[\textbf{x}(0), \textbf{v}(0)\right]&#10;\end{align*}&#10;&#10;\end{document}"/>
  <p:tag name="IGUANATEXSIZE" val="50"/>
  <p:tag name="IGUANATEXCURSOR" val="11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.45"/>
  <p:tag name="ORIGINALWIDTH" val="31.52501"/>
  <p:tag name="LATEXADDIN" val="\documentclass{article}&#10;\usepackage{amsmath}&#10;\pagestyle{empty}&#10;\begin{document}&#10;&#10;\begin{align*}&#10;\phi_0^t(\textbf{x}(0)) &amp;= \textbf{x}(t)\\&#10;\phi_t^0(\textbf{x}(t)) &amp;= \textbf{x}(0)&#10;\end{align*}&#10;&#10;\end{document}"/>
  <p:tag name="IGUANATEXSIZE" val="50"/>
  <p:tag name="IGUANATEXCURSOR" val="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.68752"/>
  <p:tag name="ORIGINALWIDTH" val="122.875"/>
  <p:tag name="LATEXADDIN" val="\documentclass{article}&#10;\usepackage{amsmath}&#10;\pagestyle{empty}&#10;\begin{document}&#10;&#10;\begin{equation*}&#10;\begin{aligned}&#10;\rho_{p} \dot{\mathbf{v}} &amp;=\rho_{f} \frac{D \mathbf{u}}{D t} \\&#10;&amp;+\left(\rho_{p}-\rho_{f}\right) \mathbf{g} \\&#10;&amp;-\frac{9 v \rho_{f}}{2 a^{2}}\left(\mathbf{v}-\mathbf{u}-\frac{a^{2}}{6} \Delta \mathbf{u}\right) \\&#10;&amp;-\frac{\rho_{f}}{2}\left[\dot{\mathbf{v}}-\frac{D}{D t}\left(\mathbf{u}+\frac{a^{2}}{10} \Delta \mathbf{u}\right)\right] \\&#10;&amp;-\frac{9 \rho_{f}}{2 a} \sqrt{\frac{v}{\pi}} \int_{0}^{t} \frac{1}{\sqrt{t-s}}\left[\dot{\mathbf{v}}(s)-\frac{\mathrm{d}}{\mathrm{d} s}\left(\mathbf{u}+\frac{a^{2}}{6} \Delta \mathbf{u}\right)_{\mathbf{x}=\mathbf{x}(s)}\right] \mathrm{d} s&#10;\end{aligned}&#10;\end{equation*}&#10;&#10;\end{document}"/>
  <p:tag name="IGUANATEXSIZE" val="20"/>
  <p:tag name="IGUANATEXCURSOR" val="70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416667"/>
  <p:tag name="ORIGINALWIDTH" val="1.125013"/>
  <p:tag name="EMFCHILD" val="True"/>
</p:tagLst>
</file>

<file path=ppt/tags/tag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"/>
  <p:tag name="ORIGINALWIDTH" val="2.125"/>
  <p:tag name="LATEXADDIN" val="\documentclass{article}&#10;\usepackage{amsmath}&#10;\pagestyle{empty}&#10;\begin{document}&#10;&#10;\begin{equation*}&#10;\begin{aligned}&#10;\rho_{p} \dot{\mathbf{v}} &amp;=\rho_{f} \frac{D \mathbf{u}}{D t} \\&#10;&amp;+\left(\rho_{p}-\rho_{f}\right) \mathbf{g} \\&#10;&amp;-\frac{9 v \rho_{f}}{2 a^{2}}\left(\mathbf{v}-\mathbf{u}-\frac{a^{2}}{6} \Delta \mathbf{u}\right) \\&#10;&amp;-\frac{\rho_{f}}{2}\left[\dot{\mathbf{v}}-\frac{D}{D t}\left(\mathbf{u}+\frac{a^{2}}{10} \Delta \mathbf{u}\right)\right] \\&#10;&amp;-\frac{9 \rho_{f}}{2 a} \sqrt{\frac{v}{\pi}} \int_{0}^{t} \frac{1}{\sqrt{t-s}}\left[\dot{\mathbf{v}}(s)-\frac{\mathrm{d}}{\mathrm{d} s}\left(\mathbf{u}+\frac{a^{2}}{6} \Delta \mathbf{u}\right)_{\mathbf{x}=\mathbf{x}(s)}\right] \mathrm{d} s&#10;\end{aligned}&#10;\end{equation*}&#10;&#10;\end{document}"/>
  <p:tag name="IGUANATEXSIZE" val="20"/>
  <p:tag name="IGUANATEXCURSOR" val="70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6252"/>
  <p:tag name="ORIGINALWIDTH" val="1.81252"/>
  <p:tag name="EMFCHILD" val="True"/>
</p:tagLst>
</file>

<file path=ppt/tags/tag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5"/>
  <p:tag name="ORIGINALWIDTH" val="0.5"/>
  <p:tag name="EMFCHILD" val="True"/>
</p:tagLst>
</file>

<file path=ppt/tags/tag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6252"/>
  <p:tag name="ORIGINALWIDTH" val="2.56252"/>
  <p:tag name="EMFCHILD" val="True"/>
</p:tagLst>
</file>

<file path=ppt/tags/tag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6252"/>
  <p:tag name="ORIGINALWIDTH" val="3.06252"/>
  <p:tag name="EMFCHILD" val="True"/>
</p:tagLst>
</file>

<file path=ppt/tags/tag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"/>
  <p:tag name="ORIGINALWIDTH" val="2.18752"/>
  <p:tag name="EMFCHILD" val="True"/>
</p:tagLst>
</file>

<file path=ppt/tags/tag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3752"/>
  <p:tag name="ORIGINALWIDTH" val="1.68752"/>
  <p:tag name="EMFCHILD" val="True"/>
</p:tagLst>
</file>

<file path=ppt/tags/tag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25"/>
  <p:tag name="ORIGINALWIDTH" val="3.5"/>
  <p:tag name="EMFCHILD" val="True"/>
</p:tagLst>
</file>

<file path=ppt/tags/tag9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25"/>
  <p:tag name="ORIGINALWIDTH" val="2.56252"/>
  <p:tag name="EMFCHILD" val="True"/>
</p:tagLst>
</file>

<file path=ppt/tags/tag9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875197"/>
  <p:tag name="ORIGINALWIDTH" val="6.81252"/>
  <p:tag name="EMFCHILD" val="Tru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5"/>
  <p:tag name="ORIGINALWIDTH" val="3.916667"/>
  <p:tag name="LATEXADDIN" val="\documentclass{article}&#10;\usepackage{amsmath}&#10;\pagestyle{empty}&#10;\begin{document}&#10;&#10;\begin{align*}&#10;\mathbf{V}(\mathbf{x},t)&#10;\end{align*}&#10;&#10;\end{document}"/>
  <p:tag name="IGUANATEXSIZE" val="30"/>
  <p:tag name="IGUANATEXCURSOR" val="11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8752"/>
  <p:tag name="ORIGINALWIDTH" val="3.5"/>
  <p:tag name="EMFCHILD" val="True"/>
</p:tagLst>
</file>

<file path=ppt/tags/tag9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3752"/>
  <p:tag name="ORIGINALWIDTH" val="1.43752"/>
  <p:tag name="EMFCHILD" val="True"/>
</p:tagLst>
</file>

<file path=ppt/tags/tag9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6252"/>
  <p:tag name="ORIGINALWIDTH" val="3.06252"/>
  <p:tag name="EMFCHILD" val="True"/>
</p:tagLst>
</file>

<file path=ppt/tags/tag9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25"/>
  <p:tag name="ORIGINALWIDTH" val="1.06252"/>
  <p:tag name="EMFCHILD" val="True"/>
</p:tagLst>
</file>

<file path=ppt/tags/tag9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"/>
  <p:tag name="ORIGINALWIDTH" val="2.125"/>
  <p:tag name="EMFCHILD" val="True"/>
</p:tagLst>
</file>

<file path=ppt/tags/tag9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"/>
  <p:tag name="ORIGINALWIDTH" val="1.81252"/>
  <p:tag name="EMFCHILD" val="True"/>
</p:tagLst>
</file>

<file path=ppt/tags/tag9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875197"/>
  <p:tag name="ORIGINALWIDTH" val="2.75"/>
  <p:tag name="EMFCHILD" val="True"/>
</p:tagLst>
</file>

<file path=ppt/tags/tag9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"/>
  <p:tag name="ORIGINALWIDTH" val="2.125"/>
  <p:tag name="EMFCHILD" val="True"/>
</p:tagLst>
</file>

<file path=ppt/tags/tag9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3752"/>
  <p:tag name="ORIGINALWIDTH" val="1.68752"/>
  <p:tag name="EMFCHILD" val="True"/>
</p:tagLst>
</file>

<file path=ppt/tags/tag9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25"/>
  <p:tag name="ORIGINALWIDTH" val="1.06252"/>
  <p:tag name="EMFCHILD" val="Tru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416667"/>
  <p:tag name="ORIGINALWIDTH" val="1.083333"/>
  <p:tag name="EMFCHILD" val="True"/>
</p:tagLst>
</file>

<file path=ppt/tags/tag9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"/>
  <p:tag name="ORIGINALWIDTH" val="2.375"/>
  <p:tag name="EMFCHILD" val="True"/>
</p:tagLst>
</file>

<file path=ppt/tags/tag9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875197"/>
  <p:tag name="ORIGINALWIDTH" val="2.81252"/>
  <p:tag name="EMFCHILD" val="True"/>
</p:tagLst>
</file>

<file path=ppt/tags/tag9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8752"/>
  <p:tag name="ORIGINALWIDTH" val="1.875"/>
  <p:tag name="EMFCHILD" val="True"/>
</p:tagLst>
</file>

<file path=ppt/tags/tag9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6252"/>
  <p:tag name="ORIGINALWIDTH" val="2"/>
  <p:tag name="EMFCHILD" val="True"/>
</p:tagLst>
</file>

<file path=ppt/tags/tag9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"/>
  <p:tag name="ORIGINALWIDTH" val="2.125"/>
  <p:tag name="EMFCHILD" val="True"/>
</p:tagLst>
</file>

<file path=ppt/tags/tag9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3752"/>
  <p:tag name="ORIGINALWIDTH" val="1.68752"/>
  <p:tag name="EMFCHILD" val="True"/>
</p:tagLst>
</file>

<file path=ppt/tags/tag9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875197"/>
  <p:tag name="ORIGINALWIDTH" val="9.375"/>
  <p:tag name="EMFCHILD" val="True"/>
</p:tagLst>
</file>

<file path=ppt/tags/tag9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6252"/>
  <p:tag name="ORIGINALWIDTH" val="1.81252"/>
  <p:tag name="EMFCHILD" val="True"/>
</p:tagLst>
</file>

<file path=ppt/tags/tag9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25"/>
  <p:tag name="ORIGINALWIDTH" val="2.06252"/>
  <p:tag name="EMFCHILD" val="True"/>
</p:tagLst>
</file>

<file path=ppt/tags/tag9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8752"/>
  <p:tag name="ORIGINALWIDTH" val="1.375"/>
  <p:tag name="EMFCHILD" val="Tru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16667"/>
  <p:tag name="ORIGINALWIDTH" val="2.666667"/>
  <p:tag name="EMFCHILD" val="True"/>
</p:tagLst>
</file>

<file path=ppt/tags/tag9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06252"/>
  <p:tag name="ORIGINALWIDTH" val="2.25"/>
  <p:tag name="EMFCHILD" val="True"/>
</p:tagLst>
</file>

<file path=ppt/tags/tag9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6252"/>
  <p:tag name="ORIGINALWIDTH" val="2.56252"/>
  <p:tag name="EMFCHILD" val="True"/>
</p:tagLst>
</file>

<file path=ppt/tags/tag9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875197"/>
  <p:tag name="ORIGINALWIDTH" val="2.81252"/>
  <p:tag name="EMFCHILD" val="True"/>
</p:tagLst>
</file>

<file path=ppt/tags/tag9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25"/>
  <p:tag name="ORIGINALWIDTH" val="2.56252"/>
  <p:tag name="EMFCHILD" val="True"/>
</p:tagLst>
</file>

<file path=ppt/tags/tag9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875197"/>
  <p:tag name="ORIGINALWIDTH" val="2.81252"/>
  <p:tag name="EMFCHILD" val="True"/>
</p:tagLst>
</file>

<file path=ppt/tags/tag9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6252"/>
  <p:tag name="ORIGINALWIDTH" val="2.125"/>
  <p:tag name="EMFCHILD" val="True"/>
</p:tagLst>
</file>

<file path=ppt/tags/tag9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8752"/>
  <p:tag name="ORIGINALWIDTH" val="1.43752"/>
  <p:tag name="EMFCHILD" val="True"/>
</p:tagLst>
</file>

<file path=ppt/tags/tag9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875197"/>
  <p:tag name="ORIGINALWIDTH" val="4.5"/>
  <p:tag name="EMFCHILD" val="True"/>
</p:tagLst>
</file>

<file path=ppt/tags/tag9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25"/>
  <p:tag name="ORIGINALWIDTH" val="1.875"/>
  <p:tag name="EMFCHILD" val="True"/>
</p:tagLst>
</file>

<file path=ppt/tags/tag9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1252"/>
  <p:tag name="ORIGINALWIDTH" val="3.375"/>
  <p:tag name="EMFCHILD" val="Tru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625013"/>
  <p:tag name="ORIGINALWIDTH" val="0.5833333"/>
  <p:tag name="EMFCHILD" val="True"/>
</p:tagLst>
</file>

<file path=ppt/tags/tag9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25"/>
  <p:tag name="ORIGINALWIDTH" val="2.625"/>
  <p:tag name="EMFCHILD" val="True"/>
</p:tagLst>
</file>

<file path=ppt/tags/tag9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06252"/>
  <p:tag name="ORIGINALWIDTH" val="2.25"/>
  <p:tag name="EMFCHILD" val="True"/>
</p:tagLst>
</file>

<file path=ppt/tags/tag9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875197"/>
  <p:tag name="ORIGINALWIDTH" val="2.81252"/>
  <p:tag name="EMFCHILD" val="True"/>
</p:tagLst>
</file>

<file path=ppt/tags/tag9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6252"/>
  <p:tag name="ORIGINALWIDTH" val="2.18752"/>
  <p:tag name="EMFCHILD" val="True"/>
</p:tagLst>
</file>

<file path=ppt/tags/tag9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875"/>
  <p:tag name="ORIGINALWIDTH" val="1.75"/>
  <p:tag name="EMFCHILD" val="True"/>
</p:tagLst>
</file>

<file path=ppt/tags/tag9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875197"/>
  <p:tag name="ORIGINALWIDTH" val="4.75"/>
  <p:tag name="EMFCHILD" val="True"/>
</p:tagLst>
</file>

<file path=ppt/tags/tag9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6252"/>
  <p:tag name="ORIGINALWIDTH" val="1.81252"/>
  <p:tag name="EMFCHILD" val="True"/>
</p:tagLst>
</file>

<file path=ppt/tags/tag9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06252"/>
  <p:tag name="ORIGINALWIDTH" val="1.18752"/>
  <p:tag name="EMFCHILD" val="True"/>
</p:tagLst>
</file>

<file path=ppt/tags/tag9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5"/>
  <p:tag name="ORIGINALWIDTH" val="0.5"/>
  <p:tag name="EMFCHILD" val="True"/>
</p:tagLst>
</file>

<file path=ppt/tags/tag9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6252"/>
  <p:tag name="ORIGINALWIDTH" val="2.56252"/>
  <p:tag name="EMFCHILD" val="Tru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58346"/>
  <p:tag name="ORIGINALWIDTH" val="1.458346"/>
  <p:tag name="EMFCHILD" val="True"/>
</p:tagLst>
</file>

<file path=ppt/tags/tag9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875197"/>
  <p:tag name="ORIGINALWIDTH" val="2.81252"/>
  <p:tag name="EMFCHILD" val="True"/>
</p:tagLst>
</file>

<file path=ppt/tags/tag9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8752"/>
  <p:tag name="ORIGINALWIDTH" val="3.5"/>
  <p:tag name="EMFCHILD" val="True"/>
</p:tagLst>
</file>

<file path=ppt/tags/tag9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875197"/>
  <p:tag name="ORIGINALWIDTH" val="5.56252"/>
  <p:tag name="EMFCHILD" val="True"/>
</p:tagLst>
</file>

<file path=ppt/tags/tag9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25"/>
  <p:tag name="ORIGINALWIDTH" val="3.5"/>
  <p:tag name="EMFCHILD" val="True"/>
</p:tagLst>
</file>

<file path=ppt/tags/tag9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3752"/>
  <p:tag name="ORIGINALWIDTH" val="1.43752"/>
  <p:tag name="EMFCHILD" val="True"/>
</p:tagLst>
</file>

<file path=ppt/tags/tag9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06252"/>
  <p:tag name="ORIGINALWIDTH" val="2.25"/>
  <p:tag name="EMFCHILD" val="True"/>
</p:tagLst>
</file>

<file path=ppt/tags/tag9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6252"/>
  <p:tag name="ORIGINALWIDTH" val="2.625"/>
  <p:tag name="EMFCHILD" val="True"/>
</p:tagLst>
</file>

<file path=ppt/tags/tag9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6252"/>
  <p:tag name="ORIGINALWIDTH" val="3.06252"/>
  <p:tag name="EMFCHILD" val="True"/>
</p:tagLst>
</file>

<file path=ppt/tags/tag9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25"/>
  <p:tag name="ORIGINALWIDTH" val="2.06252"/>
  <p:tag name="EMFCHILD" val="True"/>
</p:tagLst>
</file>

<file path=ppt/tags/tag9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25"/>
  <p:tag name="ORIGINALWIDTH" val="1.375"/>
  <p:tag name="EMFCHILD" val="Tru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416667"/>
  <p:tag name="ORIGINALWIDTH" val="1.125013"/>
  <p:tag name="EMFCHILD" val="True"/>
</p:tagLst>
</file>

<file path=ppt/tags/tag9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875197"/>
  <p:tag name="ORIGINALWIDTH" val="4.56252"/>
  <p:tag name="EMFCHILD" val="True"/>
</p:tagLst>
</file>

<file path=ppt/tags/tag9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6252"/>
  <p:tag name="ORIGINALWIDTH" val="1.5"/>
  <p:tag name="EMFCHILD" val="True"/>
</p:tagLst>
</file>

<file path=ppt/tags/tag9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8752"/>
  <p:tag name="ORIGINALWIDTH" val="1.93752"/>
  <p:tag name="EMFCHILD" val="True"/>
</p:tagLst>
</file>

<file path=ppt/tags/tag9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1252"/>
  <p:tag name="ORIGINALWIDTH" val="3.43752"/>
  <p:tag name="EMFCHILD" val="True"/>
</p:tagLst>
</file>

<file path=ppt/tags/tag9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6252"/>
  <p:tag name="ORIGINALWIDTH" val="2.625"/>
  <p:tag name="EMFCHILD" val="True"/>
</p:tagLst>
</file>

<file path=ppt/tags/tag9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06252"/>
  <p:tag name="ORIGINALWIDTH" val="2.25"/>
  <p:tag name="EMFCHILD" val="True"/>
</p:tagLst>
</file>

<file path=ppt/tags/tag9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06252"/>
  <p:tag name="ORIGINALWIDTH" val="1.18752"/>
  <p:tag name="EMFCHILD" val="True"/>
</p:tagLst>
</file>

<file path=ppt/tags/tag9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875197"/>
  <p:tag name="ORIGINALWIDTH" val="2.81252"/>
  <p:tag name="EMFCHILD" val="True"/>
</p:tagLst>
</file>

<file path=ppt/tags/tag9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8752"/>
  <p:tag name="ORIGINALWIDTH" val="1.875"/>
  <p:tag name="EMFCHILD" val="True"/>
</p:tagLst>
</file>

<file path=ppt/tags/tag9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"/>
  <p:tag name="ORIGINALWIDTH" val="2.125"/>
  <p:tag name="EMFCHILD" val="Tru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5"/>
  <p:tag name="ORIGINALWIDTH" val="3.958346"/>
  <p:tag name="LATEXADDIN" val="\documentclass{article}&#10;\usepackage{amsmath}&#10;\pagestyle{empty}&#10;\begin{document}&#10;&#10;\begin{align*}&#10;\mathbf{V}(\mathbf{x})&#10;\end{align*}&#10;&#10;\end{document}"/>
  <p:tag name="IGUANATEXSIZE" val="30"/>
  <p:tag name="IGUANATEXCURSOR" val="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9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3752"/>
  <p:tag name="ORIGINALWIDTH" val="1.68752"/>
  <p:tag name="EMFCHILD" val="True"/>
</p:tagLst>
</file>

<file path=ppt/tags/tag9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875197"/>
  <p:tag name="ORIGINALWIDTH" val="7"/>
  <p:tag name="EMFCHILD" val="True"/>
</p:tagLst>
</file>

<file path=ppt/tags/tag9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6252"/>
  <p:tag name="ORIGINALWIDTH" val="1.81252"/>
  <p:tag name="EMFCHILD" val="True"/>
</p:tagLst>
</file>

<file path=ppt/tags/tag9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25"/>
  <p:tag name="ORIGINALWIDTH" val="2.06252"/>
  <p:tag name="EMFCHILD" val="True"/>
</p:tagLst>
</file>

<file path=ppt/tags/tag9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125"/>
  <p:tag name="ORIGINALWIDTH" val="4.18752"/>
  <p:tag name="EMFCHILD" val="True"/>
</p:tagLst>
</file>

<file path=ppt/tags/tag9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875197"/>
  <p:tag name="ORIGINALWIDTH" val="3.875"/>
  <p:tag name="EMFCHILD" val="True"/>
</p:tagLst>
</file>

<file path=ppt/tags/tag9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6252"/>
  <p:tag name="ORIGINALWIDTH" val="2"/>
  <p:tag name="EMFCHILD" val="True"/>
</p:tagLst>
</file>

<file path=ppt/tags/tag9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1875197"/>
  <p:tag name="ORIGINALWIDTH" val="2.75"/>
  <p:tag name="EMFCHILD" val="True"/>
</p:tagLst>
</file>

<file path=ppt/tags/tag9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6252"/>
  <p:tag name="ORIGINALWIDTH" val="2.5"/>
  <p:tag name="EMFCHILD" val="True"/>
</p:tagLst>
</file>

<file path=ppt/tags/tag9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25"/>
  <p:tag name="ORIGINALWIDTH" val="4"/>
  <p:tag name="EMFCHILD" val="Tru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11836</TotalTime>
  <Words>1870</Words>
  <Application>Microsoft Office PowerPoint</Application>
  <PresentationFormat>On-screen Show (4:3)</PresentationFormat>
  <Paragraphs>369</Paragraphs>
  <Slides>35</Slides>
  <Notes>26</Notes>
  <HiddenSlides>3</HiddenSlides>
  <MMClips>27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CMU Serif Roman</vt:lpstr>
      <vt:lpstr>Garamond</vt:lpstr>
      <vt:lpstr>Office Theme</vt:lpstr>
      <vt:lpstr>PDEs and Characteristics Governing Dynamical Systems:  Optimal-Harvesting Path Planning and  Lagrangian Analysis of Inertial Particles</vt:lpstr>
      <vt:lpstr>Background and Motivation</vt:lpstr>
      <vt:lpstr>Background and Motivation</vt:lpstr>
      <vt:lpstr>Underlying Idea</vt:lpstr>
      <vt:lpstr>Optimal-Harvesting Path Planning</vt:lpstr>
      <vt:lpstr>PowerPoint Presentation</vt:lpstr>
      <vt:lpstr>PowerPoint Presentation</vt:lpstr>
      <vt:lpstr>PowerPoint Presentation</vt:lpstr>
      <vt:lpstr>PowerPoint Presentation</vt:lpstr>
      <vt:lpstr>Example 1: Optimal-Collection Path Planning</vt:lpstr>
      <vt:lpstr>PowerPoint Presentation</vt:lpstr>
      <vt:lpstr>Example 1: Optimal-Collection Path Planning</vt:lpstr>
      <vt:lpstr>Example 2: Optimal-Collection Validation</vt:lpstr>
      <vt:lpstr>Example 2: Optimal-Collection Validation</vt:lpstr>
      <vt:lpstr>Example 2: Optimal-Collection Validation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Lagrangian Analysis of Inertial Particles</vt:lpstr>
      <vt:lpstr>Lagrangian Analysis of Inertial Particles</vt:lpstr>
      <vt:lpstr>Lagrangian Analysis of Inertial Particles</vt:lpstr>
      <vt:lpstr>PowerPoint Presentation</vt:lpstr>
      <vt:lpstr>Conclusions and Future Work</vt:lpstr>
      <vt:lpstr>Interpreting the flow 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3: Energy-Optimal Path Planning, Validation</vt:lpstr>
      <vt:lpstr>Example 3: Energy-Optimal Path Planning, Validation</vt:lpstr>
      <vt:lpstr>Method of Flow Map Composition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PDEs and Characteristics Governing Dynamical Systems:  Optimal-Harvesting Path Planning and Lagrangian Analysis of Inertial Particles</dc:title>
  <dc:creator>Manan Doshi</dc:creator>
  <cp:lastModifiedBy>Manan Doshi</cp:lastModifiedBy>
  <cp:revision>375</cp:revision>
  <dcterms:created xsi:type="dcterms:W3CDTF">2020-01-15T20:23:14Z</dcterms:created>
  <dcterms:modified xsi:type="dcterms:W3CDTF">2020-01-28T16:50:12Z</dcterms:modified>
</cp:coreProperties>
</file>