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2202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012" y="1319212"/>
            <a:ext cx="5133975" cy="6505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7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62012" y="1319212"/>
            <a:ext cx="5133975" cy="6505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8926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>
        <p:randomBar dir="vert"/>
      </p:transition>
    </mc:Choice>
    <mc:Fallback>
      <p:transition spd="slow">
        <p:randomBar dir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Wayne</dc:creator>
  <cp:lastModifiedBy>Wayne</cp:lastModifiedBy>
  <cp:revision>2</cp:revision>
  <dcterms:created xsi:type="dcterms:W3CDTF">2006-08-16T00:00:00Z</dcterms:created>
  <dcterms:modified xsi:type="dcterms:W3CDTF">2013-09-02T17:25:19Z</dcterms:modified>
</cp:coreProperties>
</file>